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95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293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33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887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3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73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95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23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17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928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09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9AA21-D75E-4656-9F04-E036C9553B4B}" type="datetimeFigureOut">
              <a:rPr lang="en-GB" smtClean="0"/>
              <a:t>13/12/2012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8CAA0-D289-4088-8DFF-D23C8FB2A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89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7504" y="116632"/>
            <a:ext cx="2808312" cy="45725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07504" y="116632"/>
            <a:ext cx="27363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u="sng" dirty="0" smtClean="0"/>
              <a:t>Stratified</a:t>
            </a:r>
          </a:p>
          <a:p>
            <a:pPr algn="ctr"/>
            <a:r>
              <a:rPr lang="en-GB" sz="2500" dirty="0" smtClean="0"/>
              <a:t>A random sample selected from different groups, </a:t>
            </a:r>
            <a:r>
              <a:rPr lang="en-GB" sz="2500" dirty="0" err="1" smtClean="0"/>
              <a:t>eg</a:t>
            </a:r>
            <a:r>
              <a:rPr lang="en-GB" sz="2500" dirty="0" smtClean="0"/>
              <a:t>. Age groups – numbers sampled from each group is proportional to group size – </a:t>
            </a:r>
            <a:r>
              <a:rPr lang="en-GB" sz="2500" dirty="0" err="1" smtClean="0"/>
              <a:t>eg</a:t>
            </a:r>
            <a:r>
              <a:rPr lang="en-GB" sz="2500" dirty="0" smtClean="0"/>
              <a:t>. 1 from a group of 10, 2 from a group of 20, </a:t>
            </a:r>
            <a:r>
              <a:rPr lang="en-GB" sz="2500" dirty="0" err="1" smtClean="0"/>
              <a:t>etc</a:t>
            </a:r>
            <a:endParaRPr lang="en-GB" sz="2500" dirty="0"/>
          </a:p>
        </p:txBody>
      </p:sp>
      <p:sp>
        <p:nvSpPr>
          <p:cNvPr id="7" name="Rounded Rectangle 6"/>
          <p:cNvSpPr/>
          <p:nvPr/>
        </p:nvSpPr>
        <p:spPr>
          <a:xfrm>
            <a:off x="107504" y="4797440"/>
            <a:ext cx="4968552" cy="20159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07504" y="4797440"/>
            <a:ext cx="496855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u="sng" dirty="0" smtClean="0"/>
              <a:t>Convenience</a:t>
            </a:r>
          </a:p>
          <a:p>
            <a:pPr algn="ctr"/>
            <a:r>
              <a:rPr lang="en-GB" sz="2500" dirty="0" smtClean="0"/>
              <a:t>The sample taken is chosen at one place at one time – therefore those people present at that time are sampled</a:t>
            </a:r>
            <a:endParaRPr lang="en-GB" sz="2500" dirty="0"/>
          </a:p>
        </p:txBody>
      </p:sp>
      <p:sp>
        <p:nvSpPr>
          <p:cNvPr id="9" name="Rounded Rectangle 8"/>
          <p:cNvSpPr/>
          <p:nvPr/>
        </p:nvSpPr>
        <p:spPr>
          <a:xfrm>
            <a:off x="3059832" y="116632"/>
            <a:ext cx="3312368" cy="24482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059832" y="116632"/>
            <a:ext cx="33123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u="sng" dirty="0" smtClean="0"/>
              <a:t>Quota</a:t>
            </a:r>
          </a:p>
          <a:p>
            <a:pPr algn="ctr"/>
            <a:r>
              <a:rPr lang="en-GB" sz="2500" dirty="0" smtClean="0"/>
              <a:t>A random sample of a fixed number taken from each group – </a:t>
            </a:r>
            <a:r>
              <a:rPr lang="en-GB" sz="2500" dirty="0" err="1" smtClean="0"/>
              <a:t>eg</a:t>
            </a:r>
            <a:r>
              <a:rPr lang="en-GB" sz="2500" dirty="0" smtClean="0"/>
              <a:t>. 10 20-year-olds, 10 50-year-olds</a:t>
            </a:r>
            <a:endParaRPr lang="en-GB" sz="2500" dirty="0"/>
          </a:p>
        </p:txBody>
      </p:sp>
      <p:sp>
        <p:nvSpPr>
          <p:cNvPr id="11" name="Rounded Rectangle 10"/>
          <p:cNvSpPr/>
          <p:nvPr/>
        </p:nvSpPr>
        <p:spPr>
          <a:xfrm>
            <a:off x="6444208" y="124156"/>
            <a:ext cx="2520280" cy="2008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444208" y="116632"/>
            <a:ext cx="25202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u="sng" dirty="0" smtClean="0"/>
              <a:t>Systematic</a:t>
            </a:r>
          </a:p>
          <a:p>
            <a:pPr algn="ctr"/>
            <a:r>
              <a:rPr lang="en-GB" sz="2500" dirty="0" smtClean="0"/>
              <a:t>Selection every nth person – </a:t>
            </a:r>
            <a:r>
              <a:rPr lang="en-GB" sz="2500" dirty="0" err="1" smtClean="0"/>
              <a:t>eg</a:t>
            </a:r>
            <a:r>
              <a:rPr lang="en-GB" sz="2500" dirty="0" smtClean="0"/>
              <a:t>. Every 10</a:t>
            </a:r>
            <a:r>
              <a:rPr lang="en-GB" sz="2500" baseline="30000" dirty="0" smtClean="0"/>
              <a:t>th</a:t>
            </a:r>
            <a:r>
              <a:rPr lang="en-GB" sz="2500" dirty="0" smtClean="0"/>
              <a:t> person to pass a shop</a:t>
            </a:r>
            <a:endParaRPr lang="en-GB" sz="2500" dirty="0"/>
          </a:p>
        </p:txBody>
      </p:sp>
      <p:sp>
        <p:nvSpPr>
          <p:cNvPr id="13" name="Rounded Rectangle 12"/>
          <p:cNvSpPr/>
          <p:nvPr/>
        </p:nvSpPr>
        <p:spPr>
          <a:xfrm>
            <a:off x="5724128" y="2564904"/>
            <a:ext cx="3312368" cy="42484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724128" y="2564904"/>
            <a:ext cx="331236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u="sng" dirty="0" smtClean="0"/>
              <a:t>Random</a:t>
            </a:r>
          </a:p>
          <a:p>
            <a:pPr algn="ctr"/>
            <a:r>
              <a:rPr lang="en-GB" sz="2500" dirty="0" smtClean="0"/>
              <a:t>Population are sampled randomly – may be determined using random number generators – if 3, 9, and 21 are generated then the 3</a:t>
            </a:r>
            <a:r>
              <a:rPr lang="en-GB" sz="2500" baseline="30000" dirty="0" smtClean="0"/>
              <a:t>rd</a:t>
            </a:r>
            <a:r>
              <a:rPr lang="en-GB" sz="2500" dirty="0" smtClean="0"/>
              <a:t>, 9</a:t>
            </a:r>
            <a:r>
              <a:rPr lang="en-GB" sz="2500" baseline="30000" dirty="0" smtClean="0"/>
              <a:t>th</a:t>
            </a:r>
            <a:r>
              <a:rPr lang="en-GB" sz="2500" dirty="0" smtClean="0"/>
              <a:t> and 21</a:t>
            </a:r>
            <a:r>
              <a:rPr lang="en-GB" sz="2500" baseline="30000" dirty="0" smtClean="0"/>
              <a:t>st</a:t>
            </a:r>
            <a:r>
              <a:rPr lang="en-GB" sz="2500" dirty="0" smtClean="0"/>
              <a:t> people, for example, walk past a shop are sampled</a:t>
            </a:r>
            <a:endParaRPr lang="en-GB" sz="2500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3220234"/>
            <a:ext cx="28083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dirty="0" smtClean="0"/>
              <a:t>SAMPLING</a:t>
            </a:r>
            <a:endParaRPr lang="en-GB" sz="4500" dirty="0"/>
          </a:p>
        </p:txBody>
      </p:sp>
    </p:spTree>
    <p:extLst>
      <p:ext uri="{BB962C8B-B14F-4D97-AF65-F5344CB8AC3E}">
        <p14:creationId xmlns:p14="http://schemas.microsoft.com/office/powerpoint/2010/main" val="22180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141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</dc:creator>
  <cp:lastModifiedBy>Amy Willson</cp:lastModifiedBy>
  <cp:revision>6</cp:revision>
  <dcterms:created xsi:type="dcterms:W3CDTF">2012-01-22T18:19:20Z</dcterms:created>
  <dcterms:modified xsi:type="dcterms:W3CDTF">2012-12-13T12:44:20Z</dcterms:modified>
</cp:coreProperties>
</file>