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2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4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9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8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7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2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7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9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4455-20D8-444A-A735-025CB7C4C491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97B1-482F-4B78-BAB5-1800C810A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993" r="12158" b="2823"/>
          <a:stretch/>
        </p:blipFill>
        <p:spPr>
          <a:xfrm rot="16200000">
            <a:off x="-467361" y="1572255"/>
            <a:ext cx="5628642" cy="40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6" r="63723" b="7554"/>
          <a:stretch/>
        </p:blipFill>
        <p:spPr>
          <a:xfrm rot="16200000">
            <a:off x="4964194" y="4514609"/>
            <a:ext cx="2080733" cy="172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8161" y="5772245"/>
            <a:ext cx="425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Loose study – own work responding to Da Vinci and George </a:t>
            </a:r>
            <a:r>
              <a:rPr lang="en-GB" sz="1200" dirty="0" err="1" smtClean="0"/>
              <a:t>Ioannou</a:t>
            </a:r>
            <a:r>
              <a:rPr lang="en-GB" sz="1200" dirty="0" smtClean="0"/>
              <a:t> inspiration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14959" y="239843"/>
            <a:ext cx="51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8/9 GCSE example unit 1 coursework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41822" y="789933"/>
            <a:ext cx="656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Things to consider:</a:t>
            </a:r>
          </a:p>
          <a:p>
            <a:endParaRPr lang="en-GB" sz="1200" dirty="0"/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has recording been evidenced?  What materials have been used to do this?</a:t>
            </a:r>
            <a:endParaRPr lang="en-GB" sz="1200" dirty="0"/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What is the subject of the recordings?  How does this relate to the theme of the project and the artists chosen?</a:t>
            </a:r>
            <a:endParaRPr lang="en-GB" sz="1200" dirty="0"/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has the student shown that they visually understand the selected artists’ work?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1988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0602" y="1208986"/>
            <a:ext cx="5811838" cy="3874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72195" y="1267175"/>
            <a:ext cx="6160987" cy="4107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r="22645"/>
          <a:stretch/>
        </p:blipFill>
        <p:spPr>
          <a:xfrm>
            <a:off x="4843182" y="365125"/>
            <a:ext cx="1894561" cy="2178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9241" y="6276828"/>
            <a:ext cx="292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Final piece A1 size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43183" y="2674506"/>
            <a:ext cx="230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Loose study – own work from own photograph.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43182" y="3612630"/>
            <a:ext cx="2636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many materials have been explored through the studies?</a:t>
            </a:r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many artists are featured?  What else has clearly inspired them?</a:t>
            </a:r>
            <a:endParaRPr lang="en-GB" sz="1200" dirty="0" smtClean="0"/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have they demonstrated that they have refined and developed their final idea?</a:t>
            </a:r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does their final piece visually and conceptually link to their theme and artists researched?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9803" y="6446903"/>
            <a:ext cx="5366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Final development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177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9131" r="13771" b="5296"/>
          <a:stretch/>
        </p:blipFill>
        <p:spPr>
          <a:xfrm rot="16200000">
            <a:off x="-815039" y="964943"/>
            <a:ext cx="6681767" cy="4751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3523" r="8229" b="3232"/>
          <a:stretch/>
        </p:blipFill>
        <p:spPr>
          <a:xfrm>
            <a:off x="7197547" y="-50375"/>
            <a:ext cx="4994453" cy="35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2081" r="5863" b="6390"/>
          <a:stretch/>
        </p:blipFill>
        <p:spPr>
          <a:xfrm>
            <a:off x="7204137" y="3428999"/>
            <a:ext cx="4826834" cy="3327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1787" y="123667"/>
            <a:ext cx="2415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7 GCSE example unit 1 coursework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908376" y="1173380"/>
            <a:ext cx="2295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Things to consider:</a:t>
            </a:r>
          </a:p>
          <a:p>
            <a:endParaRPr lang="en-GB" sz="1200" dirty="0" smtClean="0"/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has recording been evidenced?  What materials have been used to do this?</a:t>
            </a:r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What is the subject of the recordings?  How does this relate to the theme of the project and the artists chosen?</a:t>
            </a:r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has the student shown that they visually understand the selected artists’ work?</a:t>
            </a: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0201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7081" r="10038" b="6535"/>
          <a:stretch/>
        </p:blipFill>
        <p:spPr>
          <a:xfrm>
            <a:off x="0" y="0"/>
            <a:ext cx="5891134" cy="434714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48" y="2506662"/>
            <a:ext cx="652700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9593" y="6488668"/>
            <a:ext cx="292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Final piece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91134" y="443799"/>
            <a:ext cx="6041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many materials have been explored through the studies?</a:t>
            </a:r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many artists are featured?  What else has clearly inspired them?</a:t>
            </a:r>
            <a:endParaRPr lang="en-GB" sz="1200" dirty="0" smtClean="0"/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have they demonstrated that they have refined and developed their final idea?</a:t>
            </a:r>
          </a:p>
          <a:p>
            <a:pPr marL="285750" indent="-285750">
              <a:buFont typeface="+mj-lt"/>
              <a:buAutoNum type="arabicPeriod"/>
            </a:pPr>
            <a:r>
              <a:rPr lang="en-GB" sz="1200" dirty="0" smtClean="0"/>
              <a:t>How does their final piece visually and conceptually link to their theme and artists researched?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-44776" y="4527607"/>
            <a:ext cx="196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Final development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587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264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King Edward VI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Westmore</dc:creator>
  <cp:lastModifiedBy>Alex Westmore</cp:lastModifiedBy>
  <cp:revision>5</cp:revision>
  <cp:lastPrinted>2017-09-05T16:52:25Z</cp:lastPrinted>
  <dcterms:created xsi:type="dcterms:W3CDTF">2017-09-05T16:33:08Z</dcterms:created>
  <dcterms:modified xsi:type="dcterms:W3CDTF">2017-09-05T16:56:59Z</dcterms:modified>
</cp:coreProperties>
</file>