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363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30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788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08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96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337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75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03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689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48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89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601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b3tLPiY6ZK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876" y="121368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rgbClr val="00B0F0"/>
                </a:solidFill>
              </a:rPr>
              <a:t>Land Art</a:t>
            </a:r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316" y="1183605"/>
            <a:ext cx="6096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i="0" dirty="0" smtClean="0">
                <a:solidFill>
                  <a:srgbClr val="333333"/>
                </a:solidFill>
                <a:effectLst/>
                <a:latin typeface="Open Sans"/>
              </a:rPr>
              <a:t>Task description</a:t>
            </a:r>
            <a:endParaRPr lang="en-US" b="0" i="0" dirty="0" smtClean="0">
              <a:solidFill>
                <a:srgbClr val="333333"/>
              </a:solidFill>
              <a:effectLst/>
              <a:latin typeface="Open Sans"/>
            </a:endParaRPr>
          </a:p>
          <a:p>
            <a:r>
              <a:rPr lang="en-US" dirty="0" smtClean="0">
                <a:effectLst/>
              </a:rPr>
              <a:t>For the next section of the Environment project I would like to see how you independently interpret things. </a:t>
            </a:r>
          </a:p>
          <a:p>
            <a:r>
              <a:rPr lang="en-US" dirty="0" smtClean="0">
                <a:effectLst/>
              </a:rPr>
              <a:t>Lesson task:  To create a well presented research page around the question 'what is land art?'</a:t>
            </a:r>
          </a:p>
          <a:p>
            <a:r>
              <a:rPr lang="en-US" dirty="0" smtClean="0">
                <a:effectLst/>
              </a:rPr>
              <a:t>This video link will act as a good introduction:</a:t>
            </a:r>
          </a:p>
          <a:p>
            <a:r>
              <a:rPr lang="en-US" u="none" strike="noStrike" dirty="0" smtClean="0">
                <a:solidFill>
                  <a:srgbClr val="0E79C9"/>
                </a:solidFill>
                <a:effectLst/>
                <a:hlinkClick r:id="rId2"/>
              </a:rPr>
              <a:t>https://www.youtube.com/watch?v=b3tLPiY6ZKk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On your page you should include:</a:t>
            </a:r>
          </a:p>
          <a:p>
            <a:r>
              <a:rPr lang="en-US" dirty="0" smtClean="0">
                <a:effectLst/>
              </a:rPr>
              <a:t>-examples of at least three artists' work</a:t>
            </a:r>
          </a:p>
          <a:p>
            <a:r>
              <a:rPr lang="en-US" dirty="0" smtClean="0">
                <a:effectLst/>
              </a:rPr>
              <a:t>(famous artists within this genre include Richard Long, Andy </a:t>
            </a:r>
            <a:r>
              <a:rPr lang="en-US" dirty="0" err="1" smtClean="0">
                <a:effectLst/>
              </a:rPr>
              <a:t>Goldworthy</a:t>
            </a:r>
            <a:r>
              <a:rPr lang="en-US" dirty="0" smtClean="0">
                <a:effectLst/>
              </a:rPr>
              <a:t> and Robert Smithson but do some research and see what else is out there)</a:t>
            </a:r>
          </a:p>
          <a:p>
            <a:r>
              <a:rPr lang="en-US" dirty="0" smtClean="0">
                <a:effectLst/>
              </a:rPr>
              <a:t>-descriptions of what the work is about, how and why it was created.</a:t>
            </a:r>
          </a:p>
          <a:p>
            <a:r>
              <a:rPr lang="en-US" dirty="0" smtClean="0">
                <a:effectLst/>
              </a:rPr>
              <a:t>-what makes something a piece of 'land art'?</a:t>
            </a:r>
          </a:p>
          <a:p>
            <a:r>
              <a:rPr lang="en-US" dirty="0" smtClean="0">
                <a:effectLst/>
              </a:rPr>
              <a:t>-thoughts about how you might create your own piece of land art, would it be temporary or permanent? What would it comment on/be about? Where would it be created? What would you create it from and why?</a:t>
            </a:r>
            <a:endParaRPr lang="en-US" dirty="0">
              <a:effectLst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2363" y="3674462"/>
            <a:ext cx="5673044" cy="30192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5836" y="306936"/>
            <a:ext cx="4559277" cy="311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871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Land Art</vt:lpstr>
    </vt:vector>
  </TitlesOfParts>
  <Company>King Edward VI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Josh Keyes + Ian Murphy</dc:title>
  <dc:creator>Alex Westmore</dc:creator>
  <cp:lastModifiedBy>Alex Westmore</cp:lastModifiedBy>
  <cp:revision>2</cp:revision>
  <dcterms:created xsi:type="dcterms:W3CDTF">2020-07-02T10:39:26Z</dcterms:created>
  <dcterms:modified xsi:type="dcterms:W3CDTF">2020-07-02T10:42:44Z</dcterms:modified>
</cp:coreProperties>
</file>