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87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14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54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42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23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68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12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75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2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41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3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30C5DE-0CDE-407C-918F-88D1C3A0BBE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3859D03-A4B3-4B2C-83C3-5896272D86F4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86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qMkcu8L4II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652" y="0"/>
            <a:ext cx="10058400" cy="1450757"/>
          </a:xfrm>
        </p:spPr>
        <p:txBody>
          <a:bodyPr/>
          <a:lstStyle/>
          <a:p>
            <a:r>
              <a:rPr lang="en-GB" b="1" dirty="0" smtClean="0"/>
              <a:t>Karl </a:t>
            </a:r>
            <a:r>
              <a:rPr lang="en-GB" b="1" dirty="0" err="1" smtClean="0"/>
              <a:t>Blossfeldt</a:t>
            </a:r>
            <a:r>
              <a:rPr lang="en-GB" b="1" smtClean="0"/>
              <a:t> drawing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651219" y="1715626"/>
            <a:ext cx="686908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This is a great task to really practice your tonal drawing skills.  Last year they produced some outstanding responses... I have attached them so that you can see.</a:t>
            </a:r>
          </a:p>
          <a:p>
            <a:r>
              <a:rPr lang="en-US" sz="1400" dirty="0"/>
              <a:t>I would suggest working A5 size, but you can go bigger if you wish. I want you to focus on the careful addition of detail and texture.  Don't over simplify your drawing. This takes time and patience.</a:t>
            </a:r>
          </a:p>
          <a:p>
            <a:r>
              <a:rPr lang="en-US" sz="1400" dirty="0"/>
              <a:t>Time frame: I've set this for your Friday lesson and your Monday double, please submit once it is complete.</a:t>
            </a:r>
          </a:p>
          <a:p>
            <a:r>
              <a:rPr lang="en-US" sz="1400" dirty="0"/>
              <a:t>If you can, ensure that previous photos and ink drawing additions are submitted by Friday night.  I do not expect you to do any work over the weekend.</a:t>
            </a:r>
          </a:p>
          <a:p>
            <a:r>
              <a:rPr lang="en-US" sz="1400" dirty="0"/>
              <a:t>Tools: 2B pencil, mechanical pencil or a very sharp H pencil, eraser, something to blend with like a cotton bud.  Paper - sketchbook/cartridge  </a:t>
            </a:r>
          </a:p>
          <a:p>
            <a:r>
              <a:rPr lang="en-US" sz="1400" dirty="0"/>
              <a:t>Please select a </a:t>
            </a:r>
            <a:r>
              <a:rPr lang="en-US" sz="1400" dirty="0" err="1"/>
              <a:t>Blossfeldt</a:t>
            </a:r>
            <a:r>
              <a:rPr lang="en-US" sz="1400" dirty="0"/>
              <a:t> image to work from (also attached).</a:t>
            </a:r>
          </a:p>
          <a:p>
            <a:r>
              <a:rPr lang="en-US" sz="1400" dirty="0"/>
              <a:t>I've found a video that may be of help </a:t>
            </a:r>
            <a:r>
              <a:rPr lang="en-US" sz="1400" dirty="0">
                <a:hlinkClick r:id="rId2"/>
              </a:rPr>
              <a:t>https://www.youtube.com/watch?v=qMkcu8L4IIA</a:t>
            </a:r>
            <a:r>
              <a:rPr lang="en-US" sz="1400" dirty="0"/>
              <a:t>   (it is a whole plant rather than a close up, but from the 4min mark how they shade the leaves is useful) notice how they lightly sketch the outline freehand first. You do not need to use a grid to do this piece, unless you want to.</a:t>
            </a:r>
          </a:p>
          <a:p>
            <a:r>
              <a:rPr lang="en-US" sz="1400" dirty="0"/>
              <a:t>TIP: Focus on gradually building up a range of tones using small movements of the pencil. Spend a lot of time looking at the </a:t>
            </a:r>
            <a:r>
              <a:rPr lang="en-US" sz="1400" dirty="0" err="1"/>
              <a:t>Blossfeldt</a:t>
            </a:r>
            <a:r>
              <a:rPr lang="en-US" sz="1400" dirty="0"/>
              <a:t> image that you've chosen to work from. Look closely at the textures, try to recreate them with your pencil using mark making.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3868" y="1715625"/>
            <a:ext cx="4494095" cy="454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3111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295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Karl Blossfeldt drawing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 Blossfeldt</dc:title>
  <dc:creator>Alex Westmore</dc:creator>
  <cp:lastModifiedBy>Alex Westmore</cp:lastModifiedBy>
  <cp:revision>2</cp:revision>
  <dcterms:created xsi:type="dcterms:W3CDTF">2020-07-02T10:06:42Z</dcterms:created>
  <dcterms:modified xsi:type="dcterms:W3CDTF">2020-07-02T10:09:02Z</dcterms:modified>
</cp:coreProperties>
</file>