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3C7C-CD22-4117-B479-EFA97EEE020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EEF2-104C-43AA-AA3A-28FDCEF77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3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08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6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1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2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8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3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9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1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4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3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06B2A8-C3CF-47D9-BC19-8837A4326EF3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01F793-E909-4C0B-812F-D755D9952B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/>
              <a:t>SWARM</a:t>
            </a:r>
            <a:br>
              <a:rPr lang="en-GB" sz="6600" b="1" dirty="0" smtClean="0"/>
            </a:br>
            <a:r>
              <a:rPr lang="en-GB" sz="3600" dirty="0" smtClean="0"/>
              <a:t>aim: to create a group installation that raises awareness of declining bee numbers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PROJECT 1</a:t>
            </a:r>
          </a:p>
          <a:p>
            <a:endParaRPr lang="en-GB" sz="2800" dirty="0"/>
          </a:p>
          <a:p>
            <a:r>
              <a:rPr lang="en-GB" sz="2800" dirty="0" smtClean="0"/>
              <a:t>10 </a:t>
            </a:r>
            <a:r>
              <a:rPr lang="en-GB" sz="2800" dirty="0" smtClean="0"/>
              <a:t>WEEKS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5214" y="740979"/>
            <a:ext cx="5880538" cy="34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sz="11500" dirty="0"/>
              <a:t>Ms </a:t>
            </a:r>
            <a:r>
              <a:rPr lang="en-GB" altLang="en-US" sz="11500" dirty="0" smtClean="0"/>
              <a:t>Westmore</a:t>
            </a:r>
          </a:p>
          <a:p>
            <a:endParaRPr lang="en-GB" altLang="en-US" sz="11500" dirty="0"/>
          </a:p>
          <a:p>
            <a:r>
              <a:rPr lang="en-GB" altLang="en-US" sz="11500" dirty="0" smtClean="0"/>
              <a:t>Mrs Gregg</a:t>
            </a:r>
            <a:endParaRPr lang="en-GB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1296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91005"/>
            <a:ext cx="10058400" cy="1609344"/>
          </a:xfrm>
        </p:spPr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104" y="417609"/>
            <a:ext cx="3374572" cy="4061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Sketchbooks/art packs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Aprons</a:t>
            </a: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Homework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Aiming High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Attitude and behaviour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50432" y="1828801"/>
            <a:ext cx="3578767" cy="42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Artwork that we will look at…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21452" r="63132" b="14851"/>
          <a:stretch>
            <a:fillRect/>
          </a:stretch>
        </p:blipFill>
        <p:spPr bwMode="auto">
          <a:xfrm>
            <a:off x="9208381" y="3815665"/>
            <a:ext cx="2896909" cy="290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530078" y="1770274"/>
            <a:ext cx="2114162" cy="226725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320778" y="1770274"/>
            <a:ext cx="2463072" cy="184620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256477" y="4037529"/>
            <a:ext cx="2260495" cy="258519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73262" y="4259714"/>
            <a:ext cx="3891380" cy="23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Project Theme: swarm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27" y="2196482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Task 1 mind map</a:t>
            </a:r>
          </a:p>
          <a:p>
            <a:pPr marL="0" indent="0">
              <a:buNone/>
            </a:pPr>
            <a:r>
              <a:rPr lang="en-GB" sz="4000" dirty="0" smtClean="0"/>
              <a:t>Aim </a:t>
            </a:r>
            <a:r>
              <a:rPr lang="en-GB" sz="4000" dirty="0" smtClean="0"/>
              <a:t>to fill the page.</a:t>
            </a: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What sub </a:t>
            </a:r>
            <a:r>
              <a:rPr lang="en-GB" sz="4000" dirty="0" smtClean="0"/>
              <a:t>headings </a:t>
            </a:r>
            <a:r>
              <a:rPr lang="en-GB" sz="4000" dirty="0" smtClean="0"/>
              <a:t>could you use?</a:t>
            </a:r>
          </a:p>
        </p:txBody>
      </p:sp>
    </p:spTree>
    <p:extLst>
      <p:ext uri="{BB962C8B-B14F-4D97-AF65-F5344CB8AC3E}">
        <p14:creationId xmlns:p14="http://schemas.microsoft.com/office/powerpoint/2010/main" val="18978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Project Theme: swarm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27" y="2196482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Mind map and title page - Aim to fill the page.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What sub heading could you use?</a:t>
            </a:r>
          </a:p>
          <a:p>
            <a:pPr marL="0" indent="0">
              <a:buNone/>
            </a:pPr>
            <a:r>
              <a:rPr lang="en-GB" sz="3200" dirty="0" smtClean="0"/>
              <a:t>Insects,  declining bee population, shapes, colours, keywords that are to do with the formal elements and the project (Ms </a:t>
            </a:r>
            <a:r>
              <a:rPr lang="en-GB" sz="3200" dirty="0" smtClean="0"/>
              <a:t>Westmore/Mrs Gregg </a:t>
            </a:r>
            <a:r>
              <a:rPr lang="en-GB" sz="3200" dirty="0" smtClean="0"/>
              <a:t>will tell you these).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600" dirty="0" smtClean="0"/>
              <a:t>Project aim</a:t>
            </a:r>
            <a:r>
              <a:rPr lang="en-GB" sz="3600" dirty="0"/>
              <a:t>: to create a group installation that raises awareness of declining bee </a:t>
            </a:r>
            <a:r>
              <a:rPr lang="en-GB" sz="3600" dirty="0" smtClean="0"/>
              <a:t>numbers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573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</TotalTime>
  <Words>131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Integral</vt:lpstr>
      <vt:lpstr>SWARM aim: to create a group installation that raises awareness of declining bee numbers</vt:lpstr>
      <vt:lpstr>PowerPoint Presentation</vt:lpstr>
      <vt:lpstr>EXPECTATIONS</vt:lpstr>
      <vt:lpstr>Artwork that we will look at…</vt:lpstr>
      <vt:lpstr>Project Theme: swarm</vt:lpstr>
      <vt:lpstr>Project Theme: swarm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</dc:title>
  <dc:creator>Alex Westmore</dc:creator>
  <cp:lastModifiedBy>Alex Westmore</cp:lastModifiedBy>
  <cp:revision>11</cp:revision>
  <dcterms:created xsi:type="dcterms:W3CDTF">2018-09-11T13:56:32Z</dcterms:created>
  <dcterms:modified xsi:type="dcterms:W3CDTF">2020-08-17T13:46:10Z</dcterms:modified>
</cp:coreProperties>
</file>