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6" r:id="rId4"/>
  </p:sldMasterIdLst>
  <p:notesMasterIdLst>
    <p:notesMasterId r:id="rId11"/>
  </p:notesMasterIdLst>
  <p:sldIdLst>
    <p:sldId id="285" r:id="rId5"/>
    <p:sldId id="289" r:id="rId6"/>
    <p:sldId id="290" r:id="rId7"/>
    <p:sldId id="291" r:id="rId8"/>
    <p:sldId id="292" r:id="rId9"/>
    <p:sldId id="29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BB1E-CB69-44E5-8079-DB7F5955D926}" type="doc">
      <dgm:prSet loTypeId="urn:microsoft.com/office/officeart/2016/7/layout/RoundedRectangleTimeline" loCatId="process" qsTypeId="urn:microsoft.com/office/officeart/2005/8/quickstyle/simple4" qsCatId="simple" csTypeId="urn:microsoft.com/office/officeart/2005/8/colors/colorful3" csCatId="colorful" phldr="1"/>
      <dgm:spPr/>
      <dgm:t>
        <a:bodyPr/>
        <a:lstStyle/>
        <a:p>
          <a:endParaRPr lang="en-US"/>
        </a:p>
      </dgm:t>
    </dgm:pt>
    <dgm:pt modelId="{611E47AF-C61B-4BA4-844A-26AB3FDEEF30}">
      <dgm:prSet/>
      <dgm:spPr/>
      <dgm:t>
        <a:bodyPr/>
        <a:lstStyle/>
        <a:p>
          <a:r>
            <a:rPr lang="en-US" dirty="0" smtClean="0"/>
            <a:t>1905</a:t>
          </a:r>
          <a:endParaRPr lang="en-US" dirty="0"/>
        </a:p>
      </dgm:t>
    </dgm:pt>
    <dgm:pt modelId="{687DC825-000F-4F8F-9621-019450C2E1B4}" type="parTrans" cxnId="{19564FD3-9555-4ACF-8413-DBE46FCAB590}">
      <dgm:prSet/>
      <dgm:spPr/>
      <dgm:t>
        <a:bodyPr/>
        <a:lstStyle/>
        <a:p>
          <a:endParaRPr lang="en-US"/>
        </a:p>
      </dgm:t>
    </dgm:pt>
    <dgm:pt modelId="{8C1C84A3-A40E-46BD-8673-066A3E806E00}" type="sibTrans" cxnId="{19564FD3-9555-4ACF-8413-DBE46FCAB590}">
      <dgm:prSet/>
      <dgm:spPr/>
      <dgm:t>
        <a:bodyPr/>
        <a:lstStyle/>
        <a:p>
          <a:endParaRPr lang="en-US"/>
        </a:p>
      </dgm:t>
    </dgm:pt>
    <dgm:pt modelId="{2A6E2CEF-D93C-42CC-B4B8-FE4756FFBED7}">
      <dgm:prSet/>
      <dgm:spPr/>
      <dgm:t>
        <a:bodyPr/>
        <a:lstStyle/>
        <a:p>
          <a:r>
            <a:rPr lang="en-US" dirty="0" smtClean="0"/>
            <a:t>Governor of Grodno and Saratov on the Volga. Took a harsh line against peasant disturbances. Came to the attention of Nicholas II. </a:t>
          </a:r>
          <a:endParaRPr lang="en-US" dirty="0"/>
        </a:p>
      </dgm:t>
    </dgm:pt>
    <dgm:pt modelId="{338D5843-E3B6-4AFD-B725-9B085D79E8DE}" type="parTrans" cxnId="{CA129D73-90A1-47FB-81DF-827877BD9920}">
      <dgm:prSet/>
      <dgm:spPr/>
      <dgm:t>
        <a:bodyPr/>
        <a:lstStyle/>
        <a:p>
          <a:endParaRPr lang="en-US"/>
        </a:p>
      </dgm:t>
    </dgm:pt>
    <dgm:pt modelId="{AFC491B1-DCB5-4849-B107-08875D2F8F18}" type="sibTrans" cxnId="{CA129D73-90A1-47FB-81DF-827877BD9920}">
      <dgm:prSet/>
      <dgm:spPr/>
      <dgm:t>
        <a:bodyPr/>
        <a:lstStyle/>
        <a:p>
          <a:endParaRPr lang="en-US"/>
        </a:p>
      </dgm:t>
    </dgm:pt>
    <dgm:pt modelId="{1D42E346-F6FB-4880-9769-ADD02C578B5F}">
      <dgm:prSet/>
      <dgm:spPr/>
      <dgm:t>
        <a:bodyPr/>
        <a:lstStyle/>
        <a:p>
          <a:r>
            <a:rPr lang="en-US" dirty="0" smtClean="0"/>
            <a:t>1906</a:t>
          </a:r>
          <a:endParaRPr lang="en-US" dirty="0"/>
        </a:p>
      </dgm:t>
    </dgm:pt>
    <dgm:pt modelId="{F62778AA-580C-479D-8FE5-5B5E7069AB75}" type="parTrans" cxnId="{45A9E409-E878-48F1-BA6A-D5A6A3507984}">
      <dgm:prSet/>
      <dgm:spPr/>
      <dgm:t>
        <a:bodyPr/>
        <a:lstStyle/>
        <a:p>
          <a:endParaRPr lang="en-US"/>
        </a:p>
      </dgm:t>
    </dgm:pt>
    <dgm:pt modelId="{5E2EB3DE-59D3-4DA7-B4C7-BF4D2242D456}" type="sibTrans" cxnId="{45A9E409-E878-48F1-BA6A-D5A6A3507984}">
      <dgm:prSet/>
      <dgm:spPr/>
      <dgm:t>
        <a:bodyPr/>
        <a:lstStyle/>
        <a:p>
          <a:endParaRPr lang="en-US"/>
        </a:p>
      </dgm:t>
    </dgm:pt>
    <dgm:pt modelId="{31D257AA-603D-416F-8FB2-4A07D62C7F9E}">
      <dgm:prSet/>
      <dgm:spPr/>
      <dgm:t>
        <a:bodyPr/>
        <a:lstStyle/>
        <a:p>
          <a:r>
            <a:rPr lang="en-US" dirty="0" smtClean="0"/>
            <a:t>On the strength of his harsh, disciplinarian approach, Nicholas made him Minister of the Interior and then Chairman of the Council of Ministers. </a:t>
          </a:r>
          <a:endParaRPr lang="en-US" dirty="0"/>
        </a:p>
      </dgm:t>
    </dgm:pt>
    <dgm:pt modelId="{3B247BF7-3078-46B6-841C-B3D46A3DBE55}" type="parTrans" cxnId="{17F6E48A-2A5C-4F50-82D4-A282DAE4F42E}">
      <dgm:prSet/>
      <dgm:spPr/>
      <dgm:t>
        <a:bodyPr/>
        <a:lstStyle/>
        <a:p>
          <a:endParaRPr lang="en-US"/>
        </a:p>
      </dgm:t>
    </dgm:pt>
    <dgm:pt modelId="{8E998CC1-3A68-4D86-8932-7DF93F81814D}" type="sibTrans" cxnId="{17F6E48A-2A5C-4F50-82D4-A282DAE4F42E}">
      <dgm:prSet/>
      <dgm:spPr/>
      <dgm:t>
        <a:bodyPr/>
        <a:lstStyle/>
        <a:p>
          <a:endParaRPr lang="en-US"/>
        </a:p>
      </dgm:t>
    </dgm:pt>
    <dgm:pt modelId="{5DA95C0A-A1DC-413D-BDF4-CBAD197E4673}">
      <dgm:prSet/>
      <dgm:spPr/>
      <dgm:t>
        <a:bodyPr/>
        <a:lstStyle/>
        <a:p>
          <a:r>
            <a:rPr lang="en-US" dirty="0" smtClean="0"/>
            <a:t>1911</a:t>
          </a:r>
          <a:endParaRPr lang="en-US" dirty="0"/>
        </a:p>
      </dgm:t>
    </dgm:pt>
    <dgm:pt modelId="{3748892B-82BA-4A37-91DD-273EFF4A20F1}" type="parTrans" cxnId="{DE33BA09-F231-4377-A2F2-B2D22FF15755}">
      <dgm:prSet/>
      <dgm:spPr/>
      <dgm:t>
        <a:bodyPr/>
        <a:lstStyle/>
        <a:p>
          <a:endParaRPr lang="en-US"/>
        </a:p>
      </dgm:t>
    </dgm:pt>
    <dgm:pt modelId="{C1ABFCFD-878B-4AAF-BB24-024750031560}" type="sibTrans" cxnId="{DE33BA09-F231-4377-A2F2-B2D22FF15755}">
      <dgm:prSet/>
      <dgm:spPr/>
      <dgm:t>
        <a:bodyPr/>
        <a:lstStyle/>
        <a:p>
          <a:endParaRPr lang="en-US"/>
        </a:p>
      </dgm:t>
    </dgm:pt>
    <dgm:pt modelId="{1D420285-2759-49CC-8CFF-EE5B957ABBF8}">
      <dgm:prSet/>
      <dgm:spPr/>
      <dgm:t>
        <a:bodyPr/>
        <a:lstStyle/>
        <a:p>
          <a:r>
            <a:rPr lang="en-US" dirty="0" smtClean="0"/>
            <a:t>1</a:t>
          </a:r>
          <a:r>
            <a:rPr lang="en-US" baseline="30000" dirty="0" smtClean="0"/>
            <a:t>st</a:t>
          </a:r>
          <a:r>
            <a:rPr lang="en-US" dirty="0" smtClean="0"/>
            <a:t> September killed by an assassin’s bullet during a performance at the Kiev Opera. </a:t>
          </a:r>
          <a:endParaRPr lang="en-US" dirty="0"/>
        </a:p>
      </dgm:t>
    </dgm:pt>
    <dgm:pt modelId="{DCF52FFD-3585-453D-A3DF-FD15EAA34B3B}" type="parTrans" cxnId="{BAD40440-CB99-4180-A178-6154F8FC4EB1}">
      <dgm:prSet/>
      <dgm:spPr/>
      <dgm:t>
        <a:bodyPr/>
        <a:lstStyle/>
        <a:p>
          <a:endParaRPr lang="en-US"/>
        </a:p>
      </dgm:t>
    </dgm:pt>
    <dgm:pt modelId="{4575AF13-1485-4CE5-8E23-679A14844036}" type="sibTrans" cxnId="{BAD40440-CB99-4180-A178-6154F8FC4EB1}">
      <dgm:prSet/>
      <dgm:spPr/>
      <dgm:t>
        <a:bodyPr/>
        <a:lstStyle/>
        <a:p>
          <a:endParaRPr lang="en-US"/>
        </a:p>
      </dgm:t>
    </dgm:pt>
    <dgm:pt modelId="{BAB27934-7798-4C6B-9D13-96A3429369E9}" type="pres">
      <dgm:prSet presAssocID="{407ABB1E-CB69-44E5-8079-DB7F5955D926}" presName="Name0" presStyleCnt="0">
        <dgm:presLayoutVars>
          <dgm:chMax/>
          <dgm:chPref/>
          <dgm:animLvl val="lvl"/>
        </dgm:presLayoutVars>
      </dgm:prSet>
      <dgm:spPr/>
      <dgm:t>
        <a:bodyPr/>
        <a:lstStyle/>
        <a:p>
          <a:endParaRPr lang="en-US"/>
        </a:p>
      </dgm:t>
    </dgm:pt>
    <dgm:pt modelId="{7C2236FA-89E4-486C-BCEA-2986FDD017B1}" type="pres">
      <dgm:prSet presAssocID="{611E47AF-C61B-4BA4-844A-26AB3FDEEF30}" presName="composite1" presStyleCnt="0"/>
      <dgm:spPr/>
    </dgm:pt>
    <dgm:pt modelId="{CDC07E97-4600-4D03-B9BD-8CBB1429A8A4}" type="pres">
      <dgm:prSet presAssocID="{611E47AF-C61B-4BA4-844A-26AB3FDEEF30}" presName="parent1" presStyleLbl="alignNode1" presStyleIdx="0" presStyleCnt="3">
        <dgm:presLayoutVars>
          <dgm:chMax val="1"/>
          <dgm:chPref val="1"/>
          <dgm:bulletEnabled val="1"/>
        </dgm:presLayoutVars>
      </dgm:prSet>
      <dgm:spPr/>
      <dgm:t>
        <a:bodyPr/>
        <a:lstStyle/>
        <a:p>
          <a:endParaRPr lang="en-US"/>
        </a:p>
      </dgm:t>
    </dgm:pt>
    <dgm:pt modelId="{C92A5158-5CA8-48E7-AE89-D724D927F280}" type="pres">
      <dgm:prSet presAssocID="{611E47AF-C61B-4BA4-844A-26AB3FDEEF30}" presName="Childtext1" presStyleLbl="revTx" presStyleIdx="0" presStyleCnt="3">
        <dgm:presLayoutVars>
          <dgm:bulletEnabled val="1"/>
        </dgm:presLayoutVars>
      </dgm:prSet>
      <dgm:spPr/>
      <dgm:t>
        <a:bodyPr/>
        <a:lstStyle/>
        <a:p>
          <a:endParaRPr lang="en-US"/>
        </a:p>
      </dgm:t>
    </dgm:pt>
    <dgm:pt modelId="{B394A009-EA88-4A3D-AB16-8FED72B9C989}" type="pres">
      <dgm:prSet presAssocID="{611E47AF-C61B-4BA4-844A-26AB3FDEEF30}" presName="ConnectLine1" presStyleLbl="sibTrans1D1" presStyleIdx="0" presStyleCnt="3"/>
      <dgm:spPr>
        <a:noFill/>
        <a:ln w="6350" cap="flat" cmpd="sng" algn="ctr">
          <a:solidFill>
            <a:schemeClr val="accent3">
              <a:hueOff val="0"/>
              <a:satOff val="0"/>
              <a:lumOff val="0"/>
              <a:alphaOff val="0"/>
            </a:schemeClr>
          </a:solidFill>
          <a:prstDash val="dash"/>
        </a:ln>
        <a:effectLst/>
      </dgm:spPr>
    </dgm:pt>
    <dgm:pt modelId="{E252AFBA-CFBC-4AA6-82C7-C7221C29AAFE}" type="pres">
      <dgm:prSet presAssocID="{611E47AF-C61B-4BA4-844A-26AB3FDEEF30}" presName="ConnectLineEnd1" presStyleLbl="lnNode1" presStyleIdx="0" presStyleCnt="3"/>
      <dgm:spPr/>
    </dgm:pt>
    <dgm:pt modelId="{F21E255C-F575-4036-A3D2-304FFD57BB03}" type="pres">
      <dgm:prSet presAssocID="{611E47AF-C61B-4BA4-844A-26AB3FDEEF30}" presName="EmptyPane1" presStyleCnt="0"/>
      <dgm:spPr/>
    </dgm:pt>
    <dgm:pt modelId="{839613B2-2A58-4090-A1E2-4CA6DDA6BD74}" type="pres">
      <dgm:prSet presAssocID="{8C1C84A3-A40E-46BD-8673-066A3E806E00}" presName="spaceBetweenRectangles1" presStyleCnt="0"/>
      <dgm:spPr/>
    </dgm:pt>
    <dgm:pt modelId="{1BBB889C-151B-43D8-9766-99A3D36579ED}" type="pres">
      <dgm:prSet presAssocID="{1D42E346-F6FB-4880-9769-ADD02C578B5F}" presName="composite1" presStyleCnt="0"/>
      <dgm:spPr/>
    </dgm:pt>
    <dgm:pt modelId="{05DF0148-0982-4E09-BE31-85605EC65C16}" type="pres">
      <dgm:prSet presAssocID="{1D42E346-F6FB-4880-9769-ADD02C578B5F}" presName="parent1" presStyleLbl="alignNode1" presStyleIdx="1" presStyleCnt="3">
        <dgm:presLayoutVars>
          <dgm:chMax val="1"/>
          <dgm:chPref val="1"/>
          <dgm:bulletEnabled val="1"/>
        </dgm:presLayoutVars>
      </dgm:prSet>
      <dgm:spPr/>
      <dgm:t>
        <a:bodyPr/>
        <a:lstStyle/>
        <a:p>
          <a:endParaRPr lang="en-US"/>
        </a:p>
      </dgm:t>
    </dgm:pt>
    <dgm:pt modelId="{E7BADB6E-6D9E-467A-9675-783204473889}" type="pres">
      <dgm:prSet presAssocID="{1D42E346-F6FB-4880-9769-ADD02C578B5F}" presName="Childtext1" presStyleLbl="revTx" presStyleIdx="1" presStyleCnt="3">
        <dgm:presLayoutVars>
          <dgm:bulletEnabled val="1"/>
        </dgm:presLayoutVars>
      </dgm:prSet>
      <dgm:spPr/>
      <dgm:t>
        <a:bodyPr/>
        <a:lstStyle/>
        <a:p>
          <a:endParaRPr lang="en-US"/>
        </a:p>
      </dgm:t>
    </dgm:pt>
    <dgm:pt modelId="{CB39EC28-6B8E-43F8-B67A-F3A74EC6EB56}" type="pres">
      <dgm:prSet presAssocID="{1D42E346-F6FB-4880-9769-ADD02C578B5F}" presName="ConnectLine1" presStyleLbl="sibTrans1D1" presStyleIdx="1" presStyleCnt="3"/>
      <dgm:spPr>
        <a:noFill/>
        <a:ln w="6350" cap="flat" cmpd="sng" algn="ctr">
          <a:solidFill>
            <a:schemeClr val="accent3">
              <a:hueOff val="777139"/>
              <a:satOff val="-11497"/>
              <a:lumOff val="2157"/>
              <a:alphaOff val="0"/>
            </a:schemeClr>
          </a:solidFill>
          <a:prstDash val="dash"/>
        </a:ln>
        <a:effectLst/>
      </dgm:spPr>
    </dgm:pt>
    <dgm:pt modelId="{405743C9-CB32-44B7-919A-B4E96DC49C64}" type="pres">
      <dgm:prSet presAssocID="{1D42E346-F6FB-4880-9769-ADD02C578B5F}" presName="ConnectLineEnd1" presStyleLbl="lnNode1" presStyleIdx="1" presStyleCnt="3"/>
      <dgm:spPr/>
    </dgm:pt>
    <dgm:pt modelId="{EFDBA590-6F74-480E-AE6C-FDE6830F4E12}" type="pres">
      <dgm:prSet presAssocID="{1D42E346-F6FB-4880-9769-ADD02C578B5F}" presName="EmptyPane1" presStyleCnt="0"/>
      <dgm:spPr/>
    </dgm:pt>
    <dgm:pt modelId="{3496D6F4-C21E-4A35-9682-E35E1A6F118E}" type="pres">
      <dgm:prSet presAssocID="{5E2EB3DE-59D3-4DA7-B4C7-BF4D2242D456}" presName="spaceBetweenRectangles1" presStyleCnt="0"/>
      <dgm:spPr/>
    </dgm:pt>
    <dgm:pt modelId="{96696094-5DF1-4009-B581-E3D098A17D5B}" type="pres">
      <dgm:prSet presAssocID="{5DA95C0A-A1DC-413D-BDF4-CBAD197E4673}" presName="composite1" presStyleCnt="0"/>
      <dgm:spPr/>
    </dgm:pt>
    <dgm:pt modelId="{8D773160-09FB-488F-9480-F5B6D12C9C76}" type="pres">
      <dgm:prSet presAssocID="{5DA95C0A-A1DC-413D-BDF4-CBAD197E4673}" presName="parent1" presStyleLbl="alignNode1" presStyleIdx="2" presStyleCnt="3">
        <dgm:presLayoutVars>
          <dgm:chMax val="1"/>
          <dgm:chPref val="1"/>
          <dgm:bulletEnabled val="1"/>
        </dgm:presLayoutVars>
      </dgm:prSet>
      <dgm:spPr/>
      <dgm:t>
        <a:bodyPr/>
        <a:lstStyle/>
        <a:p>
          <a:endParaRPr lang="en-US"/>
        </a:p>
      </dgm:t>
    </dgm:pt>
    <dgm:pt modelId="{EA67225F-A8F7-42F2-A419-E7E0ABD1D482}" type="pres">
      <dgm:prSet presAssocID="{5DA95C0A-A1DC-413D-BDF4-CBAD197E4673}" presName="Childtext1" presStyleLbl="revTx" presStyleIdx="2" presStyleCnt="3">
        <dgm:presLayoutVars>
          <dgm:bulletEnabled val="1"/>
        </dgm:presLayoutVars>
      </dgm:prSet>
      <dgm:spPr/>
      <dgm:t>
        <a:bodyPr/>
        <a:lstStyle/>
        <a:p>
          <a:endParaRPr lang="en-US"/>
        </a:p>
      </dgm:t>
    </dgm:pt>
    <dgm:pt modelId="{E0ADD0DF-18FE-4902-8615-2AB5C906B9D1}" type="pres">
      <dgm:prSet presAssocID="{5DA95C0A-A1DC-413D-BDF4-CBAD197E4673}" presName="ConnectLine1" presStyleLbl="sibTrans1D1" presStyleIdx="2" presStyleCnt="3"/>
      <dgm:spPr>
        <a:noFill/>
        <a:ln w="6350" cap="flat" cmpd="sng" algn="ctr">
          <a:solidFill>
            <a:schemeClr val="accent3">
              <a:hueOff val="1554279"/>
              <a:satOff val="-22994"/>
              <a:lumOff val="4314"/>
              <a:alphaOff val="0"/>
            </a:schemeClr>
          </a:solidFill>
          <a:prstDash val="dash"/>
        </a:ln>
        <a:effectLst/>
      </dgm:spPr>
    </dgm:pt>
    <dgm:pt modelId="{5897CDCF-4574-4C80-83DA-311E9BFFBC74}" type="pres">
      <dgm:prSet presAssocID="{5DA95C0A-A1DC-413D-BDF4-CBAD197E4673}" presName="ConnectLineEnd1" presStyleLbl="lnNode1" presStyleIdx="2" presStyleCnt="3"/>
      <dgm:spPr/>
    </dgm:pt>
    <dgm:pt modelId="{C7B60790-7300-4C3C-90AD-54288F4DF4EA}" type="pres">
      <dgm:prSet presAssocID="{5DA95C0A-A1DC-413D-BDF4-CBAD197E4673}" presName="EmptyPane1" presStyleCnt="0"/>
      <dgm:spPr/>
    </dgm:pt>
  </dgm:ptLst>
  <dgm:cxnLst>
    <dgm:cxn modelId="{68B6978F-07C3-4482-ADCE-5BAB25E8BF57}" type="presOf" srcId="{5DA95C0A-A1DC-413D-BDF4-CBAD197E4673}" destId="{8D773160-09FB-488F-9480-F5B6D12C9C76}" srcOrd="0" destOrd="0" presId="urn:microsoft.com/office/officeart/2016/7/layout/RoundedRectangleTimeline"/>
    <dgm:cxn modelId="{17F6E48A-2A5C-4F50-82D4-A282DAE4F42E}" srcId="{1D42E346-F6FB-4880-9769-ADD02C578B5F}" destId="{31D257AA-603D-416F-8FB2-4A07D62C7F9E}" srcOrd="0" destOrd="0" parTransId="{3B247BF7-3078-46B6-841C-B3D46A3DBE55}" sibTransId="{8E998CC1-3A68-4D86-8932-7DF93F81814D}"/>
    <dgm:cxn modelId="{BAD40440-CB99-4180-A178-6154F8FC4EB1}" srcId="{5DA95C0A-A1DC-413D-BDF4-CBAD197E4673}" destId="{1D420285-2759-49CC-8CFF-EE5B957ABBF8}" srcOrd="0" destOrd="0" parTransId="{DCF52FFD-3585-453D-A3DF-FD15EAA34B3B}" sibTransId="{4575AF13-1485-4CE5-8E23-679A14844036}"/>
    <dgm:cxn modelId="{DE33BA09-F231-4377-A2F2-B2D22FF15755}" srcId="{407ABB1E-CB69-44E5-8079-DB7F5955D926}" destId="{5DA95C0A-A1DC-413D-BDF4-CBAD197E4673}" srcOrd="2" destOrd="0" parTransId="{3748892B-82BA-4A37-91DD-273EFF4A20F1}" sibTransId="{C1ABFCFD-878B-4AAF-BB24-024750031560}"/>
    <dgm:cxn modelId="{B91C06EE-862B-4F60-B820-E6A7F074435C}" type="presOf" srcId="{611E47AF-C61B-4BA4-844A-26AB3FDEEF30}" destId="{CDC07E97-4600-4D03-B9BD-8CBB1429A8A4}" srcOrd="0" destOrd="0" presId="urn:microsoft.com/office/officeart/2016/7/layout/RoundedRectangleTimeline"/>
    <dgm:cxn modelId="{CA129D73-90A1-47FB-81DF-827877BD9920}" srcId="{611E47AF-C61B-4BA4-844A-26AB3FDEEF30}" destId="{2A6E2CEF-D93C-42CC-B4B8-FE4756FFBED7}" srcOrd="0" destOrd="0" parTransId="{338D5843-E3B6-4AFD-B725-9B085D79E8DE}" sibTransId="{AFC491B1-DCB5-4849-B107-08875D2F8F18}"/>
    <dgm:cxn modelId="{07495C47-09F9-4475-8074-980D014056B5}" type="presOf" srcId="{1D420285-2759-49CC-8CFF-EE5B957ABBF8}" destId="{EA67225F-A8F7-42F2-A419-E7E0ABD1D482}" srcOrd="0" destOrd="0" presId="urn:microsoft.com/office/officeart/2016/7/layout/RoundedRectangleTimeline"/>
    <dgm:cxn modelId="{675A278C-091C-4BF9-B2FA-6F91E7552D54}" type="presOf" srcId="{407ABB1E-CB69-44E5-8079-DB7F5955D926}" destId="{BAB27934-7798-4C6B-9D13-96A3429369E9}" srcOrd="0" destOrd="0" presId="urn:microsoft.com/office/officeart/2016/7/layout/RoundedRectangleTimeline"/>
    <dgm:cxn modelId="{A7DCCB49-2C9B-4463-8D4D-A6DE08BD3AD0}" type="presOf" srcId="{2A6E2CEF-D93C-42CC-B4B8-FE4756FFBED7}" destId="{C92A5158-5CA8-48E7-AE89-D724D927F280}" srcOrd="0" destOrd="0" presId="urn:microsoft.com/office/officeart/2016/7/layout/RoundedRectangleTimeline"/>
    <dgm:cxn modelId="{45A9E409-E878-48F1-BA6A-D5A6A3507984}" srcId="{407ABB1E-CB69-44E5-8079-DB7F5955D926}" destId="{1D42E346-F6FB-4880-9769-ADD02C578B5F}" srcOrd="1" destOrd="0" parTransId="{F62778AA-580C-479D-8FE5-5B5E7069AB75}" sibTransId="{5E2EB3DE-59D3-4DA7-B4C7-BF4D2242D456}"/>
    <dgm:cxn modelId="{D9E82BC0-8753-4008-8FCC-EE2C514E4ECB}" type="presOf" srcId="{31D257AA-603D-416F-8FB2-4A07D62C7F9E}" destId="{E7BADB6E-6D9E-467A-9675-783204473889}" srcOrd="0" destOrd="0" presId="urn:microsoft.com/office/officeart/2016/7/layout/RoundedRectangleTimeline"/>
    <dgm:cxn modelId="{19564FD3-9555-4ACF-8413-DBE46FCAB590}" srcId="{407ABB1E-CB69-44E5-8079-DB7F5955D926}" destId="{611E47AF-C61B-4BA4-844A-26AB3FDEEF30}" srcOrd="0" destOrd="0" parTransId="{687DC825-000F-4F8F-9621-019450C2E1B4}" sibTransId="{8C1C84A3-A40E-46BD-8673-066A3E806E00}"/>
    <dgm:cxn modelId="{D5754BB8-9902-4134-9A48-571A93C446E5}" type="presOf" srcId="{1D42E346-F6FB-4880-9769-ADD02C578B5F}" destId="{05DF0148-0982-4E09-BE31-85605EC65C16}" srcOrd="0" destOrd="0" presId="urn:microsoft.com/office/officeart/2016/7/layout/RoundedRectangleTimeline"/>
    <dgm:cxn modelId="{9BA059AA-3B8C-46B6-BBD2-91FB9B32AC39}" type="presParOf" srcId="{BAB27934-7798-4C6B-9D13-96A3429369E9}" destId="{7C2236FA-89E4-486C-BCEA-2986FDD017B1}" srcOrd="0" destOrd="0" presId="urn:microsoft.com/office/officeart/2016/7/layout/RoundedRectangleTimeline"/>
    <dgm:cxn modelId="{C01E5861-9C37-4E15-87DC-B88C5BF75FCB}" type="presParOf" srcId="{7C2236FA-89E4-486C-BCEA-2986FDD017B1}" destId="{CDC07E97-4600-4D03-B9BD-8CBB1429A8A4}" srcOrd="0" destOrd="0" presId="urn:microsoft.com/office/officeart/2016/7/layout/RoundedRectangleTimeline"/>
    <dgm:cxn modelId="{DDF792EB-FC8E-41C3-81F2-964D15CA861D}" type="presParOf" srcId="{7C2236FA-89E4-486C-BCEA-2986FDD017B1}" destId="{C92A5158-5CA8-48E7-AE89-D724D927F280}" srcOrd="1" destOrd="0" presId="urn:microsoft.com/office/officeart/2016/7/layout/RoundedRectangleTimeline"/>
    <dgm:cxn modelId="{63B21AB6-8824-48A8-8BD1-10EA93D08DE7}" type="presParOf" srcId="{7C2236FA-89E4-486C-BCEA-2986FDD017B1}" destId="{B394A009-EA88-4A3D-AB16-8FED72B9C989}" srcOrd="2" destOrd="0" presId="urn:microsoft.com/office/officeart/2016/7/layout/RoundedRectangleTimeline"/>
    <dgm:cxn modelId="{0CB128FC-3130-48C5-965D-218D1481590E}" type="presParOf" srcId="{7C2236FA-89E4-486C-BCEA-2986FDD017B1}" destId="{E252AFBA-CFBC-4AA6-82C7-C7221C29AAFE}" srcOrd="3" destOrd="0" presId="urn:microsoft.com/office/officeart/2016/7/layout/RoundedRectangleTimeline"/>
    <dgm:cxn modelId="{EEAE3502-F6D7-4F78-AA9F-7E1C0FAED465}" type="presParOf" srcId="{7C2236FA-89E4-486C-BCEA-2986FDD017B1}" destId="{F21E255C-F575-4036-A3D2-304FFD57BB03}" srcOrd="4" destOrd="0" presId="urn:microsoft.com/office/officeart/2016/7/layout/RoundedRectangleTimeline"/>
    <dgm:cxn modelId="{EEEB6303-732F-4928-96DA-31CA3A6AD316}" type="presParOf" srcId="{BAB27934-7798-4C6B-9D13-96A3429369E9}" destId="{839613B2-2A58-4090-A1E2-4CA6DDA6BD74}" srcOrd="1" destOrd="0" presId="urn:microsoft.com/office/officeart/2016/7/layout/RoundedRectangleTimeline"/>
    <dgm:cxn modelId="{B8B557D1-1E26-414A-B87E-FD810B32F3D0}" type="presParOf" srcId="{BAB27934-7798-4C6B-9D13-96A3429369E9}" destId="{1BBB889C-151B-43D8-9766-99A3D36579ED}" srcOrd="2" destOrd="0" presId="urn:microsoft.com/office/officeart/2016/7/layout/RoundedRectangleTimeline"/>
    <dgm:cxn modelId="{94CD2746-093C-402B-90E7-1254551C1571}" type="presParOf" srcId="{1BBB889C-151B-43D8-9766-99A3D36579ED}" destId="{05DF0148-0982-4E09-BE31-85605EC65C16}" srcOrd="0" destOrd="0" presId="urn:microsoft.com/office/officeart/2016/7/layout/RoundedRectangleTimeline"/>
    <dgm:cxn modelId="{5A1D6156-C9F8-4541-933D-54DF8DE6441C}" type="presParOf" srcId="{1BBB889C-151B-43D8-9766-99A3D36579ED}" destId="{E7BADB6E-6D9E-467A-9675-783204473889}" srcOrd="1" destOrd="0" presId="urn:microsoft.com/office/officeart/2016/7/layout/RoundedRectangleTimeline"/>
    <dgm:cxn modelId="{ADB18921-718C-4612-9921-DE4F1430F1EA}" type="presParOf" srcId="{1BBB889C-151B-43D8-9766-99A3D36579ED}" destId="{CB39EC28-6B8E-43F8-B67A-F3A74EC6EB56}" srcOrd="2" destOrd="0" presId="urn:microsoft.com/office/officeart/2016/7/layout/RoundedRectangleTimeline"/>
    <dgm:cxn modelId="{A95F7E6C-0430-4B7A-B00D-46CA2803FF2D}" type="presParOf" srcId="{1BBB889C-151B-43D8-9766-99A3D36579ED}" destId="{405743C9-CB32-44B7-919A-B4E96DC49C64}" srcOrd="3" destOrd="0" presId="urn:microsoft.com/office/officeart/2016/7/layout/RoundedRectangleTimeline"/>
    <dgm:cxn modelId="{030EA455-34A9-4326-B7EF-E347A844DA2A}" type="presParOf" srcId="{1BBB889C-151B-43D8-9766-99A3D36579ED}" destId="{EFDBA590-6F74-480E-AE6C-FDE6830F4E12}" srcOrd="4" destOrd="0" presId="urn:microsoft.com/office/officeart/2016/7/layout/RoundedRectangleTimeline"/>
    <dgm:cxn modelId="{5A7B9063-9F4C-48C7-B0F8-3F05A08B0574}" type="presParOf" srcId="{BAB27934-7798-4C6B-9D13-96A3429369E9}" destId="{3496D6F4-C21E-4A35-9682-E35E1A6F118E}" srcOrd="3" destOrd="0" presId="urn:microsoft.com/office/officeart/2016/7/layout/RoundedRectangleTimeline"/>
    <dgm:cxn modelId="{FC3E37A0-D907-4CC8-AABE-31B922E18B5D}" type="presParOf" srcId="{BAB27934-7798-4C6B-9D13-96A3429369E9}" destId="{96696094-5DF1-4009-B581-E3D098A17D5B}" srcOrd="4" destOrd="0" presId="urn:microsoft.com/office/officeart/2016/7/layout/RoundedRectangleTimeline"/>
    <dgm:cxn modelId="{D82BA10E-8653-4357-9C89-553020E3805A}" type="presParOf" srcId="{96696094-5DF1-4009-B581-E3D098A17D5B}" destId="{8D773160-09FB-488F-9480-F5B6D12C9C76}" srcOrd="0" destOrd="0" presId="urn:microsoft.com/office/officeart/2016/7/layout/RoundedRectangleTimeline"/>
    <dgm:cxn modelId="{84E6FD3B-369C-442D-872D-80A6550BA7BD}" type="presParOf" srcId="{96696094-5DF1-4009-B581-E3D098A17D5B}" destId="{EA67225F-A8F7-42F2-A419-E7E0ABD1D482}" srcOrd="1" destOrd="0" presId="urn:microsoft.com/office/officeart/2016/7/layout/RoundedRectangleTimeline"/>
    <dgm:cxn modelId="{463B3475-E3D9-49EC-8494-A4ED7C94945B}" type="presParOf" srcId="{96696094-5DF1-4009-B581-E3D098A17D5B}" destId="{E0ADD0DF-18FE-4902-8615-2AB5C906B9D1}" srcOrd="2" destOrd="0" presId="urn:microsoft.com/office/officeart/2016/7/layout/RoundedRectangleTimeline"/>
    <dgm:cxn modelId="{4C256041-2F1C-427B-BE4F-1B95BB9032F7}" type="presParOf" srcId="{96696094-5DF1-4009-B581-E3D098A17D5B}" destId="{5897CDCF-4574-4C80-83DA-311E9BFFBC74}" srcOrd="3" destOrd="0" presId="urn:microsoft.com/office/officeart/2016/7/layout/RoundedRectangleTimeline"/>
    <dgm:cxn modelId="{3A8132DE-BFAE-4B12-81A5-BEE02BF25F39}" type="presParOf" srcId="{96696094-5DF1-4009-B581-E3D098A17D5B}" destId="{C7B60790-7300-4C3C-90AD-54288F4DF4EA}"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7E97-4600-4D03-B9BD-8CBB1429A8A4}">
      <dsp:nvSpPr>
        <dsp:cNvPr id="0" name=""/>
        <dsp:cNvSpPr/>
      </dsp:nvSpPr>
      <dsp:spPr>
        <a:xfrm rot="16200000">
          <a:off x="1029442" y="1699948"/>
          <a:ext cx="492760" cy="1527702"/>
        </a:xfrm>
        <a:prstGeom prst="round2Same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1">
          <a:noAutofit/>
        </a:bodyPr>
        <a:lstStyle/>
        <a:p>
          <a:pPr lvl="0" algn="ctr" defTabSz="666750">
            <a:lnSpc>
              <a:spcPct val="90000"/>
            </a:lnSpc>
            <a:spcBef>
              <a:spcPct val="0"/>
            </a:spcBef>
            <a:spcAft>
              <a:spcPct val="35000"/>
            </a:spcAft>
          </a:pPr>
          <a:r>
            <a:rPr lang="en-US" sz="1500" kern="1200" dirty="0" smtClean="0"/>
            <a:t>1905</a:t>
          </a:r>
          <a:endParaRPr lang="en-US" sz="1500" kern="1200" dirty="0"/>
        </a:p>
      </dsp:txBody>
      <dsp:txXfrm rot="5400000">
        <a:off x="536027" y="2241474"/>
        <a:ext cx="1503647" cy="444650"/>
      </dsp:txXfrm>
    </dsp:sp>
    <dsp:sp modelId="{C92A5158-5CA8-48E7-AE89-D724D927F280}">
      <dsp:nvSpPr>
        <dsp:cNvPr id="0" name=""/>
        <dsp:cNvSpPr/>
      </dsp:nvSpPr>
      <dsp:spPr>
        <a:xfrm>
          <a:off x="2737" y="0"/>
          <a:ext cx="2546170" cy="17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lvl="0" algn="ctr" defTabSz="666750">
            <a:lnSpc>
              <a:spcPct val="90000"/>
            </a:lnSpc>
            <a:spcBef>
              <a:spcPct val="0"/>
            </a:spcBef>
            <a:spcAft>
              <a:spcPct val="35000"/>
            </a:spcAft>
          </a:pPr>
          <a:r>
            <a:rPr lang="en-US" sz="1500" kern="1200" dirty="0" smtClean="0"/>
            <a:t>Governor of Grodno and Saratov on the Volga. Took a harsh line against peasant disturbances. Came to the attention of Nicholas II. </a:t>
          </a:r>
          <a:endParaRPr lang="en-US" sz="1500" kern="1200" dirty="0"/>
        </a:p>
      </dsp:txBody>
      <dsp:txXfrm>
        <a:off x="2737" y="0"/>
        <a:ext cx="2546170" cy="1724660"/>
      </dsp:txXfrm>
    </dsp:sp>
    <dsp:sp modelId="{B394A009-EA88-4A3D-AB16-8FED72B9C989}">
      <dsp:nvSpPr>
        <dsp:cNvPr id="0" name=""/>
        <dsp:cNvSpPr/>
      </dsp:nvSpPr>
      <dsp:spPr>
        <a:xfrm>
          <a:off x="1275822" y="1823211"/>
          <a:ext cx="0" cy="394208"/>
        </a:xfrm>
        <a:prstGeom prst="line">
          <a:avLst/>
        </a:prstGeom>
        <a:noFill/>
        <a:ln w="635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52AFBA-CFBC-4AA6-82C7-C7221C29AAFE}">
      <dsp:nvSpPr>
        <dsp:cNvPr id="0" name=""/>
        <dsp:cNvSpPr/>
      </dsp:nvSpPr>
      <dsp:spPr>
        <a:xfrm>
          <a:off x="1226546" y="1724659"/>
          <a:ext cx="98552" cy="98552"/>
        </a:xfrm>
        <a:prstGeom prst="ellips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5DF0148-0982-4E09-BE31-85605EC65C16}">
      <dsp:nvSpPr>
        <dsp:cNvPr id="0" name=""/>
        <dsp:cNvSpPr/>
      </dsp:nvSpPr>
      <dsp:spPr>
        <a:xfrm>
          <a:off x="2039673" y="2217419"/>
          <a:ext cx="1527702" cy="492760"/>
        </a:xfrm>
        <a:prstGeom prst="rect">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w="6350" cap="flat" cmpd="sng" algn="ctr">
          <a:solidFill>
            <a:schemeClr val="accent3">
              <a:hueOff val="1554279"/>
              <a:satOff val="-22994"/>
              <a:lumOff val="431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1">
          <a:noAutofit/>
        </a:bodyPr>
        <a:lstStyle/>
        <a:p>
          <a:pPr lvl="0" algn="ctr" defTabSz="666750">
            <a:lnSpc>
              <a:spcPct val="90000"/>
            </a:lnSpc>
            <a:spcBef>
              <a:spcPct val="0"/>
            </a:spcBef>
            <a:spcAft>
              <a:spcPct val="35000"/>
            </a:spcAft>
          </a:pPr>
          <a:r>
            <a:rPr lang="en-US" sz="1500" kern="1200" dirty="0" smtClean="0"/>
            <a:t>1906</a:t>
          </a:r>
          <a:endParaRPr lang="en-US" sz="1500" kern="1200" dirty="0"/>
        </a:p>
      </dsp:txBody>
      <dsp:txXfrm>
        <a:off x="2039673" y="2217419"/>
        <a:ext cx="1527702" cy="492760"/>
      </dsp:txXfrm>
    </dsp:sp>
    <dsp:sp modelId="{E7BADB6E-6D9E-467A-9675-783204473889}">
      <dsp:nvSpPr>
        <dsp:cNvPr id="0" name=""/>
        <dsp:cNvSpPr/>
      </dsp:nvSpPr>
      <dsp:spPr>
        <a:xfrm>
          <a:off x="1530439" y="3202939"/>
          <a:ext cx="2546170" cy="17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lvl="0" algn="ctr" defTabSz="666750">
            <a:lnSpc>
              <a:spcPct val="90000"/>
            </a:lnSpc>
            <a:spcBef>
              <a:spcPct val="0"/>
            </a:spcBef>
            <a:spcAft>
              <a:spcPct val="35000"/>
            </a:spcAft>
          </a:pPr>
          <a:r>
            <a:rPr lang="en-US" sz="1500" kern="1200" dirty="0" smtClean="0"/>
            <a:t>On the strength of his harsh, disciplinarian approach, Nicholas made him Minister of the Interior and then Chairman of the Council of Ministers. </a:t>
          </a:r>
          <a:endParaRPr lang="en-US" sz="1500" kern="1200" dirty="0"/>
        </a:p>
      </dsp:txBody>
      <dsp:txXfrm>
        <a:off x="1530439" y="3202939"/>
        <a:ext cx="2546170" cy="1724660"/>
      </dsp:txXfrm>
    </dsp:sp>
    <dsp:sp modelId="{CB39EC28-6B8E-43F8-B67A-F3A74EC6EB56}">
      <dsp:nvSpPr>
        <dsp:cNvPr id="0" name=""/>
        <dsp:cNvSpPr/>
      </dsp:nvSpPr>
      <dsp:spPr>
        <a:xfrm>
          <a:off x="2803525" y="2710179"/>
          <a:ext cx="0" cy="394208"/>
        </a:xfrm>
        <a:prstGeom prst="line">
          <a:avLst/>
        </a:prstGeom>
        <a:noFill/>
        <a:ln w="6350" cap="flat" cmpd="sng" algn="ctr">
          <a:solidFill>
            <a:schemeClr val="accent3">
              <a:hueOff val="777139"/>
              <a:satOff val="-11497"/>
              <a:lumOff val="2157"/>
              <a:alphaOff val="0"/>
            </a:schemeClr>
          </a:solidFill>
          <a:prstDash val="dash"/>
        </a:ln>
        <a:effectLst/>
      </dsp:spPr>
      <dsp:style>
        <a:lnRef idx="1">
          <a:scrgbClr r="0" g="0" b="0"/>
        </a:lnRef>
        <a:fillRef idx="0">
          <a:scrgbClr r="0" g="0" b="0"/>
        </a:fillRef>
        <a:effectRef idx="0">
          <a:scrgbClr r="0" g="0" b="0"/>
        </a:effectRef>
        <a:fontRef idx="minor"/>
      </dsp:style>
    </dsp:sp>
    <dsp:sp modelId="{405743C9-CB32-44B7-919A-B4E96DC49C64}">
      <dsp:nvSpPr>
        <dsp:cNvPr id="0" name=""/>
        <dsp:cNvSpPr/>
      </dsp:nvSpPr>
      <dsp:spPr>
        <a:xfrm>
          <a:off x="2754249" y="3104387"/>
          <a:ext cx="98552" cy="98552"/>
        </a:xfrm>
        <a:prstGeom prst="ellipse">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D773160-09FB-488F-9480-F5B6D12C9C76}">
      <dsp:nvSpPr>
        <dsp:cNvPr id="0" name=""/>
        <dsp:cNvSpPr/>
      </dsp:nvSpPr>
      <dsp:spPr>
        <a:xfrm rot="5400000">
          <a:off x="4084847" y="1699948"/>
          <a:ext cx="492760" cy="1527702"/>
        </a:xfrm>
        <a:prstGeom prst="round2SameRect">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w="6350" cap="flat" cmpd="sng" algn="ctr">
          <a:solidFill>
            <a:schemeClr val="accent3">
              <a:hueOff val="3108557"/>
              <a:satOff val="-45988"/>
              <a:lumOff val="8628"/>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1">
          <a:noAutofit/>
        </a:bodyPr>
        <a:lstStyle/>
        <a:p>
          <a:pPr lvl="0" algn="ctr" defTabSz="666750">
            <a:lnSpc>
              <a:spcPct val="90000"/>
            </a:lnSpc>
            <a:spcBef>
              <a:spcPct val="0"/>
            </a:spcBef>
            <a:spcAft>
              <a:spcPct val="35000"/>
            </a:spcAft>
          </a:pPr>
          <a:r>
            <a:rPr lang="en-US" sz="1500" kern="1200" dirty="0" smtClean="0"/>
            <a:t>1911</a:t>
          </a:r>
          <a:endParaRPr lang="en-US" sz="1500" kern="1200" dirty="0"/>
        </a:p>
      </dsp:txBody>
      <dsp:txXfrm rot="-5400000">
        <a:off x="3567377" y="2241474"/>
        <a:ext cx="1503647" cy="444650"/>
      </dsp:txXfrm>
    </dsp:sp>
    <dsp:sp modelId="{EA67225F-A8F7-42F2-A419-E7E0ABD1D482}">
      <dsp:nvSpPr>
        <dsp:cNvPr id="0" name=""/>
        <dsp:cNvSpPr/>
      </dsp:nvSpPr>
      <dsp:spPr>
        <a:xfrm>
          <a:off x="3058142" y="0"/>
          <a:ext cx="2546170" cy="17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lvl="0" algn="ctr" defTabSz="666750">
            <a:lnSpc>
              <a:spcPct val="90000"/>
            </a:lnSpc>
            <a:spcBef>
              <a:spcPct val="0"/>
            </a:spcBef>
            <a:spcAft>
              <a:spcPct val="35000"/>
            </a:spcAft>
          </a:pPr>
          <a:r>
            <a:rPr lang="en-US" sz="1500" kern="1200" dirty="0" smtClean="0"/>
            <a:t>1</a:t>
          </a:r>
          <a:r>
            <a:rPr lang="en-US" sz="1500" kern="1200" baseline="30000" dirty="0" smtClean="0"/>
            <a:t>st</a:t>
          </a:r>
          <a:r>
            <a:rPr lang="en-US" sz="1500" kern="1200" dirty="0" smtClean="0"/>
            <a:t> September killed by an assassin’s bullet during a performance at the Kiev Opera. </a:t>
          </a:r>
          <a:endParaRPr lang="en-US" sz="1500" kern="1200" dirty="0"/>
        </a:p>
      </dsp:txBody>
      <dsp:txXfrm>
        <a:off x="3058142" y="0"/>
        <a:ext cx="2546170" cy="1724660"/>
      </dsp:txXfrm>
    </dsp:sp>
    <dsp:sp modelId="{E0ADD0DF-18FE-4902-8615-2AB5C906B9D1}">
      <dsp:nvSpPr>
        <dsp:cNvPr id="0" name=""/>
        <dsp:cNvSpPr/>
      </dsp:nvSpPr>
      <dsp:spPr>
        <a:xfrm>
          <a:off x="4331227" y="1823211"/>
          <a:ext cx="0" cy="394208"/>
        </a:xfrm>
        <a:prstGeom prst="line">
          <a:avLst/>
        </a:prstGeom>
        <a:noFill/>
        <a:ln w="6350" cap="flat" cmpd="sng" algn="ctr">
          <a:solidFill>
            <a:schemeClr val="accent3">
              <a:hueOff val="1554279"/>
              <a:satOff val="-22994"/>
              <a:lumOff val="4314"/>
              <a:alphaOff val="0"/>
            </a:schemeClr>
          </a:solidFill>
          <a:prstDash val="dash"/>
        </a:ln>
        <a:effectLst/>
      </dsp:spPr>
      <dsp:style>
        <a:lnRef idx="1">
          <a:scrgbClr r="0" g="0" b="0"/>
        </a:lnRef>
        <a:fillRef idx="0">
          <a:scrgbClr r="0" g="0" b="0"/>
        </a:fillRef>
        <a:effectRef idx="0">
          <a:scrgbClr r="0" g="0" b="0"/>
        </a:effectRef>
        <a:fontRef idx="minor"/>
      </dsp:style>
    </dsp:sp>
    <dsp:sp modelId="{5897CDCF-4574-4C80-83DA-311E9BFFBC74}">
      <dsp:nvSpPr>
        <dsp:cNvPr id="0" name=""/>
        <dsp:cNvSpPr/>
      </dsp:nvSpPr>
      <dsp:spPr>
        <a:xfrm>
          <a:off x="4281951" y="1724659"/>
          <a:ext cx="98552" cy="98552"/>
        </a:xfrm>
        <a:prstGeom prst="ellipse">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24E39389-D342-42C9-A280-8ADE336DA885}" type="datetime1">
              <a:rPr lang="en-US" smtClean="0"/>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5ED82-9221-4209-9FC6-897FECC94D85}" type="datetime1">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695C5F-8991-4788-8021-97F7E97CAA77}" type="datetime1">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80732C-99B6-468D-8E86-54127C661C29}" type="datetime1">
              <a:rPr lang="en-US" smtClean="0"/>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fld id="{2A427D05-0AAA-4191-8602-39A011BE220C}" type="datetime1">
              <a:rPr lang="en-US" smtClean="0"/>
              <a:t>5/13/2020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562E2D-C320-4C5E-98F1-D60DBA71A352}" type="datetime1">
              <a:rPr lang="en-US" smtClean="0"/>
              <a:t>5/13/2020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5/13/2020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5/13/2020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5/13/2020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dirty="0" smtClean="0">
                <a:solidFill>
                  <a:schemeClr val="tx1"/>
                </a:solidFill>
              </a:rPr>
              <a:t>Petr </a:t>
            </a:r>
            <a:r>
              <a:rPr lang="en-US" dirty="0" err="1" smtClean="0">
                <a:solidFill>
                  <a:schemeClr val="tx1"/>
                </a:solidFill>
              </a:rPr>
              <a:t>Arladievich</a:t>
            </a:r>
            <a:r>
              <a:rPr lang="en-US" dirty="0" smtClean="0">
                <a:solidFill>
                  <a:schemeClr val="tx1"/>
                </a:solidFill>
              </a:rPr>
              <a:t> </a:t>
            </a:r>
            <a:r>
              <a:rPr lang="en-US" dirty="0" err="1" smtClean="0">
                <a:solidFill>
                  <a:schemeClr val="tx1"/>
                </a:solidFill>
              </a:rPr>
              <a:t>Stolypin</a:t>
            </a:r>
            <a:r>
              <a:rPr lang="en-US" dirty="0" smtClean="0">
                <a:solidFill>
                  <a:schemeClr val="tx1"/>
                </a:solidFill>
              </a:rPr>
              <a:t> 1862-1911</a:t>
            </a:r>
            <a:endParaRPr lang="en-US" dirty="0">
              <a:solidFill>
                <a:schemeClr val="tx1"/>
              </a:solidFill>
            </a:endParaRP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a:normAutofit/>
          </a:bodyPr>
          <a:lstStyle/>
          <a:p>
            <a:r>
              <a:rPr lang="en-US" dirty="0" smtClean="0">
                <a:solidFill>
                  <a:srgbClr val="FFFFFF"/>
                </a:solidFill>
              </a:rPr>
              <a:t>The Yin to Witte’s Yang?</a:t>
            </a:r>
            <a:endParaRPr lang="en-US" dirty="0">
              <a:solidFill>
                <a:srgbClr val="FFFFFF"/>
              </a:solidFill>
            </a:endParaRPr>
          </a:p>
        </p:txBody>
      </p:sp>
    </p:spTree>
    <p:extLst>
      <p:ext uri="{BB962C8B-B14F-4D97-AF65-F5344CB8AC3E}">
        <p14:creationId xmlns:p14="http://schemas.microsoft.com/office/powerpoint/2010/main" val="240106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F0ADB5-A0B4-4B01-A8C4-FDC34CE22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6D0FDE-0241-4C21-A720-A694753582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40620-8485-4E4F-A230-AB4651ED1418}"/>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smtClean="0">
                <a:solidFill>
                  <a:schemeClr val="bg1"/>
                </a:solidFill>
              </a:rPr>
              <a:t>Timeline</a:t>
            </a:r>
            <a:endParaRPr lang="en-US" dirty="0">
              <a:solidFill>
                <a:schemeClr val="bg1"/>
              </a:solidFill>
            </a:endParaRPr>
          </a:p>
        </p:txBody>
      </p:sp>
      <p:graphicFrame>
        <p:nvGraphicFramePr>
          <p:cNvPr id="17" name="Content Placeholder 2" descr="SmartArt Timeline graphic placeholder">
            <a:extLst>
              <a:ext uri="{FF2B5EF4-FFF2-40B4-BE49-F238E27FC236}">
                <a16:creationId xmlns:a16="http://schemas.microsoft.com/office/drawing/2014/main" id="{662D6D54-7197-47D2-9945-0EBFD0CAFE16}"/>
              </a:ext>
            </a:extLst>
          </p:cNvPr>
          <p:cNvGraphicFramePr/>
          <p:nvPr>
            <p:extLst>
              <p:ext uri="{D42A27DB-BD31-4B8C-83A1-F6EECF244321}">
                <p14:modId xmlns:p14="http://schemas.microsoft.com/office/powerpoint/2010/main" val="2451556241"/>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438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is he important?</a:t>
            </a:r>
            <a:endParaRPr lang="en-GB" dirty="0"/>
          </a:p>
        </p:txBody>
      </p:sp>
      <p:sp>
        <p:nvSpPr>
          <p:cNvPr id="3" name="Content Placeholder 2"/>
          <p:cNvSpPr>
            <a:spLocks noGrp="1"/>
          </p:cNvSpPr>
          <p:nvPr>
            <p:ph idx="1"/>
          </p:nvPr>
        </p:nvSpPr>
        <p:spPr/>
        <p:txBody>
          <a:bodyPr/>
          <a:lstStyle/>
          <a:p>
            <a:r>
              <a:rPr lang="en-GB" dirty="0" smtClean="0"/>
              <a:t>Leonard Shapiro said of him that: ‘no other figure in the modern history of Russia has aroused so much controversy. By the left, he is generally dismissed as a savage butcher who hanged peasants and workers… To the extreme right he became a hateful figure, whose policy of reform and attempt to work with the Duma or Parliament were a threat to the principles of autocracy….</a:t>
            </a:r>
          </a:p>
          <a:p>
            <a:r>
              <a:rPr lang="en-GB" dirty="0" smtClean="0"/>
              <a:t>For his many advisors he has posthumously become the wisest statesman that Russia ever had, who could, had he been given time, have saved Russia from war and revolution, and have effected a peaceful transformation of the country on moderate and modern lines.’</a:t>
            </a:r>
            <a:endParaRPr lang="en-GB" dirty="0"/>
          </a:p>
        </p:txBody>
      </p:sp>
    </p:spTree>
    <p:extLst>
      <p:ext uri="{BB962C8B-B14F-4D97-AF65-F5344CB8AC3E}">
        <p14:creationId xmlns:p14="http://schemas.microsoft.com/office/powerpoint/2010/main" val="351630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counterpart to </a:t>
            </a:r>
            <a:r>
              <a:rPr lang="en-GB" dirty="0" err="1" smtClean="0"/>
              <a:t>witte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822" y="1559052"/>
            <a:ext cx="2536636" cy="25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ontent Placeholder 2"/>
          <p:cNvSpPr>
            <a:spLocks noGrp="1"/>
          </p:cNvSpPr>
          <p:nvPr>
            <p:ph idx="1"/>
          </p:nvPr>
        </p:nvSpPr>
        <p:spPr>
          <a:xfrm>
            <a:off x="3962400" y="2638044"/>
            <a:ext cx="5998464" cy="3101983"/>
          </a:xfrm>
        </p:spPr>
        <p:txBody>
          <a:bodyPr/>
          <a:lstStyle/>
          <a:p>
            <a:r>
              <a:rPr lang="en-GB" dirty="0" smtClean="0"/>
              <a:t>He was concerned with the development of agriculture. </a:t>
            </a:r>
          </a:p>
          <a:p>
            <a:r>
              <a:rPr lang="en-GB" dirty="0" smtClean="0"/>
              <a:t>He wanted to </a:t>
            </a:r>
            <a:r>
              <a:rPr lang="en-GB" dirty="0" err="1" smtClean="0"/>
              <a:t>derevolutionize</a:t>
            </a:r>
            <a:r>
              <a:rPr lang="en-GB" dirty="0" smtClean="0"/>
              <a:t> the peasantry by removing some of their grievances and creating a system of private peasant ownership. </a:t>
            </a:r>
          </a:p>
          <a:p>
            <a:r>
              <a:rPr lang="en-GB" dirty="0" smtClean="0"/>
              <a:t>He believed his programme would take 20 years. </a:t>
            </a:r>
          </a:p>
          <a:p>
            <a:r>
              <a:rPr lang="en-GB" dirty="0" smtClean="0"/>
              <a:t>In reality he had five years before his assassination.</a:t>
            </a:r>
          </a:p>
          <a:p>
            <a:r>
              <a:rPr lang="en-GB" dirty="0" smtClean="0"/>
              <a:t>Given the conservatism of the Russian peasant it is doubtful that his policy would have worked. </a:t>
            </a:r>
            <a:endParaRPr lang="en-GB" dirty="0"/>
          </a:p>
        </p:txBody>
      </p:sp>
    </p:spTree>
    <p:extLst>
      <p:ext uri="{BB962C8B-B14F-4D97-AF65-F5344CB8AC3E}">
        <p14:creationId xmlns:p14="http://schemas.microsoft.com/office/powerpoint/2010/main" val="198590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Let’s put </a:t>
            </a:r>
            <a:r>
              <a:rPr lang="en-GB" dirty="0" err="1" smtClean="0"/>
              <a:t>Stolypin</a:t>
            </a:r>
            <a:r>
              <a:rPr lang="en-GB" dirty="0" smtClean="0"/>
              <a:t> and </a:t>
            </a:r>
            <a:r>
              <a:rPr lang="en-GB" dirty="0" err="1" smtClean="0"/>
              <a:t>witte</a:t>
            </a:r>
            <a:r>
              <a:rPr lang="en-GB" dirty="0" smtClean="0"/>
              <a:t> in context – watch below</a:t>
            </a:r>
            <a:endParaRPr lang="en-GB" dirty="0"/>
          </a:p>
        </p:txBody>
      </p:sp>
      <p:pic>
        <p:nvPicPr>
          <p:cNvPr id="4" name="History of Russia Part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3275" y="2638425"/>
            <a:ext cx="5505450" cy="3101975"/>
          </a:xfrm>
        </p:spPr>
      </p:pic>
    </p:spTree>
    <p:extLst>
      <p:ext uri="{BB962C8B-B14F-4D97-AF65-F5344CB8AC3E}">
        <p14:creationId xmlns:p14="http://schemas.microsoft.com/office/powerpoint/2010/main" val="1010519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research tas</a:t>
            </a:r>
            <a:r>
              <a:rPr lang="en-GB" dirty="0"/>
              <a:t>k</a:t>
            </a:r>
          </a:p>
        </p:txBody>
      </p:sp>
      <p:sp>
        <p:nvSpPr>
          <p:cNvPr id="3" name="Content Placeholder 2"/>
          <p:cNvSpPr>
            <a:spLocks noGrp="1"/>
          </p:cNvSpPr>
          <p:nvPr>
            <p:ph idx="1"/>
          </p:nvPr>
        </p:nvSpPr>
        <p:spPr/>
        <p:txBody>
          <a:bodyPr/>
          <a:lstStyle/>
          <a:p>
            <a:r>
              <a:rPr lang="en-GB" dirty="0" smtClean="0"/>
              <a:t>The historian Orlando </a:t>
            </a:r>
            <a:r>
              <a:rPr lang="en-GB" dirty="0" err="1" smtClean="0"/>
              <a:t>Figes</a:t>
            </a:r>
            <a:r>
              <a:rPr lang="en-GB" dirty="0" smtClean="0"/>
              <a:t> argues that any idea the regime might have been able to reform itself before 1914 but for the assassination of </a:t>
            </a:r>
            <a:r>
              <a:rPr lang="en-GB" dirty="0" err="1" smtClean="0"/>
              <a:t>Stolypin</a:t>
            </a:r>
            <a:r>
              <a:rPr lang="en-GB" dirty="0" smtClean="0"/>
              <a:t> is misguided. </a:t>
            </a:r>
          </a:p>
          <a:p>
            <a:r>
              <a:rPr lang="en-GB" dirty="0" smtClean="0"/>
              <a:t>Do you agree? Research this period and </a:t>
            </a:r>
            <a:r>
              <a:rPr lang="en-GB" dirty="0" err="1" smtClean="0"/>
              <a:t>Stolypin</a:t>
            </a:r>
            <a:r>
              <a:rPr lang="en-GB" dirty="0" smtClean="0"/>
              <a:t> himself in order to explain your answer.  Use our previous work on Witte to help you. You have two lessons to do this. </a:t>
            </a:r>
            <a:endParaRPr lang="en-GB" dirty="0"/>
          </a:p>
        </p:txBody>
      </p:sp>
    </p:spTree>
    <p:extLst>
      <p:ext uri="{BB962C8B-B14F-4D97-AF65-F5344CB8AC3E}">
        <p14:creationId xmlns:p14="http://schemas.microsoft.com/office/powerpoint/2010/main" val="224888673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75A23-75CA-4614-9647-C9B2CE742CA2}">
  <ds:schemaRef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71af3243-3dd4-4a8d-8c0d-dd76da1f02a5"/>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 design</Template>
  <TotalTime>0</TotalTime>
  <Words>352</Words>
  <Application>Microsoft Office PowerPoint</Application>
  <PresentationFormat>Widescreen</PresentationFormat>
  <Paragraphs>22</Paragraphs>
  <Slides>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Gill Sans MT</vt:lpstr>
      <vt:lpstr>Parcel</vt:lpstr>
      <vt:lpstr>Petr Arladievich Stolypin 1862-1911</vt:lpstr>
      <vt:lpstr>Timeline</vt:lpstr>
      <vt:lpstr>Why is he important?</vt:lpstr>
      <vt:lpstr>The counterpart to witte</vt:lpstr>
      <vt:lpstr>Let’s put Stolypin and witte in context – watch below</vt:lpstr>
      <vt:lpstr>Your research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2020-05-13T13:59:01Z</dcterms:created>
  <dcterms:modified xsi:type="dcterms:W3CDTF">2020-05-13T15:17:13Z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