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5" d="100"/>
          <a:sy n="85" d="100"/>
        </p:scale>
        <p:origin x="-2200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1DC5-1339-CD4E-8AD7-2F87758F9867}" type="datetimeFigureOut">
              <a:rPr lang="en-US" smtClean="0"/>
              <a:t>06/01/18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2253-12AE-4746-9557-292F33D186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096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1DC5-1339-CD4E-8AD7-2F87758F9867}" type="datetimeFigureOut">
              <a:rPr lang="en-US" smtClean="0"/>
              <a:t>06/01/18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2253-12AE-4746-9557-292F33D186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43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1DC5-1339-CD4E-8AD7-2F87758F9867}" type="datetimeFigureOut">
              <a:rPr lang="en-US" smtClean="0"/>
              <a:t>06/01/18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2253-12AE-4746-9557-292F33D186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316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1DC5-1339-CD4E-8AD7-2F87758F9867}" type="datetimeFigureOut">
              <a:rPr lang="en-US" smtClean="0"/>
              <a:t>06/01/18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2253-12AE-4746-9557-292F33D186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56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1DC5-1339-CD4E-8AD7-2F87758F9867}" type="datetimeFigureOut">
              <a:rPr lang="en-US" smtClean="0"/>
              <a:t>06/01/18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2253-12AE-4746-9557-292F33D186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456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1DC5-1339-CD4E-8AD7-2F87758F9867}" type="datetimeFigureOut">
              <a:rPr lang="en-US" smtClean="0"/>
              <a:t>06/01/18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2253-12AE-4746-9557-292F33D186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888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1DC5-1339-CD4E-8AD7-2F87758F9867}" type="datetimeFigureOut">
              <a:rPr lang="en-US" smtClean="0"/>
              <a:t>06/01/18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2253-12AE-4746-9557-292F33D186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59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1DC5-1339-CD4E-8AD7-2F87758F9867}" type="datetimeFigureOut">
              <a:rPr lang="en-US" smtClean="0"/>
              <a:t>06/01/18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2253-12AE-4746-9557-292F33D186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894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1DC5-1339-CD4E-8AD7-2F87758F9867}" type="datetimeFigureOut">
              <a:rPr lang="en-US" smtClean="0"/>
              <a:t>06/01/18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2253-12AE-4746-9557-292F33D186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562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1DC5-1339-CD4E-8AD7-2F87758F9867}" type="datetimeFigureOut">
              <a:rPr lang="en-US" smtClean="0"/>
              <a:t>06/01/18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2253-12AE-4746-9557-292F33D186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7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1DC5-1339-CD4E-8AD7-2F87758F9867}" type="datetimeFigureOut">
              <a:rPr lang="en-US" smtClean="0"/>
              <a:t>06/01/18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2253-12AE-4746-9557-292F33D186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71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B1DC5-1339-CD4E-8AD7-2F87758F9867}" type="datetimeFigureOut">
              <a:rPr lang="en-US" smtClean="0"/>
              <a:t>06/01/18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F2253-12AE-4746-9557-292F33D186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19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4572000" cy="34308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4566652" y="0"/>
            <a:ext cx="4572000" cy="34308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45673" y="-77294"/>
            <a:ext cx="43193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Year 7 Castle 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</a:t>
            </a:r>
            <a:r>
              <a:rPr lang="en-US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uilding</a:t>
            </a:r>
            <a:endParaRPr lang="en-US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746030"/>
              </p:ext>
            </p:extLst>
          </p:nvPr>
        </p:nvGraphicFramePr>
        <p:xfrm>
          <a:off x="158508" y="622989"/>
          <a:ext cx="4257144" cy="2702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18"/>
                <a:gridCol w="961842"/>
                <a:gridCol w="961842"/>
                <a:gridCol w="961842"/>
              </a:tblGrid>
              <a:tr h="290650"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A3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A2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A1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501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Presentation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501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Skill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501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Realism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Attention to detail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22513">
                <a:tc gridSpan="4"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Overall mark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  - </a:t>
                      </a:r>
                    </a:p>
                    <a:p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Comment: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4714472" y="-77294"/>
            <a:ext cx="43193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Year 7 Castle 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</a:t>
            </a:r>
            <a:r>
              <a:rPr lang="en-US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uilding</a:t>
            </a:r>
            <a:endParaRPr lang="en-US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342573"/>
              </p:ext>
            </p:extLst>
          </p:nvPr>
        </p:nvGraphicFramePr>
        <p:xfrm>
          <a:off x="4727307" y="622989"/>
          <a:ext cx="4257144" cy="2702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18"/>
                <a:gridCol w="961842"/>
                <a:gridCol w="961842"/>
                <a:gridCol w="961842"/>
              </a:tblGrid>
              <a:tr h="290650"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A3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A2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A1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501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Presentation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501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Skill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501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Realism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Attention to detail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22513">
                <a:tc gridSpan="4"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Overall mark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  - </a:t>
                      </a:r>
                    </a:p>
                    <a:p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Comment: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2759" y="3429570"/>
            <a:ext cx="4572000" cy="34308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4569411" y="3429570"/>
            <a:ext cx="4572000" cy="34308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148432" y="3352276"/>
            <a:ext cx="43193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Year 7 Castle 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</a:t>
            </a:r>
            <a:r>
              <a:rPr lang="en-US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uilding</a:t>
            </a:r>
            <a:endParaRPr lang="en-US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755165"/>
              </p:ext>
            </p:extLst>
          </p:nvPr>
        </p:nvGraphicFramePr>
        <p:xfrm>
          <a:off x="161267" y="4052559"/>
          <a:ext cx="4257144" cy="2702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18"/>
                <a:gridCol w="961842"/>
                <a:gridCol w="961842"/>
                <a:gridCol w="961842"/>
              </a:tblGrid>
              <a:tr h="290650"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A3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A2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A1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501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Presentation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501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Skill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501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Realism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Attention to detail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22513">
                <a:tc gridSpan="4"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Overall mark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  - </a:t>
                      </a:r>
                    </a:p>
                    <a:p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Comment: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7" name="Rectangle 26"/>
          <p:cNvSpPr/>
          <p:nvPr/>
        </p:nvSpPr>
        <p:spPr>
          <a:xfrm>
            <a:off x="4717231" y="3352276"/>
            <a:ext cx="43193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Year 7 Castle 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</a:t>
            </a:r>
            <a:r>
              <a:rPr lang="en-US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uilding</a:t>
            </a:r>
            <a:endParaRPr lang="en-US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034740"/>
              </p:ext>
            </p:extLst>
          </p:nvPr>
        </p:nvGraphicFramePr>
        <p:xfrm>
          <a:off x="4730066" y="4052559"/>
          <a:ext cx="4257144" cy="2702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18"/>
                <a:gridCol w="961842"/>
                <a:gridCol w="961842"/>
                <a:gridCol w="961842"/>
              </a:tblGrid>
              <a:tr h="290650"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A3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A2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A1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501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Presentation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501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Skill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501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Realism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Attention to detail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22513">
                <a:tc gridSpan="4"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Overall mark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  - </a:t>
                      </a:r>
                    </a:p>
                    <a:p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Comment: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43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72</Words>
  <Application>Microsoft Macintosh PowerPoint</Application>
  <PresentationFormat>On-screen Show (4:3)</PresentationFormat>
  <Paragraphs>40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Anastasia Galvin</dc:creator>
  <cp:lastModifiedBy>Anastasia Galvin</cp:lastModifiedBy>
  <cp:revision>1</cp:revision>
  <dcterms:created xsi:type="dcterms:W3CDTF">2018-01-06T15:28:31Z</dcterms:created>
  <dcterms:modified xsi:type="dcterms:W3CDTF">2018-01-06T15:37:29Z</dcterms:modified>
</cp:coreProperties>
</file>