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220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9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43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31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5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45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8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59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89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56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7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1DC5-1339-CD4E-8AD7-2F87758F9867}" type="datetimeFigureOut">
              <a:rPr lang="en-US" smtClean="0"/>
              <a:t>06/01/18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2253-12AE-4746-9557-292F33D186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19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72000" cy="34308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566652" y="0"/>
            <a:ext cx="4572000" cy="34308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45673" y="-77294"/>
            <a:ext cx="43193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Year 7 Castle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uilding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746030"/>
              </p:ext>
            </p:extLst>
          </p:nvPr>
        </p:nvGraphicFramePr>
        <p:xfrm>
          <a:off x="158508" y="622989"/>
          <a:ext cx="4257144" cy="270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18"/>
                <a:gridCol w="961842"/>
                <a:gridCol w="961842"/>
                <a:gridCol w="961842"/>
              </a:tblGrid>
              <a:tr h="290650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Presentation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Skill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Realism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Attention to detail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2513">
                <a:tc gridSpan="4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Overall mark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 - 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Comment: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714472" y="-77294"/>
            <a:ext cx="43193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Year 7 Castle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uilding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42573"/>
              </p:ext>
            </p:extLst>
          </p:nvPr>
        </p:nvGraphicFramePr>
        <p:xfrm>
          <a:off x="4727307" y="622989"/>
          <a:ext cx="4257144" cy="270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18"/>
                <a:gridCol w="961842"/>
                <a:gridCol w="961842"/>
                <a:gridCol w="961842"/>
              </a:tblGrid>
              <a:tr h="290650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Presentation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Skill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Realism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Attention to detail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2513">
                <a:tc gridSpan="4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Overall mark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 - 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Comment: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2759" y="3429570"/>
            <a:ext cx="4572000" cy="34308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569411" y="3429570"/>
            <a:ext cx="4572000" cy="34308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48432" y="3352276"/>
            <a:ext cx="43193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Year 7 Castle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uilding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755165"/>
              </p:ext>
            </p:extLst>
          </p:nvPr>
        </p:nvGraphicFramePr>
        <p:xfrm>
          <a:off x="161267" y="4052559"/>
          <a:ext cx="4257144" cy="270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18"/>
                <a:gridCol w="961842"/>
                <a:gridCol w="961842"/>
                <a:gridCol w="961842"/>
              </a:tblGrid>
              <a:tr h="290650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Presentation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Skill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Realism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Attention to detail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2513">
                <a:tc gridSpan="4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Overall mark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 - 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Comment: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4717231" y="3352276"/>
            <a:ext cx="43193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Year 7 Castle 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uilding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034740"/>
              </p:ext>
            </p:extLst>
          </p:nvPr>
        </p:nvGraphicFramePr>
        <p:xfrm>
          <a:off x="4730066" y="4052559"/>
          <a:ext cx="4257144" cy="270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18"/>
                <a:gridCol w="961842"/>
                <a:gridCol w="961842"/>
                <a:gridCol w="961842"/>
              </a:tblGrid>
              <a:tr h="290650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Presentation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Skill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5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Realism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Attention to detail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2513">
                <a:tc gridSpan="4"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Overall mark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 - 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Comment: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438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Macintosh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Anastasia Galvin</dc:creator>
  <cp:lastModifiedBy>Anastasia Galvin</cp:lastModifiedBy>
  <cp:revision>1</cp:revision>
  <dcterms:created xsi:type="dcterms:W3CDTF">2018-01-06T15:28:31Z</dcterms:created>
  <dcterms:modified xsi:type="dcterms:W3CDTF">2018-01-06T15:37:29Z</dcterms:modified>
</cp:coreProperties>
</file>