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537364-B4B8-40EA-9E98-C3779ABF3795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26A37C-5280-46FE-ABDD-085F437BBC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149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6C75489-5B3C-4689-BB21-BE62CA343B9A}" type="slidenum">
              <a:rPr lang="en-GB" altLang="en-US" smtClean="0"/>
              <a:pPr>
                <a:spcBef>
                  <a:spcPct val="0"/>
                </a:spcBef>
              </a:pPr>
              <a:t>2</a:t>
            </a:fld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289661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62EB1-9870-450B-8ACD-A4F429E2391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AB6-FD13-4F8C-AAFC-0B8E7FA64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7363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62EB1-9870-450B-8ACD-A4F429E2391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AB6-FD13-4F8C-AAFC-0B8E7FA64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4305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62EB1-9870-450B-8ACD-A4F429E2391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AB6-FD13-4F8C-AAFC-0B8E7FA64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788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62EB1-9870-450B-8ACD-A4F429E2391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AB6-FD13-4F8C-AAFC-0B8E7FA64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4081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62EB1-9870-450B-8ACD-A4F429E2391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AB6-FD13-4F8C-AAFC-0B8E7FA64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5967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62EB1-9870-450B-8ACD-A4F429E2391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AB6-FD13-4F8C-AAFC-0B8E7FA64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337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62EB1-9870-450B-8ACD-A4F429E2391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AB6-FD13-4F8C-AAFC-0B8E7FA64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759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62EB1-9870-450B-8ACD-A4F429E2391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AB6-FD13-4F8C-AAFC-0B8E7FA64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032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62EB1-9870-450B-8ACD-A4F429E2391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AB6-FD13-4F8C-AAFC-0B8E7FA64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689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62EB1-9870-450B-8ACD-A4F429E2391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AB6-FD13-4F8C-AAFC-0B8E7FA64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485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62EB1-9870-450B-8ACD-A4F429E2391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89AB6-FD13-4F8C-AAFC-0B8E7FA64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898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62EB1-9870-450B-8ACD-A4F429E2391E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89AB6-FD13-4F8C-AAFC-0B8E7FA64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601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sethsclark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876" y="121368"/>
            <a:ext cx="10515600" cy="1325563"/>
          </a:xfrm>
        </p:spPr>
        <p:txBody>
          <a:bodyPr/>
          <a:lstStyle/>
          <a:p>
            <a:r>
              <a:rPr lang="en-GB" b="1" dirty="0" smtClean="0">
                <a:solidFill>
                  <a:srgbClr val="00B0F0"/>
                </a:solidFill>
              </a:rPr>
              <a:t>Seth Clarke</a:t>
            </a:r>
            <a:endParaRPr lang="en-GB" b="1" dirty="0">
              <a:solidFill>
                <a:srgbClr val="00B0F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2316" y="1183605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Task description</a:t>
            </a:r>
            <a:endParaRPr lang="en-US" dirty="0"/>
          </a:p>
          <a:p>
            <a:r>
              <a:rPr lang="en-US" dirty="0" smtClean="0">
                <a:effectLst/>
              </a:rPr>
              <a:t>Start by looking at the work of Seth Clarke...</a:t>
            </a:r>
            <a:r>
              <a:rPr lang="en-US" dirty="0">
                <a:hlinkClick r:id="rId2"/>
              </a:rPr>
              <a:t>http://www.sethsclark.com/</a:t>
            </a:r>
            <a:r>
              <a:rPr lang="en-US" dirty="0" smtClean="0">
                <a:effectLst/>
              </a:rPr>
              <a:t>   (we will be creating responses to his work in the coming weeks).</a:t>
            </a:r>
          </a:p>
          <a:p>
            <a:r>
              <a:rPr lang="en-US" dirty="0" smtClean="0">
                <a:effectLst/>
              </a:rPr>
              <a:t>After reading about him and going through his collages and sculptures pick one collage and one sculpture to fully </a:t>
            </a:r>
            <a:r>
              <a:rPr lang="en-US" dirty="0" err="1" smtClean="0">
                <a:effectLst/>
              </a:rPr>
              <a:t>analyse</a:t>
            </a:r>
            <a:r>
              <a:rPr lang="en-US" dirty="0" smtClean="0">
                <a:effectLst/>
              </a:rPr>
              <a:t> and compare using the usual sheet attached and glossary.</a:t>
            </a:r>
          </a:p>
          <a:p>
            <a:r>
              <a:rPr lang="en-US" dirty="0" smtClean="0">
                <a:effectLst/>
              </a:rPr>
              <a:t>You can type this and stick it in or hand write it onto a new left hand side of a double page of your sketchbook. Think about presentation.</a:t>
            </a:r>
          </a:p>
          <a:p>
            <a:r>
              <a:rPr lang="en-US" dirty="0" smtClean="0">
                <a:effectLst/>
              </a:rPr>
              <a:t>Don't forget to include a title/heading and images of his work.</a:t>
            </a:r>
            <a:endParaRPr lang="en-US" dirty="0">
              <a:effectLst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8316" y="690472"/>
            <a:ext cx="5323799" cy="5288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871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03388" y="188914"/>
            <a:ext cx="8362950" cy="5976937"/>
          </a:xfrm>
        </p:spPr>
        <p:txBody>
          <a:bodyPr>
            <a:normAutofit fontScale="25000" lnSpcReduction="20000"/>
          </a:bodyPr>
          <a:lstStyle/>
          <a:p>
            <a:pPr marL="274320" indent="-274320">
              <a:spcBef>
                <a:spcPts val="580"/>
              </a:spcBef>
              <a:buNone/>
              <a:defRPr/>
            </a:pPr>
            <a:r>
              <a:rPr lang="en-GB" sz="4300" b="1" dirty="0"/>
              <a:t>Writing about art work  </a:t>
            </a:r>
            <a:endParaRPr lang="en-GB" sz="4300" dirty="0"/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GB" sz="4300" dirty="0"/>
              <a:t>Start by introducing</a:t>
            </a:r>
            <a:r>
              <a:rPr lang="en-GB" sz="4300" b="1" dirty="0"/>
              <a:t> </a:t>
            </a:r>
            <a:r>
              <a:rPr lang="en-GB" sz="4300" dirty="0"/>
              <a:t>who the artist is, what </a:t>
            </a:r>
            <a:r>
              <a:rPr lang="en-GB" sz="4300" u="sng" dirty="0"/>
              <a:t>style </a:t>
            </a:r>
            <a:r>
              <a:rPr lang="en-GB" sz="4300" dirty="0"/>
              <a:t>(genre) of work they produce/d, their influences /motivations and the </a:t>
            </a:r>
            <a:r>
              <a:rPr lang="en-GB" sz="4300" u="sng" dirty="0"/>
              <a:t>date</a:t>
            </a:r>
            <a:r>
              <a:rPr lang="en-GB" sz="4300" dirty="0"/>
              <a:t> the artwork was produced.</a:t>
            </a:r>
          </a:p>
          <a:p>
            <a:pPr marL="274320" indent="-274320">
              <a:spcBef>
                <a:spcPts val="580"/>
              </a:spcBef>
              <a:buNone/>
              <a:defRPr/>
            </a:pPr>
            <a:r>
              <a:rPr lang="en-GB" sz="4300" dirty="0"/>
              <a:t> </a:t>
            </a:r>
          </a:p>
          <a:p>
            <a:pPr marL="274320" indent="-274320">
              <a:spcBef>
                <a:spcPts val="580"/>
              </a:spcBef>
              <a:buNone/>
              <a:defRPr/>
            </a:pPr>
            <a:r>
              <a:rPr lang="en-GB" sz="4300" b="1" u="sng" dirty="0"/>
              <a:t>Content</a:t>
            </a:r>
            <a:endParaRPr lang="en-GB" sz="4300" dirty="0"/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GB" sz="4300" dirty="0"/>
              <a:t>What is the piece of work about? Is there a story/meaning? Try to think about bigger issues such as politics, culture, religion, event in history, art movements. What is the artist communicating to the viewer?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GB" sz="4300" dirty="0"/>
              <a:t>Was the subject observed, (did the artist sit and look at the object while drawing?) or from imagination?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GB" sz="4300" dirty="0"/>
              <a:t>Is the image realistic, distorted (changed), abstracted or simplified?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GB" sz="4300" dirty="0"/>
              <a:t>Is there a meaning behind the piece of work? What is the artist saying to the viewer /audience?</a:t>
            </a:r>
          </a:p>
          <a:p>
            <a:pPr marL="274320" indent="-274320">
              <a:spcBef>
                <a:spcPts val="580"/>
              </a:spcBef>
              <a:buNone/>
              <a:defRPr/>
            </a:pPr>
            <a:r>
              <a:rPr lang="en-GB" sz="4300" b="1" u="sng" dirty="0"/>
              <a:t>Form</a:t>
            </a:r>
            <a:endParaRPr lang="en-GB" sz="4300" dirty="0"/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GB" sz="4300" dirty="0"/>
              <a:t>What do you look at first and why? (This is the main focus point of the composition).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GB" sz="4300" dirty="0"/>
              <a:t>Describe the colours and tone used in the piece. Are there any strong areas of shadow or light?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GB" sz="4300" dirty="0"/>
              <a:t>What mood / feeling does this create?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GB" sz="4300" dirty="0"/>
              <a:t>Describe the composition. How does this exaggerate the feeling/ mood of the piece?</a:t>
            </a:r>
          </a:p>
          <a:p>
            <a:pPr marL="274320" indent="-274320">
              <a:spcBef>
                <a:spcPts val="580"/>
              </a:spcBef>
              <a:buNone/>
              <a:defRPr/>
            </a:pPr>
            <a:endParaRPr lang="en-GB" sz="4300" dirty="0"/>
          </a:p>
          <a:p>
            <a:pPr marL="274320" indent="-274320">
              <a:spcBef>
                <a:spcPts val="580"/>
              </a:spcBef>
              <a:buNone/>
              <a:defRPr/>
            </a:pPr>
            <a:r>
              <a:rPr lang="en-GB" sz="4300" b="1" u="sng" dirty="0"/>
              <a:t>Process</a:t>
            </a:r>
            <a:endParaRPr lang="en-GB" sz="4300" dirty="0"/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GB" sz="4300" dirty="0"/>
              <a:t>What materials, tools and techniques has the artist used? What texture, mood does this create?</a:t>
            </a:r>
          </a:p>
          <a:p>
            <a:pPr marL="274320" indent="-274320">
              <a:spcBef>
                <a:spcPts val="580"/>
              </a:spcBef>
              <a:buNone/>
              <a:defRPr/>
            </a:pPr>
            <a:r>
              <a:rPr lang="en-GB" sz="4300" dirty="0"/>
              <a:t> </a:t>
            </a:r>
          </a:p>
          <a:p>
            <a:pPr marL="274320" indent="-274320">
              <a:spcBef>
                <a:spcPts val="580"/>
              </a:spcBef>
              <a:buNone/>
              <a:defRPr/>
            </a:pPr>
            <a:r>
              <a:rPr lang="en-GB" sz="4300" b="1" u="sng" dirty="0"/>
              <a:t>Mood</a:t>
            </a:r>
            <a:endParaRPr lang="en-GB" sz="4300" dirty="0"/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GB" sz="4300" dirty="0"/>
              <a:t>What is the mood of the piece of work? (Use appropriate adjectives).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GB" sz="4300" dirty="0"/>
              <a:t>How does the artist show this? (look at use of colour, composition, content).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GB" sz="4300" dirty="0"/>
              <a:t>Does it look like any other artist work you have seen?</a:t>
            </a:r>
          </a:p>
          <a:p>
            <a:pPr marL="274320" indent="-274320">
              <a:spcBef>
                <a:spcPts val="580"/>
              </a:spcBef>
              <a:buNone/>
              <a:defRPr/>
            </a:pPr>
            <a:r>
              <a:rPr lang="en-GB" sz="4300" dirty="0"/>
              <a:t> 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GB" sz="4300" b="1" u="sng" dirty="0"/>
              <a:t>Personal Response</a:t>
            </a:r>
            <a:endParaRPr lang="en-GB" sz="4300" dirty="0"/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GB" sz="4300" dirty="0"/>
              <a:t>What does the work make you feel or think of and why?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GB" sz="4300" dirty="0"/>
              <a:t>How does this relate to your own work?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GB" sz="4300" dirty="0"/>
              <a:t>Consider; colours used, theme, items/objects, mood/feeling.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GB" sz="4300" dirty="0"/>
              <a:t>How could you create an artistic response to this work?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en-GB" sz="4300" dirty="0"/>
              <a:t>How can you develop this further?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endParaRPr lang="en-GB" sz="4300" dirty="0"/>
          </a:p>
          <a:p>
            <a:pPr marL="274320" indent="-274320">
              <a:spcBef>
                <a:spcPts val="580"/>
              </a:spcBef>
              <a:buNone/>
              <a:defRPr/>
            </a:pPr>
            <a:r>
              <a:rPr lang="en-GB" sz="4300" dirty="0"/>
              <a:t>USE YOUR EXISTING GLOSSARY SHEET AND OTHER SHEET ON HOW TO ANNOTATE YOUR OWN ARTWORK.</a:t>
            </a:r>
          </a:p>
          <a:p>
            <a:pPr marL="274320" indent="-274320">
              <a:spcBef>
                <a:spcPts val="580"/>
              </a:spcBef>
              <a:buNone/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786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446</Words>
  <Application>Microsoft Office PowerPoint</Application>
  <PresentationFormat>Widescreen</PresentationFormat>
  <Paragraphs>37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 2</vt:lpstr>
      <vt:lpstr>Office Theme</vt:lpstr>
      <vt:lpstr>Seth Clarke</vt:lpstr>
      <vt:lpstr>PowerPoint Presentation</vt:lpstr>
    </vt:vector>
  </TitlesOfParts>
  <Company>King Edward VI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Josh Keyes + Ian Murphy</dc:title>
  <dc:creator>Alex Westmore</dc:creator>
  <cp:lastModifiedBy>Alex Westmore</cp:lastModifiedBy>
  <cp:revision>4</cp:revision>
  <dcterms:created xsi:type="dcterms:W3CDTF">2020-07-02T10:39:26Z</dcterms:created>
  <dcterms:modified xsi:type="dcterms:W3CDTF">2020-07-02T11:12:10Z</dcterms:modified>
</cp:coreProperties>
</file>