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32"/>
  </p:notesMasterIdLst>
  <p:sldIdLst>
    <p:sldId id="256" r:id="rId2"/>
    <p:sldId id="291" r:id="rId3"/>
    <p:sldId id="293" r:id="rId4"/>
    <p:sldId id="294" r:id="rId5"/>
    <p:sldId id="295" r:id="rId6"/>
    <p:sldId id="296" r:id="rId7"/>
    <p:sldId id="297" r:id="rId8"/>
    <p:sldId id="298" r:id="rId9"/>
    <p:sldId id="299" r:id="rId10"/>
    <p:sldId id="300" r:id="rId11"/>
    <p:sldId id="301" r:id="rId12"/>
    <p:sldId id="302" r:id="rId13"/>
    <p:sldId id="260" r:id="rId14"/>
    <p:sldId id="257" r:id="rId15"/>
    <p:sldId id="292" r:id="rId16"/>
    <p:sldId id="312" r:id="rId17"/>
    <p:sldId id="310" r:id="rId18"/>
    <p:sldId id="303" r:id="rId19"/>
    <p:sldId id="311" r:id="rId20"/>
    <p:sldId id="314" r:id="rId21"/>
    <p:sldId id="323" r:id="rId22"/>
    <p:sldId id="317" r:id="rId23"/>
    <p:sldId id="318" r:id="rId24"/>
    <p:sldId id="321" r:id="rId25"/>
    <p:sldId id="322" r:id="rId26"/>
    <p:sldId id="319" r:id="rId27"/>
    <p:sldId id="320" r:id="rId28"/>
    <p:sldId id="324" r:id="rId29"/>
    <p:sldId id="315" r:id="rId30"/>
    <p:sldId id="31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D12"/>
    <a:srgbClr val="3AB9FF"/>
    <a:srgbClr val="E26F50"/>
    <a:srgbClr val="EE0000"/>
    <a:srgbClr val="FF3300"/>
    <a:srgbClr val="AD5BFF"/>
    <a:srgbClr val="66FF33"/>
    <a:srgbClr val="9933FF"/>
    <a:srgbClr val="9900CC"/>
    <a:srgbClr val="D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9927" autoAdjust="0"/>
  </p:normalViewPr>
  <p:slideViewPr>
    <p:cSldViewPr>
      <p:cViewPr varScale="1">
        <p:scale>
          <a:sx n="67" d="100"/>
          <a:sy n="67" d="100"/>
        </p:scale>
        <p:origin x="60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60071-37C0-465A-A2B6-95A7DD1DB49C}" type="datetimeFigureOut">
              <a:rPr lang="en-GB" smtClean="0"/>
              <a:t>06/09/2017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303029-53D1-40CC-9369-0E30196014A5}" type="slidenum">
              <a:rPr lang="en-GB" smtClean="0"/>
              <a:t>‹#›</a:t>
            </a:fld>
            <a:endParaRPr lang="en-GB"/>
          </a:p>
        </p:txBody>
      </p:sp>
    </p:spTree>
    <p:extLst>
      <p:ext uri="{BB962C8B-B14F-4D97-AF65-F5344CB8AC3E}">
        <p14:creationId xmlns:p14="http://schemas.microsoft.com/office/powerpoint/2010/main" val="386544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Lesson One</a:t>
            </a:r>
            <a:endParaRPr lang="en-US" dirty="0"/>
          </a:p>
        </p:txBody>
      </p:sp>
      <p:sp>
        <p:nvSpPr>
          <p:cNvPr id="4" name="Slide Number Placeholder 3"/>
          <p:cNvSpPr>
            <a:spLocks noGrp="1"/>
          </p:cNvSpPr>
          <p:nvPr>
            <p:ph type="sldNum" sz="quarter" idx="10"/>
          </p:nvPr>
        </p:nvSpPr>
        <p:spPr/>
        <p:txBody>
          <a:bodyPr/>
          <a:lstStyle/>
          <a:p>
            <a:fld id="{63303029-53D1-40CC-9369-0E30196014A5}" type="slidenum">
              <a:rPr lang="en-GB" smtClean="0"/>
              <a:t>1</a:t>
            </a:fld>
            <a:endParaRPr lang="en-GB"/>
          </a:p>
        </p:txBody>
      </p:sp>
    </p:spTree>
    <p:extLst>
      <p:ext uri="{BB962C8B-B14F-4D97-AF65-F5344CB8AC3E}">
        <p14:creationId xmlns:p14="http://schemas.microsoft.com/office/powerpoint/2010/main" val="138890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Pele and British captain Bobby Moore trade jerseys in 1970 as a sign of mutual respect during a World Cup that had been marred by racism</a:t>
            </a:r>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25</a:t>
            </a:fld>
            <a:endParaRPr lang="en-GB"/>
          </a:p>
        </p:txBody>
      </p:sp>
    </p:spTree>
    <p:extLst>
      <p:ext uri="{BB962C8B-B14F-4D97-AF65-F5344CB8AC3E}">
        <p14:creationId xmlns:p14="http://schemas.microsoft.com/office/powerpoint/2010/main" val="18686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Tenzing</a:t>
            </a:r>
            <a:r>
              <a:rPr lang="en-GB" dirty="0" smtClean="0"/>
              <a:t> Norgay On Everest’s Summit</a:t>
            </a:r>
          </a:p>
          <a:p>
            <a:r>
              <a:rPr lang="en-GB" dirty="0" smtClean="0"/>
              <a:t>1953</a:t>
            </a:r>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26</a:t>
            </a:fld>
            <a:endParaRPr lang="en-GB"/>
          </a:p>
        </p:txBody>
      </p:sp>
    </p:spTree>
    <p:extLst>
      <p:ext uri="{BB962C8B-B14F-4D97-AF65-F5344CB8AC3E}">
        <p14:creationId xmlns:p14="http://schemas.microsoft.com/office/powerpoint/2010/main" val="48847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Footprint on the moon</a:t>
            </a:r>
            <a:r>
              <a:rPr lang="en-GB" baseline="0" dirty="0" smtClean="0"/>
              <a:t> 1969</a:t>
            </a:r>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27</a:t>
            </a:fld>
            <a:endParaRPr lang="en-GB"/>
          </a:p>
        </p:txBody>
      </p:sp>
    </p:spTree>
    <p:extLst>
      <p:ext uri="{BB962C8B-B14F-4D97-AF65-F5344CB8AC3E}">
        <p14:creationId xmlns:p14="http://schemas.microsoft.com/office/powerpoint/2010/main" val="19899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Adapt to your needs</a:t>
            </a:r>
            <a:endParaRPr lang="en-GB" dirty="0"/>
          </a:p>
        </p:txBody>
      </p:sp>
      <p:sp>
        <p:nvSpPr>
          <p:cNvPr id="4" name="Slide Number Placeholder 3"/>
          <p:cNvSpPr>
            <a:spLocks noGrp="1"/>
          </p:cNvSpPr>
          <p:nvPr>
            <p:ph type="sldNum" sz="quarter" idx="10"/>
          </p:nvPr>
        </p:nvSpPr>
        <p:spPr/>
        <p:txBody>
          <a:bodyPr/>
          <a:lstStyle/>
          <a:p>
            <a:fld id="{73F1C281-EE20-4A66-9C9D-D727D0E80F3D}" type="slidenum">
              <a:rPr lang="en-GB" smtClean="0"/>
              <a:t>2</a:t>
            </a:fld>
            <a:endParaRPr lang="en-GB"/>
          </a:p>
        </p:txBody>
      </p:sp>
    </p:spTree>
    <p:extLst>
      <p:ext uri="{BB962C8B-B14F-4D97-AF65-F5344CB8AC3E}">
        <p14:creationId xmlns:p14="http://schemas.microsoft.com/office/powerpoint/2010/main" val="44744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F1C281-EE20-4A66-9C9D-D727D0E80F3D}" type="slidenum">
              <a:rPr lang="en-GB" smtClean="0"/>
              <a:t>15</a:t>
            </a:fld>
            <a:endParaRPr lang="en-GB" dirty="0"/>
          </a:p>
        </p:txBody>
      </p:sp>
    </p:spTree>
    <p:extLst>
      <p:ext uri="{BB962C8B-B14F-4D97-AF65-F5344CB8AC3E}">
        <p14:creationId xmlns:p14="http://schemas.microsoft.com/office/powerpoint/2010/main" val="100527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4mins</a:t>
            </a:r>
            <a:r>
              <a:rPr lang="en-GB" baseline="0" dirty="0" smtClean="0"/>
              <a:t> max</a:t>
            </a:r>
            <a:endParaRPr lang="en-GB" dirty="0"/>
          </a:p>
        </p:txBody>
      </p:sp>
      <p:sp>
        <p:nvSpPr>
          <p:cNvPr id="4" name="Slide Number Placeholder 3"/>
          <p:cNvSpPr>
            <a:spLocks noGrp="1"/>
          </p:cNvSpPr>
          <p:nvPr>
            <p:ph type="sldNum" sz="quarter" idx="10"/>
          </p:nvPr>
        </p:nvSpPr>
        <p:spPr/>
        <p:txBody>
          <a:bodyPr/>
          <a:lstStyle/>
          <a:p>
            <a:fld id="{73F1C281-EE20-4A66-9C9D-D727D0E80F3D}" type="slidenum">
              <a:rPr lang="en-GB" smtClean="0"/>
              <a:t>18</a:t>
            </a:fld>
            <a:endParaRPr lang="en-GB" dirty="0"/>
          </a:p>
        </p:txBody>
      </p:sp>
    </p:spTree>
    <p:extLst>
      <p:ext uri="{BB962C8B-B14F-4D97-AF65-F5344CB8AC3E}">
        <p14:creationId xmlns:p14="http://schemas.microsoft.com/office/powerpoint/2010/main" val="270070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importance of an event or an occasion is how worthwhile it is in the scheme of things.</a:t>
            </a:r>
          </a:p>
          <a:p>
            <a:endParaRPr lang="en-GB" dirty="0" smtClean="0"/>
          </a:p>
          <a:p>
            <a:r>
              <a:rPr lang="en-GB" dirty="0" smtClean="0"/>
              <a:t>The significance of an event or an occasion is the underlying meaning or interpretation of it.</a:t>
            </a:r>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20</a:t>
            </a:fld>
            <a:endParaRPr lang="en-GB"/>
          </a:p>
        </p:txBody>
      </p:sp>
    </p:spTree>
    <p:extLst>
      <p:ext uri="{BB962C8B-B14F-4D97-AF65-F5344CB8AC3E}">
        <p14:creationId xmlns:p14="http://schemas.microsoft.com/office/powerpoint/2010/main" val="378997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a:t>
            </a:r>
            <a:r>
              <a:rPr lang="en-GB" baseline="0" dirty="0" smtClean="0"/>
              <a:t> graduation was an important moment in my life</a:t>
            </a:r>
          </a:p>
          <a:p>
            <a:r>
              <a:rPr lang="en-GB" baseline="0" dirty="0" smtClean="0"/>
              <a:t>It was significant because the amount of work I had put into the three years.</a:t>
            </a:r>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21</a:t>
            </a:fld>
            <a:endParaRPr lang="en-GB"/>
          </a:p>
        </p:txBody>
      </p:sp>
    </p:spTree>
    <p:extLst>
      <p:ext uri="{BB962C8B-B14F-4D97-AF65-F5344CB8AC3E}">
        <p14:creationId xmlns:p14="http://schemas.microsoft.com/office/powerpoint/2010/main" val="333184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shocking photograph depicts </a:t>
            </a:r>
            <a:r>
              <a:rPr lang="en-GB" dirty="0" err="1" smtClean="0"/>
              <a:t>Quang</a:t>
            </a:r>
            <a:r>
              <a:rPr lang="en-GB" dirty="0" smtClean="0"/>
              <a:t> </a:t>
            </a:r>
            <a:r>
              <a:rPr lang="en-GB" dirty="0" err="1" smtClean="0"/>
              <a:t>Duc</a:t>
            </a:r>
            <a:r>
              <a:rPr lang="en-GB" dirty="0" smtClean="0"/>
              <a:t>, a monk who set himself on fire at a busy Saigon road intersection in 1963. He died protesting the persecution of Buddhists by the South Vietnamese government. The regime had made life very difficult for Buddhists, banning them from flying their traditional flag or practicing their beliefs and spiritual exercises. Thus the Buddhists decided that a message had to be sent.</a:t>
            </a:r>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22</a:t>
            </a:fld>
            <a:endParaRPr lang="en-GB"/>
          </a:p>
        </p:txBody>
      </p:sp>
    </p:spTree>
    <p:extLst>
      <p:ext uri="{BB962C8B-B14F-4D97-AF65-F5344CB8AC3E}">
        <p14:creationId xmlns:p14="http://schemas.microsoft.com/office/powerpoint/2010/main" val="295124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Glimpsing The Versailles Signing</a:t>
            </a:r>
          </a:p>
          <a:p>
            <a:r>
              <a:rPr lang="en-GB" dirty="0" smtClean="0"/>
              <a:t>1919</a:t>
            </a:r>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23</a:t>
            </a:fld>
            <a:endParaRPr lang="en-GB"/>
          </a:p>
        </p:txBody>
      </p:sp>
    </p:spTree>
    <p:extLst>
      <p:ext uri="{BB962C8B-B14F-4D97-AF65-F5344CB8AC3E}">
        <p14:creationId xmlns:p14="http://schemas.microsoft.com/office/powerpoint/2010/main" val="1346908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iconic photo of Tank Man, the unknown rebel who stood in front of a column of Chinese tanks in an act of defiance following the Tiananmen Square protests of 1989.</a:t>
            </a:r>
          </a:p>
          <a:p>
            <a:endParaRPr lang="en-GB" dirty="0"/>
          </a:p>
        </p:txBody>
      </p:sp>
      <p:sp>
        <p:nvSpPr>
          <p:cNvPr id="4" name="Slide Number Placeholder 3"/>
          <p:cNvSpPr>
            <a:spLocks noGrp="1"/>
          </p:cNvSpPr>
          <p:nvPr>
            <p:ph type="sldNum" sz="quarter" idx="10"/>
          </p:nvPr>
        </p:nvSpPr>
        <p:spPr/>
        <p:txBody>
          <a:bodyPr/>
          <a:lstStyle/>
          <a:p>
            <a:fld id="{63303029-53D1-40CC-9369-0E30196014A5}" type="slidenum">
              <a:rPr lang="en-GB" smtClean="0"/>
              <a:t>24</a:t>
            </a:fld>
            <a:endParaRPr lang="en-GB"/>
          </a:p>
        </p:txBody>
      </p:sp>
    </p:spTree>
    <p:extLst>
      <p:ext uri="{BB962C8B-B14F-4D97-AF65-F5344CB8AC3E}">
        <p14:creationId xmlns:p14="http://schemas.microsoft.com/office/powerpoint/2010/main" val="156957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295401"/>
            <a:ext cx="8228013" cy="1927225"/>
          </a:xfrm>
        </p:spPr>
        <p:txBody>
          <a:bodyPr tIns="0" bIns="0" anchor="b" anchorCtr="0"/>
          <a:lstStyle>
            <a:lvl1pPr>
              <a:defRPr sz="6000">
                <a:solidFill>
                  <a:schemeClr val="bg1"/>
                </a:solidFill>
              </a:defRPr>
            </a:lvl1pPr>
          </a:lstStyle>
          <a:p>
            <a:r>
              <a:rPr lang="en-GB" smtClean="0"/>
              <a:t>Click to edit Master title style</a:t>
            </a:r>
            <a:endParaRPr/>
          </a:p>
        </p:txBody>
      </p:sp>
      <p:sp>
        <p:nvSpPr>
          <p:cNvPr id="3" name="Subtitle 2"/>
          <p:cNvSpPr>
            <a:spLocks noGrp="1"/>
          </p:cNvSpPr>
          <p:nvPr>
            <p:ph type="subTitle" idx="1"/>
          </p:nvPr>
        </p:nvSpPr>
        <p:spPr>
          <a:xfrm>
            <a:off x="457200"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
        <p:nvSpPr>
          <p:cNvPr id="8" name="TextBox 7"/>
          <p:cNvSpPr txBox="1"/>
          <p:nvPr/>
        </p:nvSpPr>
        <p:spPr>
          <a:xfrm>
            <a:off x="8292819" y="5804647"/>
            <a:ext cx="366987"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ED94A-7C09-4F85-A919-BBF1A8A61A08}" type="datetimeFigureOut">
              <a:rPr lang="en-GB" smtClean="0"/>
              <a:t>06/09/2017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410046-0120-46A2-9272-45E286F72ADB}"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1"/>
            <a:ext cx="3509683" cy="2209800"/>
          </a:xfrm>
        </p:spPr>
        <p:txBody>
          <a:bodyPr anchor="b"/>
          <a:lstStyle>
            <a:lvl1pPr algn="l">
              <a:defRPr sz="4400" b="0"/>
            </a:lvl1pPr>
          </a:lstStyle>
          <a:p>
            <a:r>
              <a:rPr lang="en-GB" smtClean="0"/>
              <a:t>Click to edit Master title style</a:t>
            </a:r>
            <a:endParaRPr/>
          </a:p>
        </p:txBody>
      </p:sp>
      <p:sp>
        <p:nvSpPr>
          <p:cNvPr id="3" name="Content Placeholder 2"/>
          <p:cNvSpPr>
            <a:spLocks noGrp="1"/>
          </p:cNvSpPr>
          <p:nvPr>
            <p:ph idx="1"/>
          </p:nvPr>
        </p:nvSpPr>
        <p:spPr>
          <a:xfrm>
            <a:off x="5029200" y="273051"/>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457200" y="2649072"/>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381001"/>
            <a:ext cx="3635375" cy="2209800"/>
          </a:xfrm>
        </p:spPr>
        <p:txBody>
          <a:bodyPr anchor="b"/>
          <a:lstStyle>
            <a:lvl1pPr algn="l">
              <a:defRPr sz="4400" b="0">
                <a:solidFill>
                  <a:schemeClr val="tx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5051426" y="2649071"/>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GB"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381001"/>
            <a:ext cx="3635375" cy="2209800"/>
          </a:xfrm>
        </p:spPr>
        <p:txBody>
          <a:bodyPr anchor="b"/>
          <a:lstStyle>
            <a:lvl1pPr algn="l">
              <a:defRPr sz="4400" b="0">
                <a:solidFill>
                  <a:schemeClr val="tx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5051426" y="2649071"/>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GB" smtClean="0"/>
              <a:t>Drag picture to placeholder or click icon to add</a:t>
            </a:r>
            <a:endParaRPr/>
          </a:p>
        </p:txBody>
      </p:sp>
      <p:sp>
        <p:nvSpPr>
          <p:cNvPr id="8" name="Picture Placeholder 8"/>
          <p:cNvSpPr>
            <a:spLocks noGrp="1"/>
          </p:cNvSpPr>
          <p:nvPr>
            <p:ph type="pic" sz="quarter" idx="14"/>
          </p:nvPr>
        </p:nvSpPr>
        <p:spPr>
          <a:xfrm>
            <a:off x="2479676" y="1260476"/>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GB" smtClean="0"/>
              <a:t>Drag picture to placeholder or click icon to add</a:t>
            </a:r>
            <a:endParaRPr/>
          </a:p>
        </p:txBody>
      </p:sp>
      <p:sp>
        <p:nvSpPr>
          <p:cNvPr id="10" name="Picture Placeholder 8"/>
          <p:cNvSpPr>
            <a:spLocks noGrp="1"/>
          </p:cNvSpPr>
          <p:nvPr>
            <p:ph type="pic" sz="quarter" idx="15"/>
          </p:nvPr>
        </p:nvSpPr>
        <p:spPr>
          <a:xfrm>
            <a:off x="269876" y="762001"/>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GB"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a:xfrm>
            <a:off x="457200" y="2568389"/>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9"/>
            <a:ext cx="1524000" cy="5851525"/>
          </a:xfrm>
        </p:spPr>
        <p:txBody>
          <a:bodyPr vert="eaVert" anchor="t" anchorCtr="0"/>
          <a:lstStyle/>
          <a:p>
            <a:r>
              <a:rPr lang="en-GB" smtClean="0"/>
              <a:t>Click to edit Master title style</a:t>
            </a:r>
            <a:endParaRPr/>
          </a:p>
        </p:txBody>
      </p:sp>
      <p:sp>
        <p:nvSpPr>
          <p:cNvPr id="3" name="Vertical Text Placeholder 2"/>
          <p:cNvSpPr>
            <a:spLocks noGrp="1"/>
          </p:cNvSpPr>
          <p:nvPr>
            <p:ph type="body" orient="vert" idx="1"/>
          </p:nvPr>
        </p:nvSpPr>
        <p:spPr>
          <a:xfrm>
            <a:off x="457200" y="416860"/>
            <a:ext cx="6019800" cy="5615642"/>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6ED94A-7C09-4F85-A919-BBF1A8A61A08}" type="datetimeFigureOut">
              <a:rPr lang="en-GB" smtClean="0"/>
              <a:t>06/09/2017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410046-0120-46A2-9272-45E286F72ADB}"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616ED94A-7C09-4F85-A919-BBF1A8A61A08}" type="datetimeFigureOut">
              <a:rPr lang="en-GB" smtClean="0"/>
              <a:t>06/09/2017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1676401" y="3609696"/>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616ED94A-7C09-4F85-A919-BBF1A8A61A08}" type="datetimeFigureOut">
              <a:rPr lang="en-GB" smtClean="0"/>
              <a:t>06/09/2017</a:t>
            </a:fld>
            <a:endParaRPr lang="en-GB"/>
          </a:p>
        </p:txBody>
      </p:sp>
      <p:sp>
        <p:nvSpPr>
          <p:cNvPr id="5" name="Footer Placeholder 4"/>
          <p:cNvSpPr>
            <a:spLocks noGrp="1"/>
          </p:cNvSpPr>
          <p:nvPr>
            <p:ph type="ftr" sz="quarter" idx="11"/>
          </p:nvPr>
        </p:nvSpPr>
        <p:spPr>
          <a:xfrm>
            <a:off x="7239000" y="6356351"/>
            <a:ext cx="1446213" cy="365125"/>
          </a:xfrm>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410046-0120-46A2-9272-45E286F72ADB}" type="slidenum">
              <a:rPr lang="en-GB" smtClean="0"/>
              <a:t>‹#›</a:t>
            </a:fld>
            <a:endParaRPr lang="en-GB"/>
          </a:p>
        </p:txBody>
      </p:sp>
      <p:sp>
        <p:nvSpPr>
          <p:cNvPr id="8" name="TextBox 7"/>
          <p:cNvSpPr txBox="1"/>
          <p:nvPr/>
        </p:nvSpPr>
        <p:spPr>
          <a:xfrm>
            <a:off x="8292819" y="5804647"/>
            <a:ext cx="366987"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740664" y="3160060"/>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631579"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31579" y="3160060"/>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616ED94A-7C09-4F85-A919-BBF1A8A61A08}" type="datetimeFigureOut">
              <a:rPr lang="en-GB" smtClean="0"/>
              <a:t>06/09/2017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16ED94A-7C09-4F85-A919-BBF1A8A61A08}" type="datetimeFigureOut">
              <a:rPr lang="en-GB" smtClean="0"/>
              <a:t>06/09/2017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410046-0120-46A2-9272-45E286F72ADB}" type="slidenum">
              <a:rPr lang="en-GB" smtClean="0"/>
              <a:t>‹#›</a:t>
            </a:fld>
            <a:endParaRPr lang="en-GB"/>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616ED94A-7C09-4F85-A919-BBF1A8A61A08}" type="datetimeFigureOut">
              <a:rPr lang="en-GB" smtClean="0"/>
              <a:t>06/09/2017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410046-0120-46A2-9272-45E286F72ADB}"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GB" smtClean="0"/>
              <a:t>Click to edit Master title style</a:t>
            </a:r>
            <a:endParaRPr/>
          </a:p>
        </p:txBody>
      </p:sp>
      <p:sp>
        <p:nvSpPr>
          <p:cNvPr id="3" name="Text Placeholder 2"/>
          <p:cNvSpPr>
            <a:spLocks noGrp="1"/>
          </p:cNvSpPr>
          <p:nvPr>
            <p:ph type="body" idx="1"/>
          </p:nvPr>
        </p:nvSpPr>
        <p:spPr>
          <a:xfrm>
            <a:off x="739775" y="2770095"/>
            <a:ext cx="7662864" cy="3267169"/>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616ED94A-7C09-4F85-A919-BBF1A8A61A08}" type="datetimeFigureOut">
              <a:rPr lang="en-GB" smtClean="0"/>
              <a:t>06/09/2017</a:t>
            </a:fld>
            <a:endParaRPr lang="en-GB"/>
          </a:p>
        </p:txBody>
      </p:sp>
      <p:sp>
        <p:nvSpPr>
          <p:cNvPr id="5" name="Footer Placeholder 4"/>
          <p:cNvSpPr>
            <a:spLocks noGrp="1"/>
          </p:cNvSpPr>
          <p:nvPr>
            <p:ph type="ftr" sz="quarter" idx="3"/>
          </p:nvPr>
        </p:nvSpPr>
        <p:spPr>
          <a:xfrm>
            <a:off x="5789613" y="6356351"/>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4305300" y="6356351"/>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C0410046-0120-46A2-9272-45E286F72ADB}"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3.jpe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8.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243" y="788511"/>
            <a:ext cx="7302149" cy="1200329"/>
          </a:xfrm>
          <a:prstGeom prst="rect">
            <a:avLst/>
          </a:prstGeom>
          <a:noFill/>
        </p:spPr>
        <p:txBody>
          <a:bodyPr wrap="none" lIns="91440" tIns="45720" rIns="91440" bIns="45720">
            <a:spAutoFit/>
          </a:bodyPr>
          <a:lstStyle/>
          <a:p>
            <a:pPr algn="ctr"/>
            <a:r>
              <a:rPr lang="en-US" sz="7200" b="1" dirty="0" smtClean="0">
                <a:ln w="10541" cmpd="sng">
                  <a:solidFill>
                    <a:schemeClr val="tx2"/>
                  </a:solidFill>
                  <a:prstDash val="solid"/>
                </a:ln>
                <a:solidFill>
                  <a:schemeClr val="bg1"/>
                </a:solidFill>
                <a:latin typeface="+mj-lt"/>
              </a:rPr>
              <a:t>History at K.E.S!</a:t>
            </a:r>
            <a:endParaRPr lang="en-US" sz="7200" b="1" cap="none" spc="0" dirty="0">
              <a:ln w="10541" cmpd="sng">
                <a:solidFill>
                  <a:schemeClr val="tx2"/>
                </a:solidFill>
                <a:prstDash val="solid"/>
              </a:ln>
              <a:solidFill>
                <a:schemeClr val="bg1"/>
              </a:solidFill>
              <a:effectLst/>
              <a:latin typeface="+mj-lt"/>
            </a:endParaRPr>
          </a:p>
        </p:txBody>
      </p:sp>
      <p:sp>
        <p:nvSpPr>
          <p:cNvPr id="5" name="Rectangle 4"/>
          <p:cNvSpPr/>
          <p:nvPr/>
        </p:nvSpPr>
        <p:spPr>
          <a:xfrm>
            <a:off x="2209226" y="20231"/>
            <a:ext cx="4647518" cy="1200329"/>
          </a:xfrm>
          <a:prstGeom prst="rect">
            <a:avLst/>
          </a:prstGeom>
          <a:noFill/>
        </p:spPr>
        <p:txBody>
          <a:bodyPr wrap="none" lIns="91440" tIns="45720" rIns="91440" bIns="45720">
            <a:spAutoFit/>
          </a:bodyPr>
          <a:lstStyle/>
          <a:p>
            <a:pPr algn="ctr"/>
            <a:r>
              <a:rPr lang="en-US" sz="7200" b="1" dirty="0" smtClean="0">
                <a:ln w="10541" cmpd="sng">
                  <a:solidFill>
                    <a:schemeClr val="tx2"/>
                  </a:solidFill>
                  <a:prstDash val="solid"/>
                </a:ln>
                <a:solidFill>
                  <a:srgbClr val="FFC000"/>
                </a:solidFill>
                <a:latin typeface="Apple Chancery"/>
                <a:cs typeface="Apple Chancery"/>
              </a:rPr>
              <a:t>Welcome to</a:t>
            </a:r>
            <a:endParaRPr lang="en-US" sz="7200" b="1" cap="none" spc="0" dirty="0">
              <a:ln w="10541" cmpd="sng">
                <a:solidFill>
                  <a:schemeClr val="tx2"/>
                </a:solidFill>
                <a:prstDash val="solid"/>
              </a:ln>
              <a:solidFill>
                <a:srgbClr val="FFC000"/>
              </a:solidFill>
              <a:effectLst/>
              <a:latin typeface="Apple Chancery"/>
              <a:cs typeface="Apple Chancery"/>
            </a:endParaRPr>
          </a:p>
        </p:txBody>
      </p:sp>
      <p:pic>
        <p:nvPicPr>
          <p:cNvPr id="6" name="Picture 5" descr="KES Branding.jpg"/>
          <p:cNvPicPr/>
          <p:nvPr/>
        </p:nvPicPr>
        <p:blipFill rotWithShape="1">
          <a:blip r:embed="rId3">
            <a:extLst>
              <a:ext uri="{BEBA8EAE-BF5A-486C-A8C5-ECC9F3942E4B}">
                <a14:imgProps xmlns:a14="http://schemas.microsoft.com/office/drawing/2010/main">
                  <a14:imgLayer r:embed="rId4">
                    <a14:imgEffect>
                      <a14:backgroundRemoval t="0" b="62560" l="38256" r="62278"/>
                    </a14:imgEffect>
                  </a14:imgLayer>
                </a14:imgProps>
              </a:ext>
            </a:extLst>
          </a:blip>
          <a:srcRect l="35429" r="34721" b="37879"/>
          <a:stretch/>
        </p:blipFill>
        <p:spPr bwMode="auto">
          <a:xfrm>
            <a:off x="251520" y="307439"/>
            <a:ext cx="1047013" cy="817305"/>
          </a:xfrm>
          <a:prstGeom prst="rect">
            <a:avLst/>
          </a:prstGeom>
          <a:ln>
            <a:noFill/>
          </a:ln>
          <a:extLst>
            <a:ext uri="{53640926-AAD7-44d8-BBD7-CCE9431645EC}">
              <a14:shadowObscured xmlns:a14="http://schemas.microsoft.com/office/drawing/2010/main" xmlns=""/>
            </a:ext>
          </a:extLst>
        </p:spPr>
      </p:pic>
      <p:sp>
        <p:nvSpPr>
          <p:cNvPr id="7" name="AutoShape 4" descr="data:image/jpeg;base64,/9j/4AAQSkZJRgABAQAAAQABAAD/2wCEAAkGBxQTEhUUEhMVFhUXFx8ZGBgYGB4gHRwcHxocICAdIR0eHiggGiElHRsbITEhJSk3Li4uHh8zODMsNygtLiwBCgoKDg0OGxAQGywkICYsLCwvNCw0LCwsNDQ0LCwtLDQsLDQsLCwsLDQsLCwsLCwsLCwsLCwsLCwsLCwsNCwsLP/AABEIAIwBZwMBIgACEQEDEQH/xAAcAAACAwEBAQEAAAAAAAAAAAAFBgMEBwACAQj/xABJEAACAgAFAQYDBAgFAgQDCQABAgMRAAQSITEFBhMiQVFhMnGBBxRCkSNSYpKhscHRFTNTcoJD8CSisvEWk8I0VGODo8PS0+H/xAAZAQADAQEBAAAAAAAAAAAAAAABAgMABAX/xAAtEQACAgEDAwMDAwUBAAAAAAAAAQIRIQMSMRNBUQQiYRQy8HGRwSNCgaGx0f/aAAwDAQACEQMRAD8A2OPq0TC1LsAaNRudxyNlxHF1yBiVV7I5AVrHzFbYz2Prc+Vk7kQ+EC5dZ0gHceAgeMtQIrgbHyA8dHYROGGrWF8AUWbIo7ebUQK/LHE/VPco4ydPQw2aYepRebgfOx/PEWa63l411yTIi3WpjQv0s7YodA6eY0DONLmyV1agpY2d/NjQsjb+ZUvtIzH3jN5TIg+C+9m/27gX6bBvzGK9Z8ktuaH/APxWGtXeArV6hZFc3fFV548ZbreXkUPHMjKeGU2D8jwd8JPavPiLpjvrLPMFSJBYCiQVSLZPwajv53xxgx0jpeZy2ShhhMetIyHBWzrO9qdQWwSdjsfUVuI67asLgkxhPVoPOaMfNgMfT1WH/Wj/AHhjNO0eelkYLKjakWmVyQduGCnwHztkY36bVi9k+0zxg5UHxEfonJ/NRsfhHi444BrCfUtT2tD9D27kPx6pD/rRfvr/AHxH/jWXuvvEN813i3+V4DdmIZRGskrM22lAx1HTfxE73q2Iveqve8L32l5JsvLB1SAEtD+jmAPMRsbelFiL9wfLFI619ibgh/XqMJ4lj/fH98SrmkPDqfkwwr5TOLmFEUrRvDPBqVgSbDnTQuzwVJJ82Awm/Zbl1ymbzPTsxGneKe8iYqLZfY+lEN9W9MZa1q6C9M1c5+L/AFU/eH98ekzcZ4dD8mGBHWupLlk1mNns1Srx7k1S4X8v2sU5x4JEjMTASRvxSd2DRsEE6/Pb4hgfUIy0m1aHzVj7j8/dmM3P1DPnMSO2lXD6A3CmtKBSCNNLR2AqySMan0yMvrlkNRpqOlDQJ5q1otoUVe1kn0ss9dJ1Runi7G7HYz/7PXkzEUuYzM0hVn8CmVwEA5/FxZrf9XEvbLqDQZYmFnEskixwkSyGyTzu1Hbb0s4H1CN0nu2j3jsAYMmscSd/LIzKoDMZZNz5mgwG59sZl2t7Q9Qy07OC6xKwChWkMVc6Wd93YggEqa9OMMtZN0Dpm147CLJ20y4y0OYRpG7wf5YkJfUNtNHkhuSdgATxi32U6jmM0peRiiVvpr4ibAB02aUiz618gPqI3QelKt3Yb8djNuh9RzIzs+Rzc0hkvXl5CxXWnmPAALrfi7D+mGaHNJqKF5PCQpbvWI1MaHNeZH5jBevFC9NjHjsZh2e6zmYepy5LPzyOJB/4droHckbqBuy/xUjzw/tlF/Wk/wDmv/8AywXrJA2hDHYWc/1rKRFgcydSg2izMW28q1GuMJvVu12cDjumdEdbiFK5J43Zkoi9jW24wr14oeOjKXBrGOwv9nc995hDiWXUKD7KBqoE14Nxvgk2Xfymk+oSv/QD/HDLWi1YjjTovY7C51XrzwEINE0hNaFUgj5nU259K98Eoc5KRvHGGoEr3pNexqPGWvBurC9OSVhHHYXs32mEZdWQXGNyGNFtqQEoLbcewvcjHzpPX5swGZMugVTVtMQCfOqiN15/++N1oXVm6cquhix2BXUeqNDFrZEvjT3h3PkF/R2T9BgP0Hti2Yl7psuImIJFyE3QttxHVjbzxnrQTqzLTk1dDbjsBevdVkhy8s0UaymNCwTURqrkWAa2vAzs12tfN5NcysSKSWUprLEFSRV6Rewv5HjBerFK7AoNjbjsC8pnJnQMURSf2mNfShf54HdK7QySyvEyIjLxuTdGj+W354X6jTxnkbpSz8DLjsC55Jgfjj/+Wf8A+zA3rfWzlojLNmEROP8AL3JrbSNVk+39sZ68Fgy02M2Oxn/Tu38MkJmfNd0AxXQ8YDkgA7KpYsNxwDziWHt5lyLOZcel5WXf/wDSF43Xj8m6THvHYU8h2nWUalzMdWQA0RVjXszA/wAMdhPqtPyN0J+BSlmnzOmVoZTdAFl0gWdgLoUb8j5+fOGTsd07TJI0lCSPwBRvpBAN36mq9h88es9l+8DmSeRYySNlseE0WahSrYPpsCb32sRZFESQu7hY22IIGwVWNbbeK+OaxyrRjGW58lpajcaQwQnnGbdlXWfMZzqLSUzSmLLi+VUbbfqlQv7rYcp8m8iGOWVwswKEIQGFqTWoLvsDuKwK6J0dMuI4opHtZJAFKrsut7YNoBuvcjeq3xV/bRJLNgXruYXO5vpsAUDxmaShvSfDe3npcfIjGjyHfCx/ga9/3wkk+96u573w7Jeu9OnRfd+en4sWMvNINXezSOST3VaAWpiNOyc8GztRvyOA8JI1XwGs1lUlGmRVYe4/kfL6Yznr/RdDkBTIveqibWdRFqK8yACLHNb84cIOmvKn6eYyU7WpRNBIYgbaQTQ23PvgFN0pVzSQmdtbkyroQJHGw+EaVbckE1qvgXyMJOEZrI8JOHBSyfak5KlmDtGSAEIOsE/qA7nz8J+lcFyTqeWzStBq1a0IZCpFrW43HoccOmysgjmeOZa5eM6ifWw9X7gDFHKwSQSSJDBliRGratboTZcBd1eha+vngwhKGE7XyacoSz3FDsD/AOHfNdPlBeXJuZMvvRZGHr/yDXW2vHj7Q1kC5fqsSkS5Z9ElUbS+dS7MLLJY28R4rBHrPSpG6muaDRxyxoFMS6nOYjZSAaFFPxJZ2BUEkDFjqnTJJe/y4y/xZdfB340oG1AUCpAIZSaurAN84o+bAvkSPtA7UTZieLuWcREXGqsQrX6gHxX5361ilJmleRzI9rG1AckqV0lAPNaAA9NN4P8AQuyOZgdVmEciZeQAyA3+jOltNHfSQeKNWT8nDtB2QjmVmTJZfvTwRMyDnk6UF1zXnhHHdhlIzUHgz37K8k0ucmWIssLR+PfdRq238zsa/tYOjdv86Mvke5hHjlqCJV532NfTb5kYCdlFkgRpIIYVXVoJDEl2/wBoGpjxVUKF1uTggMhmMx1CGedaSKPUkW4Ibgtvtu1kb8BfTBecoWqlnhEcXR48tDBBJB3h0kMy0dRLar3FDfVzxsd62g6RP9/6hHUfdwZJSVSttd6R5bVWw/ZwR625QDu676MHSXmj1ltqDKT4hsCBV2NqJvFfsHeUiK5iGf7xKxkkIjLbE0LIvj+ZOEUchv233GXrXSVlGoBRKopXIB/4nbg/w5wgdtXEeWWPMxPErSKGNsUJAJA1DaiQPhFgemHhu0URTWLIq/wg78DSW1A8eWFftLHNnohCcr+jjIDRiRWcMVtT4WAQgEEAncMfXB2puwQk1gRRmdEgSPQbjY+GjaKuvSu5CI1V+s29nyxP9nXaiSLMJG7gLI4snayzC7PvZPsQK87euxnZxYItE2R0uYwHmDBixvyAOpPIivTFebskpzcRXL6II3WUyaSXcrZ0aQKA1Eb87YySr8seUk/zH/S99qXRmkhGbgJXMZU94pHOkbke9Vdf7vXEmQ6mmayUOcRbfbVEDQMg2Nn9nxEfPDOc2DtokPqNB/qMJHZ7s5LlM3mEWBmyMx1qNSho39hqBHmtg8BcM8ojHBB9qvSZJstHmkAE+W0u2m9lNN57+BqO/kSdsG832hOY6UMzB8ToAa/C+4YfvjT9cEo8gVHdxwMsb33utlJa+bOokmr5/PC32O7MT5SHM5WejFMSUMcg1KCKb4htsF9d7xrtUzUrszvLwN+EFtR0KP1i3hAHqd/5euPSSsvh1EUdhvsQd9jxvhub7OZTMNEoMF7+JddXutC0si/F8tjWDmV+z6IL+lEryE7yd4B/5dx9TZxLptnc/UwT8gX7Pu8miaH7y8UfencafExT4FLA2fx0P1TY3w89b6n92jWKPU8p2UcnfzP14H9Bgf07suuXKsiSSPGG7kSygpGT6AAVzuavHroXRZI5WnnQyS2dNOu1/E25A1Gz8hsPPDy3Uor9zkk4ym5v9iLpeV+7zATDXNKhYFSSy38W1bc/H6/TFvI9JcOWFJH6sbby3AsgfDdluaJG2JM1LIZw5hcR0FJrUSLLX4GNb0B8yT5Yg7Ry5iSPu4IHKn4ydIJHkoBa69fy9cKkoL4M25P9QNmk+/ZgRRArDGN3HNfrE+bNuFvys+Zw19QmbLxIIYC6ihS8KAR5Dc7XwPLf1xU6N3eWiEbFu8PikPdvuxNfq7Dal9QPniDtD1fNju/uMauDesyRybcVWw25s3e2G041blyLL3UlwIXbTtMJc3aBl7uPRXq+92b2UFiPfTfpQPNZ3WCVBG4BNnxHxUT5bKNNfPBaXsNnpGkkMQUNbAJR3JsKA7KQLPJPGCE3ZSf7sVSBYZAQbkpi4AN2RqVd+B+WmzaS025OR1qelCKXJL9l+fZ55IZHtWjJ0k/EbH5nTf0x32d3lM9nOmOfCG76E/l6+qFD/wAWwW7HdNhyBLZjV94l2DCJ9Cg8IpC6QdrPrQ9MBvtJk7vN5TqGSBkljOmVUUklB9PNSy/UemKQSS2s5tR7ptxQ7z9oytquXnkbVp1Knh8/ERetVBG+3yuxalnOpsZo84kMsatpPioCTwgkrvurKRV+/wBDfaTqbCJHycsayysFt9yivZLV+Eg18V1xti/11YZMoY+8iJjUFaYcqPIWasWPriepFyjXfkaDUZJ1h4I+uddZVDZeGSUsgZSqMVo8fCN/l/LCJN0TPZpjmMwFAWz+mIUKvmAu4iWvmx8zhu7F9SQQFJHC6GOnUQPCRe3rveKX2j5F85DHDBKoGq3tqWtgCR+KrJ32+tYWC35b5Gb2OkuDLshkXCnNLl52gViEdVsEg8k1tXPFXt5HA9OtMGDGNSqtZUg+L2aje+N/zHW8tk4o41NqqhQsVGgBXAOAnTzlMw84niQ969oHjIAVRyGqkJNnY8/TFt0U8qxKk1jAQ7E9Uy2cy4lgiSNl8LxgDUh9LHIPIPn87x2FWToJys5fL5uUgghY4ErSt8GtQb1+H3OOxGcoJ8DrTk1aY6ZRdSAkTjWoMiBaUswtuV1LZu9JHJ9Tj3LQoFZ2SRiCtxgG1O3Kmq3oHywqr2+kYawiIhLmjbNpRA3xWF1MWC1VDmzhVm6zPmTU7lxepEJoarOwCkVYJXzO9e4vJklBs2PKwNeu3BrSO8piBflpat9t+TW+PQybBQNfwmwdO4O/7XuR9cKn2czROGqSQyxrRQtaaSdioqwBwfl7jDwDjck3awVVyx7zvLGrTp+HarvjV/HCxmjLkp+9kmuBqC6tR0tsCNF0PDqYEGzR9SMOgOKPVOmR5hDHKCVsMK2IINgg41GTzkpZHqKIv+argszDwsG8TE1QUk7k8DisLeby6MjOEZJyTIGAcsDsQAPKmoADgrwQKwO6v2lXLyd1lisqqNJZh50BsQd/nsD5eWDnTc0MxCsg21A6h6HcHgEklr5P6uINvhltte7yKOX7W5uIjVmSa/C62CP3dx7g+uGzIdS+/L3oSIEFUZiFZk0nUdKuvmTYs7bc1WM+6urM7tJEsbELIKutJ2PIG+oX/wAvYYf+wejJ5QyZlxH3z2ofY1VDw877n5Vh9NturH1VDYnWQy6qjxvHuxJWQuzFipo3YDWQyihsAC1VgZNn8u88hZpULKkQZS8d0XskWPh18kbb49Znt/lhXdpI93vpCjSPxeI3R4G3IrATrvafLThGaGVJFbzoLWxILBvMHYkCid63w955RFR8pjPLCZBLL+loSLJo8a94iom1bFr0tQHJoGxtix2m6l3eWYpeqSkTajbD0O4pbPHlhIymbzLMr5ZtUZBkbQqsBqI0r3elmQAbkhTdNRNjE+b6tLKFXwqVYMSFANkhaOmzdSqKKg3qIsrpw1OSM47XkuZXp8+VzcUetSGYMhKnSzBHBB808LMLF/hNHcHx2l7Qza5UiKB1UIxjLEgAuWCkgbjwgmvlW9eF69mHUlY40LoKIQ2hob/pClN40PBFOv6pteWIrbSOdS6WCltSudQDKSrHy1b3wAeGGJyjKEaXAyqcrfII3O+5J33+vONB+zDOswmVyxKBApPktvSjz2Nn6+2EzOMBbL+jXyWyaDEkb+fNfT3wU6Z2nTKw6RF3krEljJ+E6bVQBdjjzBsnbbEYYlh4HcW1VDrk4iAFlDx91aQ6IyxoEr3h8DLZA2HkDfLbfOnhvEXfO3qICldiAaDWEA8Qo0TsKGM1n6zmZpUIlZSTpIjACgLTEkChQFnc7iwTteNX6FkiIQ0kwmLeJXW1BUgEeG/ryecWu1aElHZhkoZvwx5n95P/AKnxw7/VxNp8gTD9b2444xYk6cjqynUAwo6XYfxBsY8Q5OPLqz65SoXcPI7ih6Bid/lhl8kmygc63e9xrPfaNegyxg6LrVtGTV7YtnJysN2A/wDzJD/6dGMxg6VnIc4nVcxIrhpyrhNR0xt+jrcABVHHrXvjXoplYWjBh6ggj8xg47BaaA65BC7K0wMi0WFXQ8jUrSV/7YkfIxLzMF+YhH/7Yxx7NZYsxeMSajq0yeJVJskgNxZP/sMTp0PKqdstCPlGv9sa2C/kjy5h1aUzILHyV0s/RRvizJ08NQZ5a9pGH56SLx8i7lT+jRSf/wANB/MCh9TiTvZT8KKo9Xaz+6tg/vDGsB4y0UUb6Fc6yL0tKzGvUKzHb3GPeZ6jHGwV30k8WDhe6lkxBK08zvIZGFafCFqrXmxsDVHe2B53n7Q9VSDL/wDhFVp57SAKu5bgsaF0nJJ9AOSMZO3Q7jw+bCq9RVv8oa/K70rfzO5/4g4mWGRvifT7IP5s139AMLX2f5aSHLjK5vQZYmYKbDWp8QBP6wDcele9T9Tz4kd8vlFBeNS00inSsdcLqH4yRx5Ubxs9sgrNC11brMN5hJMv3olnOXDPIb06QpI1LYo6iN9jwRg52azeZACdwwy6CloAEDyAutYHtv8A7jhQ6P1toIXzOYiETKSEijXSzyXVtq1UdmZjVDUu1kW39f6tqdcnl8yDPKLZSoLCOtyCukAnjfyJO2FjnN9ys1Sqg1N1cVSK5W6Lq0YK/wDFzYP7JF+2KcuZjKFZmaTk1NByPYgKvp54DHPRic5O+9kgg1yMFZig+LQWBtttIC1e42wPZs1D3ebmYNcTIsIQlgNIq9PhsEBj4RR1ceWlJ3QsYoNZt20DRHFFIzBbVXjIs6R4xtd+R/I8Y+L1FhGQc5H3ovZmQnbSGGnQWsEkDxenOBEPf5qFgyyPGhtu80WSR56GKtXoDwffAnp/ZyXvY848y5dG1xpCIyRDGTx8YAIZifOibs0MLCTapjuCXgN5TNks0ETjSdTNOdQJIrVp8YahajSObBBFkiDoHW0bPPkkXYKxD21u+5YB9WltNjejelthWLk/T8ukaxRakUoYneMgSNqAGmx67LfIIAI8xaijWKOCNaVYRZWPYk7gmqry2s702+NeDXZ4k7Uqs4guZinxOFQoK97Vn9LGw+VnBiLqM8iloY0VQCdTuGJr0RCdz7thSzPaNYM9KsEHe2gESqpUGRkU3qKgBQA9kE1TceI4vdm8rLBmppc+0I72ESGjsulhtwAK1kbE36nnDULVDP0XMs0IMxIcXqJGnzuwBwK9fTArO9YTMP3GXcWdtQbSxrc6TdgV5+fleIeqZsyJJJTLBGLZRy3oCOLO1L5AgnagwrsbKsuZDSR+IqSjkEPe+zbmyFLgG/hqxxQuqs23lodOjdITLg1bMfxHyvegPIfx4smsdj11CdIhZDEngBiCf4ih8/647DWlgntcsmDliaB4HAHqa49Sf6AYYMj2ZLeFjqnI1jLreoLdXKRul+g39SMF+xXQTmGaXMBKQgLo0amarJLJtsCP2rJ3FY0XJZVIxpjUIvoB/wB2fc4yXkvqanaODL+gdG6isoliiKFG37w6Fa+bB3YEbE7nz5rGtjjFXO5+OIAyOFs0o82PoFG7H2AwPzHXdv0ShrqiTexFg0lmvLcg4NkHbB3X5sxJmQMuGrLgMwH4mYbefioEbe7Y4yZ3ORN3bQQxuCuxdn9CLoBT9P74CO2ZWeQqVMctA6lJY2+6kBV0gklNWokKAKsHB7oHVTHHpmjcLGdBYC9NeTAWVri9xibpO7KV7eBDzXZiWGbRKECgFyS1BkXkg+18c+2Gbs5m1TJIYwR8TUbFWxa+b00FPqRxvz9+0OVMz3cEbKdJ1s3IAIGldiLJ5q+AMVuj5yVWYTS95rAAOgJRUbAhSAbA/wDKo88SlKCltvJR75xti/noZ4CllWzCsNJ0eJBGLCqborvdaaP1xXMbP3kpt5GiLFvMvITQv5bV5YOdTLLmCZJUFDRECtUtagNY3NLtdE154HfdHjvRVXegnz4tSLI44IxpSk1SGikskM+VJ8K0AFVL86Xc/naj3vEOcFupCON2JoWSWGxHr5UflieTPCMqZIWKXuuoeLYnTfIB8z6XW+Bs3XJWl719RJu11eADyVQKpQoAq/K8LCDq5D5b9prXYiNfucRVdJ06WNbnSSu/vtjx29my6ZcmVEaQ7RWoJ1WN9+VBokHY7DzGEjs/9oJy0YiOXDKC1EOQdyTxRHJ9sC8z1r708kk1u5+FVB8POlQPLcgV7n3OLue2OOSHRlutlqisRdYyngWqskCkIJbuAb0hRqZtzE5vxWaQidlYqLVN2Pkv9L9sXJMsFQXbHSukd2VJAbSNnkLLao7bLsSeBgXnurtLGkYJWJLCoNq8V7+p0geI77/mdZW1fgOjG/3PWcceFvMx6QD+sdJPn/pt/E74pSvq343sUPMkHf24x6qywck3uWq6IvevSiQa9j5VjxLlTsBIm/GmyfQbECvqcR+DsilHkkCFgKAonbzNi+B6b17fTGm/Zt1YyRPl25gPhvkob28vhYEV5Ch7n2nYZHhRMwx1IAqiOgiV+qGBuzuWPxHcjyxYzuby3TwI4IlM5UDStBiBw0j1dfPc3isY7cnHqavUxWRizuejgQySsEQck/8Adk+2EbrPbBpCNCFMtqpmZbdwDvQ4RfnufbA6aSXMSqcw+trsKAQigDcIvIJ41Gzv8sGljO4JFA6QK9PpyfFX05816u77eBens55Bc3WkzEQijp40Oo7VuxbkHZq33AxQimbKSxywUtyKjpwjqzVRA2sE7GrHvwbOa6uC5hWNGAcjWCxK6aFMNAVVJVtw5v03285WMS5lAx0wQss0rnggDUiiviLGia4AxKSfVTRdV03aH7K5PNFtU2YUC9khQDb0LvqLfQDFpenrdtqc3fjYsB8lJ0r9BhY6l9oEUbUkZcAgamYKvGonhjQXxGwKFeowEy32pd93hihsRlbJ28JajWphfB3NeW2OlyVWcqhK6NNGPWnAnpGeGYUsDKtVYIVeRdAgk/xxcmWJSNZWzxrPP72CI12KvXDC6aXljVhTLqI5HqDyDuD7E4X58yDHqhLKTRqjpOlwtgkew8am9gCOBgH1LrbyZ544o4tN0CyEnu6APDABSfGpq/EKPixc6jmthpbdRQ8z4jW/zJN2NzeEm2mWhHCPuekZ0YB2jkJsyDY3RFj6Ei7ve+d8EulTxQQPCkZSMgDvKJJZ6Vi5A3Y3YryFbUBgW5BHwn1ok7Df6j0x5lkATS7FdXiFb7KGoHb4S3pxp+eJxnsyNscsFFslA8+YbMnvCSRF8QCBmbVYWxqWgR4rJ0ihVht7L9FT/PUgOY+7FV4eLN+tgHY+9m8JcE6kHSwYKasbhaG4+nzw29iczp7wW5Qld9PhDG/Qnkad/lgaetvlUlQ+rp7YNplObNR5BBKL717BDWWduHHIvS4BJG2/PqtQ9rmldVn0quqyQoavFe4obE7efPnWKfa7qAmz0zLWkHQps/hAWwK8yGP5euBTuEjbdNKm+KYgat/Pb1F8kYMnTpdiunpJxuXLCLdvkhLLBCW1VrZmqyPzZt7Nki/QUAC+R6y00WuNiQeAw+FxuDtwQ1GwffGd5/p+llUhdRj1nQ+obgtvdUQL2+VYYuzkvc9OaVjyzMo/8o/MjDep+xSg82c+g3ualwLsvaHN6i33iUEEUA5A2qqANbUPyHpjS+maJII5DGo1orkUNiQDz8/PnjGXdN6X37pEpIdm3scDcs13tQ9t8ajK0cUWpXJVQCoDCiCtKB+ya2rzBPrgeur2xXJvS3lvgEzdSljkcK5sHSpNnwkat/FRNSOtUOFN3eLnZ3q0sssSysznWAbYE20ijVR8tJJBvbu7AGnC4HDEufM3txqNnb/vjDz9nPRz3b5pVUvq0xa+KUEE2BY3LAH542nKUnUvAJUlaGbtTkx9ylVAF0gML4GlgxJo3tROENe1cEcOXMUVTRlWdglXY8S2x1VvXy4sYb/tD6iY8mVIKmUhLvaqLHjeqFceeMdmjIPtdXYO/nwf54pNpMroaW+Ntmv9KzKZhmlmkStgI223N0SD5VwBt8RsnfHYr/Z5lRDk0mlIUsCFvkJrYj3Nk7VtVe+Ow1I53zRF9m+ZVclvq/zG4RiPIchSDxhol6oiIz6ZWocCJwf/ADKB/HCV0rtIMlkxGYGdkDElSNJJJbc8gWfIHywp5r7RM87MUdYlvZUUH6W1nB0/evaDUe15H+XJx5mYPK7yxgBtUQOlTudBYbgCvIXuCa87EXT1m1SxpLoCnuefETZ7w96QKs7Lx5nnbMV7c50gCWQSpYJR1AVqPB0hSR7XvhsinzGe05t0MaQKLRHbSUvxEDYhipOwO4X3F6Wns5NGW7gsZ6QCN6BW1DA6kIFAGhpJJ+PYXZ5o0QvdPfMrG3dBYk3jeQkDXRItVK2SBYL7+vriXriO0ZqS9WpDvtvRLUHNn9G3A2u/SkiTrLxLFEW090spZdR3YFljU7+Kn8VHyA9MS22ykX7Qrns4uXRgumQqL21D/qCP8QDE6rHG9GsUs31hkay4/RvIQBw2kAJxufGSf+J4rAVM6hQKxYNpVdY8TWpRrazuNYJ23A9eMVRk2kYLEVkJOwF2f+JAPvgw9NBO2GWs+I5LkGaD6hLqYJFudixAfUWtuTpP5Lho6XP3sQcAoeCHG5A4N7AgjzG14jyHZxkkWOI95NpD2UqjzoGoWAQCNVX7es83R5IMyzyM4DLsG1bnYndt6Ukce+J+pVp0PpSa5BvWYmCKzsGp6oLRHhJ9T5qPzwFdvPjBrqBacAxi0UnzFsx5NeYA2Hmd9uMAZTRqiD53/bywmne3J0QZzDnn6/8A+YcOix5aHKzGVwszLSKynY7HexW5GniqBP4iMJ43/lX54jlO/OKJ07NOG/FmpdNyi5cie0kVFa0UFrjZnJN0q7Bwfh4B3AasI/WVQys8CSNEx8gSV4O+2/I4vi/PDt2J6ss0CxXbxrpYNv4dXhO/hAGy+22AeVyHcl4m4DnST5qQtbjz2o+hBwNbUaVkNFVJruhRkz0d/EAeSG8JH0O/0x4bPx8q4LCqC7kkcAAA+fth6mVG8LUx5IIvy9T8x/2MQqI4kLhQoUX4Vr+QxFasfD/P8F3KVdht7cdq1y8AEciiWQjYEakQiy1fLYH3vyxn2X7TQXSWWY2WdgLP6zM39cI8sUjEalkJ8yQcQvGSdIsEmq/Ifwx6EtCE1lnnQ1ZQ4RrmVeZZEP6AhkZkKvqDD0DAFS11sPzHOLsSdyveSHVod3eyQJGYAKCt7KvhCrXofK8BPs+ySpsSCxW1F7imBJO+13+QA25FztxNcYQkn4Wq9yLrf2Ff188cq2xxHydDtyyT9TzmWWG8ypZiQRHRDFr0heTpBN7NuTvsBeFrrPWNaRojAQSS92UF6UEVmRfe1CUfNfmcJmakfUAxrTRHtQ8J+lk/8j64lyOaQxjKy+GJlP6TkrKSSJfWt9BH6pPmMdHRdZJdVXRBmeptMqR2TI6szDfxO7g6QB+yEA/LBLKZHMRpBHFCSzyF3DR2N/AikNsaGpq8iwwV7A9kAA82YoMCEiUMpLalNyIQabmlI8788aYvYCH7xlZ+8e8twtLTGyRe21E/kB6Y0q+1cGuvc+RwQhEF7AAD8hWKMmTdyTIyOhNiN4wa+oI/rixqLtf4R8PufX5Dy/P0x2fzXdxM/mBt8zsP74S7J5Qp9ckXviERYzWmRk3vihwDQ+Xr6YoMNbItAkEFRdbjj8zt9RiRY2OogFiAWb223s4KdO6YveAtuVW2sWA5DeHY/hCkn30+mE5ZROgDNnEOYXLSs0TOpPeBfh8JKkgj2PP9cUM/JJ4Sz97YFsqFTxVaL2oUNj5cHE/2oAXA6i3QEt4r28LLe1m21fxx96fEcx4oxUenWz/s+3qav8jfGIat0opWdOmor3EfToVkkXLx6VZ7agoFerECtqB+temNBeFMnl2ZGKrEhd7AOqhZJ48R9cIPX8svTc7lc/GD3N/d8xz8LcOSeSOTt+EeuGz7R+oaOnyUwuUrGPcMbb80DY6NLTUFb5Ias3qSUVwZX3yuCxbUefEDq+djZt/f8sLfUeqoJDHWy87WCa4K2LA9jz8qJxIHMUrRkAQxmR2vZQBt8yx2A/thByeVkmkVEBLudh/Mk+nvhtCCdykX9TqbahDuMXSumrOUiiYH9dhewuyxBArmsEO0/UELLl0OiGGlsb+Lz286H8b9sEZ1TpuV0oQ00g3aqJPqL4A8vfA/sf2dM7rPJ/kqxO/42HJo+VkA+tEeRrKalerL7Vx8/P8A4QcXH+muXyNPYrovdRCV1PeScXyqHcAehb4j8wPLFfqueE0gVPhBpf2jwDfzJA9vnhozEOqGeVv8qNCD+0xFBBv6kWfp57JWVoyAL58E7fhOOP3Se+XLLYVQRFJpBpTtuAQPMCyaA/VB/LkY1XNdN0aI1mkjVYR3QU0pdTRsWGLMWWqwk5ns6IwqSle8ca1F2aB3BHKeEkV7nzGxbq/XHzCLCyKIQqsW1kP3i1XwnYA736gHHQnCC93Im2cmmgB2wz7yMI5e8aaG+9DA0gNadwtHbcsDvtZPkspGWIUcsQqj1Ymh/PDJ1KURwstszSbM7kl3Nbk3vsNheBPTkPeqwBpeG8g21H08OpT/AMlOF378pYOnT9kKf5ZumV6fHGioESlUL8I3oVjsVug9T+8QK+2r4XHow5/v8iMfcdKarB5zTTyYpJ2hlEpdgjK1WigKoqh4QBS3XyO5rFTtFCmpJIhSSLY+f/f9cMXX+wkmXy/e2HANOqksQD+L4V2HnXrflibIZQd5kEZD3E67jQCFclw6DVqrSwG533OFXtkpJfr2KySkmrx/wQ68jgr/APFGYC6VZVWqoItcVwQfIV9Mao/2ZZJyxHeICKAVh4T6iwSb97wA6h9krb9xmR7CRK/it/yx0XGX3I56a+1kuZ6rWVDM7atCMw1GydAPnIb8Svfh8/KxWfvnYpd5VKvt+kTe6FWyE+nmD9MWs7kMwpmhAeRo/wBGypqbh9zVceD+OAxhdL1oy1+spH8/fE9OCy3yUm2sLgsPktvBLEw930n8nr+GNO+x3ooWOWdtJdm0Iw8VKBvRHqTR3/DjLen5B5TS7AkWxNAX/wBmvXG49i+pwJEmWUGIoAAGIpj5kMNmJNmjRs7DG1JU9jYij7d1A+fNyw59ppcrP3d0XRe8BAGkHSu6jSb2sk7HgVH9o/WMuBHpJecAFVBOkI1Elh7gAjz+mHvOZhYonlfZUUs3yAvH536rn5cxmm0qXnmc0BvufL5AUB7DAlDFeSmm03ufYITS2O+h2rZgPL3rz9T6/wA4ZJTmogY670MqA+R1ED5AWb9BRw7dnvsw7uMvPKe/I2C/ApO9EEeO+D/DgHA2RDPl5skFb73lTqjQUH7tiNaftab1bHjTXGILSp4/Pgr1bC3RPs08KHMuAQPEELEk/wC47Ve9af7499S7AZR5FjhMkZq2IfUK4BIcE2T5AgbH0rDll+osMqksqsrlFJQ7NqIHhr1Jx56RAd2YeNjZP9B7DgYZ80hIzlmTZnfU+xmYyEUmYizEZWNGJOkq1VwAdSkn584HdlcznM6ru4abTW40Ai728ruhx7Yf/tNnX/DcyuoaigoXufGvlzil9kmR7vJaiAC0h874VV/mpwZ6cXGjLVl9z5F+fJTRvreN1VzpJZaAIBr2N/1wP6hK6KXMRcINQUGyx8r22A3New9hjQu1OfXxBiBGgN3xfLE+oUfWzwbxk/XO1izSInToWjVA2o6PFJxbFRYUDff38uMS+mza/wBjrXxn/RXPb5ya7hQL38TX6n03xZnEOfXvIB3eYXleCdvXz+eK2by0ebQEqseZC35U+39/Xce4wU7LfZ5LKElWRkuz3lVRGoEVZN2B7c36F1GHMMSX+fxGuf8AflfsU+x+YaOSEPqBLmN7u/FqFH/lpFH2wS+09CrQNzauPPzZT5k/rn57E7k49df6BnYs6txSTQAxv30aClIKljzwCDt6eeKHUZs31P8ARx5caoQX2b4kNDzNcgHb3xSN7rYk1awLbdSXQqTRCVRsDelxvwGF7egIPlxiA/c/jMeZauF7xAPzCXx7Y+Z/pU8Z0zQyJ4gCWQgVxzWKU16yoHnX0/8AbF9sexC5VbNi+xbqcbxzxRxCMRuGXck0wrcne7X5b40Z2ttA9LY+x4HzP8vmMYJ2IzWayyOuTNvIRqCqrHzrm96J4xofYPtm80rZbNjTNZ0tp0lm80ZTwwA22GwqgRvF1dFunLbuHzT6Y85jJrIoVwSAbq68vbHv5Xj2mNSJNg/qGmNERVAVm3AobAFj89wB73gVk08crbHxlRRB2VEX22u/7E4m61mAJSWakjis7kXqJLb8cRj88Uum6ooS0lkh5XfYEAiQkjejtVev54lPLpFYYRT692fGYimmZiC1hE07koSIxZY0uoE1zRPHGK3YPOJLk4oxyrlXrkqhDDk7+Exr5bbDByadE7qKRwphRb8QHiK7nffjYf7mwrdlysOfzCKpEc697ESCAaYk0KIC2W2IsBFusFpJ4GTbjkbs50xM2JMvLuhjIbbhm2BFjlaJH0xmHWc3mGEHTJVLTZZ2UH/UWgIXv/YWsnirPBxsPR4yIwxFFzrr0B+EH3CgA++E/tKrjMDPQ0zwXG0S/FJDqpvTxBrI9qHnu39tCwdStdhU7fdNeDpyZXLqXeWVO+ZByaJo0T4fhAB4Gn1OLvSuxwyMUSIhkncFpJADzsAgv4FFnc83eGwZtGMVOD4u8c6hsdJIsi68Ten4fbFpJwXLBgeVoennQog+Inja0BvCSe6GzsMm4y3dzMT2Qnzmek+8F1y8TaWkrTair0A71XLeV37Yb8rkABp0mGBLVfLwLegJvYBFOW9X9TsT6rLcZj1AGxrOwoEgHmqvUBvXPJGLWScTShUYGNKZ6qtiSq7ORZbxV6L5WL0luSj2QE2vd5Fvt7MYsplssPCZHMjL6C7C/Qt+a4U/8OdCTJauo1BeCCE1+IVvYKrVgguux4xtk2TjZld0RmTdWKglfkeR9MJHROz7y5kzTJQNy8o16i2kbLY3a92/6ajgCnUVdsCYo5K5FSBSSXkCA6jv3kmq/j3/AEZYltPO3Kglv7d9RiikjijA8Km1XSADtyfWqHHn74U8nl5ss8UjKiMqakGtXOrRpVmUWFY+NhZ5J+WPsNs5a3dy2gXuzsGIuuCSxJHzPkdp608bXzwVhH3WuCpmoWzB8K1KH0qhuz4LIHubBrSSdJ3HGG7sB0vxqGQUq62JUfpAwIU7oCATrI3NrQ/DhabMuukfG3iWxRCtUhZQCWUjdPEVGy3aXY0rsRkhHl7rTqbYVppU8CCtK7Ut7qCb3AxeMFGKJTm5MHZd/uGbdXNQSjUD5D049N1P/HHYYevdLGYi0ghXBtWPl6j6j+mOxFqcXUVgonpyVydMjzcImV42vSylTXoRWO7O9J+7xlA7ONRayAKsDYV5bX9Tj5lpFItSp9wb/li4lWAxAvgXRP0xTuR7FzXQ2x4hazeIzF6YlVKGGti4Ejp2TOW6nNIwfTM7DUV8A1nUvirksQo3825q8M/VumQ5lNE6B1538jXII3BxeOKhnRSFZlBbgEgE/IcnCXkfkzbtB2Qm6becyMpKIPGjAEhDyG8nT12sc+V4vdUMU2VhzeXHdiS1kQcK9H8iGUjbY2DjQ8zCJI3RhaupU+4IIxlXZ7oGZzHTZMqh0PHmSSslqCpTa+T8RJ45X2wZpTjTBD2ux27dZ9v8L10QZBHfqNRUkf0wjfYtkBJm8zOwvu1Cp7Fib/gow/8Ab/p7SdPdEXUyaWAsDZSNR3/Z1bYRfsrzZy8ucioyPSyKi8sBsQL5oMPnvikn/AI/ZjyzWpjhdn7HQ/fVzysySg21E021Hk0ARtxjxke0zzhpO50wx33hJt1pC3w15EUfrgf1LtpYKxR+K9Nk3pNckIrA1ttfmvribkgqD4DOZczy0PgQ0PdvM/Tj56vbHzrWeZO7y0B/TTGgf1E/E5+gNe+KeS7QwJGbV1KJdaWIavRio3v9YDnC70vqzlpM050yS2qEkeFPIKG2/wCR/VI5JIn/ACO12HLqHZ2GWD7uwIUIFDg+MVRB1fOjR2PmMQ9E7Mx5IO0Dzta7xs9qxoUarY7eVcnAbpMoQySGWJQ7WD3+mTyG4YHWOKEm4wdlbONSxhArD/NNWu3NBqa/IgfTexRcWI7uhE+09XihgyinXPmX8RH6oYHTfoZCGJ/Z9sDsjkC5/wAP6cAEAH3nM/rnz350WDSj4vlvgb1vqL5vqMhhPeHbLQkmzXwlvfUNRLeQZvnjXuzXQI8nCsSAFuZHrd28yf6DyFDGl4Hi69z5A3RuxuVy4Kzxd69f5zXpqz8NbRMPz48R8hWd6hmOmZ1EjSXMZScAkBLKm6JBUVYFc8j5XjSnHt/DFCSI/wDTOg/K1+q35+xB98ZquBVNu7yQ9pc4Vyk7gE1C9Ac2VIG3rZwofZbkhGJ2Aonu14rfuw7bDYbv/DB7tJljmYHy5JilkXRRY6HW7IVqKk1dWNXtWI+y2SzEIZHiCggEOXDW4WizAG6ICceYOwvGd2jKkhpTjcA/PCL1zsJ06SSSaZ5EeRiTpk31HyVaP5AY9dShzxdO/jeWMN41hchStHgKwJ38iv1xOcoIplUKVV49WkE+C2KsCxPpIDV14T6428G0WI/srykuruc1Ip/CjquoD1Kmmo/ywt9QyUuTzCxdQDNRHczqx3AI/F8TAemzKa8tsaO0McwqOei24plOlzportqFaiKsVVXzgV17J5jNAxAIFBBDkK5WhVr3jhkdiwDN+R88bfapjxVO0HF7bQw5ZGnYvO1hYoxqklI4KqPI7eI7c4udFOezDrNmaysI3XLp4pG9DK/l66F+pOFXsbk/uBkeWONmY/5xUgqvwkFgrUCbPlwcPHZzrkeaBKqykAMQa4a6II9avej7YMWqSEnGraM87eZb7x13KZcWQUjMi+WkO7HbyGkUfniHtBlwvaGGFmbuZXVyt+ZVzQ9AXS69zhl7KZbv+rdQzpA0xsMtEfdVXvD+YA/PFXtXlNfXumHio3b56BIf6j88UwKmwh2nygfPQqFFSaNY9aZrP7q4p9oujRnqMI8VMbFMRQfUHAr2B/PBrqK6upQCvgjLE/R/6kYj60t9Ryh4sH+AkOOSS+5ryv4OiL4XwGurZ9cplZZ3JZYkZ69aGyj5mh9cZ59jvTGzHeZ7Ml2PeERKSdII+JgODudI+Rxa+0INmZIOkZQaS9SZgqP8uJTtfzPirzIX1xoHTMgkEUcMS6UjUKo9ABjppJJHNbWTBekhom6sosPHmIwGv4V72UUL9iMEew+YaTOw67ZQXZgeKSN9yP8AcAfmcS9QgAn6xpH+bnYIlr9bxuffn+eL3YvKLFHnprvQPu6N66m8R59Ap/PCatbr/Q6tOX9Nr9f90XeldPQZbNyCNQ36JSwFGy4LbjfzB59MNfYBFGVsD4pGPzo1/SvpijmYO56WdQppCrm+d3BA+iqPywwdnMoYsrChAUhASP2m8R587JxHTi01fj+RdSVp/qX5TSseNj/LC70JUycE7fd1gVB3jxoQQW0WzD0sBdvW8FOvTqmXkJN2NNXV6iFq/Im9sJHbUdxk4cjACZcww8Gos1AghdTG6B0rv+FT6YvZOMbwLf3h8yZJEDO2vU+lCaJa6NcXS16asHvs8iWXMhlOpYEO4BrUQFWjVfDqPPn8sXM/kYsplctIEjkeCE/pF2IfVHbCt2LOSK98X/spybR5LU3/AFZDItn8NKoP102PYjElpLcmVlP2uhWh6TLIsyd4o+7gEgJ8QFody3ICg2KO18jGh9ks0HysdFQVtGCgAWD+qNlsU1e+BHY/LCSTOOd1dzH7EHUT/wCoYl7AghJ1P4Zf/oXBjKVq+9gmo0/ihqUn1x2Pl/8Ad47FLI0K2VjWZEliiAMihklVlVgCLBBF+vB2PBvBCLK0CGy4ct8ZZlYt9Wrb0GwHkBhR+zPMtC03Tp2/SZZiUN/FGTe31YH5MPTGgQqSb8sZqnSDYLmjijQNLl38NL3rsjSXYAp+813fFVijks3l8x4EimEnKyMUEpo7kSGTVexBF2B5Vhmz8CyIY3FqwII+f9ffGbLkyknhdiI2OimIOzUDfkKW79/PCampspvgMIbh2bpkX/3XfnWdGu/UPrL6ve7x9XKEo6CHZ71EyeIkjktRN+huxQ9MK3QuvyQxSKqPOBM+gySgNoFCrCkE6gw8hhw6L1mLMQ97HdcMCN1ba1PvuPzGDuT4YKaXBEuSoEpHKjn/AKiOhb6mRjq/5A4X4oo+nmWaeeSGNtIViFsEFtmCsyuTq507c7YPdY69Hl4XllbRGosnzPoAPMnyGEfI5M5l4+o9UDrEGH3TKgEkAkU7jzJ2NH29hgp3kFdh2MeXkQmSMsCN2eNy1H9ora/Sq8qwH6X2eyUGbGYXMnvFvwtIg2Za0sKDcG/ywL6516MRB9Qnmd3iWPSwB8gpXY2jEH8gDZvBXsH2YMV5rNeLMyb776F/VHkDVXXGwGw3HcZqkFOq5fKTBjqh1n8WobkGxqo7ixv51eFHL9JeEu4VjIzMxJjLWTWwKH4b225F3RoYs/aJDKJgwelKgp5hGX9kcEkWD57jywuZ3rP3mN4cwqpMqao5IFFkEjZ0bZhqVTtvsNh5htNtMpGL2prIw9OyM88T1GwbT4DsltdEEM2qqBHA+Ii64NZPoDqlFELtWtte52rclSbqxxXHpgfDl5JUEX/hZDIjHvEjAMYK7eJaBIJFUAdsBOwj/wDg5JJZmV4pirMzybaglGlYXR1CvPcWLsBJV5M/2HE9mySrNLpdWDDu1GxBs3dggnnwjH3qsGYihf7uiuWUrpTZbYEaghvu6Jvwkg72ByFrtd1WaFMtNl8xK0JcRzBlZW1Aq3DjWmpNX8K5w/R9Li5IZr41u7f+pjh0qdInLhNiJ2d7OZjLfd2MABWU2BpLKrEqSaPGk3sfLfGisAMB+p5NERhGWRiraSJXFNRqvFsL8hgLn+sRwZUSyZiRXkcpH4mfzsGlDH4AGJ43HqMBKro0nuasbJJieAcRov54Sehdo2k8Ms0ial1Kyot7ValTGTe/PthgyudRzSTy6+BriAvYna4xqr2O2EUk8juDjgLvGrKVcBgeQcV6kj41SR+nMi/I/wDUHsfF7sdsLOb7VTjOLk4IknfbvG3UR2RerduB8t6HyZczPNGupljYWBsWFX67H+WKWI4lqDMqya1OoeVevFexvajwcVs30/Wi2R3gOq96siiu24BU6fbY8jC/kOvnNzyLlIirR/HMXqMngDZW7y99yAaGxFjHsdamZH0PA2nUryRh/AyuUIGrlr8t+DtxZ+TbXdHmDpuaWRhojMZ0h1JDqedbBdqbiuL5NnFro/S5C7ljIkQPgDbMdiLG5IGmhv6bAbYBZTNSjS/em9TC9gBTEEE1WkijZ2Hn5YL/AOOSKfEwK/i8BLAfreEgVVsR5AcmwMRWpHgq4SCee6CsqOneyLqUixpJFqVJFrfB9cJujN5SeSDJL3jaACdIChVVaYgm7GvYLd+hwczPaFgxCyR0L5Fk16AN+VXfpzhS7WwOssefSV1ZfjdJVD6OBSAlePVfmNsHdGTVGjFpO+4ydkep5bIZTRmZwj62d+8sEu5shdtUm/19hximetx5rqcGZy/igy8DiWQgjTrBOwIskUBVX4j6YKZDO5PPPl5wxlnj8KAouuMsBqLAbDYXq4229MGX6JHoKUoB3vu1u7u+Ob3vFbdEqVgDoUE0+dOczEohBBWLK2NeggC5N7ul1afI/LFXOtPns9HJl5UghhFI7VrlbxaiqG7SvWrG/BGDc/StJZHcdzKbNRjaS1083QNeXn88E2yHeKFZrVaoMgqxxt/bC8qgvDsA9Ky0OSnld5NcuZILzbVajhuSnOwsjbyrB2Xqkeh2ikjkZRdd4K5oWfSz/TnFfq2RDJcrxhE9Y2A3+Uln2A868wMUmmJZdciSFAe7PduGLUbUjXauQprybfzGMDkQ850POSSyTRgJWYDKGGkyzgX3rJRfQg4CrqYEbAcGsn2blXLx5Zs3FHAGMjyqoMkjHY0p2iReLezY3qqww9M6srSt4k7/AGXTKrIwG/hBJ02dqGxNC/LEvUc8crFLKkBlZmLSKg8dG7aj8Sj9m+fmcFNNUFuVlDtZBJmZ0gaQwZaNlMjhSzO5Gy2AUhWm5cgknYVRLNmM9EjhHljVzVKzAHfjYm98KXTO0BzOWKLk5I8vJG0aSmQW7UVI2UkMfEdbbWNzgnFnlRe6McUaONBYuWtyBYYlPGd/iJNkb40mhaZD1rINLNrzkyw5WM/o4kamkIo63PPlsq7+43xV6II5c7mc7Kd1KwwqQdQXQCSFG5ZrugLAv1wdeLuQCTCNIoO4Yt+8W1MTXGJY4mciVHhLEUHEVnT6BtfGBeRuxn32jZpMwzJGNPdECmBDO5KliFaiAFWrAskEVtYdpe0eWy8ItlUIgpU8QoKdIUqCN6pbq8Vu00s+XKZiKETBdQlMcY71VNHUoPx8bi72GIuz+cgzaaoJ4ZAGLsncgMrtdsyk6lY2d/c4bKyblJEfYPPRxZVe+ZYnkdmAkkQFh5EDV6Dz8wcd2b6nEM1nlBqMSj9IaEerclQ5NE+IbDivli68gyxkEbozs2t1EbFuAN2D+E6VAGojjFTo8sCajAkUdncmOwGrgkSErxZ/M7ncKqS8Gd235GaTNIoBZ0APBLAA/KzvjsCcvIVtgkQs+J41MgJ9PCda/IrQx8wQUxE7YxtDncpncuGdguiZRuWCivLkshb90Y0dOpqVGihYuyR/LDBWOKj0xd6Da5JdReBZz/XIoU1ySAKDV6tyfIADckkbDCP0kTyLBadzrF+MhjpCmrA4JobGsa4YVPKj8hjyuXUHUFW6q6F16Xic/SbuWNHW28GV5boc8AZWkiMS2yudYc2dWkoFb1O4J8tsCOiTyZTMyv3ea7pozqj0sQ02oadAqj4BWs0N+cbhjsFelSbd8ges2qMq6d0bM5+YZjP5dkji/wDs+WIOnV+vJ5tv5efpWxJ9RzWdjAlniMteH7vFGzKxII5MfgUbNbE7isaFj5inQXkXqfBmPZ3opbMtnM9pM1WkSjwx0KHGxIA2A2BJO54cJ84Cj92AHohS3kfXf0/jg/j5WF+nfkPV+BCznQu8DGWaWTcEhDosehYlmPHAI4xn/avpH3KZJEJKSbBTYcKq+W5sBfp6AHG8vlkPKKfmBgV1XstlMwVMsCkofCRakfukWPY4V+mb7jrXoDdj4dWQh7xbslktR8Oo6Tv+zW/pgF2ViEXUeoZZRQcCRQw2snUDseAXI2/pjRIenRqoVUAAAAFnYD648f4TDqL90uoii34iPS+awF6eS7m6yyZ/2p6cHyebG3eACZyGdhrVtt2N3oDbVxXAoYaOyWd73KQysRvEn56d8GT0mEggxIQdiCLv88Sx9PiAoRRgDagg/tgrQl3YHqpqhU7Y5bvYvCX1BlACE2QWAI54rxe2m/LCn2qUrIAkaQnQAq3abXbWp25G3y5vGrnIxf6afuj+2PM3TomFNGhH+0bfL0wJembVWNHXS7GcdiOlxyLJJNuytpoFgpAVTxY2sk+459Md13tC0b/c8hEgnbYlEAEYPmx3s1v+XPGHvIdm8tCCI46BNkFmI/In2xOvRcuGLCGMMeWCgE/Mjc4EfTSS5RnrxbujJuk5ZYV0KBI7WZwxBaRlslkf4gKvmtgassce8/1p8w4y2Vd3kmJDlh4Y04sWLUHe9+CBVnGqxdEy6ksIY7Y2TpBs0B5+wGOy/Q8shtMvCpPJEag/nWCvTS5bC/ULwBugdOiyUCwwnVvbMeWY8k/lQ9gMLvZrsxmESs1KmhpTKYVUHckn4uSTtY45Hmb0Q5KMijGlf7R/bHDIx/6afuj+2G+nfFidXuIeTl++ZkyIksQXwsWGkaQDptSLdr8wfCKHqcfX7MOqFFl7wCMKNUjr49RZnIFg3t4RQ2vfans5KP8A00/dH9sfRk4/JF/dGB9M/Iev4M3yWdC5lcpKzRSKKWRyWEh5FUy87Ee617E31LpELwlJmmdB4jQUVQ5BC6vU1fmcM7dKhLBzEhYcEqLHy9OBiZMqg4RR9MKvSV4M/UGLZ7rcWQZhBmcwp4QVFKpXbfcqU+Xt649dB+06SbMJEUtWYW7yLqAJrZVAUfUnf+GsHs3lC2o5aEt6lFJ5vzHriaLomXW9OXiW9jUai/4YZendfJnrJvgWpsw8gKmVdLbEGVAffiI1t74H9Z6zJ4YctK8sjEAFStA/8UBb53583w9N06I/9NfoK/liqezuWtT3KWpsHfY+vPPvhH6afkZa0O6EfIxyklXY90p8JkkVdLlRZBDG925YN7c4PZHp5kAKEq4u5viFGthr/wAwHb22HpWD0XQ8uvwwoPkMT/4fF+oMMvTPuxZa6fCAn/wrGza5yZ2/brT+6ANvYkjFrrWZEULOQNioFgkAswUGhuQCw43wR/w+L9Rcc2RjO2n+JH9cP9P4E6nkUskuv9JGshFm3b4mYGrANeQrb1Io849TZcso0osn+m7WGSx5Hlh5aTW/8GyLJIvGr0+Nj/M4qP0GEkmnBJs6ZHAJ9SA1G/OxvhH6aXZjLVVmdfdNU+XXNjYMAIllfZiwVWKljVgm6O9njbF2PN5FVc5XqBhOpkNkFdSmjasBfHN/XDD2k7PRd0uksmlwV00KNg3x7DGbZrs1HHDIVeSlOynQVGkKBQKWPU72TziL0mvuOiM1Lg0TpXU8uF0xzNmGX4irams+bG6W6NXQ2wK6t2fyzyrm2H3aRTqaSJ2V2G3hYrQ32B2J+eEnsJO0TTaT8RUGwPI7HjkX8vbGgQ9MSZW765NhWrbTvfhC0Ab3urwjk4ujbFyD45NWqg6ogLMpLJeo8sQdVHdQq2dtwSaF05O441VlLMtCNa0D4bNDkLRu9jvwTgH2ifuNMKWVmcByzNq0opYKGBBAsDbzr52zdlYwwlNVuvHn+jXk8nj19fXDXgDSR5m6FmO91RtFEACAy2GazdsAALrb088dhiaAf9nHYzgmLv8Ay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jpeg;base64,/9j/4AAQSkZJRgABAQAAAQABAAD/2wCEAAkGBxQTEhUUEhMVFhUXFx8ZGBgYGB4gHRwcHxocICAdIR0eHiggGiElHRsbITEhJSk3Li4uHh8zODMsNygtLiwBCgoKDg0OGxAQGywkICYsLCwvNCw0LCwsNDQ0LCwtLDQsLDQsLCwsLDQsLCwsLCwsLCwsLCwsLCwsLCwsNCwsLP/AABEIAIwBZwMBIgACEQEDEQH/xAAcAAACAwEBAQEAAAAAAAAAAAAFBgMEBwACAQj/xABJEAACAgAFAQYDBAgFAgQDCQABAgMRAAQSITEFBhMiQVFhMnGBBxRCkSNSYpKhscHRFTNTcoJD8CSisvEWk8I0VGODo8PS0+H/xAAZAQADAQEBAAAAAAAAAAAAAAABAgMABAX/xAAtEQACAgEDAwMDAwUBAAAAAAAAAQIRIQMSMRNBUQQiYRQy8HGRwSNCgaGx0f/aAAwDAQACEQMRAD8A2OPq0TC1LsAaNRudxyNlxHF1yBiVV7I5AVrHzFbYz2Prc+Vk7kQ+EC5dZ0gHceAgeMtQIrgbHyA8dHYROGGrWF8AUWbIo7ebUQK/LHE/VPco4ydPQw2aYepRebgfOx/PEWa63l411yTIi3WpjQv0s7YodA6eY0DONLmyV1agpY2d/NjQsjb+ZUvtIzH3jN5TIg+C+9m/27gX6bBvzGK9Z8ktuaH/APxWGtXeArV6hZFc3fFV548ZbreXkUPHMjKeGU2D8jwd8JPavPiLpjvrLPMFSJBYCiQVSLZPwajv53xxgx0jpeZy2ShhhMetIyHBWzrO9qdQWwSdjsfUVuI67asLgkxhPVoPOaMfNgMfT1WH/Wj/AHhjNO0eelkYLKjakWmVyQduGCnwHztkY36bVi9k+0zxg5UHxEfonJ/NRsfhHi444BrCfUtT2tD9D27kPx6pD/rRfvr/AHxH/jWXuvvEN813i3+V4DdmIZRGskrM22lAx1HTfxE73q2Iveqve8L32l5JsvLB1SAEtD+jmAPMRsbelFiL9wfLFI619ibgh/XqMJ4lj/fH98SrmkPDqfkwwr5TOLmFEUrRvDPBqVgSbDnTQuzwVJJ82Awm/Zbl1ymbzPTsxGneKe8iYqLZfY+lEN9W9MZa1q6C9M1c5+L/AFU/eH98ekzcZ4dD8mGBHWupLlk1mNns1Srx7k1S4X8v2sU5x4JEjMTASRvxSd2DRsEE6/Pb4hgfUIy0m1aHzVj7j8/dmM3P1DPnMSO2lXD6A3CmtKBSCNNLR2AqySMan0yMvrlkNRpqOlDQJ5q1otoUVe1kn0ss9dJ1Runi7G7HYz/7PXkzEUuYzM0hVn8CmVwEA5/FxZrf9XEvbLqDQZYmFnEskixwkSyGyTzu1Hbb0s4H1CN0nu2j3jsAYMmscSd/LIzKoDMZZNz5mgwG59sZl2t7Q9Qy07OC6xKwChWkMVc6Wd93YggEqa9OMMtZN0Dpm147CLJ20y4y0OYRpG7wf5YkJfUNtNHkhuSdgATxi32U6jmM0peRiiVvpr4ibAB02aUiz618gPqI3QelKt3Yb8djNuh9RzIzs+Rzc0hkvXl5CxXWnmPAALrfi7D+mGaHNJqKF5PCQpbvWI1MaHNeZH5jBevFC9NjHjsZh2e6zmYepy5LPzyOJB/4droHckbqBuy/xUjzw/tlF/Wk/wDmv/8AywXrJA2hDHYWc/1rKRFgcydSg2izMW28q1GuMJvVu12cDjumdEdbiFK5J43Zkoi9jW24wr14oeOjKXBrGOwv9nc995hDiWXUKD7KBqoE14Nxvgk2Xfymk+oSv/QD/HDLWi1YjjTovY7C51XrzwEINE0hNaFUgj5nU259K98Eoc5KRvHGGoEr3pNexqPGWvBurC9OSVhHHYXs32mEZdWQXGNyGNFtqQEoLbcewvcjHzpPX5swGZMugVTVtMQCfOqiN15/++N1oXVm6cquhix2BXUeqNDFrZEvjT3h3PkF/R2T9BgP0Hti2Yl7psuImIJFyE3QttxHVjbzxnrQTqzLTk1dDbjsBevdVkhy8s0UaymNCwTURqrkWAa2vAzs12tfN5NcysSKSWUprLEFSRV6Rewv5HjBerFK7AoNjbjsC8pnJnQMURSf2mNfShf54HdK7QySyvEyIjLxuTdGj+W354X6jTxnkbpSz8DLjsC55Jgfjj/+Wf8A+zA3rfWzlojLNmEROP8AL3JrbSNVk+39sZ68Fgy02M2Oxn/Tu38MkJmfNd0AxXQ8YDkgA7KpYsNxwDziWHt5lyLOZcel5WXf/wDSF43Xj8m6THvHYU8h2nWUalzMdWQA0RVjXszA/wAMdhPqtPyN0J+BSlmnzOmVoZTdAFl0gWdgLoUb8j5+fOGTsd07TJI0lCSPwBRvpBAN36mq9h88es9l+8DmSeRYySNlseE0WahSrYPpsCb32sRZFESQu7hY22IIGwVWNbbeK+OaxyrRjGW58lpajcaQwQnnGbdlXWfMZzqLSUzSmLLi+VUbbfqlQv7rYcp8m8iGOWVwswKEIQGFqTWoLvsDuKwK6J0dMuI4opHtZJAFKrsut7YNoBuvcjeq3xV/bRJLNgXruYXO5vpsAUDxmaShvSfDe3npcfIjGjyHfCx/ga9/3wkk+96u573w7Jeu9OnRfd+en4sWMvNINXezSOST3VaAWpiNOyc8GztRvyOA8JI1XwGs1lUlGmRVYe4/kfL6Yznr/RdDkBTIveqibWdRFqK8yACLHNb84cIOmvKn6eYyU7WpRNBIYgbaQTQ23PvgFN0pVzSQmdtbkyroQJHGw+EaVbckE1qvgXyMJOEZrI8JOHBSyfak5KlmDtGSAEIOsE/qA7nz8J+lcFyTqeWzStBq1a0IZCpFrW43HoccOmysgjmeOZa5eM6ifWw9X7gDFHKwSQSSJDBliRGratboTZcBd1eha+vngwhKGE7XyacoSz3FDsD/AOHfNdPlBeXJuZMvvRZGHr/yDXW2vHj7Q1kC5fqsSkS5Z9ElUbS+dS7MLLJY28R4rBHrPSpG6muaDRxyxoFMS6nOYjZSAaFFPxJZ2BUEkDFjqnTJJe/y4y/xZdfB340oG1AUCpAIZSaurAN84o+bAvkSPtA7UTZieLuWcREXGqsQrX6gHxX5361ilJmleRzI9rG1AckqV0lAPNaAA9NN4P8AQuyOZgdVmEciZeQAyA3+jOltNHfSQeKNWT8nDtB2QjmVmTJZfvTwRMyDnk6UF1zXnhHHdhlIzUHgz37K8k0ucmWIssLR+PfdRq238zsa/tYOjdv86Mvke5hHjlqCJV532NfTb5kYCdlFkgRpIIYVXVoJDEl2/wBoGpjxVUKF1uTggMhmMx1CGedaSKPUkW4Ibgtvtu1kb8BfTBecoWqlnhEcXR48tDBBJB3h0kMy0dRLar3FDfVzxsd62g6RP9/6hHUfdwZJSVSttd6R5bVWw/ZwR625QDu676MHSXmj1ltqDKT4hsCBV2NqJvFfsHeUiK5iGf7xKxkkIjLbE0LIvj+ZOEUchv233GXrXSVlGoBRKopXIB/4nbg/w5wgdtXEeWWPMxPErSKGNsUJAJA1DaiQPhFgemHhu0URTWLIq/wg78DSW1A8eWFftLHNnohCcr+jjIDRiRWcMVtT4WAQgEEAncMfXB2puwQk1gRRmdEgSPQbjY+GjaKuvSu5CI1V+s29nyxP9nXaiSLMJG7gLI4snayzC7PvZPsQK87euxnZxYItE2R0uYwHmDBixvyAOpPIivTFebskpzcRXL6II3WUyaSXcrZ0aQKA1Eb87YySr8seUk/zH/S99qXRmkhGbgJXMZU94pHOkbke9Vdf7vXEmQ6mmayUOcRbfbVEDQMg2Nn9nxEfPDOc2DtokPqNB/qMJHZ7s5LlM3mEWBmyMx1qNSho39hqBHmtg8BcM8ojHBB9qvSZJstHmkAE+W0u2m9lNN57+BqO/kSdsG832hOY6UMzB8ToAa/C+4YfvjT9cEo8gVHdxwMsb33utlJa+bOokmr5/PC32O7MT5SHM5WejFMSUMcg1KCKb4htsF9d7xrtUzUrszvLwN+EFtR0KP1i3hAHqd/5euPSSsvh1EUdhvsQd9jxvhub7OZTMNEoMF7+JddXutC0si/F8tjWDmV+z6IL+lEryE7yd4B/5dx9TZxLptnc/UwT8gX7Pu8miaH7y8UfencafExT4FLA2fx0P1TY3w89b6n92jWKPU8p2UcnfzP14H9Bgf07suuXKsiSSPGG7kSygpGT6AAVzuavHroXRZI5WnnQyS2dNOu1/E25A1Gz8hsPPDy3Uor9zkk4ym5v9iLpeV+7zATDXNKhYFSSy38W1bc/H6/TFvI9JcOWFJH6sbby3AsgfDdluaJG2JM1LIZw5hcR0FJrUSLLX4GNb0B8yT5Yg7Ry5iSPu4IHKn4ydIJHkoBa69fy9cKkoL4M25P9QNmk+/ZgRRArDGN3HNfrE+bNuFvys+Zw19QmbLxIIYC6ihS8KAR5Dc7XwPLf1xU6N3eWiEbFu8PikPdvuxNfq7Dal9QPniDtD1fNju/uMauDesyRybcVWw25s3e2G041blyLL3UlwIXbTtMJc3aBl7uPRXq+92b2UFiPfTfpQPNZ3WCVBG4BNnxHxUT5bKNNfPBaXsNnpGkkMQUNbAJR3JsKA7KQLPJPGCE3ZSf7sVSBYZAQbkpi4AN2RqVd+B+WmzaS025OR1qelCKXJL9l+fZ55IZHtWjJ0k/EbH5nTf0x32d3lM9nOmOfCG76E/l6+qFD/wAWwW7HdNhyBLZjV94l2DCJ9Cg8IpC6QdrPrQ9MBvtJk7vN5TqGSBkljOmVUUklB9PNSy/UemKQSS2s5tR7ptxQ7z9oytquXnkbVp1Knh8/ERetVBG+3yuxalnOpsZo84kMsatpPioCTwgkrvurKRV+/wBDfaTqbCJHycsayysFt9yivZLV+Eg18V1xti/11YZMoY+8iJjUFaYcqPIWasWPriepFyjXfkaDUZJ1h4I+uddZVDZeGSUsgZSqMVo8fCN/l/LCJN0TPZpjmMwFAWz+mIUKvmAu4iWvmx8zhu7F9SQQFJHC6GOnUQPCRe3rveKX2j5F85DHDBKoGq3tqWtgCR+KrJ32+tYWC35b5Gb2OkuDLshkXCnNLl52gViEdVsEg8k1tXPFXt5HA9OtMGDGNSqtZUg+L2aje+N/zHW8tk4o41NqqhQsVGgBXAOAnTzlMw84niQ969oHjIAVRyGqkJNnY8/TFt0U8qxKk1jAQ7E9Uy2cy4lgiSNl8LxgDUh9LHIPIPn87x2FWToJys5fL5uUgghY4ErSt8GtQb1+H3OOxGcoJ8DrTk1aY6ZRdSAkTjWoMiBaUswtuV1LZu9JHJ9Tj3LQoFZ2SRiCtxgG1O3Kmq3oHywqr2+kYawiIhLmjbNpRA3xWF1MWC1VDmzhVm6zPmTU7lxepEJoarOwCkVYJXzO9e4vJklBs2PKwNeu3BrSO8piBflpat9t+TW+PQybBQNfwmwdO4O/7XuR9cKn2czROGqSQyxrRQtaaSdioqwBwfl7jDwDjck3awVVyx7zvLGrTp+HarvjV/HCxmjLkp+9kmuBqC6tR0tsCNF0PDqYEGzR9SMOgOKPVOmR5hDHKCVsMK2IINgg41GTzkpZHqKIv+argszDwsG8TE1QUk7k8DisLeby6MjOEZJyTIGAcsDsQAPKmoADgrwQKwO6v2lXLyd1lisqqNJZh50BsQd/nsD5eWDnTc0MxCsg21A6h6HcHgEklr5P6uINvhltte7yKOX7W5uIjVmSa/C62CP3dx7g+uGzIdS+/L3oSIEFUZiFZk0nUdKuvmTYs7bc1WM+6urM7tJEsbELIKutJ2PIG+oX/wAvYYf+wejJ5QyZlxH3z2ofY1VDw877n5Vh9NturH1VDYnWQy6qjxvHuxJWQuzFipo3YDWQyihsAC1VgZNn8u88hZpULKkQZS8d0XskWPh18kbb49Znt/lhXdpI93vpCjSPxeI3R4G3IrATrvafLThGaGVJFbzoLWxILBvMHYkCid63w955RFR8pjPLCZBLL+loSLJo8a94iom1bFr0tQHJoGxtix2m6l3eWYpeqSkTajbD0O4pbPHlhIymbzLMr5ZtUZBkbQqsBqI0r3elmQAbkhTdNRNjE+b6tLKFXwqVYMSFANkhaOmzdSqKKg3qIsrpw1OSM47XkuZXp8+VzcUetSGYMhKnSzBHBB808LMLF/hNHcHx2l7Qza5UiKB1UIxjLEgAuWCkgbjwgmvlW9eF69mHUlY40LoKIQ2hob/pClN40PBFOv6pteWIrbSOdS6WCltSudQDKSrHy1b3wAeGGJyjKEaXAyqcrfII3O+5J33+vONB+zDOswmVyxKBApPktvSjz2Nn6+2EzOMBbL+jXyWyaDEkb+fNfT3wU6Z2nTKw6RF3krEljJ+E6bVQBdjjzBsnbbEYYlh4HcW1VDrk4iAFlDx91aQ6IyxoEr3h8DLZA2HkDfLbfOnhvEXfO3qICldiAaDWEA8Qo0TsKGM1n6zmZpUIlZSTpIjACgLTEkChQFnc7iwTteNX6FkiIQ0kwmLeJXW1BUgEeG/ryecWu1aElHZhkoZvwx5n95P/AKnxw7/VxNp8gTD9b2444xYk6cjqynUAwo6XYfxBsY8Q5OPLqz65SoXcPI7ih6Bid/lhl8kmygc63e9xrPfaNegyxg6LrVtGTV7YtnJysN2A/wDzJD/6dGMxg6VnIc4nVcxIrhpyrhNR0xt+jrcABVHHrXvjXoplYWjBh6ggj8xg47BaaA65BC7K0wMi0WFXQ8jUrSV/7YkfIxLzMF+YhH/7Yxx7NZYsxeMSajq0yeJVJskgNxZP/sMTp0PKqdstCPlGv9sa2C/kjy5h1aUzILHyV0s/RRvizJ08NQZ5a9pGH56SLx8i7lT+jRSf/wANB/MCh9TiTvZT8KKo9Xaz+6tg/vDGsB4y0UUb6Fc6yL0tKzGvUKzHb3GPeZ6jHGwV30k8WDhe6lkxBK08zvIZGFafCFqrXmxsDVHe2B53n7Q9VSDL/wDhFVp57SAKu5bgsaF0nJJ9AOSMZO3Q7jw+bCq9RVv8oa/K70rfzO5/4g4mWGRvifT7IP5s139AMLX2f5aSHLjK5vQZYmYKbDWp8QBP6wDcele9T9Tz4kd8vlFBeNS00inSsdcLqH4yRx5Ubxs9sgrNC11brMN5hJMv3olnOXDPIb06QpI1LYo6iN9jwRg52azeZACdwwy6CloAEDyAutYHtv8A7jhQ6P1toIXzOYiETKSEijXSzyXVtq1UdmZjVDUu1kW39f6tqdcnl8yDPKLZSoLCOtyCukAnjfyJO2FjnN9ys1Sqg1N1cVSK5W6Lq0YK/wDFzYP7JF+2KcuZjKFZmaTk1NByPYgKvp54DHPRic5O+9kgg1yMFZig+LQWBtttIC1e42wPZs1D3ebmYNcTIsIQlgNIq9PhsEBj4RR1ceWlJ3QsYoNZt20DRHFFIzBbVXjIs6R4xtd+R/I8Y+L1FhGQc5H3ovZmQnbSGGnQWsEkDxenOBEPf5qFgyyPGhtu80WSR56GKtXoDwffAnp/ZyXvY848y5dG1xpCIyRDGTx8YAIZifOibs0MLCTapjuCXgN5TNks0ETjSdTNOdQJIrVp8YahajSObBBFkiDoHW0bPPkkXYKxD21u+5YB9WltNjejelthWLk/T8ukaxRakUoYneMgSNqAGmx67LfIIAI8xaijWKOCNaVYRZWPYk7gmqry2s702+NeDXZ4k7Uqs4guZinxOFQoK97Vn9LGw+VnBiLqM8iloY0VQCdTuGJr0RCdz7thSzPaNYM9KsEHe2gESqpUGRkU3qKgBQA9kE1TceI4vdm8rLBmppc+0I72ESGjsulhtwAK1kbE36nnDULVDP0XMs0IMxIcXqJGnzuwBwK9fTArO9YTMP3GXcWdtQbSxrc6TdgV5+fleIeqZsyJJJTLBGLZRy3oCOLO1L5AgnagwrsbKsuZDSR+IqSjkEPe+zbmyFLgG/hqxxQuqs23lodOjdITLg1bMfxHyvegPIfx4smsdj11CdIhZDEngBiCf4ih8/647DWlgntcsmDliaB4HAHqa49Sf6AYYMj2ZLeFjqnI1jLreoLdXKRul+g39SMF+xXQTmGaXMBKQgLo0amarJLJtsCP2rJ3FY0XJZVIxpjUIvoB/wB2fc4yXkvqanaODL+gdG6isoliiKFG37w6Fa+bB3YEbE7nz5rGtjjFXO5+OIAyOFs0o82PoFG7H2AwPzHXdv0ShrqiTexFg0lmvLcg4NkHbB3X5sxJmQMuGrLgMwH4mYbefioEbe7Y4yZ3ORN3bQQxuCuxdn9CLoBT9P74CO2ZWeQqVMctA6lJY2+6kBV0gklNWokKAKsHB7oHVTHHpmjcLGdBYC9NeTAWVri9xibpO7KV7eBDzXZiWGbRKECgFyS1BkXkg+18c+2Gbs5m1TJIYwR8TUbFWxa+b00FPqRxvz9+0OVMz3cEbKdJ1s3IAIGldiLJ5q+AMVuj5yVWYTS95rAAOgJRUbAhSAbA/wDKo88SlKCltvJR75xti/noZ4CllWzCsNJ0eJBGLCqborvdaaP1xXMbP3kpt5GiLFvMvITQv5bV5YOdTLLmCZJUFDRECtUtagNY3NLtdE154HfdHjvRVXegnz4tSLI44IxpSk1SGikskM+VJ8K0AFVL86Xc/naj3vEOcFupCON2JoWSWGxHr5UflieTPCMqZIWKXuuoeLYnTfIB8z6XW+Bs3XJWl719RJu11eADyVQKpQoAq/K8LCDq5D5b9prXYiNfucRVdJ06WNbnSSu/vtjx29my6ZcmVEaQ7RWoJ1WN9+VBokHY7DzGEjs/9oJy0YiOXDKC1EOQdyTxRHJ9sC8z1r708kk1u5+FVB8POlQPLcgV7n3OLue2OOSHRlutlqisRdYyngWqskCkIJbuAb0hRqZtzE5vxWaQidlYqLVN2Pkv9L9sXJMsFQXbHSukd2VJAbSNnkLLao7bLsSeBgXnurtLGkYJWJLCoNq8V7+p0geI77/mdZW1fgOjG/3PWcceFvMx6QD+sdJPn/pt/E74pSvq343sUPMkHf24x6qywck3uWq6IvevSiQa9j5VjxLlTsBIm/GmyfQbECvqcR+DsilHkkCFgKAonbzNi+B6b17fTGm/Zt1YyRPl25gPhvkob28vhYEV5Ch7n2nYZHhRMwx1IAqiOgiV+qGBuzuWPxHcjyxYzuby3TwI4IlM5UDStBiBw0j1dfPc3isY7cnHqavUxWRizuejgQySsEQck/8Adk+2EbrPbBpCNCFMtqpmZbdwDvQ4RfnufbA6aSXMSqcw+trsKAQigDcIvIJ41Gzv8sGljO4JFA6QK9PpyfFX05816u77eBens55Bc3WkzEQijp40Oo7VuxbkHZq33AxQimbKSxywUtyKjpwjqzVRA2sE7GrHvwbOa6uC5hWNGAcjWCxK6aFMNAVVJVtw5v03285WMS5lAx0wQss0rnggDUiiviLGia4AxKSfVTRdV03aH7K5PNFtU2YUC9khQDb0LvqLfQDFpenrdtqc3fjYsB8lJ0r9BhY6l9oEUbUkZcAgamYKvGonhjQXxGwKFeowEy32pd93hihsRlbJ28JajWphfB3NeW2OlyVWcqhK6NNGPWnAnpGeGYUsDKtVYIVeRdAgk/xxcmWJSNZWzxrPP72CI12KvXDC6aXljVhTLqI5HqDyDuD7E4X58yDHqhLKTRqjpOlwtgkew8am9gCOBgH1LrbyZ544o4tN0CyEnu6APDABSfGpq/EKPixc6jmthpbdRQ8z4jW/zJN2NzeEm2mWhHCPuekZ0YB2jkJsyDY3RFj6Ei7ve+d8EulTxQQPCkZSMgDvKJJZ6Vi5A3Y3YryFbUBgW5BHwn1ok7Df6j0x5lkATS7FdXiFb7KGoHb4S3pxp+eJxnsyNscsFFslA8+YbMnvCSRF8QCBmbVYWxqWgR4rJ0ihVht7L9FT/PUgOY+7FV4eLN+tgHY+9m8JcE6kHSwYKasbhaG4+nzw29iczp7wW5Qld9PhDG/Qnkad/lgaetvlUlQ+rp7YNplObNR5BBKL717BDWWduHHIvS4BJG2/PqtQ9rmldVn0quqyQoavFe4obE7efPnWKfa7qAmz0zLWkHQps/hAWwK8yGP5euBTuEjbdNKm+KYgat/Pb1F8kYMnTpdiunpJxuXLCLdvkhLLBCW1VrZmqyPzZt7Nki/QUAC+R6y00WuNiQeAw+FxuDtwQ1GwffGd5/p+llUhdRj1nQ+obgtvdUQL2+VYYuzkvc9OaVjyzMo/8o/MjDep+xSg82c+g3ualwLsvaHN6i33iUEEUA5A2qqANbUPyHpjS+maJII5DGo1orkUNiQDz8/PnjGXdN6X37pEpIdm3scDcs13tQ9t8ajK0cUWpXJVQCoDCiCtKB+ya2rzBPrgeur2xXJvS3lvgEzdSljkcK5sHSpNnwkat/FRNSOtUOFN3eLnZ3q0sssSysznWAbYE20ijVR8tJJBvbu7AGnC4HDEufM3txqNnb/vjDz9nPRz3b5pVUvq0xa+KUEE2BY3LAH542nKUnUvAJUlaGbtTkx9ylVAF0gML4GlgxJo3tROENe1cEcOXMUVTRlWdglXY8S2x1VvXy4sYb/tD6iY8mVIKmUhLvaqLHjeqFceeMdmjIPtdXYO/nwf54pNpMroaW+Ntmv9KzKZhmlmkStgI223N0SD5VwBt8RsnfHYr/Z5lRDk0mlIUsCFvkJrYj3Nk7VtVe+Ow1I53zRF9m+ZVclvq/zG4RiPIchSDxhol6oiIz6ZWocCJwf/ADKB/HCV0rtIMlkxGYGdkDElSNJJJbc8gWfIHywp5r7RM87MUdYlvZUUH6W1nB0/evaDUe15H+XJx5mYPK7yxgBtUQOlTudBYbgCvIXuCa87EXT1m1SxpLoCnuefETZ7w96QKs7Lx5nnbMV7c50gCWQSpYJR1AVqPB0hSR7XvhsinzGe05t0MaQKLRHbSUvxEDYhipOwO4X3F6Wns5NGW7gsZ6QCN6BW1DA6kIFAGhpJJ+PYXZ5o0QvdPfMrG3dBYk3jeQkDXRItVK2SBYL7+vriXriO0ZqS9WpDvtvRLUHNn9G3A2u/SkiTrLxLFEW090spZdR3YFljU7+Kn8VHyA9MS22ykX7Qrns4uXRgumQqL21D/qCP8QDE6rHG9GsUs31hkay4/RvIQBw2kAJxufGSf+J4rAVM6hQKxYNpVdY8TWpRrazuNYJ23A9eMVRk2kYLEVkJOwF2f+JAPvgw9NBO2GWs+I5LkGaD6hLqYJFudixAfUWtuTpP5Lho6XP3sQcAoeCHG5A4N7AgjzG14jyHZxkkWOI95NpD2UqjzoGoWAQCNVX7es83R5IMyzyM4DLsG1bnYndt6Ukce+J+pVp0PpSa5BvWYmCKzsGp6oLRHhJ9T5qPzwFdvPjBrqBacAxi0UnzFsx5NeYA2Hmd9uMAZTRqiD53/bywmne3J0QZzDnn6/8A+YcOix5aHKzGVwszLSKynY7HexW5GniqBP4iMJ43/lX54jlO/OKJ07NOG/FmpdNyi5cie0kVFa0UFrjZnJN0q7Bwfh4B3AasI/WVQys8CSNEx8gSV4O+2/I4vi/PDt2J6ss0CxXbxrpYNv4dXhO/hAGy+22AeVyHcl4m4DnST5qQtbjz2o+hBwNbUaVkNFVJruhRkz0d/EAeSG8JH0O/0x4bPx8q4LCqC7kkcAAA+fth6mVG8LUx5IIvy9T8x/2MQqI4kLhQoUX4Vr+QxFasfD/P8F3KVdht7cdq1y8AEciiWQjYEakQiy1fLYH3vyxn2X7TQXSWWY2WdgLP6zM39cI8sUjEalkJ8yQcQvGSdIsEmq/Ifwx6EtCE1lnnQ1ZQ4RrmVeZZEP6AhkZkKvqDD0DAFS11sPzHOLsSdyveSHVod3eyQJGYAKCt7KvhCrXofK8BPs+ySpsSCxW1F7imBJO+13+QA25FztxNcYQkn4Wq9yLrf2Ff188cq2xxHydDtyyT9TzmWWG8ypZiQRHRDFr0heTpBN7NuTvsBeFrrPWNaRojAQSS92UF6UEVmRfe1CUfNfmcJmakfUAxrTRHtQ8J+lk/8j64lyOaQxjKy+GJlP6TkrKSSJfWt9BH6pPmMdHRdZJdVXRBmeptMqR2TI6szDfxO7g6QB+yEA/LBLKZHMRpBHFCSzyF3DR2N/AikNsaGpq8iwwV7A9kAA82YoMCEiUMpLalNyIQabmlI8788aYvYCH7xlZ+8e8twtLTGyRe21E/kB6Y0q+1cGuvc+RwQhEF7AAD8hWKMmTdyTIyOhNiN4wa+oI/rixqLtf4R8PufX5Dy/P0x2fzXdxM/mBt8zsP74S7J5Qp9ckXviERYzWmRk3vihwDQ+Xr6YoMNbItAkEFRdbjj8zt9RiRY2OogFiAWb223s4KdO6YveAtuVW2sWA5DeHY/hCkn30+mE5ZROgDNnEOYXLSs0TOpPeBfh8JKkgj2PP9cUM/JJ4Sz97YFsqFTxVaL2oUNj5cHE/2oAXA6i3QEt4r28LLe1m21fxx96fEcx4oxUenWz/s+3qav8jfGIat0opWdOmor3EfToVkkXLx6VZ7agoFerECtqB+temNBeFMnl2ZGKrEhd7AOqhZJ48R9cIPX8svTc7lc/GD3N/d8xz8LcOSeSOTt+EeuGz7R+oaOnyUwuUrGPcMbb80DY6NLTUFb5Ias3qSUVwZX3yuCxbUefEDq+djZt/f8sLfUeqoJDHWy87WCa4K2LA9jz8qJxIHMUrRkAQxmR2vZQBt8yx2A/thByeVkmkVEBLudh/Mk+nvhtCCdykX9TqbahDuMXSumrOUiiYH9dhewuyxBArmsEO0/UELLl0OiGGlsb+Lz286H8b9sEZ1TpuV0oQ00g3aqJPqL4A8vfA/sf2dM7rPJ/kqxO/42HJo+VkA+tEeRrKalerL7Vx8/P8A4QcXH+muXyNPYrovdRCV1PeScXyqHcAehb4j8wPLFfqueE0gVPhBpf2jwDfzJA9vnhozEOqGeVv8qNCD+0xFBBv6kWfp57JWVoyAL58E7fhOOP3Se+XLLYVQRFJpBpTtuAQPMCyaA/VB/LkY1XNdN0aI1mkjVYR3QU0pdTRsWGLMWWqwk5ns6IwqSle8ca1F2aB3BHKeEkV7nzGxbq/XHzCLCyKIQqsW1kP3i1XwnYA736gHHQnCC93Im2cmmgB2wz7yMI5e8aaG+9DA0gNadwtHbcsDvtZPkspGWIUcsQqj1Ymh/PDJ1KURwstszSbM7kl3Nbk3vsNheBPTkPeqwBpeG8g21H08OpT/AMlOF378pYOnT9kKf5ZumV6fHGioESlUL8I3oVjsVug9T+8QK+2r4XHow5/v8iMfcdKarB5zTTyYpJ2hlEpdgjK1WigKoqh4QBS3XyO5rFTtFCmpJIhSSLY+f/f9cMXX+wkmXy/e2HANOqksQD+L4V2HnXrflibIZQd5kEZD3E67jQCFclw6DVqrSwG533OFXtkpJfr2KySkmrx/wQ68jgr/APFGYC6VZVWqoItcVwQfIV9Mao/2ZZJyxHeICKAVh4T6iwSb97wA6h9krb9xmR7CRK/it/yx0XGX3I56a+1kuZ6rWVDM7atCMw1GydAPnIb8Svfh8/KxWfvnYpd5VKvt+kTe6FWyE+nmD9MWs7kMwpmhAeRo/wBGypqbh9zVceD+OAxhdL1oy1+spH8/fE9OCy3yUm2sLgsPktvBLEw930n8nr+GNO+x3ooWOWdtJdm0Iw8VKBvRHqTR3/DjLen5B5TS7AkWxNAX/wBmvXG49i+pwJEmWUGIoAAGIpj5kMNmJNmjRs7DG1JU9jYij7d1A+fNyw59ppcrP3d0XRe8BAGkHSu6jSb2sk7HgVH9o/WMuBHpJecAFVBOkI1Elh7gAjz+mHvOZhYonlfZUUs3yAvH536rn5cxmm0qXnmc0BvufL5AUB7DAlDFeSmm03ufYITS2O+h2rZgPL3rz9T6/wA4ZJTmogY670MqA+R1ED5AWb9BRw7dnvsw7uMvPKe/I2C/ApO9EEeO+D/DgHA2RDPl5skFb73lTqjQUH7tiNaftab1bHjTXGILSp4/Pgr1bC3RPs08KHMuAQPEELEk/wC47Ve9af7499S7AZR5FjhMkZq2IfUK4BIcE2T5AgbH0rDll+osMqksqsrlFJQ7NqIHhr1Jx56RAd2YeNjZP9B7DgYZ80hIzlmTZnfU+xmYyEUmYizEZWNGJOkq1VwAdSkn584HdlcznM6ru4abTW40Ai728ruhx7Yf/tNnX/DcyuoaigoXufGvlzil9kmR7vJaiAC0h874VV/mpwZ6cXGjLVl9z5F+fJTRvreN1VzpJZaAIBr2N/1wP6hK6KXMRcINQUGyx8r22A3New9hjQu1OfXxBiBGgN3xfLE+oUfWzwbxk/XO1izSInToWjVA2o6PFJxbFRYUDff38uMS+mza/wBjrXxn/RXPb5ya7hQL38TX6n03xZnEOfXvIB3eYXleCdvXz+eK2by0ebQEqseZC35U+39/Xce4wU7LfZ5LKElWRkuz3lVRGoEVZN2B7c36F1GHMMSX+fxGuf8AflfsU+x+YaOSEPqBLmN7u/FqFH/lpFH2wS+09CrQNzauPPzZT5k/rn57E7k49df6BnYs6txSTQAxv30aClIKljzwCDt6eeKHUZs31P8ARx5caoQX2b4kNDzNcgHb3xSN7rYk1awLbdSXQqTRCVRsDelxvwGF7egIPlxiA/c/jMeZauF7xAPzCXx7Y+Z/pU8Z0zQyJ4gCWQgVxzWKU16yoHnX0/8AbF9sexC5VbNi+xbqcbxzxRxCMRuGXck0wrcne7X5b40Z2ttA9LY+x4HzP8vmMYJ2IzWayyOuTNvIRqCqrHzrm96J4xofYPtm80rZbNjTNZ0tp0lm80ZTwwA22GwqgRvF1dFunLbuHzT6Y85jJrIoVwSAbq68vbHv5Xj2mNSJNg/qGmNERVAVm3AobAFj89wB73gVk08crbHxlRRB2VEX22u/7E4m61mAJSWakjis7kXqJLb8cRj88Uum6ooS0lkh5XfYEAiQkjejtVev54lPLpFYYRT692fGYimmZiC1hE07koSIxZY0uoE1zRPHGK3YPOJLk4oxyrlXrkqhDDk7+Exr5bbDByadE7qKRwphRb8QHiK7nffjYf7mwrdlysOfzCKpEc697ESCAaYk0KIC2W2IsBFusFpJ4GTbjkbs50xM2JMvLuhjIbbhm2BFjlaJH0xmHWc3mGEHTJVLTZZ2UH/UWgIXv/YWsnirPBxsPR4yIwxFFzrr0B+EH3CgA++E/tKrjMDPQ0zwXG0S/FJDqpvTxBrI9qHnu39tCwdStdhU7fdNeDpyZXLqXeWVO+ZByaJo0T4fhAB4Gn1OLvSuxwyMUSIhkncFpJADzsAgv4FFnc83eGwZtGMVOD4u8c6hsdJIsi68Ten4fbFpJwXLBgeVoennQog+Inja0BvCSe6GzsMm4y3dzMT2Qnzmek+8F1y8TaWkrTair0A71XLeV37Yb8rkABp0mGBLVfLwLegJvYBFOW9X9TsT6rLcZj1AGxrOwoEgHmqvUBvXPJGLWScTShUYGNKZ6qtiSq7ORZbxV6L5WL0luSj2QE2vd5Fvt7MYsplssPCZHMjL6C7C/Qt+a4U/8OdCTJauo1BeCCE1+IVvYKrVgguux4xtk2TjZld0RmTdWKglfkeR9MJHROz7y5kzTJQNy8o16i2kbLY3a92/6ajgCnUVdsCYo5K5FSBSSXkCA6jv3kmq/j3/AEZYltPO3Kglv7d9RiikjijA8Km1XSADtyfWqHHn74U8nl5ss8UjKiMqakGtXOrRpVmUWFY+NhZ5J+WPsNs5a3dy2gXuzsGIuuCSxJHzPkdp608bXzwVhH3WuCpmoWzB8K1KH0qhuz4LIHubBrSSdJ3HGG7sB0vxqGQUq62JUfpAwIU7oCATrI3NrQ/DhabMuukfG3iWxRCtUhZQCWUjdPEVGy3aXY0rsRkhHl7rTqbYVppU8CCtK7Ut7qCb3AxeMFGKJTm5MHZd/uGbdXNQSjUD5D049N1P/HHYYevdLGYi0ghXBtWPl6j6j+mOxFqcXUVgonpyVydMjzcImV42vSylTXoRWO7O9J+7xlA7ONRayAKsDYV5bX9Tj5lpFItSp9wb/li4lWAxAvgXRP0xTuR7FzXQ2x4hazeIzF6YlVKGGti4Ejp2TOW6nNIwfTM7DUV8A1nUvirksQo3825q8M/VumQ5lNE6B1538jXII3BxeOKhnRSFZlBbgEgE/IcnCXkfkzbtB2Qm6becyMpKIPGjAEhDyG8nT12sc+V4vdUMU2VhzeXHdiS1kQcK9H8iGUjbY2DjQ8zCJI3RhaupU+4IIxlXZ7oGZzHTZMqh0PHmSSslqCpTa+T8RJ45X2wZpTjTBD2ux27dZ9v8L10QZBHfqNRUkf0wjfYtkBJm8zOwvu1Cp7Fib/gow/8Ab/p7SdPdEXUyaWAsDZSNR3/Z1bYRfsrzZy8ucioyPSyKi8sBsQL5oMPnvikn/AI/ZjyzWpjhdn7HQ/fVzysySg21E021Hk0ARtxjxke0zzhpO50wx33hJt1pC3w15EUfrgf1LtpYKxR+K9Nk3pNckIrA1ttfmvribkgqD4DOZczy0PgQ0PdvM/Tj56vbHzrWeZO7y0B/TTGgf1E/E5+gNe+KeS7QwJGbV1KJdaWIavRio3v9YDnC70vqzlpM050yS2qEkeFPIKG2/wCR/VI5JIn/ACO12HLqHZ2GWD7uwIUIFDg+MVRB1fOjR2PmMQ9E7Mx5IO0Dzta7xs9qxoUarY7eVcnAbpMoQySGWJQ7WD3+mTyG4YHWOKEm4wdlbONSxhArD/NNWu3NBqa/IgfTexRcWI7uhE+09XihgyinXPmX8RH6oYHTfoZCGJ/Z9sDsjkC5/wAP6cAEAH3nM/rnz350WDSj4vlvgb1vqL5vqMhhPeHbLQkmzXwlvfUNRLeQZvnjXuzXQI8nCsSAFuZHrd28yf6DyFDGl4Hi69z5A3RuxuVy4Kzxd69f5zXpqz8NbRMPz48R8hWd6hmOmZ1EjSXMZScAkBLKm6JBUVYFc8j5XjSnHt/DFCSI/wDTOg/K1+q35+xB98ZquBVNu7yQ9pc4Vyk7gE1C9Ac2VIG3rZwofZbkhGJ2Aonu14rfuw7bDYbv/DB7tJljmYHy5JilkXRRY6HW7IVqKk1dWNXtWI+y2SzEIZHiCggEOXDW4WizAG6ICceYOwvGd2jKkhpTjcA/PCL1zsJ06SSSaZ5EeRiTpk31HyVaP5AY9dShzxdO/jeWMN41hchStHgKwJ38iv1xOcoIplUKVV49WkE+C2KsCxPpIDV14T6428G0WI/srykuruc1Ip/CjquoD1Kmmo/ywt9QyUuTzCxdQDNRHczqx3AI/F8TAemzKa8tsaO0McwqOei24plOlzportqFaiKsVVXzgV17J5jNAxAIFBBDkK5WhVr3jhkdiwDN+R88bfapjxVO0HF7bQw5ZGnYvO1hYoxqklI4KqPI7eI7c4udFOezDrNmaysI3XLp4pG9DK/l66F+pOFXsbk/uBkeWONmY/5xUgqvwkFgrUCbPlwcPHZzrkeaBKqykAMQa4a6II9avej7YMWqSEnGraM87eZb7x13KZcWQUjMi+WkO7HbyGkUfniHtBlwvaGGFmbuZXVyt+ZVzQ9AXS69zhl7KZbv+rdQzpA0xsMtEfdVXvD+YA/PFXtXlNfXumHio3b56BIf6j88UwKmwh2nygfPQqFFSaNY9aZrP7q4p9oujRnqMI8VMbFMRQfUHAr2B/PBrqK6upQCvgjLE/R/6kYj60t9Ryh4sH+AkOOSS+5ryv4OiL4XwGurZ9cplZZ3JZYkZ69aGyj5mh9cZ59jvTGzHeZ7Ml2PeERKSdII+JgODudI+Rxa+0INmZIOkZQaS9SZgqP8uJTtfzPirzIX1xoHTMgkEUcMS6UjUKo9ABjppJJHNbWTBekhom6sosPHmIwGv4V72UUL9iMEew+YaTOw67ZQXZgeKSN9yP8AcAfmcS9QgAn6xpH+bnYIlr9bxuffn+eL3YvKLFHnprvQPu6N66m8R59Ap/PCatbr/Q6tOX9Nr9f90XeldPQZbNyCNQ36JSwFGy4LbjfzB59MNfYBFGVsD4pGPzo1/SvpijmYO56WdQppCrm+d3BA+iqPywwdnMoYsrChAUhASP2m8R587JxHTi01fj+RdSVp/qX5TSseNj/LC70JUycE7fd1gVB3jxoQQW0WzD0sBdvW8FOvTqmXkJN2NNXV6iFq/Im9sJHbUdxk4cjACZcww8Gos1AghdTG6B0rv+FT6YvZOMbwLf3h8yZJEDO2vU+lCaJa6NcXS16asHvs8iWXMhlOpYEO4BrUQFWjVfDqPPn8sXM/kYsplctIEjkeCE/pF2IfVHbCt2LOSK98X/spybR5LU3/AFZDItn8NKoP102PYjElpLcmVlP2uhWh6TLIsyd4o+7gEgJ8QFody3ICg2KO18jGh9ks0HysdFQVtGCgAWD+qNlsU1e+BHY/LCSTOOd1dzH7EHUT/wCoYl7AghJ1P4Zf/oXBjKVq+9gmo0/ihqUn1x2Pl/8Ad47FLI0K2VjWZEliiAMihklVlVgCLBBF+vB2PBvBCLK0CGy4ct8ZZlYt9Wrb0GwHkBhR+zPMtC03Tp2/SZZiUN/FGTe31YH5MPTGgQqSb8sZqnSDYLmjijQNLl38NL3rsjSXYAp+813fFVijks3l8x4EimEnKyMUEpo7kSGTVexBF2B5Vhmz8CyIY3FqwII+f9ffGbLkyknhdiI2OimIOzUDfkKW79/PCampspvgMIbh2bpkX/3XfnWdGu/UPrL6ve7x9XKEo6CHZ71EyeIkjktRN+huxQ9MK3QuvyQxSKqPOBM+gySgNoFCrCkE6gw8hhw6L1mLMQ97HdcMCN1ba1PvuPzGDuT4YKaXBEuSoEpHKjn/AKiOhb6mRjq/5A4X4oo+nmWaeeSGNtIViFsEFtmCsyuTq507c7YPdY69Hl4XllbRGosnzPoAPMnyGEfI5M5l4+o9UDrEGH3TKgEkAkU7jzJ2NH29hgp3kFdh2MeXkQmSMsCN2eNy1H9ora/Sq8qwH6X2eyUGbGYXMnvFvwtIg2Za0sKDcG/ywL6516MRB9Qnmd3iWPSwB8gpXY2jEH8gDZvBXsH2YMV5rNeLMyb776F/VHkDVXXGwGw3HcZqkFOq5fKTBjqh1n8WobkGxqo7ixv51eFHL9JeEu4VjIzMxJjLWTWwKH4b225F3RoYs/aJDKJgwelKgp5hGX9kcEkWD57jywuZ3rP3mN4cwqpMqao5IFFkEjZ0bZhqVTtvsNh5htNtMpGL2prIw9OyM88T1GwbT4DsltdEEM2qqBHA+Ii64NZPoDqlFELtWtte52rclSbqxxXHpgfDl5JUEX/hZDIjHvEjAMYK7eJaBIJFUAdsBOwj/wDg5JJZmV4pirMzybaglGlYXR1CvPcWLsBJV5M/2HE9mySrNLpdWDDu1GxBs3dggnnwjH3qsGYihf7uiuWUrpTZbYEaghvu6Jvwkg72ByFrtd1WaFMtNl8xK0JcRzBlZW1Aq3DjWmpNX8K5w/R9Li5IZr41u7f+pjh0qdInLhNiJ2d7OZjLfd2MABWU2BpLKrEqSaPGk3sfLfGisAMB+p5NERhGWRiraSJXFNRqvFsL8hgLn+sRwZUSyZiRXkcpH4mfzsGlDH4AGJ43HqMBKro0nuasbJJieAcRov54Sehdo2k8Ms0ial1Kyot7ValTGTe/PthgyudRzSTy6+BriAvYna4xqr2O2EUk8juDjgLvGrKVcBgeQcV6kj41SR+nMi/I/wDUHsfF7sdsLOb7VTjOLk4IknfbvG3UR2RerduB8t6HyZczPNGupljYWBsWFX67H+WKWI4lqDMqya1OoeVevFexvajwcVs30/Wi2R3gOq96siiu24BU6fbY8jC/kOvnNzyLlIirR/HMXqMngDZW7y99yAaGxFjHsdamZH0PA2nUryRh/AyuUIGrlr8t+DtxZ+TbXdHmDpuaWRhojMZ0h1JDqedbBdqbiuL5NnFro/S5C7ljIkQPgDbMdiLG5IGmhv6bAbYBZTNSjS/em9TC9gBTEEE1WkijZ2Hn5YL/AOOSKfEwK/i8BLAfreEgVVsR5AcmwMRWpHgq4SCee6CsqOneyLqUixpJFqVJFrfB9cJujN5SeSDJL3jaACdIChVVaYgm7GvYLd+hwczPaFgxCyR0L5Fk16AN+VXfpzhS7WwOssefSV1ZfjdJVD6OBSAlePVfmNsHdGTVGjFpO+4ydkep5bIZTRmZwj62d+8sEu5shdtUm/19hximetx5rqcGZy/igy8DiWQgjTrBOwIskUBVX4j6YKZDO5PPPl5wxlnj8KAouuMsBqLAbDYXq4229MGX6JHoKUoB3vu1u7u+Ob3vFbdEqVgDoUE0+dOczEohBBWLK2NeggC5N7ul1afI/LFXOtPns9HJl5UghhFI7VrlbxaiqG7SvWrG/BGDc/StJZHcdzKbNRjaS1083QNeXn88E2yHeKFZrVaoMgqxxt/bC8qgvDsA9Ky0OSnld5NcuZILzbVajhuSnOwsjbyrB2Xqkeh2ikjkZRdd4K5oWfSz/TnFfq2RDJcrxhE9Y2A3+Uln2A868wMUmmJZdciSFAe7PduGLUbUjXauQprybfzGMDkQ850POSSyTRgJWYDKGGkyzgX3rJRfQg4CrqYEbAcGsn2blXLx5Zs3FHAGMjyqoMkjHY0p2iReLezY3qqww9M6srSt4k7/AGXTKrIwG/hBJ02dqGxNC/LEvUc8crFLKkBlZmLSKg8dG7aj8Sj9m+fmcFNNUFuVlDtZBJmZ0gaQwZaNlMjhSzO5Gy2AUhWm5cgknYVRLNmM9EjhHljVzVKzAHfjYm98KXTO0BzOWKLk5I8vJG0aSmQW7UVI2UkMfEdbbWNzgnFnlRe6McUaONBYuWtyBYYlPGd/iJNkb40mhaZD1rINLNrzkyw5WM/o4kamkIo63PPlsq7+43xV6II5c7mc7Kd1KwwqQdQXQCSFG5ZrugLAv1wdeLuQCTCNIoO4Yt+8W1MTXGJY4mciVHhLEUHEVnT6BtfGBeRuxn32jZpMwzJGNPdECmBDO5KliFaiAFWrAskEVtYdpe0eWy8ItlUIgpU8QoKdIUqCN6pbq8Vu00s+XKZiKETBdQlMcY71VNHUoPx8bi72GIuz+cgzaaoJ4ZAGLsncgMrtdsyk6lY2d/c4bKyblJEfYPPRxZVe+ZYnkdmAkkQFh5EDV6Dz8wcd2b6nEM1nlBqMSj9IaEerclQ5NE+IbDivli68gyxkEbozs2t1EbFuAN2D+E6VAGojjFTo8sCajAkUdncmOwGrgkSErxZ/M7ncKqS8Gd235GaTNIoBZ0APBLAA/KzvjsCcvIVtgkQs+J41MgJ9PCda/IrQx8wQUxE7YxtDncpncuGdguiZRuWCivLkshb90Y0dOpqVGihYuyR/LDBWOKj0xd6Da5JdReBZz/XIoU1ySAKDV6tyfIADckkbDCP0kTyLBadzrF+MhjpCmrA4JobGsa4YVPKj8hjyuXUHUFW6q6F16Xic/SbuWNHW28GV5boc8AZWkiMS2yudYc2dWkoFb1O4J8tsCOiTyZTMyv3ea7pozqj0sQ02oadAqj4BWs0N+cbhjsFelSbd8ges2qMq6d0bM5+YZjP5dkji/wDs+WIOnV+vJ5tv5efpWxJ9RzWdjAlniMteH7vFGzKxII5MfgUbNbE7isaFj5inQXkXqfBmPZ3opbMtnM9pM1WkSjwx0KHGxIA2A2BJO54cJ84Cj92AHohS3kfXf0/jg/j5WF+nfkPV+BCznQu8DGWaWTcEhDosehYlmPHAI4xn/avpH3KZJEJKSbBTYcKq+W5sBfp6AHG8vlkPKKfmBgV1XstlMwVMsCkofCRakfukWPY4V+mb7jrXoDdj4dWQh7xbslktR8Oo6Tv+zW/pgF2ViEXUeoZZRQcCRQw2snUDseAXI2/pjRIenRqoVUAAAAFnYD648f4TDqL90uoii34iPS+awF6eS7m6yyZ/2p6cHyebG3eACZyGdhrVtt2N3oDbVxXAoYaOyWd73KQysRvEn56d8GT0mEggxIQdiCLv88Sx9PiAoRRgDagg/tgrQl3YHqpqhU7Y5bvYvCX1BlACE2QWAI54rxe2m/LCn2qUrIAkaQnQAq3abXbWp25G3y5vGrnIxf6afuj+2PM3TomFNGhH+0bfL0wJembVWNHXS7GcdiOlxyLJJNuytpoFgpAVTxY2sk+459Md13tC0b/c8hEgnbYlEAEYPmx3s1v+XPGHvIdm8tCCI46BNkFmI/In2xOvRcuGLCGMMeWCgE/Mjc4EfTSS5RnrxbujJuk5ZYV0KBI7WZwxBaRlslkf4gKvmtgassce8/1p8w4y2Vd3kmJDlh4Y04sWLUHe9+CBVnGqxdEy6ksIY7Y2TpBs0B5+wGOy/Q8shtMvCpPJEag/nWCvTS5bC/ULwBugdOiyUCwwnVvbMeWY8k/lQ9gMLvZrsxmESs1KmhpTKYVUHckn4uSTtY45Hmb0Q5KMijGlf7R/bHDIx/6afuj+2G+nfFidXuIeTl++ZkyIksQXwsWGkaQDptSLdr8wfCKHqcfX7MOqFFl7wCMKNUjr49RZnIFg3t4RQ2vfans5KP8A00/dH9sfRk4/JF/dGB9M/Iev4M3yWdC5lcpKzRSKKWRyWEh5FUy87Ee617E31LpELwlJmmdB4jQUVQ5BC6vU1fmcM7dKhLBzEhYcEqLHy9OBiZMqg4RR9MKvSV4M/UGLZ7rcWQZhBmcwp4QVFKpXbfcqU+Xt649dB+06SbMJEUtWYW7yLqAJrZVAUfUnf+GsHs3lC2o5aEt6lFJ5vzHriaLomXW9OXiW9jUai/4YZendfJnrJvgWpsw8gKmVdLbEGVAffiI1t74H9Z6zJ4YctK8sjEAFStA/8UBb53583w9N06I/9NfoK/liqezuWtT3KWpsHfY+vPPvhH6afkZa0O6EfIxyklXY90p8JkkVdLlRZBDG925YN7c4PZHp5kAKEq4u5viFGthr/wAwHb22HpWD0XQ8uvwwoPkMT/4fF+oMMvTPuxZa6fCAn/wrGza5yZ2/brT+6ANvYkjFrrWZEULOQNioFgkAswUGhuQCw43wR/w+L9Rcc2RjO2n+JH9cP9P4E6nkUskuv9JGshFm3b4mYGrANeQrb1Io849TZcso0osn+m7WGSx5Hlh5aTW/8GyLJIvGr0+Nj/M4qP0GEkmnBJs6ZHAJ9SA1G/OxvhH6aXZjLVVmdfdNU+XXNjYMAIllfZiwVWKljVgm6O9njbF2PN5FVc5XqBhOpkNkFdSmjasBfHN/XDD2k7PRd0uksmlwV00KNg3x7DGbZrs1HHDIVeSlOynQVGkKBQKWPU72TziL0mvuOiM1Lg0TpXU8uF0xzNmGX4irams+bG6W6NXQ2wK6t2fyzyrm2H3aRTqaSJ2V2G3hYrQ32B2J+eEnsJO0TTaT8RUGwPI7HjkX8vbGgQ9MSZW765NhWrbTvfhC0Ab3urwjk4ujbFyD45NWqg6ogLMpLJeo8sQdVHdQq2dtwSaF05O441VlLMtCNa0D4bNDkLRu9jvwTgH2ifuNMKWVmcByzNq0opYKGBBAsDbzr52zdlYwwlNVuvHn+jXk8nj19fXDXgDSR5m6FmO91RtFEACAy2GazdsAALrb088dhiaAf9nHYzgmLv8Ayj//2Q=="/>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s://secretsofthenormaninvasion.files.wordpress.com/2012/09/cropped-blog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01" y="4585224"/>
            <a:ext cx="5142105" cy="2012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4" name="Picture 10" descr="http://www.oldmanor-halford.co.uk/public/images/news/cast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204865"/>
            <a:ext cx="3048000" cy="228123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6" name="Picture 12" descr="http://study.com/cimages/multimages/16/plains_indians_and_cavalr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1988841"/>
            <a:ext cx="3445024" cy="234888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6" name="Picture 2" descr="http://www.mybaycity.com/images/pillory_auto_big3.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8000" r="90000"/>
                    </a14:imgEffect>
                  </a14:imgLayer>
                </a14:imgProps>
              </a:ext>
              <a:ext uri="{28A0092B-C50C-407E-A947-70E740481C1C}">
                <a14:useLocalDpi xmlns:a14="http://schemas.microsoft.com/office/drawing/2010/main" val="0"/>
              </a:ext>
            </a:extLst>
          </a:blip>
          <a:srcRect l="9996" r="10004" b="5955"/>
          <a:stretch/>
        </p:blipFill>
        <p:spPr bwMode="auto">
          <a:xfrm>
            <a:off x="7133330" y="1988841"/>
            <a:ext cx="1903167" cy="3221714"/>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tatic.tvtropes.org/pmwiki/pub/images/nazigermany_574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6367" y="4437112"/>
            <a:ext cx="2797123"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2575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4762872" cy="4352925"/>
          </a:xfrm>
        </p:spPr>
        <p:txBody>
          <a:bodyPr rtlCol="0">
            <a:normAutofit/>
          </a:bodyPr>
          <a:lstStyle/>
          <a:p>
            <a:pPr eaLnBrk="1" fontAlgn="auto" hangingPunct="1">
              <a:spcAft>
                <a:spcPts val="0"/>
              </a:spcAft>
              <a:buFont typeface="Arial" pitchFamily="34" charset="0"/>
              <a:buNone/>
              <a:defRPr/>
            </a:pPr>
            <a:endParaRPr lang="en-GB" sz="3200"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8. History is all about men (his story)</a:t>
            </a:r>
          </a:p>
        </p:txBody>
      </p:sp>
      <p:pic>
        <p:nvPicPr>
          <p:cNvPr id="10244" name="Picture 8" descr="http://www.shafe.co.uk/crystal/images/lshafe/Holbein_Henry_VIII_c1530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700213"/>
            <a:ext cx="3371850" cy="494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10" descr="http://www.solarnavigator.net/history/explorers_history/Winston_Churchill_British_bulldog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833813"/>
            <a:ext cx="2851150" cy="276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1770940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352925"/>
          </a:xfrm>
        </p:spPr>
        <p:txBody>
          <a:bodyPr rtlCol="0">
            <a:normAutofit/>
          </a:bodyPr>
          <a:lstStyle/>
          <a:p>
            <a:pPr eaLnBrk="1" fontAlgn="auto" hangingPunct="1">
              <a:spcAft>
                <a:spcPts val="0"/>
              </a:spcAft>
              <a:buFont typeface="Arial" pitchFamily="34" charset="0"/>
              <a:buNone/>
              <a:defRPr/>
            </a:pPr>
            <a:endParaRPr lang="en-GB"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9. History is all about me and my life and the world I live in. </a:t>
            </a:r>
          </a:p>
        </p:txBody>
      </p:sp>
      <p:pic>
        <p:nvPicPr>
          <p:cNvPr id="2" name="Picture 1"/>
          <p:cNvPicPr>
            <a:picLocks noChangeAspect="1"/>
          </p:cNvPicPr>
          <p:nvPr/>
        </p:nvPicPr>
        <p:blipFill>
          <a:blip r:embed="rId2"/>
          <a:stretch>
            <a:fillRect/>
          </a:stretch>
        </p:blipFill>
        <p:spPr>
          <a:xfrm>
            <a:off x="539552" y="3356992"/>
            <a:ext cx="8001000" cy="3111500"/>
          </a:xfrm>
          <a:prstGeom prst="rect">
            <a:avLst/>
          </a:prstGeom>
        </p:spPr>
      </p:pic>
      <p:sp>
        <p:nvSpPr>
          <p:cNvPr id="7"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598126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dirty="0" smtClean="0">
              <a:ea typeface="+mn-ea"/>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10. History can help me to learn new skills.</a:t>
            </a:r>
          </a:p>
        </p:txBody>
      </p:sp>
      <p:pic>
        <p:nvPicPr>
          <p:cNvPr id="12292" name="Picture 4" descr="http://businessonpurpose.co.uk/wp-content/uploads/idea_bu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924175"/>
            <a:ext cx="4762500"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375519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53788"/>
            <a:ext cx="8856984" cy="830997"/>
          </a:xfrm>
          <a:prstGeom prst="rect">
            <a:avLst/>
          </a:prstGeom>
          <a:solidFill>
            <a:schemeClr val="bg1">
              <a:alpha val="29000"/>
            </a:schemeClr>
          </a:solidFill>
          <a:ln>
            <a:noFill/>
          </a:ln>
        </p:spPr>
        <p:txBody>
          <a:bodyPr wrap="square" lIns="91440" tIns="45720" rIns="91440" bIns="45720">
            <a:spAutoFit/>
          </a:bodyPr>
          <a:lstStyle/>
          <a:p>
            <a:pPr algn="ctr"/>
            <a:r>
              <a:rPr lang="en-US" sz="4800" dirty="0" smtClean="0">
                <a:ln w="10541" cmpd="sng">
                  <a:solidFill>
                    <a:schemeClr val="tx1"/>
                  </a:solidFill>
                  <a:prstDash val="solid"/>
                </a:ln>
                <a:solidFill>
                  <a:srgbClr val="FFC000"/>
                </a:solidFill>
                <a:latin typeface="Chalkboard"/>
                <a:cs typeface="Chalkboard"/>
              </a:rPr>
              <a:t>What skills will you develop?</a:t>
            </a:r>
            <a:endParaRPr lang="en-US" sz="4800" cap="none" spc="0" dirty="0">
              <a:ln w="10541" cmpd="sng">
                <a:solidFill>
                  <a:schemeClr val="tx1"/>
                </a:solidFill>
                <a:prstDash val="solid"/>
              </a:ln>
              <a:solidFill>
                <a:srgbClr val="FFC000"/>
              </a:solidFill>
              <a:effectLst/>
              <a:latin typeface="Chalkboard"/>
              <a:cs typeface="Chalkboard"/>
            </a:endParaRPr>
          </a:p>
        </p:txBody>
      </p:sp>
      <p:sp>
        <p:nvSpPr>
          <p:cNvPr id="3" name="Rounded Rectangle 2"/>
          <p:cNvSpPr/>
          <p:nvPr/>
        </p:nvSpPr>
        <p:spPr>
          <a:xfrm>
            <a:off x="323528" y="1705942"/>
            <a:ext cx="3429000" cy="64293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Research skills</a:t>
            </a:r>
          </a:p>
        </p:txBody>
      </p:sp>
      <p:sp>
        <p:nvSpPr>
          <p:cNvPr id="4" name="Rounded Rectangle 3"/>
          <p:cNvSpPr/>
          <p:nvPr/>
        </p:nvSpPr>
        <p:spPr>
          <a:xfrm>
            <a:off x="353194" y="2857501"/>
            <a:ext cx="3714751" cy="1000125"/>
          </a:xfrm>
          <a:prstGeom prst="roundRect">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How to handle &amp; analyse data</a:t>
            </a:r>
          </a:p>
        </p:txBody>
      </p:sp>
      <p:sp>
        <p:nvSpPr>
          <p:cNvPr id="5" name="Rounded Rectangle 4"/>
          <p:cNvSpPr/>
          <p:nvPr/>
        </p:nvSpPr>
        <p:spPr>
          <a:xfrm>
            <a:off x="4500563" y="1571626"/>
            <a:ext cx="4286251" cy="150018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Excellent Communication &amp; writing  skills</a:t>
            </a:r>
          </a:p>
        </p:txBody>
      </p:sp>
      <p:sp>
        <p:nvSpPr>
          <p:cNvPr id="6" name="Rounded Rectangle 5"/>
          <p:cNvSpPr/>
          <p:nvPr/>
        </p:nvSpPr>
        <p:spPr>
          <a:xfrm>
            <a:off x="4429125" y="3286126"/>
            <a:ext cx="4500563" cy="1071563"/>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How to construct an argument </a:t>
            </a:r>
          </a:p>
        </p:txBody>
      </p:sp>
      <p:sp>
        <p:nvSpPr>
          <p:cNvPr id="7" name="Rounded Rectangle 6"/>
          <p:cNvSpPr/>
          <p:nvPr/>
        </p:nvSpPr>
        <p:spPr>
          <a:xfrm>
            <a:off x="496069" y="4301084"/>
            <a:ext cx="3571875" cy="1000125"/>
          </a:xfrm>
          <a:prstGeom prst="roundRect">
            <a:avLst/>
          </a:prstGeom>
          <a:solidFill>
            <a:srgbClr val="E26F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How to organise information </a:t>
            </a:r>
          </a:p>
        </p:txBody>
      </p:sp>
      <p:sp>
        <p:nvSpPr>
          <p:cNvPr id="8" name="Rounded Rectangle 7"/>
          <p:cNvSpPr/>
          <p:nvPr/>
        </p:nvSpPr>
        <p:spPr>
          <a:xfrm>
            <a:off x="5072063" y="4500564"/>
            <a:ext cx="3429000" cy="642937"/>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Problem-solving</a:t>
            </a:r>
          </a:p>
        </p:txBody>
      </p:sp>
      <p:sp>
        <p:nvSpPr>
          <p:cNvPr id="9" name="Rounded Rectangle 8"/>
          <p:cNvSpPr/>
          <p:nvPr/>
        </p:nvSpPr>
        <p:spPr>
          <a:xfrm>
            <a:off x="353195" y="5572126"/>
            <a:ext cx="4866879" cy="1000125"/>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The ability to question how </a:t>
            </a:r>
            <a:r>
              <a:rPr lang="en-GB" sz="2800" u="sng" dirty="0" smtClean="0">
                <a:solidFill>
                  <a:schemeClr val="tx1"/>
                </a:solidFill>
                <a:latin typeface="Chalkboard"/>
                <a:cs typeface="Chalkboard"/>
              </a:rPr>
              <a:t>useful</a:t>
            </a:r>
            <a:r>
              <a:rPr lang="en-GB" sz="2800" dirty="0" smtClean="0">
                <a:solidFill>
                  <a:schemeClr val="tx1"/>
                </a:solidFill>
                <a:latin typeface="Chalkboard"/>
                <a:cs typeface="Chalkboard"/>
              </a:rPr>
              <a:t> sources are</a:t>
            </a:r>
            <a:endParaRPr lang="en-GB" sz="2800" dirty="0">
              <a:solidFill>
                <a:schemeClr val="tx1"/>
              </a:solidFill>
              <a:latin typeface="Chalkboard"/>
              <a:cs typeface="Chalkboard"/>
            </a:endParaRPr>
          </a:p>
        </p:txBody>
      </p:sp>
      <p:sp>
        <p:nvSpPr>
          <p:cNvPr id="10" name="Rounded Rectangle 9"/>
          <p:cNvSpPr/>
          <p:nvPr/>
        </p:nvSpPr>
        <p:spPr>
          <a:xfrm>
            <a:off x="5715000" y="5286376"/>
            <a:ext cx="3214688" cy="135731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a:solidFill>
                  <a:schemeClr val="tx1"/>
                </a:solidFill>
                <a:latin typeface="Chalkboard"/>
                <a:cs typeface="Chalkboard"/>
              </a:rPr>
              <a:t>How to select  evidence</a:t>
            </a:r>
          </a:p>
        </p:txBody>
      </p:sp>
    </p:spTree>
    <p:extLst>
      <p:ext uri="{BB962C8B-B14F-4D97-AF65-F5344CB8AC3E}">
        <p14:creationId xmlns:p14="http://schemas.microsoft.com/office/powerpoint/2010/main" val="228199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300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400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grpId="0" nodeType="withEffect">
                                  <p:stCondLst>
                                    <p:cond delay="500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600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grpId="0" nodeType="withEffect">
                                  <p:stCondLst>
                                    <p:cond delay="700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grpId="0" nodeType="withEffect">
                                  <p:stCondLst>
                                    <p:cond delay="800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48681"/>
            <a:ext cx="8856984" cy="830997"/>
          </a:xfrm>
          <a:prstGeom prst="rect">
            <a:avLst/>
          </a:prstGeom>
          <a:solidFill>
            <a:schemeClr val="bg1">
              <a:alpha val="29000"/>
            </a:schemeClr>
          </a:solidFill>
          <a:ln>
            <a:noFill/>
          </a:ln>
        </p:spPr>
        <p:txBody>
          <a:bodyPr wrap="square" lIns="91440" tIns="45720" rIns="91440" bIns="45720">
            <a:spAutoFit/>
          </a:bodyPr>
          <a:lstStyle/>
          <a:p>
            <a:pPr algn="ctr"/>
            <a:r>
              <a:rPr lang="en-US" sz="4800" b="1" dirty="0" smtClean="0">
                <a:ln w="10541" cmpd="sng">
                  <a:solidFill>
                    <a:schemeClr val="tx1"/>
                  </a:solidFill>
                  <a:prstDash val="solid"/>
                </a:ln>
                <a:solidFill>
                  <a:schemeClr val="accent1"/>
                </a:solidFill>
                <a:latin typeface="Chalkboard"/>
                <a:cs typeface="Chalkboard"/>
              </a:rPr>
              <a:t>Why do we study History?</a:t>
            </a:r>
            <a:endParaRPr lang="en-US" sz="4800" b="1" cap="none" spc="0" dirty="0">
              <a:ln w="10541" cmpd="sng">
                <a:solidFill>
                  <a:schemeClr val="tx1"/>
                </a:solidFill>
                <a:prstDash val="solid"/>
              </a:ln>
              <a:solidFill>
                <a:schemeClr val="accent1"/>
              </a:solidFill>
              <a:effectLst/>
              <a:latin typeface="Chalkboard"/>
              <a:cs typeface="Chalkboard"/>
            </a:endParaRPr>
          </a:p>
        </p:txBody>
      </p:sp>
      <p:sp>
        <p:nvSpPr>
          <p:cNvPr id="3" name="Oval Callout 2"/>
          <p:cNvSpPr/>
          <p:nvPr/>
        </p:nvSpPr>
        <p:spPr>
          <a:xfrm>
            <a:off x="404291" y="1595702"/>
            <a:ext cx="4143375" cy="2377405"/>
          </a:xfrm>
          <a:prstGeom prst="wedgeEllipseCallout">
            <a:avLst>
              <a:gd name="adj1" fmla="val -53896"/>
              <a:gd name="adj2" fmla="val -46600"/>
            </a:avLst>
          </a:prstGeom>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GB" sz="2000" b="1" dirty="0">
                <a:latin typeface="Chalkboard"/>
                <a:cs typeface="Chalkboard"/>
              </a:rPr>
              <a:t>It teaches you </a:t>
            </a:r>
            <a:r>
              <a:rPr lang="en-GB" sz="2000" b="1" dirty="0" smtClean="0">
                <a:latin typeface="Chalkboard"/>
                <a:cs typeface="Chalkboard"/>
              </a:rPr>
              <a:t>how ideas, beliefs, decisions and actions have shaped events in the past. </a:t>
            </a:r>
            <a:endParaRPr lang="en-GB" sz="2000" b="1" dirty="0">
              <a:latin typeface="Chalkboard"/>
              <a:cs typeface="Chalkboard"/>
            </a:endParaRPr>
          </a:p>
        </p:txBody>
      </p:sp>
      <p:sp>
        <p:nvSpPr>
          <p:cNvPr id="4" name="Oval Callout 3"/>
          <p:cNvSpPr/>
          <p:nvPr/>
        </p:nvSpPr>
        <p:spPr>
          <a:xfrm>
            <a:off x="4786314" y="1772816"/>
            <a:ext cx="3714751" cy="2428875"/>
          </a:xfrm>
          <a:prstGeom prst="wedgeEllipseCallout">
            <a:avLst>
              <a:gd name="adj1" fmla="val 57443"/>
              <a:gd name="adj2" fmla="val 11297"/>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000" b="1" dirty="0">
                <a:latin typeface="Chalkboard"/>
                <a:cs typeface="Chalkboard"/>
              </a:rPr>
              <a:t>History deals with big issues e.g. racism, power, war, politics, discrimination &amp; terrorism </a:t>
            </a:r>
          </a:p>
        </p:txBody>
      </p:sp>
      <p:sp>
        <p:nvSpPr>
          <p:cNvPr id="5" name="Oval Callout 4"/>
          <p:cNvSpPr/>
          <p:nvPr/>
        </p:nvSpPr>
        <p:spPr>
          <a:xfrm>
            <a:off x="683569" y="4305648"/>
            <a:ext cx="3672408" cy="1715641"/>
          </a:xfrm>
          <a:prstGeom prst="wedgeEllipseCallout">
            <a:avLst>
              <a:gd name="adj1" fmla="val -63037"/>
              <a:gd name="adj2" fmla="val 87424"/>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2000" b="1" i="1" dirty="0">
                <a:latin typeface="Chalkboard"/>
                <a:cs typeface="Chalkboard"/>
              </a:rPr>
              <a:t>To develop the  TRANSFERABLE SKILLS </a:t>
            </a:r>
            <a:r>
              <a:rPr lang="en-US" sz="2000" b="1" i="1" u="sng" dirty="0">
                <a:latin typeface="Chalkboard"/>
                <a:cs typeface="Chalkboard"/>
              </a:rPr>
              <a:t>employers</a:t>
            </a:r>
            <a:r>
              <a:rPr lang="en-US" sz="2000" b="1" i="1" dirty="0">
                <a:latin typeface="Chalkboard"/>
                <a:cs typeface="Chalkboard"/>
              </a:rPr>
              <a:t> want</a:t>
            </a:r>
          </a:p>
        </p:txBody>
      </p:sp>
      <p:sp>
        <p:nvSpPr>
          <p:cNvPr id="6" name="Oval Callout 5"/>
          <p:cNvSpPr/>
          <p:nvPr/>
        </p:nvSpPr>
        <p:spPr>
          <a:xfrm>
            <a:off x="4561576" y="4287012"/>
            <a:ext cx="3826848" cy="2382348"/>
          </a:xfrm>
          <a:prstGeom prst="wedgeEllipseCallout">
            <a:avLst>
              <a:gd name="adj1" fmla="val 66099"/>
              <a:gd name="adj2" fmla="val 51550"/>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en-US" sz="2400" b="1" dirty="0" smtClean="0">
                <a:latin typeface="Chalkboard"/>
                <a:cs typeface="Chalkboard"/>
              </a:rPr>
              <a:t>Because it is enjoyable, interesting and thought provoking!</a:t>
            </a:r>
            <a:endParaRPr lang="en-US" sz="2400" b="1" dirty="0">
              <a:latin typeface="Chalkboard"/>
              <a:cs typeface="Chalkboard"/>
            </a:endParaRPr>
          </a:p>
        </p:txBody>
      </p:sp>
    </p:spTree>
    <p:extLst>
      <p:ext uri="{BB962C8B-B14F-4D97-AF65-F5344CB8AC3E}">
        <p14:creationId xmlns:p14="http://schemas.microsoft.com/office/powerpoint/2010/main" val="1049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27584" y="1556792"/>
            <a:ext cx="3600400" cy="5076563"/>
          </a:xfrm>
          <a:prstGeom prst="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Chalkboard"/>
              <a:cs typeface="Chalkboard"/>
            </a:endParaRPr>
          </a:p>
        </p:txBody>
      </p:sp>
      <p:sp>
        <p:nvSpPr>
          <p:cNvPr id="9" name="Rectangle 8"/>
          <p:cNvSpPr/>
          <p:nvPr/>
        </p:nvSpPr>
        <p:spPr>
          <a:xfrm>
            <a:off x="1763688" y="1916832"/>
            <a:ext cx="1728192" cy="792088"/>
          </a:xfrm>
          <a:prstGeom prst="rect">
            <a:avLst/>
          </a:prstGeom>
          <a:solidFill>
            <a:srgbClr val="FFFFFF"/>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latin typeface="Chalkboard"/>
              <a:cs typeface="Chalkboard"/>
            </a:endParaRPr>
          </a:p>
        </p:txBody>
      </p:sp>
      <p:sp>
        <p:nvSpPr>
          <p:cNvPr id="10" name="TextBox 9"/>
          <p:cNvSpPr txBox="1"/>
          <p:nvPr/>
        </p:nvSpPr>
        <p:spPr>
          <a:xfrm>
            <a:off x="6156178" y="1124744"/>
            <a:ext cx="3007555" cy="1569660"/>
          </a:xfrm>
          <a:prstGeom prst="rect">
            <a:avLst/>
          </a:prstGeom>
          <a:noFill/>
        </p:spPr>
        <p:txBody>
          <a:bodyPr wrap="none" rtlCol="0">
            <a:spAutoFit/>
          </a:bodyPr>
          <a:lstStyle/>
          <a:p>
            <a:r>
              <a:rPr lang="en-GB" sz="2400" b="1" dirty="0" smtClean="0">
                <a:latin typeface="Chalkboard"/>
                <a:cs typeface="Chalkboard"/>
              </a:rPr>
              <a:t>WRITE:</a:t>
            </a:r>
          </a:p>
          <a:p>
            <a:r>
              <a:rPr lang="en-GB" sz="2400" dirty="0" smtClean="0">
                <a:latin typeface="Chalkboard"/>
                <a:cs typeface="Chalkboard"/>
              </a:rPr>
              <a:t>Full Name</a:t>
            </a:r>
          </a:p>
          <a:p>
            <a:r>
              <a:rPr lang="en-GB" sz="2400" dirty="0">
                <a:latin typeface="Chalkboard"/>
                <a:cs typeface="Chalkboard"/>
              </a:rPr>
              <a:t> </a:t>
            </a:r>
            <a:r>
              <a:rPr lang="en-GB" sz="2400" dirty="0" smtClean="0">
                <a:latin typeface="Chalkboard"/>
                <a:cs typeface="Chalkboard"/>
              </a:rPr>
              <a:t>7</a:t>
            </a:r>
          </a:p>
          <a:p>
            <a:r>
              <a:rPr lang="en-GB" sz="2400" dirty="0" smtClean="0">
                <a:latin typeface="Chalkboard"/>
                <a:cs typeface="Chalkboard"/>
              </a:rPr>
              <a:t>History - Miss Galvin</a:t>
            </a:r>
          </a:p>
        </p:txBody>
      </p:sp>
      <p:cxnSp>
        <p:nvCxnSpPr>
          <p:cNvPr id="11" name="Straight Arrow Connector 10"/>
          <p:cNvCxnSpPr>
            <a:stCxn id="10" idx="1"/>
          </p:cNvCxnSpPr>
          <p:nvPr/>
        </p:nvCxnSpPr>
        <p:spPr>
          <a:xfrm flipH="1">
            <a:off x="2771804" y="1909574"/>
            <a:ext cx="3384374" cy="5113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0875" y="116634"/>
            <a:ext cx="4376851" cy="720080"/>
            <a:chOff x="1264568" y="2476"/>
            <a:chExt cx="7302175" cy="1174243"/>
          </a:xfrm>
          <a:solidFill>
            <a:schemeClr val="bg1"/>
          </a:solidFill>
        </p:grpSpPr>
        <p:sp>
          <p:nvSpPr>
            <p:cNvPr id="18" name="Round Same Side Corner Rectangle 17"/>
            <p:cNvSpPr/>
            <p:nvPr/>
          </p:nvSpPr>
          <p:spPr>
            <a:xfrm rot="5400000">
              <a:off x="4221444" y="-2954397"/>
              <a:ext cx="1174243" cy="7087989"/>
            </a:xfrm>
            <a:prstGeom prst="round2SameRect">
              <a:avLst/>
            </a:prstGeom>
            <a:grpFill/>
            <a:ln>
              <a:solidFill>
                <a:schemeClr val="tx1">
                  <a:lumMod val="50000"/>
                  <a:lumOff val="50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 Same Side Corner Rectangle 4"/>
            <p:cNvSpPr/>
            <p:nvPr/>
          </p:nvSpPr>
          <p:spPr>
            <a:xfrm>
              <a:off x="1264568" y="117119"/>
              <a:ext cx="7302175" cy="1059598"/>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8272" tIns="35560" rIns="35560" bIns="35560" numCol="1" spcCol="1270" anchor="ctr" anchorCtr="0">
              <a:normAutofit lnSpcReduction="10000"/>
            </a:bodyPr>
            <a:lstStyle/>
            <a:p>
              <a:pPr marL="0" lvl="1" defTabSz="2489200">
                <a:lnSpc>
                  <a:spcPct val="90000"/>
                </a:lnSpc>
                <a:spcBef>
                  <a:spcPct val="0"/>
                </a:spcBef>
                <a:spcAft>
                  <a:spcPct val="15000"/>
                </a:spcAft>
              </a:pPr>
              <a:r>
                <a:rPr lang="en-GB" sz="4400" b="1" dirty="0" smtClean="0">
                  <a:solidFill>
                    <a:prstClr val="black">
                      <a:hueOff val="0"/>
                      <a:satOff val="0"/>
                      <a:lumOff val="0"/>
                      <a:alphaOff val="0"/>
                    </a:prstClr>
                  </a:solidFill>
                  <a:latin typeface="Chalkboard"/>
                  <a:cs typeface="Chalkboard"/>
                </a:rPr>
                <a:t>History Books</a:t>
              </a:r>
              <a:endParaRPr lang="en-GB" sz="4400" dirty="0">
                <a:solidFill>
                  <a:prstClr val="black">
                    <a:hueOff val="0"/>
                    <a:satOff val="0"/>
                    <a:lumOff val="0"/>
                    <a:alphaOff val="0"/>
                  </a:prstClr>
                </a:solidFill>
                <a:latin typeface="Chalkboard"/>
                <a:cs typeface="Chalkboard"/>
              </a:endParaRPr>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12185"/>
            <a:ext cx="929385" cy="1562229"/>
          </a:xfrm>
          <a:prstGeom prst="rect">
            <a:avLst/>
          </a:prstGeom>
        </p:spPr>
      </p:pic>
    </p:spTree>
    <p:extLst>
      <p:ext uri="{BB962C8B-B14F-4D97-AF65-F5344CB8AC3E}">
        <p14:creationId xmlns:p14="http://schemas.microsoft.com/office/powerpoint/2010/main" val="132313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400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8-28 at 16.2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257116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4386" y="116632"/>
            <a:ext cx="5680170" cy="923330"/>
          </a:xfrm>
          <a:prstGeom prst="rect">
            <a:avLst/>
          </a:prstGeom>
          <a:noFill/>
        </p:spPr>
        <p:txBody>
          <a:bodyPr wrap="none" lIns="91440" tIns="45720" rIns="91440" bIns="45720">
            <a:spAutoFit/>
          </a:bodyPr>
          <a:lstStyle/>
          <a:p>
            <a:pPr algn="ctr"/>
            <a:r>
              <a:rPr lang="en-US" sz="5400" b="1" u="sng" dirty="0" smtClean="0">
                <a:ln w="10541" cmpd="sng">
                  <a:solidFill>
                    <a:schemeClr val="tx2"/>
                  </a:solidFill>
                  <a:prstDash val="solid"/>
                </a:ln>
                <a:solidFill>
                  <a:schemeClr val="bg1"/>
                </a:solidFill>
                <a:latin typeface="Chalkboard"/>
                <a:cs typeface="Chalkboard"/>
              </a:rPr>
              <a:t>What is History?</a:t>
            </a:r>
            <a:endParaRPr lang="en-US" sz="5400" b="1" u="sng" cap="none" spc="0" dirty="0">
              <a:ln w="10541" cmpd="sng">
                <a:solidFill>
                  <a:schemeClr val="tx2"/>
                </a:solidFill>
                <a:prstDash val="solid"/>
              </a:ln>
              <a:solidFill>
                <a:schemeClr val="bg1"/>
              </a:solidFill>
              <a:effectLst/>
              <a:latin typeface="Chalkboard"/>
              <a:cs typeface="Chalkboard"/>
            </a:endParaRPr>
          </a:p>
        </p:txBody>
      </p:sp>
      <p:sp>
        <p:nvSpPr>
          <p:cNvPr id="7" name="AutoShape 4" descr="data:image/jpeg;base64,/9j/4AAQSkZJRgABAQAAAQABAAD/2wCEAAkGBxQTEhUUEhMVFhUXFx8ZGBgYGB4gHRwcHxocICAdIR0eHiggGiElHRsbITEhJSk3Li4uHh8zODMsNygtLiwBCgoKDg0OGxAQGywkICYsLCwvNCw0LCwsNDQ0LCwtLDQsLDQsLCwsLDQsLCwsLCwsLCwsLCwsLCwsLCwsNCwsLP/AABEIAIwBZwMBIgACEQEDEQH/xAAcAAACAwEBAQEAAAAAAAAAAAAFBgMEBwACAQj/xABJEAACAgAFAQYDBAgFAgQDCQABAgMRAAQSITEFBhMiQVFhMnGBBxRCkSNSYpKhscHRFTNTcoJD8CSisvEWk8I0VGODo8PS0+H/xAAZAQADAQEBAAAAAAAAAAAAAAABAgMABAX/xAAtEQACAgEDAwMDAwUBAAAAAAAAAQIRIQMSMRNBUQQiYRQy8HGRwSNCgaGx0f/aAAwDAQACEQMRAD8A2OPq0TC1LsAaNRudxyNlxHF1yBiVV7I5AVrHzFbYz2Prc+Vk7kQ+EC5dZ0gHceAgeMtQIrgbHyA8dHYROGGrWF8AUWbIo7ebUQK/LHE/VPco4ydPQw2aYepRebgfOx/PEWa63l411yTIi3WpjQv0s7YodA6eY0DONLmyV1agpY2d/NjQsjb+ZUvtIzH3jN5TIg+C+9m/27gX6bBvzGK9Z8ktuaH/APxWGtXeArV6hZFc3fFV548ZbreXkUPHMjKeGU2D8jwd8JPavPiLpjvrLPMFSJBYCiQVSLZPwajv53xxgx0jpeZy2ShhhMetIyHBWzrO9qdQWwSdjsfUVuI67asLgkxhPVoPOaMfNgMfT1WH/Wj/AHhjNO0eelkYLKjakWmVyQduGCnwHztkY36bVi9k+0zxg5UHxEfonJ/NRsfhHi444BrCfUtT2tD9D27kPx6pD/rRfvr/AHxH/jWXuvvEN813i3+V4DdmIZRGskrM22lAx1HTfxE73q2Iveqve8L32l5JsvLB1SAEtD+jmAPMRsbelFiL9wfLFI619ibgh/XqMJ4lj/fH98SrmkPDqfkwwr5TOLmFEUrRvDPBqVgSbDnTQuzwVJJ82Awm/Zbl1ymbzPTsxGneKe8iYqLZfY+lEN9W9MZa1q6C9M1c5+L/AFU/eH98ekzcZ4dD8mGBHWupLlk1mNns1Srx7k1S4X8v2sU5x4JEjMTASRvxSd2DRsEE6/Pb4hgfUIy0m1aHzVj7j8/dmM3P1DPnMSO2lXD6A3CmtKBSCNNLR2AqySMan0yMvrlkNRpqOlDQJ5q1otoUVe1kn0ss9dJ1Runi7G7HYz/7PXkzEUuYzM0hVn8CmVwEA5/FxZrf9XEvbLqDQZYmFnEskixwkSyGyTzu1Hbb0s4H1CN0nu2j3jsAYMmscSd/LIzKoDMZZNz5mgwG59sZl2t7Q9Qy07OC6xKwChWkMVc6Wd93YggEqa9OMMtZN0Dpm147CLJ20y4y0OYRpG7wf5YkJfUNtNHkhuSdgATxi32U6jmM0peRiiVvpr4ibAB02aUiz618gPqI3QelKt3Yb8djNuh9RzIzs+Rzc0hkvXl5CxXWnmPAALrfi7D+mGaHNJqKF5PCQpbvWI1MaHNeZH5jBevFC9NjHjsZh2e6zmYepy5LPzyOJB/4droHckbqBuy/xUjzw/tlF/Wk/wDmv/8AywXrJA2hDHYWc/1rKRFgcydSg2izMW28q1GuMJvVu12cDjumdEdbiFK5J43Zkoi9jW24wr14oeOjKXBrGOwv9nc995hDiWXUKD7KBqoE14Nxvgk2Xfymk+oSv/QD/HDLWi1YjjTovY7C51XrzwEINE0hNaFUgj5nU259K98Eoc5KRvHGGoEr3pNexqPGWvBurC9OSVhHHYXs32mEZdWQXGNyGNFtqQEoLbcewvcjHzpPX5swGZMugVTVtMQCfOqiN15/++N1oXVm6cquhix2BXUeqNDFrZEvjT3h3PkF/R2T9BgP0Hti2Yl7psuImIJFyE3QttxHVjbzxnrQTqzLTk1dDbjsBevdVkhy8s0UaymNCwTURqrkWAa2vAzs12tfN5NcysSKSWUprLEFSRV6Rewv5HjBerFK7AoNjbjsC8pnJnQMURSf2mNfShf54HdK7QySyvEyIjLxuTdGj+W354X6jTxnkbpSz8DLjsC55Jgfjj/+Wf8A+zA3rfWzlojLNmEROP8AL3JrbSNVk+39sZ68Fgy02M2Oxn/Tu38MkJmfNd0AxXQ8YDkgA7KpYsNxwDziWHt5lyLOZcel5WXf/wDSF43Xj8m6THvHYU8h2nWUalzMdWQA0RVjXszA/wAMdhPqtPyN0J+BSlmnzOmVoZTdAFl0gWdgLoUb8j5+fOGTsd07TJI0lCSPwBRvpBAN36mq9h88es9l+8DmSeRYySNlseE0WahSrYPpsCb32sRZFESQu7hY22IIGwVWNbbeK+OaxyrRjGW58lpajcaQwQnnGbdlXWfMZzqLSUzSmLLi+VUbbfqlQv7rYcp8m8iGOWVwswKEIQGFqTWoLvsDuKwK6J0dMuI4opHtZJAFKrsut7YNoBuvcjeq3xV/bRJLNgXruYXO5vpsAUDxmaShvSfDe3npcfIjGjyHfCx/ga9/3wkk+96u573w7Jeu9OnRfd+en4sWMvNINXezSOST3VaAWpiNOyc8GztRvyOA8JI1XwGs1lUlGmRVYe4/kfL6Yznr/RdDkBTIveqibWdRFqK8yACLHNb84cIOmvKn6eYyU7WpRNBIYgbaQTQ23PvgFN0pVzSQmdtbkyroQJHGw+EaVbckE1qvgXyMJOEZrI8JOHBSyfak5KlmDtGSAEIOsE/qA7nz8J+lcFyTqeWzStBq1a0IZCpFrW43HoccOmysgjmeOZa5eM6ifWw9X7gDFHKwSQSSJDBliRGratboTZcBd1eha+vngwhKGE7XyacoSz3FDsD/AOHfNdPlBeXJuZMvvRZGHr/yDXW2vHj7Q1kC5fqsSkS5Z9ElUbS+dS7MLLJY28R4rBHrPSpG6muaDRxyxoFMS6nOYjZSAaFFPxJZ2BUEkDFjqnTJJe/y4y/xZdfB340oG1AUCpAIZSaurAN84o+bAvkSPtA7UTZieLuWcREXGqsQrX6gHxX5361ilJmleRzI9rG1AckqV0lAPNaAA9NN4P8AQuyOZgdVmEciZeQAyA3+jOltNHfSQeKNWT8nDtB2QjmVmTJZfvTwRMyDnk6UF1zXnhHHdhlIzUHgz37K8k0ucmWIssLR+PfdRq238zsa/tYOjdv86Mvke5hHjlqCJV532NfTb5kYCdlFkgRpIIYVXVoJDEl2/wBoGpjxVUKF1uTggMhmMx1CGedaSKPUkW4Ibgtvtu1kb8BfTBecoWqlnhEcXR48tDBBJB3h0kMy0dRLar3FDfVzxsd62g6RP9/6hHUfdwZJSVSttd6R5bVWw/ZwR625QDu676MHSXmj1ltqDKT4hsCBV2NqJvFfsHeUiK5iGf7xKxkkIjLbE0LIvj+ZOEUchv233GXrXSVlGoBRKopXIB/4nbg/w5wgdtXEeWWPMxPErSKGNsUJAJA1DaiQPhFgemHhu0URTWLIq/wg78DSW1A8eWFftLHNnohCcr+jjIDRiRWcMVtT4WAQgEEAncMfXB2puwQk1gRRmdEgSPQbjY+GjaKuvSu5CI1V+s29nyxP9nXaiSLMJG7gLI4snayzC7PvZPsQK87euxnZxYItE2R0uYwHmDBixvyAOpPIivTFebskpzcRXL6II3WUyaSXcrZ0aQKA1Eb87YySr8seUk/zH/S99qXRmkhGbgJXMZU94pHOkbke9Vdf7vXEmQ6mmayUOcRbfbVEDQMg2Nn9nxEfPDOc2DtokPqNB/qMJHZ7s5LlM3mEWBmyMx1qNSho39hqBHmtg8BcM8ojHBB9qvSZJstHmkAE+W0u2m9lNN57+BqO/kSdsG832hOY6UMzB8ToAa/C+4YfvjT9cEo8gVHdxwMsb33utlJa+bOokmr5/PC32O7MT5SHM5WejFMSUMcg1KCKb4htsF9d7xrtUzUrszvLwN+EFtR0KP1i3hAHqd/5euPSSsvh1EUdhvsQd9jxvhub7OZTMNEoMF7+JddXutC0si/F8tjWDmV+z6IL+lEryE7yd4B/5dx9TZxLptnc/UwT8gX7Pu8miaH7y8UfencafExT4FLA2fx0P1TY3w89b6n92jWKPU8p2UcnfzP14H9Bgf07suuXKsiSSPGG7kSygpGT6AAVzuavHroXRZI5WnnQyS2dNOu1/E25A1Gz8hsPPDy3Uor9zkk4ym5v9iLpeV+7zATDXNKhYFSSy38W1bc/H6/TFvI9JcOWFJH6sbby3AsgfDdluaJG2JM1LIZw5hcR0FJrUSLLX4GNb0B8yT5Yg7Ry5iSPu4IHKn4ydIJHkoBa69fy9cKkoL4M25P9QNmk+/ZgRRArDGN3HNfrE+bNuFvys+Zw19QmbLxIIYC6ihS8KAR5Dc7XwPLf1xU6N3eWiEbFu8PikPdvuxNfq7Dal9QPniDtD1fNju/uMauDesyRybcVWw25s3e2G041blyLL3UlwIXbTtMJc3aBl7uPRXq+92b2UFiPfTfpQPNZ3WCVBG4BNnxHxUT5bKNNfPBaXsNnpGkkMQUNbAJR3JsKA7KQLPJPGCE3ZSf7sVSBYZAQbkpi4AN2RqVd+B+WmzaS025OR1qelCKXJL9l+fZ55IZHtWjJ0k/EbH5nTf0x32d3lM9nOmOfCG76E/l6+qFD/wAWwW7HdNhyBLZjV94l2DCJ9Cg8IpC6QdrPrQ9MBvtJk7vN5TqGSBkljOmVUUklB9PNSy/UemKQSS2s5tR7ptxQ7z9oytquXnkbVp1Knh8/ERetVBG+3yuxalnOpsZo84kMsatpPioCTwgkrvurKRV+/wBDfaTqbCJHycsayysFt9yivZLV+Eg18V1xti/11YZMoY+8iJjUFaYcqPIWasWPriepFyjXfkaDUZJ1h4I+uddZVDZeGSUsgZSqMVo8fCN/l/LCJN0TPZpjmMwFAWz+mIUKvmAu4iWvmx8zhu7F9SQQFJHC6GOnUQPCRe3rveKX2j5F85DHDBKoGq3tqWtgCR+KrJ32+tYWC35b5Gb2OkuDLshkXCnNLl52gViEdVsEg8k1tXPFXt5HA9OtMGDGNSqtZUg+L2aje+N/zHW8tk4o41NqqhQsVGgBXAOAnTzlMw84niQ969oHjIAVRyGqkJNnY8/TFt0U8qxKk1jAQ7E9Uy2cy4lgiSNl8LxgDUh9LHIPIPn87x2FWToJys5fL5uUgghY4ErSt8GtQb1+H3OOxGcoJ8DrTk1aY6ZRdSAkTjWoMiBaUswtuV1LZu9JHJ9Tj3LQoFZ2SRiCtxgG1O3Kmq3oHywqr2+kYawiIhLmjbNpRA3xWF1MWC1VDmzhVm6zPmTU7lxepEJoarOwCkVYJXzO9e4vJklBs2PKwNeu3BrSO8piBflpat9t+TW+PQybBQNfwmwdO4O/7XuR9cKn2czROGqSQyxrRQtaaSdioqwBwfl7jDwDjck3awVVyx7zvLGrTp+HarvjV/HCxmjLkp+9kmuBqC6tR0tsCNF0PDqYEGzR9SMOgOKPVOmR5hDHKCVsMK2IINgg41GTzkpZHqKIv+argszDwsG8TE1QUk7k8DisLeby6MjOEZJyTIGAcsDsQAPKmoADgrwQKwO6v2lXLyd1lisqqNJZh50BsQd/nsD5eWDnTc0MxCsg21A6h6HcHgEklr5P6uINvhltte7yKOX7W5uIjVmSa/C62CP3dx7g+uGzIdS+/L3oSIEFUZiFZk0nUdKuvmTYs7bc1WM+6urM7tJEsbELIKutJ2PIG+oX/wAvYYf+wejJ5QyZlxH3z2ofY1VDw877n5Vh9NturH1VDYnWQy6qjxvHuxJWQuzFipo3YDWQyihsAC1VgZNn8u88hZpULKkQZS8d0XskWPh18kbb49Znt/lhXdpI93vpCjSPxeI3R4G3IrATrvafLThGaGVJFbzoLWxILBvMHYkCid63w955RFR8pjPLCZBLL+loSLJo8a94iom1bFr0tQHJoGxtix2m6l3eWYpeqSkTajbD0O4pbPHlhIymbzLMr5ZtUZBkbQqsBqI0r3elmQAbkhTdNRNjE+b6tLKFXwqVYMSFANkhaOmzdSqKKg3qIsrpw1OSM47XkuZXp8+VzcUetSGYMhKnSzBHBB808LMLF/hNHcHx2l7Qza5UiKB1UIxjLEgAuWCkgbjwgmvlW9eF69mHUlY40LoKIQ2hob/pClN40PBFOv6pteWIrbSOdS6WCltSudQDKSrHy1b3wAeGGJyjKEaXAyqcrfII3O+5J33+vONB+zDOswmVyxKBApPktvSjz2Nn6+2EzOMBbL+jXyWyaDEkb+fNfT3wU6Z2nTKw6RF3krEljJ+E6bVQBdjjzBsnbbEYYlh4HcW1VDrk4iAFlDx91aQ6IyxoEr3h8DLZA2HkDfLbfOnhvEXfO3qICldiAaDWEA8Qo0TsKGM1n6zmZpUIlZSTpIjACgLTEkChQFnc7iwTteNX6FkiIQ0kwmLeJXW1BUgEeG/ryecWu1aElHZhkoZvwx5n95P/AKnxw7/VxNp8gTD9b2444xYk6cjqynUAwo6XYfxBsY8Q5OPLqz65SoXcPI7ih6Bid/lhl8kmygc63e9xrPfaNegyxg6LrVtGTV7YtnJysN2A/wDzJD/6dGMxg6VnIc4nVcxIrhpyrhNR0xt+jrcABVHHrXvjXoplYWjBh6ggj8xg47BaaA65BC7K0wMi0WFXQ8jUrSV/7YkfIxLzMF+YhH/7Yxx7NZYsxeMSajq0yeJVJskgNxZP/sMTp0PKqdstCPlGv9sa2C/kjy5h1aUzILHyV0s/RRvizJ08NQZ5a9pGH56SLx8i7lT+jRSf/wANB/MCh9TiTvZT8KKo9Xaz+6tg/vDGsB4y0UUb6Fc6yL0tKzGvUKzHb3GPeZ6jHGwV30k8WDhe6lkxBK08zvIZGFafCFqrXmxsDVHe2B53n7Q9VSDL/wDhFVp57SAKu5bgsaF0nJJ9AOSMZO3Q7jw+bCq9RVv8oa/K70rfzO5/4g4mWGRvifT7IP5s139AMLX2f5aSHLjK5vQZYmYKbDWp8QBP6wDcele9T9Tz4kd8vlFBeNS00inSsdcLqH4yRx5Ubxs9sgrNC11brMN5hJMv3olnOXDPIb06QpI1LYo6iN9jwRg52azeZACdwwy6CloAEDyAutYHtv8A7jhQ6P1toIXzOYiETKSEijXSzyXVtq1UdmZjVDUu1kW39f6tqdcnl8yDPKLZSoLCOtyCukAnjfyJO2FjnN9ys1Sqg1N1cVSK5W6Lq0YK/wDFzYP7JF+2KcuZjKFZmaTk1NByPYgKvp54DHPRic5O+9kgg1yMFZig+LQWBtttIC1e42wPZs1D3ebmYNcTIsIQlgNIq9PhsEBj4RR1ceWlJ3QsYoNZt20DRHFFIzBbVXjIs6R4xtd+R/I8Y+L1FhGQc5H3ovZmQnbSGGnQWsEkDxenOBEPf5qFgyyPGhtu80WSR56GKtXoDwffAnp/ZyXvY848y5dG1xpCIyRDGTx8YAIZifOibs0MLCTapjuCXgN5TNks0ETjSdTNOdQJIrVp8YahajSObBBFkiDoHW0bPPkkXYKxD21u+5YB9WltNjejelthWLk/T8ukaxRakUoYneMgSNqAGmx67LfIIAI8xaijWKOCNaVYRZWPYk7gmqry2s702+NeDXZ4k7Uqs4guZinxOFQoK97Vn9LGw+VnBiLqM8iloY0VQCdTuGJr0RCdz7thSzPaNYM9KsEHe2gESqpUGRkU3qKgBQA9kE1TceI4vdm8rLBmppc+0I72ESGjsulhtwAK1kbE36nnDULVDP0XMs0IMxIcXqJGnzuwBwK9fTArO9YTMP3GXcWdtQbSxrc6TdgV5+fleIeqZsyJJJTLBGLZRy3oCOLO1L5AgnagwrsbKsuZDSR+IqSjkEPe+zbmyFLgG/hqxxQuqs23lodOjdITLg1bMfxHyvegPIfx4smsdj11CdIhZDEngBiCf4ih8/647DWlgntcsmDliaB4HAHqa49Sf6AYYMj2ZLeFjqnI1jLreoLdXKRul+g39SMF+xXQTmGaXMBKQgLo0amarJLJtsCP2rJ3FY0XJZVIxpjUIvoB/wB2fc4yXkvqanaODL+gdG6isoliiKFG37w6Fa+bB3YEbE7nz5rGtjjFXO5+OIAyOFs0o82PoFG7H2AwPzHXdv0ShrqiTexFg0lmvLcg4NkHbB3X5sxJmQMuGrLgMwH4mYbefioEbe7Y4yZ3ORN3bQQxuCuxdn9CLoBT9P74CO2ZWeQqVMctA6lJY2+6kBV0gklNWokKAKsHB7oHVTHHpmjcLGdBYC9NeTAWVri9xibpO7KV7eBDzXZiWGbRKECgFyS1BkXkg+18c+2Gbs5m1TJIYwR8TUbFWxa+b00FPqRxvz9+0OVMz3cEbKdJ1s3IAIGldiLJ5q+AMVuj5yVWYTS95rAAOgJRUbAhSAbA/wDKo88SlKCltvJR75xti/noZ4CllWzCsNJ0eJBGLCqborvdaaP1xXMbP3kpt5GiLFvMvITQv5bV5YOdTLLmCZJUFDRECtUtagNY3NLtdE154HfdHjvRVXegnz4tSLI44IxpSk1SGikskM+VJ8K0AFVL86Xc/naj3vEOcFupCON2JoWSWGxHr5UflieTPCMqZIWKXuuoeLYnTfIB8z6XW+Bs3XJWl719RJu11eADyVQKpQoAq/K8LCDq5D5b9prXYiNfucRVdJ06WNbnSSu/vtjx29my6ZcmVEaQ7RWoJ1WN9+VBokHY7DzGEjs/9oJy0YiOXDKC1EOQdyTxRHJ9sC8z1r708kk1u5+FVB8POlQPLcgV7n3OLue2OOSHRlutlqisRdYyngWqskCkIJbuAb0hRqZtzE5vxWaQidlYqLVN2Pkv9L9sXJMsFQXbHSukd2VJAbSNnkLLao7bLsSeBgXnurtLGkYJWJLCoNq8V7+p0geI77/mdZW1fgOjG/3PWcceFvMx6QD+sdJPn/pt/E74pSvq343sUPMkHf24x6qywck3uWq6IvevSiQa9j5VjxLlTsBIm/GmyfQbECvqcR+DsilHkkCFgKAonbzNi+B6b17fTGm/Zt1YyRPl25gPhvkob28vhYEV5Ch7n2nYZHhRMwx1IAqiOgiV+qGBuzuWPxHcjyxYzuby3TwI4IlM5UDStBiBw0j1dfPc3isY7cnHqavUxWRizuejgQySsEQck/8Adk+2EbrPbBpCNCFMtqpmZbdwDvQ4RfnufbA6aSXMSqcw+trsKAQigDcIvIJ41Gzv8sGljO4JFA6QK9PpyfFX05816u77eBens55Bc3WkzEQijp40Oo7VuxbkHZq33AxQimbKSxywUtyKjpwjqzVRA2sE7GrHvwbOa6uC5hWNGAcjWCxK6aFMNAVVJVtw5v03285WMS5lAx0wQss0rnggDUiiviLGia4AxKSfVTRdV03aH7K5PNFtU2YUC9khQDb0LvqLfQDFpenrdtqc3fjYsB8lJ0r9BhY6l9oEUbUkZcAgamYKvGonhjQXxGwKFeowEy32pd93hihsRlbJ28JajWphfB3NeW2OlyVWcqhK6NNGPWnAnpGeGYUsDKtVYIVeRdAgk/xxcmWJSNZWzxrPP72CI12KvXDC6aXljVhTLqI5HqDyDuD7E4X58yDHqhLKTRqjpOlwtgkew8am9gCOBgH1LrbyZ544o4tN0CyEnu6APDABSfGpq/EKPixc6jmthpbdRQ8z4jW/zJN2NzeEm2mWhHCPuekZ0YB2jkJsyDY3RFj6Ei7ve+d8EulTxQQPCkZSMgDvKJJZ6Vi5A3Y3YryFbUBgW5BHwn1ok7Df6j0x5lkATS7FdXiFb7KGoHb4S3pxp+eJxnsyNscsFFslA8+YbMnvCSRF8QCBmbVYWxqWgR4rJ0ihVht7L9FT/PUgOY+7FV4eLN+tgHY+9m8JcE6kHSwYKasbhaG4+nzw29iczp7wW5Qld9PhDG/Qnkad/lgaetvlUlQ+rp7YNplObNR5BBKL717BDWWduHHIvS4BJG2/PqtQ9rmldVn0quqyQoavFe4obE7efPnWKfa7qAmz0zLWkHQps/hAWwK8yGP5euBTuEjbdNKm+KYgat/Pb1F8kYMnTpdiunpJxuXLCLdvkhLLBCW1VrZmqyPzZt7Nki/QUAC+R6y00WuNiQeAw+FxuDtwQ1GwffGd5/p+llUhdRj1nQ+obgtvdUQL2+VYYuzkvc9OaVjyzMo/8o/MjDep+xSg82c+g3ualwLsvaHN6i33iUEEUA5A2qqANbUPyHpjS+maJII5DGo1orkUNiQDz8/PnjGXdN6X37pEpIdm3scDcs13tQ9t8ajK0cUWpXJVQCoDCiCtKB+ya2rzBPrgeur2xXJvS3lvgEzdSljkcK5sHSpNnwkat/FRNSOtUOFN3eLnZ3q0sssSysznWAbYE20ijVR8tJJBvbu7AGnC4HDEufM3txqNnb/vjDz9nPRz3b5pVUvq0xa+KUEE2BY3LAH542nKUnUvAJUlaGbtTkx9ylVAF0gML4GlgxJo3tROENe1cEcOXMUVTRlWdglXY8S2x1VvXy4sYb/tD6iY8mVIKmUhLvaqLHjeqFceeMdmjIPtdXYO/nwf54pNpMroaW+Ntmv9KzKZhmlmkStgI223N0SD5VwBt8RsnfHYr/Z5lRDk0mlIUsCFvkJrYj3Nk7VtVe+Ow1I53zRF9m+ZVclvq/zG4RiPIchSDxhol6oiIz6ZWocCJwf/ADKB/HCV0rtIMlkxGYGdkDElSNJJJbc8gWfIHywp5r7RM87MUdYlvZUUH6W1nB0/evaDUe15H+XJx5mYPK7yxgBtUQOlTudBYbgCvIXuCa87EXT1m1SxpLoCnuefETZ7w96QKs7Lx5nnbMV7c50gCWQSpYJR1AVqPB0hSR7XvhsinzGe05t0MaQKLRHbSUvxEDYhipOwO4X3F6Wns5NGW7gsZ6QCN6BW1DA6kIFAGhpJJ+PYXZ5o0QvdPfMrG3dBYk3jeQkDXRItVK2SBYL7+vriXriO0ZqS9WpDvtvRLUHNn9G3A2u/SkiTrLxLFEW090spZdR3YFljU7+Kn8VHyA9MS22ykX7Qrns4uXRgumQqL21D/qCP8QDE6rHG9GsUs31hkay4/RvIQBw2kAJxufGSf+J4rAVM6hQKxYNpVdY8TWpRrazuNYJ23A9eMVRk2kYLEVkJOwF2f+JAPvgw9NBO2GWs+I5LkGaD6hLqYJFudixAfUWtuTpP5Lho6XP3sQcAoeCHG5A4N7AgjzG14jyHZxkkWOI95NpD2UqjzoGoWAQCNVX7es83R5IMyzyM4DLsG1bnYndt6Ukce+J+pVp0PpSa5BvWYmCKzsGp6oLRHhJ9T5qPzwFdvPjBrqBacAxi0UnzFsx5NeYA2Hmd9uMAZTRqiD53/bywmne3J0QZzDnn6/8A+YcOix5aHKzGVwszLSKynY7HexW5GniqBP4iMJ43/lX54jlO/OKJ07NOG/FmpdNyi5cie0kVFa0UFrjZnJN0q7Bwfh4B3AasI/WVQys8CSNEx8gSV4O+2/I4vi/PDt2J6ss0CxXbxrpYNv4dXhO/hAGy+22AeVyHcl4m4DnST5qQtbjz2o+hBwNbUaVkNFVJruhRkz0d/EAeSG8JH0O/0x4bPx8q4LCqC7kkcAAA+fth6mVG8LUx5IIvy9T8x/2MQqI4kLhQoUX4Vr+QxFasfD/P8F3KVdht7cdq1y8AEciiWQjYEakQiy1fLYH3vyxn2X7TQXSWWY2WdgLP6zM39cI8sUjEalkJ8yQcQvGSdIsEmq/Ifwx6EtCE1lnnQ1ZQ4RrmVeZZEP6AhkZkKvqDD0DAFS11sPzHOLsSdyveSHVod3eyQJGYAKCt7KvhCrXofK8BPs+ySpsSCxW1F7imBJO+13+QA25FztxNcYQkn4Wq9yLrf2Ff188cq2xxHydDtyyT9TzmWWG8ypZiQRHRDFr0heTpBN7NuTvsBeFrrPWNaRojAQSS92UF6UEVmRfe1CUfNfmcJmakfUAxrTRHtQ8J+lk/8j64lyOaQxjKy+GJlP6TkrKSSJfWt9BH6pPmMdHRdZJdVXRBmeptMqR2TI6szDfxO7g6QB+yEA/LBLKZHMRpBHFCSzyF3DR2N/AikNsaGpq8iwwV7A9kAA82YoMCEiUMpLalNyIQabmlI8788aYvYCH7xlZ+8e8twtLTGyRe21E/kB6Y0q+1cGuvc+RwQhEF7AAD8hWKMmTdyTIyOhNiN4wa+oI/rixqLtf4R8PufX5Dy/P0x2fzXdxM/mBt8zsP74S7J5Qp9ckXviERYzWmRk3vihwDQ+Xr6YoMNbItAkEFRdbjj8zt9RiRY2OogFiAWb223s4KdO6YveAtuVW2sWA5DeHY/hCkn30+mE5ZROgDNnEOYXLSs0TOpPeBfh8JKkgj2PP9cUM/JJ4Sz97YFsqFTxVaL2oUNj5cHE/2oAXA6i3QEt4r28LLe1m21fxx96fEcx4oxUenWz/s+3qav8jfGIat0opWdOmor3EfToVkkXLx6VZ7agoFerECtqB+temNBeFMnl2ZGKrEhd7AOqhZJ48R9cIPX8svTc7lc/GD3N/d8xz8LcOSeSOTt+EeuGz7R+oaOnyUwuUrGPcMbb80DY6NLTUFb5Ias3qSUVwZX3yuCxbUefEDq+djZt/f8sLfUeqoJDHWy87WCa4K2LA9jz8qJxIHMUrRkAQxmR2vZQBt8yx2A/thByeVkmkVEBLudh/Mk+nvhtCCdykX9TqbahDuMXSumrOUiiYH9dhewuyxBArmsEO0/UELLl0OiGGlsb+Lz286H8b9sEZ1TpuV0oQ00g3aqJPqL4A8vfA/sf2dM7rPJ/kqxO/42HJo+VkA+tEeRrKalerL7Vx8/P8A4QcXH+muXyNPYrovdRCV1PeScXyqHcAehb4j8wPLFfqueE0gVPhBpf2jwDfzJA9vnhozEOqGeVv8qNCD+0xFBBv6kWfp57JWVoyAL58E7fhOOP3Se+XLLYVQRFJpBpTtuAQPMCyaA/VB/LkY1XNdN0aI1mkjVYR3QU0pdTRsWGLMWWqwk5ns6IwqSle8ca1F2aB3BHKeEkV7nzGxbq/XHzCLCyKIQqsW1kP3i1XwnYA736gHHQnCC93Im2cmmgB2wz7yMI5e8aaG+9DA0gNadwtHbcsDvtZPkspGWIUcsQqj1Ymh/PDJ1KURwstszSbM7kl3Nbk3vsNheBPTkPeqwBpeG8g21H08OpT/AMlOF378pYOnT9kKf5ZumV6fHGioESlUL8I3oVjsVug9T+8QK+2r4XHow5/v8iMfcdKarB5zTTyYpJ2hlEpdgjK1WigKoqh4QBS3XyO5rFTtFCmpJIhSSLY+f/f9cMXX+wkmXy/e2HANOqksQD+L4V2HnXrflibIZQd5kEZD3E67jQCFclw6DVqrSwG533OFXtkpJfr2KySkmrx/wQ68jgr/APFGYC6VZVWqoItcVwQfIV9Mao/2ZZJyxHeICKAVh4T6iwSb97wA6h9krb9xmR7CRK/it/yx0XGX3I56a+1kuZ6rWVDM7atCMw1GydAPnIb8Svfh8/KxWfvnYpd5VKvt+kTe6FWyE+nmD9MWs7kMwpmhAeRo/wBGypqbh9zVceD+OAxhdL1oy1+spH8/fE9OCy3yUm2sLgsPktvBLEw930n8nr+GNO+x3ooWOWdtJdm0Iw8VKBvRHqTR3/DjLen5B5TS7AkWxNAX/wBmvXG49i+pwJEmWUGIoAAGIpj5kMNmJNmjRs7DG1JU9jYij7d1A+fNyw59ppcrP3d0XRe8BAGkHSu6jSb2sk7HgVH9o/WMuBHpJecAFVBOkI1Elh7gAjz+mHvOZhYonlfZUUs3yAvH536rn5cxmm0qXnmc0BvufL5AUB7DAlDFeSmm03ufYITS2O+h2rZgPL3rz9T6/wA4ZJTmogY670MqA+R1ED5AWb9BRw7dnvsw7uMvPKe/I2C/ApO9EEeO+D/DgHA2RDPl5skFb73lTqjQUH7tiNaftab1bHjTXGILSp4/Pgr1bC3RPs08KHMuAQPEELEk/wC47Ve9af7499S7AZR5FjhMkZq2IfUK4BIcE2T5AgbH0rDll+osMqksqsrlFJQ7NqIHhr1Jx56RAd2YeNjZP9B7DgYZ80hIzlmTZnfU+xmYyEUmYizEZWNGJOkq1VwAdSkn584HdlcznM6ru4abTW40Ai728ruhx7Yf/tNnX/DcyuoaigoXufGvlzil9kmR7vJaiAC0h874VV/mpwZ6cXGjLVl9z5F+fJTRvreN1VzpJZaAIBr2N/1wP6hK6KXMRcINQUGyx8r22A3New9hjQu1OfXxBiBGgN3xfLE+oUfWzwbxk/XO1izSInToWjVA2o6PFJxbFRYUDff38uMS+mza/wBjrXxn/RXPb5ya7hQL38TX6n03xZnEOfXvIB3eYXleCdvXz+eK2by0ebQEqseZC35U+39/Xce4wU7LfZ5LKElWRkuz3lVRGoEVZN2B7c36F1GHMMSX+fxGuf8AflfsU+x+YaOSEPqBLmN7u/FqFH/lpFH2wS+09CrQNzauPPzZT5k/rn57E7k49df6BnYs6txSTQAxv30aClIKljzwCDt6eeKHUZs31P8ARx5caoQX2b4kNDzNcgHb3xSN7rYk1awLbdSXQqTRCVRsDelxvwGF7egIPlxiA/c/jMeZauF7xAPzCXx7Y+Z/pU8Z0zQyJ4gCWQgVxzWKU16yoHnX0/8AbF9sexC5VbNi+xbqcbxzxRxCMRuGXck0wrcne7X5b40Z2ttA9LY+x4HzP8vmMYJ2IzWayyOuTNvIRqCqrHzrm96J4xofYPtm80rZbNjTNZ0tp0lm80ZTwwA22GwqgRvF1dFunLbuHzT6Y85jJrIoVwSAbq68vbHv5Xj2mNSJNg/qGmNERVAVm3AobAFj89wB73gVk08crbHxlRRB2VEX22u/7E4m61mAJSWakjis7kXqJLb8cRj88Uum6ooS0lkh5XfYEAiQkjejtVev54lPLpFYYRT692fGYimmZiC1hE07koSIxZY0uoE1zRPHGK3YPOJLk4oxyrlXrkqhDDk7+Exr5bbDByadE7qKRwphRb8QHiK7nffjYf7mwrdlysOfzCKpEc697ESCAaYk0KIC2W2IsBFusFpJ4GTbjkbs50xM2JMvLuhjIbbhm2BFjlaJH0xmHWc3mGEHTJVLTZZ2UH/UWgIXv/YWsnirPBxsPR4yIwxFFzrr0B+EH3CgA++E/tKrjMDPQ0zwXG0S/FJDqpvTxBrI9qHnu39tCwdStdhU7fdNeDpyZXLqXeWVO+ZByaJo0T4fhAB4Gn1OLvSuxwyMUSIhkncFpJADzsAgv4FFnc83eGwZtGMVOD4u8c6hsdJIsi68Ten4fbFpJwXLBgeVoennQog+Inja0BvCSe6GzsMm4y3dzMT2Qnzmek+8F1y8TaWkrTair0A71XLeV37Yb8rkABp0mGBLVfLwLegJvYBFOW9X9TsT6rLcZj1AGxrOwoEgHmqvUBvXPJGLWScTShUYGNKZ6qtiSq7ORZbxV6L5WL0luSj2QE2vd5Fvt7MYsplssPCZHMjL6C7C/Qt+a4U/8OdCTJauo1BeCCE1+IVvYKrVgguux4xtk2TjZld0RmTdWKglfkeR9MJHROz7y5kzTJQNy8o16i2kbLY3a92/6ajgCnUVdsCYo5K5FSBSSXkCA6jv3kmq/j3/AEZYltPO3Kglv7d9RiikjijA8Km1XSADtyfWqHHn74U8nl5ss8UjKiMqakGtXOrRpVmUWFY+NhZ5J+WPsNs5a3dy2gXuzsGIuuCSxJHzPkdp608bXzwVhH3WuCpmoWzB8K1KH0qhuz4LIHubBrSSdJ3HGG7sB0vxqGQUq62JUfpAwIU7oCATrI3NrQ/DhabMuukfG3iWxRCtUhZQCWUjdPEVGy3aXY0rsRkhHl7rTqbYVppU8CCtK7Ut7qCb3AxeMFGKJTm5MHZd/uGbdXNQSjUD5D049N1P/HHYYevdLGYi0ghXBtWPl6j6j+mOxFqcXUVgonpyVydMjzcImV42vSylTXoRWO7O9J+7xlA7ONRayAKsDYV5bX9Tj5lpFItSp9wb/li4lWAxAvgXRP0xTuR7FzXQ2x4hazeIzF6YlVKGGti4Ejp2TOW6nNIwfTM7DUV8A1nUvirksQo3825q8M/VumQ5lNE6B1538jXII3BxeOKhnRSFZlBbgEgE/IcnCXkfkzbtB2Qm6becyMpKIPGjAEhDyG8nT12sc+V4vdUMU2VhzeXHdiS1kQcK9H8iGUjbY2DjQ8zCJI3RhaupU+4IIxlXZ7oGZzHTZMqh0PHmSSslqCpTa+T8RJ45X2wZpTjTBD2ux27dZ9v8L10QZBHfqNRUkf0wjfYtkBJm8zOwvu1Cp7Fib/gow/8Ab/p7SdPdEXUyaWAsDZSNR3/Z1bYRfsrzZy8ucioyPSyKi8sBsQL5oMPnvikn/AI/ZjyzWpjhdn7HQ/fVzysySg21E021Hk0ARtxjxke0zzhpO50wx33hJt1pC3w15EUfrgf1LtpYKxR+K9Nk3pNckIrA1ttfmvribkgqD4DOZczy0PgQ0PdvM/Tj56vbHzrWeZO7y0B/TTGgf1E/E5+gNe+KeS7QwJGbV1KJdaWIavRio3v9YDnC70vqzlpM050yS2qEkeFPIKG2/wCR/VI5JIn/ACO12HLqHZ2GWD7uwIUIFDg+MVRB1fOjR2PmMQ9E7Mx5IO0Dzta7xs9qxoUarY7eVcnAbpMoQySGWJQ7WD3+mTyG4YHWOKEm4wdlbONSxhArD/NNWu3NBqa/IgfTexRcWI7uhE+09XihgyinXPmX8RH6oYHTfoZCGJ/Z9sDsjkC5/wAP6cAEAH3nM/rnz350WDSj4vlvgb1vqL5vqMhhPeHbLQkmzXwlvfUNRLeQZvnjXuzXQI8nCsSAFuZHrd28yf6DyFDGl4Hi69z5A3RuxuVy4Kzxd69f5zXpqz8NbRMPz48R8hWd6hmOmZ1EjSXMZScAkBLKm6JBUVYFc8j5XjSnHt/DFCSI/wDTOg/K1+q35+xB98ZquBVNu7yQ9pc4Vyk7gE1C9Ac2VIG3rZwofZbkhGJ2Aonu14rfuw7bDYbv/DB7tJljmYHy5JilkXRRY6HW7IVqKk1dWNXtWI+y2SzEIZHiCggEOXDW4WizAG6ICceYOwvGd2jKkhpTjcA/PCL1zsJ06SSSaZ5EeRiTpk31HyVaP5AY9dShzxdO/jeWMN41hchStHgKwJ38iv1xOcoIplUKVV49WkE+C2KsCxPpIDV14T6428G0WI/srykuruc1Ip/CjquoD1Kmmo/ywt9QyUuTzCxdQDNRHczqx3AI/F8TAemzKa8tsaO0McwqOei24plOlzportqFaiKsVVXzgV17J5jNAxAIFBBDkK5WhVr3jhkdiwDN+R88bfapjxVO0HF7bQw5ZGnYvO1hYoxqklI4KqPI7eI7c4udFOezDrNmaysI3XLp4pG9DK/l66F+pOFXsbk/uBkeWONmY/5xUgqvwkFgrUCbPlwcPHZzrkeaBKqykAMQa4a6II9avej7YMWqSEnGraM87eZb7x13KZcWQUjMi+WkO7HbyGkUfniHtBlwvaGGFmbuZXVyt+ZVzQ9AXS69zhl7KZbv+rdQzpA0xsMtEfdVXvD+YA/PFXtXlNfXumHio3b56BIf6j88UwKmwh2nygfPQqFFSaNY9aZrP7q4p9oujRnqMI8VMbFMRQfUHAr2B/PBrqK6upQCvgjLE/R/6kYj60t9Ryh4sH+AkOOSS+5ryv4OiL4XwGurZ9cplZZ3JZYkZ69aGyj5mh9cZ59jvTGzHeZ7Ml2PeERKSdII+JgODudI+Rxa+0INmZIOkZQaS9SZgqP8uJTtfzPirzIX1xoHTMgkEUcMS6UjUKo9ABjppJJHNbWTBekhom6sosPHmIwGv4V72UUL9iMEew+YaTOw67ZQXZgeKSN9yP8AcAfmcS9QgAn6xpH+bnYIlr9bxuffn+eL3YvKLFHnprvQPu6N66m8R59Ap/PCatbr/Q6tOX9Nr9f90XeldPQZbNyCNQ36JSwFGy4LbjfzB59MNfYBFGVsD4pGPzo1/SvpijmYO56WdQppCrm+d3BA+iqPywwdnMoYsrChAUhASP2m8R587JxHTi01fj+RdSVp/qX5TSseNj/LC70JUycE7fd1gVB3jxoQQW0WzD0sBdvW8FOvTqmXkJN2NNXV6iFq/Im9sJHbUdxk4cjACZcww8Gos1AghdTG6B0rv+FT6YvZOMbwLf3h8yZJEDO2vU+lCaJa6NcXS16asHvs8iWXMhlOpYEO4BrUQFWjVfDqPPn8sXM/kYsplctIEjkeCE/pF2IfVHbCt2LOSK98X/spybR5LU3/AFZDItn8NKoP102PYjElpLcmVlP2uhWh6TLIsyd4o+7gEgJ8QFody3ICg2KO18jGh9ks0HysdFQVtGCgAWD+qNlsU1e+BHY/LCSTOOd1dzH7EHUT/wCoYl7AghJ1P4Zf/oXBjKVq+9gmo0/ihqUn1x2Pl/8Ad47FLI0K2VjWZEliiAMihklVlVgCLBBF+vB2PBvBCLK0CGy4ct8ZZlYt9Wrb0GwHkBhR+zPMtC03Tp2/SZZiUN/FGTe31YH5MPTGgQqSb8sZqnSDYLmjijQNLl38NL3rsjSXYAp+813fFVijks3l8x4EimEnKyMUEpo7kSGTVexBF2B5Vhmz8CyIY3FqwII+f9ffGbLkyknhdiI2OimIOzUDfkKW79/PCampspvgMIbh2bpkX/3XfnWdGu/UPrL6ve7x9XKEo6CHZ71EyeIkjktRN+huxQ9MK3QuvyQxSKqPOBM+gySgNoFCrCkE6gw8hhw6L1mLMQ97HdcMCN1ba1PvuPzGDuT4YKaXBEuSoEpHKjn/AKiOhb6mRjq/5A4X4oo+nmWaeeSGNtIViFsEFtmCsyuTq507c7YPdY69Hl4XllbRGosnzPoAPMnyGEfI5M5l4+o9UDrEGH3TKgEkAkU7jzJ2NH29hgp3kFdh2MeXkQmSMsCN2eNy1H9ora/Sq8qwH6X2eyUGbGYXMnvFvwtIg2Za0sKDcG/ywL6516MRB9Qnmd3iWPSwB8gpXY2jEH8gDZvBXsH2YMV5rNeLMyb776F/VHkDVXXGwGw3HcZqkFOq5fKTBjqh1n8WobkGxqo7ixv51eFHL9JeEu4VjIzMxJjLWTWwKH4b225F3RoYs/aJDKJgwelKgp5hGX9kcEkWD57jywuZ3rP3mN4cwqpMqao5IFFkEjZ0bZhqVTtvsNh5htNtMpGL2prIw9OyM88T1GwbT4DsltdEEM2qqBHA+Ii64NZPoDqlFELtWtte52rclSbqxxXHpgfDl5JUEX/hZDIjHvEjAMYK7eJaBIJFUAdsBOwj/wDg5JJZmV4pirMzybaglGlYXR1CvPcWLsBJV5M/2HE9mySrNLpdWDDu1GxBs3dggnnwjH3qsGYihf7uiuWUrpTZbYEaghvu6Jvwkg72ByFrtd1WaFMtNl8xK0JcRzBlZW1Aq3DjWmpNX8K5w/R9Li5IZr41u7f+pjh0qdInLhNiJ2d7OZjLfd2MABWU2BpLKrEqSaPGk3sfLfGisAMB+p5NERhGWRiraSJXFNRqvFsL8hgLn+sRwZUSyZiRXkcpH4mfzsGlDH4AGJ43HqMBKro0nuasbJJieAcRov54Sehdo2k8Ms0ial1Kyot7ValTGTe/PthgyudRzSTy6+BriAvYna4xqr2O2EUk8juDjgLvGrKVcBgeQcV6kj41SR+nMi/I/wDUHsfF7sdsLOb7VTjOLk4IknfbvG3UR2RerduB8t6HyZczPNGupljYWBsWFX67H+WKWI4lqDMqya1OoeVevFexvajwcVs30/Wi2R3gOq96siiu24BU6fbY8jC/kOvnNzyLlIirR/HMXqMngDZW7y99yAaGxFjHsdamZH0PA2nUryRh/AyuUIGrlr8t+DtxZ+TbXdHmDpuaWRhojMZ0h1JDqedbBdqbiuL5NnFro/S5C7ljIkQPgDbMdiLG5IGmhv6bAbYBZTNSjS/em9TC9gBTEEE1WkijZ2Hn5YL/AOOSKfEwK/i8BLAfreEgVVsR5AcmwMRWpHgq4SCee6CsqOneyLqUixpJFqVJFrfB9cJujN5SeSDJL3jaACdIChVVaYgm7GvYLd+hwczPaFgxCyR0L5Fk16AN+VXfpzhS7WwOssefSV1ZfjdJVD6OBSAlePVfmNsHdGTVGjFpO+4ydkep5bIZTRmZwj62d+8sEu5shdtUm/19hximetx5rqcGZy/igy8DiWQgjTrBOwIskUBVX4j6YKZDO5PPPl5wxlnj8KAouuMsBqLAbDYXq4229MGX6JHoKUoB3vu1u7u+Ob3vFbdEqVgDoUE0+dOczEohBBWLK2NeggC5N7ul1afI/LFXOtPns9HJl5UghhFI7VrlbxaiqG7SvWrG/BGDc/StJZHcdzKbNRjaS1083QNeXn88E2yHeKFZrVaoMgqxxt/bC8qgvDsA9Ky0OSnld5NcuZILzbVajhuSnOwsjbyrB2Xqkeh2ikjkZRdd4K5oWfSz/TnFfq2RDJcrxhE9Y2A3+Uln2A868wMUmmJZdciSFAe7PduGLUbUjXauQprybfzGMDkQ850POSSyTRgJWYDKGGkyzgX3rJRfQg4CrqYEbAcGsn2blXLx5Zs3FHAGMjyqoMkjHY0p2iReLezY3qqww9M6srSt4k7/AGXTKrIwG/hBJ02dqGxNC/LEvUc8crFLKkBlZmLSKg8dG7aj8Sj9m+fmcFNNUFuVlDtZBJmZ0gaQwZaNlMjhSzO5Gy2AUhWm5cgknYVRLNmM9EjhHljVzVKzAHfjYm98KXTO0BzOWKLk5I8vJG0aSmQW7UVI2UkMfEdbbWNzgnFnlRe6McUaONBYuWtyBYYlPGd/iJNkb40mhaZD1rINLNrzkyw5WM/o4kamkIo63PPlsq7+43xV6II5c7mc7Kd1KwwqQdQXQCSFG5ZrugLAv1wdeLuQCTCNIoO4Yt+8W1MTXGJY4mciVHhLEUHEVnT6BtfGBeRuxn32jZpMwzJGNPdECmBDO5KliFaiAFWrAskEVtYdpe0eWy8ItlUIgpU8QoKdIUqCN6pbq8Vu00s+XKZiKETBdQlMcY71VNHUoPx8bi72GIuz+cgzaaoJ4ZAGLsncgMrtdsyk6lY2d/c4bKyblJEfYPPRxZVe+ZYnkdmAkkQFh5EDV6Dz8wcd2b6nEM1nlBqMSj9IaEerclQ5NE+IbDivli68gyxkEbozs2t1EbFuAN2D+E6VAGojjFTo8sCajAkUdncmOwGrgkSErxZ/M7ncKqS8Gd235GaTNIoBZ0APBLAA/KzvjsCcvIVtgkQs+J41MgJ9PCda/IrQx8wQUxE7YxtDncpncuGdguiZRuWCivLkshb90Y0dOpqVGihYuyR/LDBWOKj0xd6Da5JdReBZz/XIoU1ySAKDV6tyfIADckkbDCP0kTyLBadzrF+MhjpCmrA4JobGsa4YVPKj8hjyuXUHUFW6q6F16Xic/SbuWNHW28GV5boc8AZWkiMS2yudYc2dWkoFb1O4J8tsCOiTyZTMyv3ea7pozqj0sQ02oadAqj4BWs0N+cbhjsFelSbd8ges2qMq6d0bM5+YZjP5dkji/wDs+WIOnV+vJ5tv5efpWxJ9RzWdjAlniMteH7vFGzKxII5MfgUbNbE7isaFj5inQXkXqfBmPZ3opbMtnM9pM1WkSjwx0KHGxIA2A2BJO54cJ84Cj92AHohS3kfXf0/jg/j5WF+nfkPV+BCznQu8DGWaWTcEhDosehYlmPHAI4xn/avpH3KZJEJKSbBTYcKq+W5sBfp6AHG8vlkPKKfmBgV1XstlMwVMsCkofCRakfukWPY4V+mb7jrXoDdj4dWQh7xbslktR8Oo6Tv+zW/pgF2ViEXUeoZZRQcCRQw2snUDseAXI2/pjRIenRqoVUAAAAFnYD648f4TDqL90uoii34iPS+awF6eS7m6yyZ/2p6cHyebG3eACZyGdhrVtt2N3oDbVxXAoYaOyWd73KQysRvEn56d8GT0mEggxIQdiCLv88Sx9PiAoRRgDagg/tgrQl3YHqpqhU7Y5bvYvCX1BlACE2QWAI54rxe2m/LCn2qUrIAkaQnQAq3abXbWp25G3y5vGrnIxf6afuj+2PM3TomFNGhH+0bfL0wJembVWNHXS7GcdiOlxyLJJNuytpoFgpAVTxY2sk+459Md13tC0b/c8hEgnbYlEAEYPmx3s1v+XPGHvIdm8tCCI46BNkFmI/In2xOvRcuGLCGMMeWCgE/Mjc4EfTSS5RnrxbujJuk5ZYV0KBI7WZwxBaRlslkf4gKvmtgassce8/1p8w4y2Vd3kmJDlh4Y04sWLUHe9+CBVnGqxdEy6ksIY7Y2TpBs0B5+wGOy/Q8shtMvCpPJEag/nWCvTS5bC/ULwBugdOiyUCwwnVvbMeWY8k/lQ9gMLvZrsxmESs1KmhpTKYVUHckn4uSTtY45Hmb0Q5KMijGlf7R/bHDIx/6afuj+2G+nfFidXuIeTl++ZkyIksQXwsWGkaQDptSLdr8wfCKHqcfX7MOqFFl7wCMKNUjr49RZnIFg3t4RQ2vfans5KP8A00/dH9sfRk4/JF/dGB9M/Iev4M3yWdC5lcpKzRSKKWRyWEh5FUy87Ee617E31LpELwlJmmdB4jQUVQ5BC6vU1fmcM7dKhLBzEhYcEqLHy9OBiZMqg4RR9MKvSV4M/UGLZ7rcWQZhBmcwp4QVFKpXbfcqU+Xt649dB+06SbMJEUtWYW7yLqAJrZVAUfUnf+GsHs3lC2o5aEt6lFJ5vzHriaLomXW9OXiW9jUai/4YZendfJnrJvgWpsw8gKmVdLbEGVAffiI1t74H9Z6zJ4YctK8sjEAFStA/8UBb53583w9N06I/9NfoK/liqezuWtT3KWpsHfY+vPPvhH6afkZa0O6EfIxyklXY90p8JkkVdLlRZBDG925YN7c4PZHp5kAKEq4u5viFGthr/wAwHb22HpWD0XQ8uvwwoPkMT/4fF+oMMvTPuxZa6fCAn/wrGza5yZ2/brT+6ANvYkjFrrWZEULOQNioFgkAswUGhuQCw43wR/w+L9Rcc2RjO2n+JH9cP9P4E6nkUskuv9JGshFm3b4mYGrANeQrb1Io849TZcso0osn+m7WGSx5Hlh5aTW/8GyLJIvGr0+Nj/M4qP0GEkmnBJs6ZHAJ9SA1G/OxvhH6aXZjLVVmdfdNU+XXNjYMAIllfZiwVWKljVgm6O9njbF2PN5FVc5XqBhOpkNkFdSmjasBfHN/XDD2k7PRd0uksmlwV00KNg3x7DGbZrs1HHDIVeSlOynQVGkKBQKWPU72TziL0mvuOiM1Lg0TpXU8uF0xzNmGX4irams+bG6W6NXQ2wK6t2fyzyrm2H3aRTqaSJ2V2G3hYrQ32B2J+eEnsJO0TTaT8RUGwPI7HjkX8vbGgQ9MSZW765NhWrbTvfhC0Ab3urwjk4ujbFyD45NWqg6ogLMpLJeo8sQdVHdQq2dtwSaF05O441VlLMtCNa0D4bNDkLRu9jvwTgH2ifuNMKWVmcByzNq0opYKGBBAsDbzr52zdlYwwlNVuvHn+jXk8nj19fXDXgDSR5m6FmO91RtFEACAy2GazdsAALrb088dhiaAf9nHYzgmLv8Ay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jpeg;base64,/9j/4AAQSkZJRgABAQAAAQABAAD/2wCEAAkGBxQTEhUUEhMVFhUXFx8ZGBgYGB4gHRwcHxocICAdIR0eHiggGiElHRsbITEhJSk3Li4uHh8zODMsNygtLiwBCgoKDg0OGxAQGywkICYsLCwvNCw0LCwsNDQ0LCwtLDQsLDQsLCwsLDQsLCwsLCwsLCwsLCwsLCwsLCwsNCwsLP/AABEIAIwBZwMBIgACEQEDEQH/xAAcAAACAwEBAQEAAAAAAAAAAAAFBgMEBwACAQj/xABJEAACAgAFAQYDBAgFAgQDCQABAgMRAAQSITEFBhMiQVFhMnGBBxRCkSNSYpKhscHRFTNTcoJD8CSisvEWk8I0VGODo8PS0+H/xAAZAQADAQEBAAAAAAAAAAAAAAABAgMABAX/xAAtEQACAgEDAwMDAwUBAAAAAAAAAQIRIQMSMRNBUQQiYRQy8HGRwSNCgaGx0f/aAAwDAQACEQMRAD8A2OPq0TC1LsAaNRudxyNlxHF1yBiVV7I5AVrHzFbYz2Prc+Vk7kQ+EC5dZ0gHceAgeMtQIrgbHyA8dHYROGGrWF8AUWbIo7ebUQK/LHE/VPco4ydPQw2aYepRebgfOx/PEWa63l411yTIi3WpjQv0s7YodA6eY0DONLmyV1agpY2d/NjQsjb+ZUvtIzH3jN5TIg+C+9m/27gX6bBvzGK9Z8ktuaH/APxWGtXeArV6hZFc3fFV548ZbreXkUPHMjKeGU2D8jwd8JPavPiLpjvrLPMFSJBYCiQVSLZPwajv53xxgx0jpeZy2ShhhMetIyHBWzrO9qdQWwSdjsfUVuI67asLgkxhPVoPOaMfNgMfT1WH/Wj/AHhjNO0eelkYLKjakWmVyQduGCnwHztkY36bVi9k+0zxg5UHxEfonJ/NRsfhHi444BrCfUtT2tD9D27kPx6pD/rRfvr/AHxH/jWXuvvEN813i3+V4DdmIZRGskrM22lAx1HTfxE73q2Iveqve8L32l5JsvLB1SAEtD+jmAPMRsbelFiL9wfLFI619ibgh/XqMJ4lj/fH98SrmkPDqfkwwr5TOLmFEUrRvDPBqVgSbDnTQuzwVJJ82Awm/Zbl1ymbzPTsxGneKe8iYqLZfY+lEN9W9MZa1q6C9M1c5+L/AFU/eH98ekzcZ4dD8mGBHWupLlk1mNns1Srx7k1S4X8v2sU5x4JEjMTASRvxSd2DRsEE6/Pb4hgfUIy0m1aHzVj7j8/dmM3P1DPnMSO2lXD6A3CmtKBSCNNLR2AqySMan0yMvrlkNRpqOlDQJ5q1otoUVe1kn0ss9dJ1Runi7G7HYz/7PXkzEUuYzM0hVn8CmVwEA5/FxZrf9XEvbLqDQZYmFnEskixwkSyGyTzu1Hbb0s4H1CN0nu2j3jsAYMmscSd/LIzKoDMZZNz5mgwG59sZl2t7Q9Qy07OC6xKwChWkMVc6Wd93YggEqa9OMMtZN0Dpm147CLJ20y4y0OYRpG7wf5YkJfUNtNHkhuSdgATxi32U6jmM0peRiiVvpr4ibAB02aUiz618gPqI3QelKt3Yb8djNuh9RzIzs+Rzc0hkvXl5CxXWnmPAALrfi7D+mGaHNJqKF5PCQpbvWI1MaHNeZH5jBevFC9NjHjsZh2e6zmYepy5LPzyOJB/4droHckbqBuy/xUjzw/tlF/Wk/wDmv/8AywXrJA2hDHYWc/1rKRFgcydSg2izMW28q1GuMJvVu12cDjumdEdbiFK5J43Zkoi9jW24wr14oeOjKXBrGOwv9nc995hDiWXUKD7KBqoE14Nxvgk2Xfymk+oSv/QD/HDLWi1YjjTovY7C51XrzwEINE0hNaFUgj5nU259K98Eoc5KRvHGGoEr3pNexqPGWvBurC9OSVhHHYXs32mEZdWQXGNyGNFtqQEoLbcewvcjHzpPX5swGZMugVTVtMQCfOqiN15/++N1oXVm6cquhix2BXUeqNDFrZEvjT3h3PkF/R2T9BgP0Hti2Yl7psuImIJFyE3QttxHVjbzxnrQTqzLTk1dDbjsBevdVkhy8s0UaymNCwTURqrkWAa2vAzs12tfN5NcysSKSWUprLEFSRV6Rewv5HjBerFK7AoNjbjsC8pnJnQMURSf2mNfShf54HdK7QySyvEyIjLxuTdGj+W354X6jTxnkbpSz8DLjsC55Jgfjj/+Wf8A+zA3rfWzlojLNmEROP8AL3JrbSNVk+39sZ68Fgy02M2Oxn/Tu38MkJmfNd0AxXQ8YDkgA7KpYsNxwDziWHt5lyLOZcel5WXf/wDSF43Xj8m6THvHYU8h2nWUalzMdWQA0RVjXszA/wAMdhPqtPyN0J+BSlmnzOmVoZTdAFl0gWdgLoUb8j5+fOGTsd07TJI0lCSPwBRvpBAN36mq9h88es9l+8DmSeRYySNlseE0WahSrYPpsCb32sRZFESQu7hY22IIGwVWNbbeK+OaxyrRjGW58lpajcaQwQnnGbdlXWfMZzqLSUzSmLLi+VUbbfqlQv7rYcp8m8iGOWVwswKEIQGFqTWoLvsDuKwK6J0dMuI4opHtZJAFKrsut7YNoBuvcjeq3xV/bRJLNgXruYXO5vpsAUDxmaShvSfDe3npcfIjGjyHfCx/ga9/3wkk+96u573w7Jeu9OnRfd+en4sWMvNINXezSOST3VaAWpiNOyc8GztRvyOA8JI1XwGs1lUlGmRVYe4/kfL6Yznr/RdDkBTIveqibWdRFqK8yACLHNb84cIOmvKn6eYyU7WpRNBIYgbaQTQ23PvgFN0pVzSQmdtbkyroQJHGw+EaVbckE1qvgXyMJOEZrI8JOHBSyfak5KlmDtGSAEIOsE/qA7nz8J+lcFyTqeWzStBq1a0IZCpFrW43HoccOmysgjmeOZa5eM6ifWw9X7gDFHKwSQSSJDBliRGratboTZcBd1eha+vngwhKGE7XyacoSz3FDsD/AOHfNdPlBeXJuZMvvRZGHr/yDXW2vHj7Q1kC5fqsSkS5Z9ElUbS+dS7MLLJY28R4rBHrPSpG6muaDRxyxoFMS6nOYjZSAaFFPxJZ2BUEkDFjqnTJJe/y4y/xZdfB340oG1AUCpAIZSaurAN84o+bAvkSPtA7UTZieLuWcREXGqsQrX6gHxX5361ilJmleRzI9rG1AckqV0lAPNaAA9NN4P8AQuyOZgdVmEciZeQAyA3+jOltNHfSQeKNWT8nDtB2QjmVmTJZfvTwRMyDnk6UF1zXnhHHdhlIzUHgz37K8k0ucmWIssLR+PfdRq238zsa/tYOjdv86Mvke5hHjlqCJV532NfTb5kYCdlFkgRpIIYVXVoJDEl2/wBoGpjxVUKF1uTggMhmMx1CGedaSKPUkW4Ibgtvtu1kb8BfTBecoWqlnhEcXR48tDBBJB3h0kMy0dRLar3FDfVzxsd62g6RP9/6hHUfdwZJSVSttd6R5bVWw/ZwR625QDu676MHSXmj1ltqDKT4hsCBV2NqJvFfsHeUiK5iGf7xKxkkIjLbE0LIvj+ZOEUchv233GXrXSVlGoBRKopXIB/4nbg/w5wgdtXEeWWPMxPErSKGNsUJAJA1DaiQPhFgemHhu0URTWLIq/wg78DSW1A8eWFftLHNnohCcr+jjIDRiRWcMVtT4WAQgEEAncMfXB2puwQk1gRRmdEgSPQbjY+GjaKuvSu5CI1V+s29nyxP9nXaiSLMJG7gLI4snayzC7PvZPsQK87euxnZxYItE2R0uYwHmDBixvyAOpPIivTFebskpzcRXL6II3WUyaSXcrZ0aQKA1Eb87YySr8seUk/zH/S99qXRmkhGbgJXMZU94pHOkbke9Vdf7vXEmQ6mmayUOcRbfbVEDQMg2Nn9nxEfPDOc2DtokPqNB/qMJHZ7s5LlM3mEWBmyMx1qNSho39hqBHmtg8BcM8ojHBB9qvSZJstHmkAE+W0u2m9lNN57+BqO/kSdsG832hOY6UMzB8ToAa/C+4YfvjT9cEo8gVHdxwMsb33utlJa+bOokmr5/PC32O7MT5SHM5WejFMSUMcg1KCKb4htsF9d7xrtUzUrszvLwN+EFtR0KP1i3hAHqd/5euPSSsvh1EUdhvsQd9jxvhub7OZTMNEoMF7+JddXutC0si/F8tjWDmV+z6IL+lEryE7yd4B/5dx9TZxLptnc/UwT8gX7Pu8miaH7y8UfencafExT4FLA2fx0P1TY3w89b6n92jWKPU8p2UcnfzP14H9Bgf07suuXKsiSSPGG7kSygpGT6AAVzuavHroXRZI5WnnQyS2dNOu1/E25A1Gz8hsPPDy3Uor9zkk4ym5v9iLpeV+7zATDXNKhYFSSy38W1bc/H6/TFvI9JcOWFJH6sbby3AsgfDdluaJG2JM1LIZw5hcR0FJrUSLLX4GNb0B8yT5Yg7Ry5iSPu4IHKn4ydIJHkoBa69fy9cKkoL4M25P9QNmk+/ZgRRArDGN3HNfrE+bNuFvys+Zw19QmbLxIIYC6ihS8KAR5Dc7XwPLf1xU6N3eWiEbFu8PikPdvuxNfq7Dal9QPniDtD1fNju/uMauDesyRybcVWw25s3e2G041blyLL3UlwIXbTtMJc3aBl7uPRXq+92b2UFiPfTfpQPNZ3WCVBG4BNnxHxUT5bKNNfPBaXsNnpGkkMQUNbAJR3JsKA7KQLPJPGCE3ZSf7sVSBYZAQbkpi4AN2RqVd+B+WmzaS025OR1qelCKXJL9l+fZ55IZHtWjJ0k/EbH5nTf0x32d3lM9nOmOfCG76E/l6+qFD/wAWwW7HdNhyBLZjV94l2DCJ9Cg8IpC6QdrPrQ9MBvtJk7vN5TqGSBkljOmVUUklB9PNSy/UemKQSS2s5tR7ptxQ7z9oytquXnkbVp1Knh8/ERetVBG+3yuxalnOpsZo84kMsatpPioCTwgkrvurKRV+/wBDfaTqbCJHycsayysFt9yivZLV+Eg18V1xti/11YZMoY+8iJjUFaYcqPIWasWPriepFyjXfkaDUZJ1h4I+uddZVDZeGSUsgZSqMVo8fCN/l/LCJN0TPZpjmMwFAWz+mIUKvmAu4iWvmx8zhu7F9SQQFJHC6GOnUQPCRe3rveKX2j5F85DHDBKoGq3tqWtgCR+KrJ32+tYWC35b5Gb2OkuDLshkXCnNLl52gViEdVsEg8k1tXPFXt5HA9OtMGDGNSqtZUg+L2aje+N/zHW8tk4o41NqqhQsVGgBXAOAnTzlMw84niQ969oHjIAVRyGqkJNnY8/TFt0U8qxKk1jAQ7E9Uy2cy4lgiSNl8LxgDUh9LHIPIPn87x2FWToJys5fL5uUgghY4ErSt8GtQb1+H3OOxGcoJ8DrTk1aY6ZRdSAkTjWoMiBaUswtuV1LZu9JHJ9Tj3LQoFZ2SRiCtxgG1O3Kmq3oHywqr2+kYawiIhLmjbNpRA3xWF1MWC1VDmzhVm6zPmTU7lxepEJoarOwCkVYJXzO9e4vJklBs2PKwNeu3BrSO8piBflpat9t+TW+PQybBQNfwmwdO4O/7XuR9cKn2czROGqSQyxrRQtaaSdioqwBwfl7jDwDjck3awVVyx7zvLGrTp+HarvjV/HCxmjLkp+9kmuBqC6tR0tsCNF0PDqYEGzR9SMOgOKPVOmR5hDHKCVsMK2IINgg41GTzkpZHqKIv+argszDwsG8TE1QUk7k8DisLeby6MjOEZJyTIGAcsDsQAPKmoADgrwQKwO6v2lXLyd1lisqqNJZh50BsQd/nsD5eWDnTc0MxCsg21A6h6HcHgEklr5P6uINvhltte7yKOX7W5uIjVmSa/C62CP3dx7g+uGzIdS+/L3oSIEFUZiFZk0nUdKuvmTYs7bc1WM+6urM7tJEsbELIKutJ2PIG+oX/wAvYYf+wejJ5QyZlxH3z2ofY1VDw877n5Vh9NturH1VDYnWQy6qjxvHuxJWQuzFipo3YDWQyihsAC1VgZNn8u88hZpULKkQZS8d0XskWPh18kbb49Znt/lhXdpI93vpCjSPxeI3R4G3IrATrvafLThGaGVJFbzoLWxILBvMHYkCid63w955RFR8pjPLCZBLL+loSLJo8a94iom1bFr0tQHJoGxtix2m6l3eWYpeqSkTajbD0O4pbPHlhIymbzLMr5ZtUZBkbQqsBqI0r3elmQAbkhTdNRNjE+b6tLKFXwqVYMSFANkhaOmzdSqKKg3qIsrpw1OSM47XkuZXp8+VzcUetSGYMhKnSzBHBB808LMLF/hNHcHx2l7Qza5UiKB1UIxjLEgAuWCkgbjwgmvlW9eF69mHUlY40LoKIQ2hob/pClN40PBFOv6pteWIrbSOdS6WCltSudQDKSrHy1b3wAeGGJyjKEaXAyqcrfII3O+5J33+vONB+zDOswmVyxKBApPktvSjz2Nn6+2EzOMBbL+jXyWyaDEkb+fNfT3wU6Z2nTKw6RF3krEljJ+E6bVQBdjjzBsnbbEYYlh4HcW1VDrk4iAFlDx91aQ6IyxoEr3h8DLZA2HkDfLbfOnhvEXfO3qICldiAaDWEA8Qo0TsKGM1n6zmZpUIlZSTpIjACgLTEkChQFnc7iwTteNX6FkiIQ0kwmLeJXW1BUgEeG/ryecWu1aElHZhkoZvwx5n95P/AKnxw7/VxNp8gTD9b2444xYk6cjqynUAwo6XYfxBsY8Q5OPLqz65SoXcPI7ih6Bid/lhl8kmygc63e9xrPfaNegyxg6LrVtGTV7YtnJysN2A/wDzJD/6dGMxg6VnIc4nVcxIrhpyrhNR0xt+jrcABVHHrXvjXoplYWjBh6ggj8xg47BaaA65BC7K0wMi0WFXQ8jUrSV/7YkfIxLzMF+YhH/7Yxx7NZYsxeMSajq0yeJVJskgNxZP/sMTp0PKqdstCPlGv9sa2C/kjy5h1aUzILHyV0s/RRvizJ08NQZ5a9pGH56SLx8i7lT+jRSf/wANB/MCh9TiTvZT8KKo9Xaz+6tg/vDGsB4y0UUb6Fc6yL0tKzGvUKzHb3GPeZ6jHGwV30k8WDhe6lkxBK08zvIZGFafCFqrXmxsDVHe2B53n7Q9VSDL/wDhFVp57SAKu5bgsaF0nJJ9AOSMZO3Q7jw+bCq9RVv8oa/K70rfzO5/4g4mWGRvifT7IP5s139AMLX2f5aSHLjK5vQZYmYKbDWp8QBP6wDcele9T9Tz4kd8vlFBeNS00inSsdcLqH4yRx5Ubxs9sgrNC11brMN5hJMv3olnOXDPIb06QpI1LYo6iN9jwRg52azeZACdwwy6CloAEDyAutYHtv8A7jhQ6P1toIXzOYiETKSEijXSzyXVtq1UdmZjVDUu1kW39f6tqdcnl8yDPKLZSoLCOtyCukAnjfyJO2FjnN9ys1Sqg1N1cVSK5W6Lq0YK/wDFzYP7JF+2KcuZjKFZmaTk1NByPYgKvp54DHPRic5O+9kgg1yMFZig+LQWBtttIC1e42wPZs1D3ebmYNcTIsIQlgNIq9PhsEBj4RR1ceWlJ3QsYoNZt20DRHFFIzBbVXjIs6R4xtd+R/I8Y+L1FhGQc5H3ovZmQnbSGGnQWsEkDxenOBEPf5qFgyyPGhtu80WSR56GKtXoDwffAnp/ZyXvY848y5dG1xpCIyRDGTx8YAIZifOibs0MLCTapjuCXgN5TNks0ETjSdTNOdQJIrVp8YahajSObBBFkiDoHW0bPPkkXYKxD21u+5YB9WltNjejelthWLk/T8ukaxRakUoYneMgSNqAGmx67LfIIAI8xaijWKOCNaVYRZWPYk7gmqry2s702+NeDXZ4k7Uqs4guZinxOFQoK97Vn9LGw+VnBiLqM8iloY0VQCdTuGJr0RCdz7thSzPaNYM9KsEHe2gESqpUGRkU3qKgBQA9kE1TceI4vdm8rLBmppc+0I72ESGjsulhtwAK1kbE36nnDULVDP0XMs0IMxIcXqJGnzuwBwK9fTArO9YTMP3GXcWdtQbSxrc6TdgV5+fleIeqZsyJJJTLBGLZRy3oCOLO1L5AgnagwrsbKsuZDSR+IqSjkEPe+zbmyFLgG/hqxxQuqs23lodOjdITLg1bMfxHyvegPIfx4smsdj11CdIhZDEngBiCf4ih8/647DWlgntcsmDliaB4HAHqa49Sf6AYYMj2ZLeFjqnI1jLreoLdXKRul+g39SMF+xXQTmGaXMBKQgLo0amarJLJtsCP2rJ3FY0XJZVIxpjUIvoB/wB2fc4yXkvqanaODL+gdG6isoliiKFG37w6Fa+bB3YEbE7nz5rGtjjFXO5+OIAyOFs0o82PoFG7H2AwPzHXdv0ShrqiTexFg0lmvLcg4NkHbB3X5sxJmQMuGrLgMwH4mYbefioEbe7Y4yZ3ORN3bQQxuCuxdn9CLoBT9P74CO2ZWeQqVMctA6lJY2+6kBV0gklNWokKAKsHB7oHVTHHpmjcLGdBYC9NeTAWVri9xibpO7KV7eBDzXZiWGbRKECgFyS1BkXkg+18c+2Gbs5m1TJIYwR8TUbFWxa+b00FPqRxvz9+0OVMz3cEbKdJ1s3IAIGldiLJ5q+AMVuj5yVWYTS95rAAOgJRUbAhSAbA/wDKo88SlKCltvJR75xti/noZ4CllWzCsNJ0eJBGLCqborvdaaP1xXMbP3kpt5GiLFvMvITQv5bV5YOdTLLmCZJUFDRECtUtagNY3NLtdE154HfdHjvRVXegnz4tSLI44IxpSk1SGikskM+VJ8K0AFVL86Xc/naj3vEOcFupCON2JoWSWGxHr5UflieTPCMqZIWKXuuoeLYnTfIB8z6XW+Bs3XJWl719RJu11eADyVQKpQoAq/K8LCDq5D5b9prXYiNfucRVdJ06WNbnSSu/vtjx29my6ZcmVEaQ7RWoJ1WN9+VBokHY7DzGEjs/9oJy0YiOXDKC1EOQdyTxRHJ9sC8z1r708kk1u5+FVB8POlQPLcgV7n3OLue2OOSHRlutlqisRdYyngWqskCkIJbuAb0hRqZtzE5vxWaQidlYqLVN2Pkv9L9sXJMsFQXbHSukd2VJAbSNnkLLao7bLsSeBgXnurtLGkYJWJLCoNq8V7+p0geI77/mdZW1fgOjG/3PWcceFvMx6QD+sdJPn/pt/E74pSvq343sUPMkHf24x6qywck3uWq6IvevSiQa9j5VjxLlTsBIm/GmyfQbECvqcR+DsilHkkCFgKAonbzNi+B6b17fTGm/Zt1YyRPl25gPhvkob28vhYEV5Ch7n2nYZHhRMwx1IAqiOgiV+qGBuzuWPxHcjyxYzuby3TwI4IlM5UDStBiBw0j1dfPc3isY7cnHqavUxWRizuejgQySsEQck/8Adk+2EbrPbBpCNCFMtqpmZbdwDvQ4RfnufbA6aSXMSqcw+trsKAQigDcIvIJ41Gzv8sGljO4JFA6QK9PpyfFX05816u77eBens55Bc3WkzEQijp40Oo7VuxbkHZq33AxQimbKSxywUtyKjpwjqzVRA2sE7GrHvwbOa6uC5hWNGAcjWCxK6aFMNAVVJVtw5v03285WMS5lAx0wQss0rnggDUiiviLGia4AxKSfVTRdV03aH7K5PNFtU2YUC9khQDb0LvqLfQDFpenrdtqc3fjYsB8lJ0r9BhY6l9oEUbUkZcAgamYKvGonhjQXxGwKFeowEy32pd93hihsRlbJ28JajWphfB3NeW2OlyVWcqhK6NNGPWnAnpGeGYUsDKtVYIVeRdAgk/xxcmWJSNZWzxrPP72CI12KvXDC6aXljVhTLqI5HqDyDuD7E4X58yDHqhLKTRqjpOlwtgkew8am9gCOBgH1LrbyZ544o4tN0CyEnu6APDABSfGpq/EKPixc6jmthpbdRQ8z4jW/zJN2NzeEm2mWhHCPuekZ0YB2jkJsyDY3RFj6Ei7ve+d8EulTxQQPCkZSMgDvKJJZ6Vi5A3Y3YryFbUBgW5BHwn1ok7Df6j0x5lkATS7FdXiFb7KGoHb4S3pxp+eJxnsyNscsFFslA8+YbMnvCSRF8QCBmbVYWxqWgR4rJ0ihVht7L9FT/PUgOY+7FV4eLN+tgHY+9m8JcE6kHSwYKasbhaG4+nzw29iczp7wW5Qld9PhDG/Qnkad/lgaetvlUlQ+rp7YNplObNR5BBKL717BDWWduHHIvS4BJG2/PqtQ9rmldVn0quqyQoavFe4obE7efPnWKfa7qAmz0zLWkHQps/hAWwK8yGP5euBTuEjbdNKm+KYgat/Pb1F8kYMnTpdiunpJxuXLCLdvkhLLBCW1VrZmqyPzZt7Nki/QUAC+R6y00WuNiQeAw+FxuDtwQ1GwffGd5/p+llUhdRj1nQ+obgtvdUQL2+VYYuzkvc9OaVjyzMo/8o/MjDep+xSg82c+g3ualwLsvaHN6i33iUEEUA5A2qqANbUPyHpjS+maJII5DGo1orkUNiQDz8/PnjGXdN6X37pEpIdm3scDcs13tQ9t8ajK0cUWpXJVQCoDCiCtKB+ya2rzBPrgeur2xXJvS3lvgEzdSljkcK5sHSpNnwkat/FRNSOtUOFN3eLnZ3q0sssSysznWAbYE20ijVR8tJJBvbu7AGnC4HDEufM3txqNnb/vjDz9nPRz3b5pVUvq0xa+KUEE2BY3LAH542nKUnUvAJUlaGbtTkx9ylVAF0gML4GlgxJo3tROENe1cEcOXMUVTRlWdglXY8S2x1VvXy4sYb/tD6iY8mVIKmUhLvaqLHjeqFceeMdmjIPtdXYO/nwf54pNpMroaW+Ntmv9KzKZhmlmkStgI223N0SD5VwBt8RsnfHYr/Z5lRDk0mlIUsCFvkJrYj3Nk7VtVe+Ow1I53zRF9m+ZVclvq/zG4RiPIchSDxhol6oiIz6ZWocCJwf/ADKB/HCV0rtIMlkxGYGdkDElSNJJJbc8gWfIHywp5r7RM87MUdYlvZUUH6W1nB0/evaDUe15H+XJx5mYPK7yxgBtUQOlTudBYbgCvIXuCa87EXT1m1SxpLoCnuefETZ7w96QKs7Lx5nnbMV7c50gCWQSpYJR1AVqPB0hSR7XvhsinzGe05t0MaQKLRHbSUvxEDYhipOwO4X3F6Wns5NGW7gsZ6QCN6BW1DA6kIFAGhpJJ+PYXZ5o0QvdPfMrG3dBYk3jeQkDXRItVK2SBYL7+vriXriO0ZqS9WpDvtvRLUHNn9G3A2u/SkiTrLxLFEW090spZdR3YFljU7+Kn8VHyA9MS22ykX7Qrns4uXRgumQqL21D/qCP8QDE6rHG9GsUs31hkay4/RvIQBw2kAJxufGSf+J4rAVM6hQKxYNpVdY8TWpRrazuNYJ23A9eMVRk2kYLEVkJOwF2f+JAPvgw9NBO2GWs+I5LkGaD6hLqYJFudixAfUWtuTpP5Lho6XP3sQcAoeCHG5A4N7AgjzG14jyHZxkkWOI95NpD2UqjzoGoWAQCNVX7es83R5IMyzyM4DLsG1bnYndt6Ukce+J+pVp0PpSa5BvWYmCKzsGp6oLRHhJ9T5qPzwFdvPjBrqBacAxi0UnzFsx5NeYA2Hmd9uMAZTRqiD53/bywmne3J0QZzDnn6/8A+YcOix5aHKzGVwszLSKynY7HexW5GniqBP4iMJ43/lX54jlO/OKJ07NOG/FmpdNyi5cie0kVFa0UFrjZnJN0q7Bwfh4B3AasI/WVQys8CSNEx8gSV4O+2/I4vi/PDt2J6ss0CxXbxrpYNv4dXhO/hAGy+22AeVyHcl4m4DnST5qQtbjz2o+hBwNbUaVkNFVJruhRkz0d/EAeSG8JH0O/0x4bPx8q4LCqC7kkcAAA+fth6mVG8LUx5IIvy9T8x/2MQqI4kLhQoUX4Vr+QxFasfD/P8F3KVdht7cdq1y8AEciiWQjYEakQiy1fLYH3vyxn2X7TQXSWWY2WdgLP6zM39cI8sUjEalkJ8yQcQvGSdIsEmq/Ifwx6EtCE1lnnQ1ZQ4RrmVeZZEP6AhkZkKvqDD0DAFS11sPzHOLsSdyveSHVod3eyQJGYAKCt7KvhCrXofK8BPs+ySpsSCxW1F7imBJO+13+QA25FztxNcYQkn4Wq9yLrf2Ff188cq2xxHydDtyyT9TzmWWG8ypZiQRHRDFr0heTpBN7NuTvsBeFrrPWNaRojAQSS92UF6UEVmRfe1CUfNfmcJmakfUAxrTRHtQ8J+lk/8j64lyOaQxjKy+GJlP6TkrKSSJfWt9BH6pPmMdHRdZJdVXRBmeptMqR2TI6szDfxO7g6QB+yEA/LBLKZHMRpBHFCSzyF3DR2N/AikNsaGpq8iwwV7A9kAA82YoMCEiUMpLalNyIQabmlI8788aYvYCH7xlZ+8e8twtLTGyRe21E/kB6Y0q+1cGuvc+RwQhEF7AAD8hWKMmTdyTIyOhNiN4wa+oI/rixqLtf4R8PufX5Dy/P0x2fzXdxM/mBt8zsP74S7J5Qp9ckXviERYzWmRk3vihwDQ+Xr6YoMNbItAkEFRdbjj8zt9RiRY2OogFiAWb223s4KdO6YveAtuVW2sWA5DeHY/hCkn30+mE5ZROgDNnEOYXLSs0TOpPeBfh8JKkgj2PP9cUM/JJ4Sz97YFsqFTxVaL2oUNj5cHE/2oAXA6i3QEt4r28LLe1m21fxx96fEcx4oxUenWz/s+3qav8jfGIat0opWdOmor3EfToVkkXLx6VZ7agoFerECtqB+temNBeFMnl2ZGKrEhd7AOqhZJ48R9cIPX8svTc7lc/GD3N/d8xz8LcOSeSOTt+EeuGz7R+oaOnyUwuUrGPcMbb80DY6NLTUFb5Ias3qSUVwZX3yuCxbUefEDq+djZt/f8sLfUeqoJDHWy87WCa4K2LA9jz8qJxIHMUrRkAQxmR2vZQBt8yx2A/thByeVkmkVEBLudh/Mk+nvhtCCdykX9TqbahDuMXSumrOUiiYH9dhewuyxBArmsEO0/UELLl0OiGGlsb+Lz286H8b9sEZ1TpuV0oQ00g3aqJPqL4A8vfA/sf2dM7rPJ/kqxO/42HJo+VkA+tEeRrKalerL7Vx8/P8A4QcXH+muXyNPYrovdRCV1PeScXyqHcAehb4j8wPLFfqueE0gVPhBpf2jwDfzJA9vnhozEOqGeVv8qNCD+0xFBBv6kWfp57JWVoyAL58E7fhOOP3Se+XLLYVQRFJpBpTtuAQPMCyaA/VB/LkY1XNdN0aI1mkjVYR3QU0pdTRsWGLMWWqwk5ns6IwqSle8ca1F2aB3BHKeEkV7nzGxbq/XHzCLCyKIQqsW1kP3i1XwnYA736gHHQnCC93Im2cmmgB2wz7yMI5e8aaG+9DA0gNadwtHbcsDvtZPkspGWIUcsQqj1Ymh/PDJ1KURwstszSbM7kl3Nbk3vsNheBPTkPeqwBpeG8g21H08OpT/AMlOF378pYOnT9kKf5ZumV6fHGioESlUL8I3oVjsVug9T+8QK+2r4XHow5/v8iMfcdKarB5zTTyYpJ2hlEpdgjK1WigKoqh4QBS3XyO5rFTtFCmpJIhSSLY+f/f9cMXX+wkmXy/e2HANOqksQD+L4V2HnXrflibIZQd5kEZD3E67jQCFclw6DVqrSwG533OFXtkpJfr2KySkmrx/wQ68jgr/APFGYC6VZVWqoItcVwQfIV9Mao/2ZZJyxHeICKAVh4T6iwSb97wA6h9krb9xmR7CRK/it/yx0XGX3I56a+1kuZ6rWVDM7atCMw1GydAPnIb8Svfh8/KxWfvnYpd5VKvt+kTe6FWyE+nmD9MWs7kMwpmhAeRo/wBGypqbh9zVceD+OAxhdL1oy1+spH8/fE9OCy3yUm2sLgsPktvBLEw930n8nr+GNO+x3ooWOWdtJdm0Iw8VKBvRHqTR3/DjLen5B5TS7AkWxNAX/wBmvXG49i+pwJEmWUGIoAAGIpj5kMNmJNmjRs7DG1JU9jYij7d1A+fNyw59ppcrP3d0XRe8BAGkHSu6jSb2sk7HgVH9o/WMuBHpJecAFVBOkI1Elh7gAjz+mHvOZhYonlfZUUs3yAvH536rn5cxmm0qXnmc0BvufL5AUB7DAlDFeSmm03ufYITS2O+h2rZgPL3rz9T6/wA4ZJTmogY670MqA+R1ED5AWb9BRw7dnvsw7uMvPKe/I2C/ApO9EEeO+D/DgHA2RDPl5skFb73lTqjQUH7tiNaftab1bHjTXGILSp4/Pgr1bC3RPs08KHMuAQPEELEk/wC47Ve9af7499S7AZR5FjhMkZq2IfUK4BIcE2T5AgbH0rDll+osMqksqsrlFJQ7NqIHhr1Jx56RAd2YeNjZP9B7DgYZ80hIzlmTZnfU+xmYyEUmYizEZWNGJOkq1VwAdSkn584HdlcznM6ru4abTW40Ai728ruhx7Yf/tNnX/DcyuoaigoXufGvlzil9kmR7vJaiAC0h874VV/mpwZ6cXGjLVl9z5F+fJTRvreN1VzpJZaAIBr2N/1wP6hK6KXMRcINQUGyx8r22A3New9hjQu1OfXxBiBGgN3xfLE+oUfWzwbxk/XO1izSInToWjVA2o6PFJxbFRYUDff38uMS+mza/wBjrXxn/RXPb5ya7hQL38TX6n03xZnEOfXvIB3eYXleCdvXz+eK2by0ebQEqseZC35U+39/Xce4wU7LfZ5LKElWRkuz3lVRGoEVZN2B7c36F1GHMMSX+fxGuf8AflfsU+x+YaOSEPqBLmN7u/FqFH/lpFH2wS+09CrQNzauPPzZT5k/rn57E7k49df6BnYs6txSTQAxv30aClIKljzwCDt6eeKHUZs31P8ARx5caoQX2b4kNDzNcgHb3xSN7rYk1awLbdSXQqTRCVRsDelxvwGF7egIPlxiA/c/jMeZauF7xAPzCXx7Y+Z/pU8Z0zQyJ4gCWQgVxzWKU16yoHnX0/8AbF9sexC5VbNi+xbqcbxzxRxCMRuGXck0wrcne7X5b40Z2ttA9LY+x4HzP8vmMYJ2IzWayyOuTNvIRqCqrHzrm96J4xofYPtm80rZbNjTNZ0tp0lm80ZTwwA22GwqgRvF1dFunLbuHzT6Y85jJrIoVwSAbq68vbHv5Xj2mNSJNg/qGmNERVAVm3AobAFj89wB73gVk08crbHxlRRB2VEX22u/7E4m61mAJSWakjis7kXqJLb8cRj88Uum6ooS0lkh5XfYEAiQkjejtVev54lPLpFYYRT692fGYimmZiC1hE07koSIxZY0uoE1zRPHGK3YPOJLk4oxyrlXrkqhDDk7+Exr5bbDByadE7qKRwphRb8QHiK7nffjYf7mwrdlysOfzCKpEc697ESCAaYk0KIC2W2IsBFusFpJ4GTbjkbs50xM2JMvLuhjIbbhm2BFjlaJH0xmHWc3mGEHTJVLTZZ2UH/UWgIXv/YWsnirPBxsPR4yIwxFFzrr0B+EH3CgA++E/tKrjMDPQ0zwXG0S/FJDqpvTxBrI9qHnu39tCwdStdhU7fdNeDpyZXLqXeWVO+ZByaJo0T4fhAB4Gn1OLvSuxwyMUSIhkncFpJADzsAgv4FFnc83eGwZtGMVOD4u8c6hsdJIsi68Ten4fbFpJwXLBgeVoennQog+Inja0BvCSe6GzsMm4y3dzMT2Qnzmek+8F1y8TaWkrTair0A71XLeV37Yb8rkABp0mGBLVfLwLegJvYBFOW9X9TsT6rLcZj1AGxrOwoEgHmqvUBvXPJGLWScTShUYGNKZ6qtiSq7ORZbxV6L5WL0luSj2QE2vd5Fvt7MYsplssPCZHMjL6C7C/Qt+a4U/8OdCTJauo1BeCCE1+IVvYKrVgguux4xtk2TjZld0RmTdWKglfkeR9MJHROz7y5kzTJQNy8o16i2kbLY3a92/6ajgCnUVdsCYo5K5FSBSSXkCA6jv3kmq/j3/AEZYltPO3Kglv7d9RiikjijA8Km1XSADtyfWqHHn74U8nl5ss8UjKiMqakGtXOrRpVmUWFY+NhZ5J+WPsNs5a3dy2gXuzsGIuuCSxJHzPkdp608bXzwVhH3WuCpmoWzB8K1KH0qhuz4LIHubBrSSdJ3HGG7sB0vxqGQUq62JUfpAwIU7oCATrI3NrQ/DhabMuukfG3iWxRCtUhZQCWUjdPEVGy3aXY0rsRkhHl7rTqbYVppU8CCtK7Ut7qCb3AxeMFGKJTm5MHZd/uGbdXNQSjUD5D049N1P/HHYYevdLGYi0ghXBtWPl6j6j+mOxFqcXUVgonpyVydMjzcImV42vSylTXoRWO7O9J+7xlA7ONRayAKsDYV5bX9Tj5lpFItSp9wb/li4lWAxAvgXRP0xTuR7FzXQ2x4hazeIzF6YlVKGGti4Ejp2TOW6nNIwfTM7DUV8A1nUvirksQo3825q8M/VumQ5lNE6B1538jXII3BxeOKhnRSFZlBbgEgE/IcnCXkfkzbtB2Qm6becyMpKIPGjAEhDyG8nT12sc+V4vdUMU2VhzeXHdiS1kQcK9H8iGUjbY2DjQ8zCJI3RhaupU+4IIxlXZ7oGZzHTZMqh0PHmSSslqCpTa+T8RJ45X2wZpTjTBD2ux27dZ9v8L10QZBHfqNRUkf0wjfYtkBJm8zOwvu1Cp7Fib/gow/8Ab/p7SdPdEXUyaWAsDZSNR3/Z1bYRfsrzZy8ucioyPSyKi8sBsQL5oMPnvikn/AI/ZjyzWpjhdn7HQ/fVzysySg21E021Hk0ARtxjxke0zzhpO50wx33hJt1pC3w15EUfrgf1LtpYKxR+K9Nk3pNckIrA1ttfmvribkgqD4DOZczy0PgQ0PdvM/Tj56vbHzrWeZO7y0B/TTGgf1E/E5+gNe+KeS7QwJGbV1KJdaWIavRio3v9YDnC70vqzlpM050yS2qEkeFPIKG2/wCR/VI5JIn/ACO12HLqHZ2GWD7uwIUIFDg+MVRB1fOjR2PmMQ9E7Mx5IO0Dzta7xs9qxoUarY7eVcnAbpMoQySGWJQ7WD3+mTyG4YHWOKEm4wdlbONSxhArD/NNWu3NBqa/IgfTexRcWI7uhE+09XihgyinXPmX8RH6oYHTfoZCGJ/Z9sDsjkC5/wAP6cAEAH3nM/rnz350WDSj4vlvgb1vqL5vqMhhPeHbLQkmzXwlvfUNRLeQZvnjXuzXQI8nCsSAFuZHrd28yf6DyFDGl4Hi69z5A3RuxuVy4Kzxd69f5zXpqz8NbRMPz48R8hWd6hmOmZ1EjSXMZScAkBLKm6JBUVYFc8j5XjSnHt/DFCSI/wDTOg/K1+q35+xB98ZquBVNu7yQ9pc4Vyk7gE1C9Ac2VIG3rZwofZbkhGJ2Aonu14rfuw7bDYbv/DB7tJljmYHy5JilkXRRY6HW7IVqKk1dWNXtWI+y2SzEIZHiCggEOXDW4WizAG6ICceYOwvGd2jKkhpTjcA/PCL1zsJ06SSSaZ5EeRiTpk31HyVaP5AY9dShzxdO/jeWMN41hchStHgKwJ38iv1xOcoIplUKVV49WkE+C2KsCxPpIDV14T6428G0WI/srykuruc1Ip/CjquoD1Kmmo/ywt9QyUuTzCxdQDNRHczqx3AI/F8TAemzKa8tsaO0McwqOei24plOlzportqFaiKsVVXzgV17J5jNAxAIFBBDkK5WhVr3jhkdiwDN+R88bfapjxVO0HF7bQw5ZGnYvO1hYoxqklI4KqPI7eI7c4udFOezDrNmaysI3XLp4pG9DK/l66F+pOFXsbk/uBkeWONmY/5xUgqvwkFgrUCbPlwcPHZzrkeaBKqykAMQa4a6II9avej7YMWqSEnGraM87eZb7x13KZcWQUjMi+WkO7HbyGkUfniHtBlwvaGGFmbuZXVyt+ZVzQ9AXS69zhl7KZbv+rdQzpA0xsMtEfdVXvD+YA/PFXtXlNfXumHio3b56BIf6j88UwKmwh2nygfPQqFFSaNY9aZrP7q4p9oujRnqMI8VMbFMRQfUHAr2B/PBrqK6upQCvgjLE/R/6kYj60t9Ryh4sH+AkOOSS+5ryv4OiL4XwGurZ9cplZZ3JZYkZ69aGyj5mh9cZ59jvTGzHeZ7Ml2PeERKSdII+JgODudI+Rxa+0INmZIOkZQaS9SZgqP8uJTtfzPirzIX1xoHTMgkEUcMS6UjUKo9ABjppJJHNbWTBekhom6sosPHmIwGv4V72UUL9iMEew+YaTOw67ZQXZgeKSN9yP8AcAfmcS9QgAn6xpH+bnYIlr9bxuffn+eL3YvKLFHnprvQPu6N66m8R59Ap/PCatbr/Q6tOX9Nr9f90XeldPQZbNyCNQ36JSwFGy4LbjfzB59MNfYBFGVsD4pGPzo1/SvpijmYO56WdQppCrm+d3BA+iqPywwdnMoYsrChAUhASP2m8R587JxHTi01fj+RdSVp/qX5TSseNj/LC70JUycE7fd1gVB3jxoQQW0WzD0sBdvW8FOvTqmXkJN2NNXV6iFq/Im9sJHbUdxk4cjACZcww8Gos1AghdTG6B0rv+FT6YvZOMbwLf3h8yZJEDO2vU+lCaJa6NcXS16asHvs8iWXMhlOpYEO4BrUQFWjVfDqPPn8sXM/kYsplctIEjkeCE/pF2IfVHbCt2LOSK98X/spybR5LU3/AFZDItn8NKoP102PYjElpLcmVlP2uhWh6TLIsyd4o+7gEgJ8QFody3ICg2KO18jGh9ks0HysdFQVtGCgAWD+qNlsU1e+BHY/LCSTOOd1dzH7EHUT/wCoYl7AghJ1P4Zf/oXBjKVq+9gmo0/ihqUn1x2Pl/8Ad47FLI0K2VjWZEliiAMihklVlVgCLBBF+vB2PBvBCLK0CGy4ct8ZZlYt9Wrb0GwHkBhR+zPMtC03Tp2/SZZiUN/FGTe31YH5MPTGgQqSb8sZqnSDYLmjijQNLl38NL3rsjSXYAp+813fFVijks3l8x4EimEnKyMUEpo7kSGTVexBF2B5Vhmz8CyIY3FqwII+f9ffGbLkyknhdiI2OimIOzUDfkKW79/PCampspvgMIbh2bpkX/3XfnWdGu/UPrL6ve7x9XKEo6CHZ71EyeIkjktRN+huxQ9MK3QuvyQxSKqPOBM+gySgNoFCrCkE6gw8hhw6L1mLMQ97HdcMCN1ba1PvuPzGDuT4YKaXBEuSoEpHKjn/AKiOhb6mRjq/5A4X4oo+nmWaeeSGNtIViFsEFtmCsyuTq507c7YPdY69Hl4XllbRGosnzPoAPMnyGEfI5M5l4+o9UDrEGH3TKgEkAkU7jzJ2NH29hgp3kFdh2MeXkQmSMsCN2eNy1H9ora/Sq8qwH6X2eyUGbGYXMnvFvwtIg2Za0sKDcG/ywL6516MRB9Qnmd3iWPSwB8gpXY2jEH8gDZvBXsH2YMV5rNeLMyb776F/VHkDVXXGwGw3HcZqkFOq5fKTBjqh1n8WobkGxqo7ixv51eFHL9JeEu4VjIzMxJjLWTWwKH4b225F3RoYs/aJDKJgwelKgp5hGX9kcEkWD57jywuZ3rP3mN4cwqpMqao5IFFkEjZ0bZhqVTtvsNh5htNtMpGL2prIw9OyM88T1GwbT4DsltdEEM2qqBHA+Ii64NZPoDqlFELtWtte52rclSbqxxXHpgfDl5JUEX/hZDIjHvEjAMYK7eJaBIJFUAdsBOwj/wDg5JJZmV4pirMzybaglGlYXR1CvPcWLsBJV5M/2HE9mySrNLpdWDDu1GxBs3dggnnwjH3qsGYihf7uiuWUrpTZbYEaghvu6Jvwkg72ByFrtd1WaFMtNl8xK0JcRzBlZW1Aq3DjWmpNX8K5w/R9Li5IZr41u7f+pjh0qdInLhNiJ2d7OZjLfd2MABWU2BpLKrEqSaPGk3sfLfGisAMB+p5NERhGWRiraSJXFNRqvFsL8hgLn+sRwZUSyZiRXkcpH4mfzsGlDH4AGJ43HqMBKro0nuasbJJieAcRov54Sehdo2k8Ms0ial1Kyot7ValTGTe/PthgyudRzSTy6+BriAvYna4xqr2O2EUk8juDjgLvGrKVcBgeQcV6kj41SR+nMi/I/wDUHsfF7sdsLOb7VTjOLk4IknfbvG3UR2RerduB8t6HyZczPNGupljYWBsWFX67H+WKWI4lqDMqya1OoeVevFexvajwcVs30/Wi2R3gOq96siiu24BU6fbY8jC/kOvnNzyLlIirR/HMXqMngDZW7y99yAaGxFjHsdamZH0PA2nUryRh/AyuUIGrlr8t+DtxZ+TbXdHmDpuaWRhojMZ0h1JDqedbBdqbiuL5NnFro/S5C7ljIkQPgDbMdiLG5IGmhv6bAbYBZTNSjS/em9TC9gBTEEE1WkijZ2Hn5YL/AOOSKfEwK/i8BLAfreEgVVsR5AcmwMRWpHgq4SCee6CsqOneyLqUixpJFqVJFrfB9cJujN5SeSDJL3jaACdIChVVaYgm7GvYLd+hwczPaFgxCyR0L5Fk16AN+VXfpzhS7WwOssefSV1ZfjdJVD6OBSAlePVfmNsHdGTVGjFpO+4ydkep5bIZTRmZwj62d+8sEu5shdtUm/19hximetx5rqcGZy/igy8DiWQgjTrBOwIskUBVX4j6YKZDO5PPPl5wxlnj8KAouuMsBqLAbDYXq4229MGX6JHoKUoB3vu1u7u+Ob3vFbdEqVgDoUE0+dOczEohBBWLK2NeggC5N7ul1afI/LFXOtPns9HJl5UghhFI7VrlbxaiqG7SvWrG/BGDc/StJZHcdzKbNRjaS1083QNeXn88E2yHeKFZrVaoMgqxxt/bC8qgvDsA9Ky0OSnld5NcuZILzbVajhuSnOwsjbyrB2Xqkeh2ikjkZRdd4K5oWfSz/TnFfq2RDJcrxhE9Y2A3+Uln2A868wMUmmJZdciSFAe7PduGLUbUjXauQprybfzGMDkQ850POSSyTRgJWYDKGGkyzgX3rJRfQg4CrqYEbAcGsn2blXLx5Zs3FHAGMjyqoMkjHY0p2iReLezY3qqww9M6srSt4k7/AGXTKrIwG/hBJ02dqGxNC/LEvUc8crFLKkBlZmLSKg8dG7aj8Sj9m+fmcFNNUFuVlDtZBJmZ0gaQwZaNlMjhSzO5Gy2AUhWm5cgknYVRLNmM9EjhHljVzVKzAHfjYm98KXTO0BzOWKLk5I8vJG0aSmQW7UVI2UkMfEdbbWNzgnFnlRe6McUaONBYuWtyBYYlPGd/iJNkb40mhaZD1rINLNrzkyw5WM/o4kamkIo63PPlsq7+43xV6II5c7mc7Kd1KwwqQdQXQCSFG5ZrugLAv1wdeLuQCTCNIoO4Yt+8W1MTXGJY4mciVHhLEUHEVnT6BtfGBeRuxn32jZpMwzJGNPdECmBDO5KliFaiAFWrAskEVtYdpe0eWy8ItlUIgpU8QoKdIUqCN6pbq8Vu00s+XKZiKETBdQlMcY71VNHUoPx8bi72GIuz+cgzaaoJ4ZAGLsncgMrtdsyk6lY2d/c4bKyblJEfYPPRxZVe+ZYnkdmAkkQFh5EDV6Dz8wcd2b6nEM1nlBqMSj9IaEerclQ5NE+IbDivli68gyxkEbozs2t1EbFuAN2D+E6VAGojjFTo8sCajAkUdncmOwGrgkSErxZ/M7ncKqS8Gd235GaTNIoBZ0APBLAA/KzvjsCcvIVtgkQs+J41MgJ9PCda/IrQx8wQUxE7YxtDncpncuGdguiZRuWCivLkshb90Y0dOpqVGihYuyR/LDBWOKj0xd6Da5JdReBZz/XIoU1ySAKDV6tyfIADckkbDCP0kTyLBadzrF+MhjpCmrA4JobGsa4YVPKj8hjyuXUHUFW6q6F16Xic/SbuWNHW28GV5boc8AZWkiMS2yudYc2dWkoFb1O4J8tsCOiTyZTMyv3ea7pozqj0sQ02oadAqj4BWs0N+cbhjsFelSbd8ges2qMq6d0bM5+YZjP5dkji/wDs+WIOnV+vJ5tv5efpWxJ9RzWdjAlniMteH7vFGzKxII5MfgUbNbE7isaFj5inQXkXqfBmPZ3opbMtnM9pM1WkSjwx0KHGxIA2A2BJO54cJ84Cj92AHohS3kfXf0/jg/j5WF+nfkPV+BCznQu8DGWaWTcEhDosehYlmPHAI4xn/avpH3KZJEJKSbBTYcKq+W5sBfp6AHG8vlkPKKfmBgV1XstlMwVMsCkofCRakfukWPY4V+mb7jrXoDdj4dWQh7xbslktR8Oo6Tv+zW/pgF2ViEXUeoZZRQcCRQw2snUDseAXI2/pjRIenRqoVUAAAAFnYD648f4TDqL90uoii34iPS+awF6eS7m6yyZ/2p6cHyebG3eACZyGdhrVtt2N3oDbVxXAoYaOyWd73KQysRvEn56d8GT0mEggxIQdiCLv88Sx9PiAoRRgDagg/tgrQl3YHqpqhU7Y5bvYvCX1BlACE2QWAI54rxe2m/LCn2qUrIAkaQnQAq3abXbWp25G3y5vGrnIxf6afuj+2PM3TomFNGhH+0bfL0wJembVWNHXS7GcdiOlxyLJJNuytpoFgpAVTxY2sk+459Md13tC0b/c8hEgnbYlEAEYPmx3s1v+XPGHvIdm8tCCI46BNkFmI/In2xOvRcuGLCGMMeWCgE/Mjc4EfTSS5RnrxbujJuk5ZYV0KBI7WZwxBaRlslkf4gKvmtgassce8/1p8w4y2Vd3kmJDlh4Y04sWLUHe9+CBVnGqxdEy6ksIY7Y2TpBs0B5+wGOy/Q8shtMvCpPJEag/nWCvTS5bC/ULwBugdOiyUCwwnVvbMeWY8k/lQ9gMLvZrsxmESs1KmhpTKYVUHckn4uSTtY45Hmb0Q5KMijGlf7R/bHDIx/6afuj+2G+nfFidXuIeTl++ZkyIksQXwsWGkaQDptSLdr8wfCKHqcfX7MOqFFl7wCMKNUjr49RZnIFg3t4RQ2vfans5KP8A00/dH9sfRk4/JF/dGB9M/Iev4M3yWdC5lcpKzRSKKWRyWEh5FUy87Ee617E31LpELwlJmmdB4jQUVQ5BC6vU1fmcM7dKhLBzEhYcEqLHy9OBiZMqg4RR9MKvSV4M/UGLZ7rcWQZhBmcwp4QVFKpXbfcqU+Xt649dB+06SbMJEUtWYW7yLqAJrZVAUfUnf+GsHs3lC2o5aEt6lFJ5vzHriaLomXW9OXiW9jUai/4YZendfJnrJvgWpsw8gKmVdLbEGVAffiI1t74H9Z6zJ4YctK8sjEAFStA/8UBb53583w9N06I/9NfoK/liqezuWtT3KWpsHfY+vPPvhH6afkZa0O6EfIxyklXY90p8JkkVdLlRZBDG925YN7c4PZHp5kAKEq4u5viFGthr/wAwHb22HpWD0XQ8uvwwoPkMT/4fF+oMMvTPuxZa6fCAn/wrGza5yZ2/brT+6ANvYkjFrrWZEULOQNioFgkAswUGhuQCw43wR/w+L9Rcc2RjO2n+JH9cP9P4E6nkUskuv9JGshFm3b4mYGrANeQrb1Io849TZcso0osn+m7WGSx5Hlh5aTW/8GyLJIvGr0+Nj/M4qP0GEkmnBJs6ZHAJ9SA1G/OxvhH6aXZjLVVmdfdNU+XXNjYMAIllfZiwVWKljVgm6O9njbF2PN5FVc5XqBhOpkNkFdSmjasBfHN/XDD2k7PRd0uksmlwV00KNg3x7DGbZrs1HHDIVeSlOynQVGkKBQKWPU72TziL0mvuOiM1Lg0TpXU8uF0xzNmGX4irams+bG6W6NXQ2wK6t2fyzyrm2H3aRTqaSJ2V2G3hYrQ32B2J+eEnsJO0TTaT8RUGwPI7HjkX8vbGgQ9MSZW765NhWrbTvfhC0Ab3urwjk4ujbFyD45NWqg6ogLMpLJeo8sQdVHdQq2dtwSaF05O441VlLMtCNa0D4bNDkLRu9jvwTgH2ifuNMKWVmcByzNq0opYKGBBAsDbzr52zdlYwwlNVuvHn+jXk8nj19fXDXgDSR5m6FmO91RtFEACAy2GazdsAALrb088dhiaAf9nHYzgmLv8Ayj//2Q=="/>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 Box 6"/>
          <p:cNvSpPr txBox="1">
            <a:spLocks noChangeArrowheads="1"/>
          </p:cNvSpPr>
          <p:nvPr/>
        </p:nvSpPr>
        <p:spPr bwMode="auto">
          <a:xfrm>
            <a:off x="251520" y="1052736"/>
            <a:ext cx="8568952" cy="3554819"/>
          </a:xfrm>
          <a:prstGeom prst="rect">
            <a:avLst/>
          </a:prstGeom>
          <a:solidFill>
            <a:schemeClr val="bg1">
              <a:alpha val="47000"/>
            </a:schemeClr>
          </a:solidFill>
          <a:ln>
            <a:noFill/>
          </a:ln>
        </p:spPr>
        <p:txBody>
          <a:bodyPr wrap="squar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spcBef>
                <a:spcPct val="50000"/>
              </a:spcBef>
            </a:pPr>
            <a:r>
              <a:rPr lang="en-GB" sz="3000" dirty="0" smtClean="0">
                <a:latin typeface="Chalkboard"/>
                <a:cs typeface="Chalkboard"/>
                <a:sym typeface="Wingdings" charset="0"/>
              </a:rPr>
              <a:t>Learning objectives</a:t>
            </a:r>
          </a:p>
          <a:p>
            <a:pPr marL="457200" indent="-457200">
              <a:spcBef>
                <a:spcPct val="50000"/>
              </a:spcBef>
              <a:buFont typeface="Wingdings" charset="0"/>
              <a:buChar char="¥"/>
            </a:pPr>
            <a:r>
              <a:rPr lang="en-GB" sz="3000" dirty="0" smtClean="0">
                <a:latin typeface="Chalkboard"/>
                <a:cs typeface="Chalkboard"/>
              </a:rPr>
              <a:t>Recall, what in your opinion, History is</a:t>
            </a:r>
          </a:p>
          <a:p>
            <a:pPr marL="457200" indent="-457200">
              <a:spcBef>
                <a:spcPct val="50000"/>
              </a:spcBef>
              <a:buFont typeface="Wingdings" charset="0"/>
              <a:buChar char="¥"/>
            </a:pPr>
            <a:r>
              <a:rPr lang="en-GB" sz="3000" dirty="0" smtClean="0">
                <a:latin typeface="Chalkboard"/>
                <a:cs typeface="Chalkboard"/>
              </a:rPr>
              <a:t>Describe some main events, people, time periods and skills we will be using in History</a:t>
            </a:r>
          </a:p>
          <a:p>
            <a:pPr marL="457200" indent="-457200">
              <a:spcBef>
                <a:spcPct val="50000"/>
              </a:spcBef>
              <a:buFont typeface="Wingdings" charset="0"/>
              <a:buChar char="¥"/>
            </a:pPr>
            <a:r>
              <a:rPr lang="en-GB" sz="3000" dirty="0" smtClean="0">
                <a:latin typeface="Chalkboard"/>
                <a:cs typeface="Chalkboard"/>
              </a:rPr>
              <a:t>Explain historical significance of particular events and people.</a:t>
            </a:r>
            <a:endParaRPr lang="en-GB" sz="3000" dirty="0">
              <a:latin typeface="Chalkboard"/>
              <a:cs typeface="Chalkboard"/>
            </a:endParaRPr>
          </a:p>
        </p:txBody>
      </p:sp>
      <p:pic>
        <p:nvPicPr>
          <p:cNvPr id="3" name="Picture 2"/>
          <p:cNvPicPr>
            <a:picLocks noChangeAspect="1"/>
          </p:cNvPicPr>
          <p:nvPr/>
        </p:nvPicPr>
        <p:blipFill rotWithShape="1">
          <a:blip r:embed="rId2"/>
          <a:srcRect t="10598" b="36110"/>
          <a:stretch/>
        </p:blipFill>
        <p:spPr>
          <a:xfrm>
            <a:off x="251520" y="4688741"/>
            <a:ext cx="8568952" cy="2167036"/>
          </a:xfrm>
          <a:prstGeom prst="rect">
            <a:avLst/>
          </a:prstGeom>
        </p:spPr>
      </p:pic>
    </p:spTree>
    <p:extLst>
      <p:ext uri="{BB962C8B-B14F-4D97-AF65-F5344CB8AC3E}">
        <p14:creationId xmlns:p14="http://schemas.microsoft.com/office/powerpoint/2010/main" val="639760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f.sketchfu.com/i/23227.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0660"/>
          <a:stretch/>
        </p:blipFill>
        <p:spPr bwMode="auto">
          <a:xfrm>
            <a:off x="-36512" y="1"/>
            <a:ext cx="9180512" cy="691501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36510" y="116633"/>
            <a:ext cx="4464494" cy="720080"/>
            <a:chOff x="1118348" y="2476"/>
            <a:chExt cx="7448395" cy="1174243"/>
          </a:xfrm>
          <a:solidFill>
            <a:schemeClr val="bg1"/>
          </a:solidFill>
        </p:grpSpPr>
        <p:sp>
          <p:nvSpPr>
            <p:cNvPr id="3" name="Round Same Side Corner Rectangle 2"/>
            <p:cNvSpPr/>
            <p:nvPr/>
          </p:nvSpPr>
          <p:spPr>
            <a:xfrm rot="5400000">
              <a:off x="4075221" y="-2954397"/>
              <a:ext cx="1174243" cy="7087989"/>
            </a:xfrm>
            <a:prstGeom prst="round2SameRect">
              <a:avLst/>
            </a:prstGeom>
            <a:grpFill/>
            <a:ln>
              <a:solidFill>
                <a:schemeClr val="tx1">
                  <a:lumMod val="50000"/>
                  <a:lumOff val="50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ound Same Side Corner Rectangle 4"/>
            <p:cNvSpPr/>
            <p:nvPr/>
          </p:nvSpPr>
          <p:spPr>
            <a:xfrm>
              <a:off x="1264568" y="117119"/>
              <a:ext cx="7302175" cy="1059598"/>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8272" tIns="35560" rIns="35560" bIns="35560" numCol="1" spcCol="1270" anchor="ctr" anchorCtr="0">
              <a:normAutofit fontScale="85000" lnSpcReduction="10000"/>
            </a:bodyPr>
            <a:lstStyle/>
            <a:p>
              <a:pPr marL="0" lvl="1" defTabSz="2489200">
                <a:lnSpc>
                  <a:spcPct val="90000"/>
                </a:lnSpc>
                <a:spcBef>
                  <a:spcPct val="0"/>
                </a:spcBef>
                <a:spcAft>
                  <a:spcPct val="15000"/>
                </a:spcAft>
              </a:pPr>
              <a:r>
                <a:rPr lang="en-GB" sz="4400" b="1" dirty="0" smtClean="0">
                  <a:solidFill>
                    <a:prstClr val="black">
                      <a:hueOff val="0"/>
                      <a:satOff val="0"/>
                      <a:lumOff val="0"/>
                      <a:alphaOff val="0"/>
                    </a:prstClr>
                  </a:solidFill>
                  <a:latin typeface="Chalkboard"/>
                  <a:cs typeface="Chalkboard"/>
                </a:rPr>
                <a:t>What is history?</a:t>
              </a:r>
              <a:endParaRPr lang="en-GB" sz="4400" dirty="0">
                <a:solidFill>
                  <a:prstClr val="black">
                    <a:hueOff val="0"/>
                    <a:satOff val="0"/>
                    <a:lumOff val="0"/>
                    <a:alphaOff val="0"/>
                  </a:prstClr>
                </a:solidFill>
                <a:latin typeface="Chalkboard"/>
                <a:cs typeface="Chalkboard"/>
              </a:endParaRPr>
            </a:p>
          </p:txBody>
        </p:sp>
      </p:grpSp>
      <p:sp>
        <p:nvSpPr>
          <p:cNvPr id="5" name="TextBox 4"/>
          <p:cNvSpPr txBox="1"/>
          <p:nvPr/>
        </p:nvSpPr>
        <p:spPr>
          <a:xfrm>
            <a:off x="251520" y="980728"/>
            <a:ext cx="7776863" cy="4955203"/>
          </a:xfrm>
          <a:prstGeom prst="rect">
            <a:avLst/>
          </a:prstGeom>
          <a:noFill/>
        </p:spPr>
        <p:txBody>
          <a:bodyPr wrap="square" rtlCol="0">
            <a:spAutoFit/>
          </a:bodyPr>
          <a:lstStyle/>
          <a:p>
            <a:r>
              <a:rPr lang="en-GB" sz="3200" dirty="0" smtClean="0">
                <a:latin typeface="Chalkboard"/>
                <a:cs typeface="Chalkboard"/>
              </a:rPr>
              <a:t>Answer these two questions in full sentences:</a:t>
            </a:r>
          </a:p>
          <a:p>
            <a:endParaRPr lang="en-GB" sz="2800" dirty="0" smtClean="0">
              <a:latin typeface="Chalkboard"/>
              <a:cs typeface="Chalkboard"/>
            </a:endParaRPr>
          </a:p>
          <a:p>
            <a:pPr marL="1430338" indent="-530225">
              <a:buFont typeface="+mj-lt"/>
              <a:buAutoNum type="arabicPeriod"/>
            </a:pPr>
            <a:r>
              <a:rPr lang="en-GB" sz="3200" dirty="0" smtClean="0">
                <a:latin typeface="Chalkboard"/>
                <a:cs typeface="Chalkboard"/>
              </a:rPr>
              <a:t>What is History? </a:t>
            </a:r>
            <a:r>
              <a:rPr lang="en-GB" sz="3200" i="1" dirty="0" smtClean="0">
                <a:solidFill>
                  <a:schemeClr val="tx1">
                    <a:lumMod val="65000"/>
                    <a:lumOff val="35000"/>
                  </a:schemeClr>
                </a:solidFill>
                <a:latin typeface="Chalkboard"/>
                <a:cs typeface="Chalkboard"/>
              </a:rPr>
              <a:t>History is…</a:t>
            </a:r>
            <a:endParaRPr lang="en-GB" sz="3200" dirty="0" smtClean="0">
              <a:solidFill>
                <a:schemeClr val="tx1">
                  <a:lumMod val="65000"/>
                  <a:lumOff val="35000"/>
                </a:schemeClr>
              </a:solidFill>
              <a:latin typeface="Chalkboard"/>
              <a:cs typeface="Chalkboard"/>
            </a:endParaRPr>
          </a:p>
          <a:p>
            <a:pPr marL="1430338" indent="-530225">
              <a:buFont typeface="+mj-lt"/>
              <a:buAutoNum type="arabicPeriod"/>
            </a:pPr>
            <a:r>
              <a:rPr lang="en-GB" sz="3200" dirty="0" smtClean="0">
                <a:latin typeface="Chalkboard"/>
                <a:cs typeface="Chalkboard"/>
              </a:rPr>
              <a:t>Why do we study it? </a:t>
            </a:r>
            <a:r>
              <a:rPr lang="en-GB" sz="3200" i="1" dirty="0" smtClean="0">
                <a:solidFill>
                  <a:schemeClr val="tx1">
                    <a:lumMod val="65000"/>
                    <a:lumOff val="35000"/>
                  </a:schemeClr>
                </a:solidFill>
                <a:latin typeface="Chalkboard"/>
                <a:cs typeface="Chalkboard"/>
              </a:rPr>
              <a:t>I think that we study History because…</a:t>
            </a:r>
          </a:p>
          <a:p>
            <a:pPr marL="1430338" indent="-530225">
              <a:buFont typeface="+mj-lt"/>
              <a:buAutoNum type="arabicPeriod"/>
            </a:pPr>
            <a:endParaRPr lang="en-GB" sz="3200" i="1" dirty="0" smtClean="0">
              <a:solidFill>
                <a:schemeClr val="tx1">
                  <a:lumMod val="65000"/>
                  <a:lumOff val="35000"/>
                </a:schemeClr>
              </a:solidFill>
              <a:latin typeface="Chalkboard"/>
              <a:cs typeface="Chalkboard"/>
            </a:endParaRPr>
          </a:p>
          <a:p>
            <a:pPr marL="1430338" indent="-530225">
              <a:buFont typeface="+mj-lt"/>
              <a:buAutoNum type="arabicPeriod"/>
            </a:pPr>
            <a:r>
              <a:rPr lang="en-GB" sz="3200" i="1" dirty="0" smtClean="0">
                <a:solidFill>
                  <a:schemeClr val="tx1">
                    <a:lumMod val="65000"/>
                    <a:lumOff val="35000"/>
                  </a:schemeClr>
                </a:solidFill>
                <a:latin typeface="Chalkboard"/>
                <a:cs typeface="Chalkboard"/>
              </a:rPr>
              <a:t>Extension: can we </a:t>
            </a:r>
          </a:p>
          <a:p>
            <a:pPr marL="900113"/>
            <a:r>
              <a:rPr lang="en-GB" sz="3200" i="1" dirty="0" smtClean="0">
                <a:solidFill>
                  <a:schemeClr val="tx1">
                    <a:lumMod val="65000"/>
                    <a:lumOff val="35000"/>
                  </a:schemeClr>
                </a:solidFill>
                <a:latin typeface="Chalkboard"/>
                <a:cs typeface="Chalkboard"/>
              </a:rPr>
              <a:t>  ever learn from </a:t>
            </a:r>
          </a:p>
          <a:p>
            <a:pPr marL="900113"/>
            <a:r>
              <a:rPr lang="en-GB" sz="3200" i="1" dirty="0" smtClean="0">
                <a:solidFill>
                  <a:schemeClr val="tx1">
                    <a:lumMod val="65000"/>
                    <a:lumOff val="35000"/>
                  </a:schemeClr>
                </a:solidFill>
                <a:latin typeface="Chalkboard"/>
                <a:cs typeface="Chalkboard"/>
              </a:rPr>
              <a:t>  History?? </a:t>
            </a:r>
            <a:endParaRPr lang="en-GB" sz="3200" dirty="0">
              <a:solidFill>
                <a:schemeClr val="tx1">
                  <a:lumMod val="65000"/>
                  <a:lumOff val="35000"/>
                </a:schemeClr>
              </a:solidFill>
              <a:latin typeface="Chalkboard"/>
              <a:cs typeface="Chalkboard"/>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97669"/>
            <a:ext cx="1259632" cy="2117350"/>
          </a:xfrm>
          <a:prstGeom prst="rect">
            <a:avLst/>
          </a:prstGeom>
        </p:spPr>
      </p:pic>
      <p:sp>
        <p:nvSpPr>
          <p:cNvPr id="8" name="TextBox 7"/>
          <p:cNvSpPr txBox="1"/>
          <p:nvPr/>
        </p:nvSpPr>
        <p:spPr>
          <a:xfrm>
            <a:off x="5796136" y="4207728"/>
            <a:ext cx="3312368" cy="2677656"/>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sz="2400" dirty="0" smtClean="0">
                <a:latin typeface="Chalkboard"/>
                <a:cs typeface="Chalkboard"/>
              </a:rPr>
              <a:t>Use these key words:</a:t>
            </a:r>
          </a:p>
          <a:p>
            <a:endParaRPr lang="en-GB" sz="2400" dirty="0">
              <a:latin typeface="Chalkboard"/>
              <a:cs typeface="Chalkboard"/>
            </a:endParaRPr>
          </a:p>
          <a:p>
            <a:r>
              <a:rPr lang="en-GB" sz="2400" dirty="0" smtClean="0">
                <a:latin typeface="Chalkboard"/>
                <a:cs typeface="Chalkboard"/>
              </a:rPr>
              <a:t>People</a:t>
            </a:r>
          </a:p>
          <a:p>
            <a:r>
              <a:rPr lang="en-GB" sz="2400" dirty="0" smtClean="0">
                <a:latin typeface="Chalkboard"/>
                <a:cs typeface="Chalkboard"/>
              </a:rPr>
              <a:t>Places</a:t>
            </a:r>
          </a:p>
          <a:p>
            <a:r>
              <a:rPr lang="en-GB" sz="2400" dirty="0" smtClean="0">
                <a:latin typeface="Chalkboard"/>
                <a:cs typeface="Chalkboard"/>
              </a:rPr>
              <a:t>Historians</a:t>
            </a:r>
          </a:p>
          <a:p>
            <a:r>
              <a:rPr lang="en-GB" sz="2400" dirty="0" smtClean="0">
                <a:latin typeface="Chalkboard"/>
                <a:cs typeface="Chalkboard"/>
              </a:rPr>
              <a:t>Detectives</a:t>
            </a:r>
          </a:p>
          <a:p>
            <a:r>
              <a:rPr lang="en-GB" sz="2400" dirty="0" smtClean="0">
                <a:latin typeface="Chalkboard"/>
                <a:cs typeface="Chalkboard"/>
              </a:rPr>
              <a:t>Past</a:t>
            </a:r>
          </a:p>
        </p:txBody>
      </p:sp>
    </p:spTree>
    <p:extLst>
      <p:ext uri="{BB962C8B-B14F-4D97-AF65-F5344CB8AC3E}">
        <p14:creationId xmlns:p14="http://schemas.microsoft.com/office/powerpoint/2010/main" val="14395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400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2831445"/>
            <a:ext cx="8064896" cy="3477875"/>
          </a:xfrm>
          <a:prstGeom prst="rect">
            <a:avLst/>
          </a:prstGeom>
        </p:spPr>
        <p:txBody>
          <a:bodyPr wrap="square">
            <a:spAutoFit/>
          </a:bodyPr>
          <a:lstStyle/>
          <a:p>
            <a:pPr algn="ctr"/>
            <a:r>
              <a:rPr lang="en-GB" sz="3600" dirty="0">
                <a:latin typeface="Chalkboard"/>
                <a:cs typeface="Chalkboard"/>
              </a:rPr>
              <a:t>What did you </a:t>
            </a:r>
            <a:r>
              <a:rPr lang="en-GB" sz="3600" b="1" dirty="0">
                <a:latin typeface="Chalkboard"/>
                <a:cs typeface="Chalkboard"/>
              </a:rPr>
              <a:t>learn</a:t>
            </a:r>
            <a:r>
              <a:rPr lang="en-GB" sz="3600" dirty="0">
                <a:latin typeface="Chalkboard"/>
                <a:cs typeface="Chalkboard"/>
              </a:rPr>
              <a:t> at your </a:t>
            </a:r>
            <a:r>
              <a:rPr lang="en-GB" sz="3600" b="1" dirty="0">
                <a:latin typeface="Chalkboard"/>
                <a:cs typeface="Chalkboard"/>
              </a:rPr>
              <a:t>primary school</a:t>
            </a:r>
            <a:r>
              <a:rPr lang="en-GB" sz="3600" dirty="0">
                <a:latin typeface="Chalkboard"/>
                <a:cs typeface="Chalkboard"/>
              </a:rPr>
              <a:t>?</a:t>
            </a:r>
          </a:p>
          <a:p>
            <a:pPr algn="ctr"/>
            <a:endParaRPr lang="en-GB" sz="1600" dirty="0">
              <a:latin typeface="Chalkboard"/>
              <a:cs typeface="Chalkboard"/>
            </a:endParaRPr>
          </a:p>
          <a:p>
            <a:pPr algn="ctr"/>
            <a:r>
              <a:rPr lang="en-GB" sz="3600" dirty="0">
                <a:latin typeface="Chalkboard"/>
                <a:cs typeface="Chalkboard"/>
              </a:rPr>
              <a:t>What do you </a:t>
            </a:r>
            <a:r>
              <a:rPr lang="en-GB" sz="3600" b="1" dirty="0">
                <a:latin typeface="Chalkboard"/>
                <a:cs typeface="Chalkboard"/>
              </a:rPr>
              <a:t>hope to learn </a:t>
            </a:r>
            <a:r>
              <a:rPr lang="en-GB" sz="3600" dirty="0">
                <a:latin typeface="Chalkboard"/>
                <a:cs typeface="Chalkboard"/>
              </a:rPr>
              <a:t>in History at </a:t>
            </a:r>
            <a:r>
              <a:rPr lang="en-GB" sz="3600" b="1" dirty="0" smtClean="0">
                <a:latin typeface="Chalkboard"/>
                <a:cs typeface="Chalkboard"/>
              </a:rPr>
              <a:t>K.E.S.</a:t>
            </a:r>
            <a:r>
              <a:rPr lang="en-GB" sz="3600" dirty="0" smtClean="0">
                <a:latin typeface="Chalkboard"/>
                <a:cs typeface="Chalkboard"/>
              </a:rPr>
              <a:t>?</a:t>
            </a:r>
            <a:endParaRPr lang="en-GB" sz="3600" dirty="0">
              <a:latin typeface="Chalkboard"/>
              <a:cs typeface="Chalkboard"/>
            </a:endParaRPr>
          </a:p>
          <a:p>
            <a:pPr algn="ctr"/>
            <a:endParaRPr lang="en-GB" sz="2400" dirty="0">
              <a:latin typeface="Chalkboard"/>
              <a:cs typeface="Chalkboard"/>
            </a:endParaRPr>
          </a:p>
          <a:p>
            <a:pPr algn="ctr"/>
            <a:r>
              <a:rPr lang="en-GB" sz="3600" dirty="0">
                <a:latin typeface="Chalkboard"/>
                <a:cs typeface="Chalkboard"/>
              </a:rPr>
              <a:t>Why is History </a:t>
            </a:r>
            <a:r>
              <a:rPr lang="en-GB" sz="3600" b="1" dirty="0">
                <a:latin typeface="Chalkboard"/>
                <a:cs typeface="Chalkboard"/>
              </a:rPr>
              <a:t>important</a:t>
            </a:r>
            <a:r>
              <a:rPr lang="en-GB" sz="3600" dirty="0">
                <a:latin typeface="Chalkboard"/>
                <a:cs typeface="Chalkboard"/>
              </a:rPr>
              <a:t>?</a:t>
            </a: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899592" y="116632"/>
            <a:ext cx="7416824" cy="2592288"/>
          </a:xfrm>
          <a:prstGeom prst="rect">
            <a:avLst/>
          </a:prstGeom>
        </p:spPr>
      </p:pic>
    </p:spTree>
    <p:extLst>
      <p:ext uri="{BB962C8B-B14F-4D97-AF65-F5344CB8AC3E}">
        <p14:creationId xmlns:p14="http://schemas.microsoft.com/office/powerpoint/2010/main" val="1434192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42043" y="-27384"/>
            <a:ext cx="8650437" cy="649776"/>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8272" tIns="35560" rIns="35560" bIns="35560" numCol="1" spcCol="1270" anchor="ctr" anchorCtr="0">
            <a:normAutofit lnSpcReduction="10000"/>
          </a:bodyPr>
          <a:lstStyle/>
          <a:p>
            <a:pPr marL="0" lvl="1" defTabSz="2489200">
              <a:lnSpc>
                <a:spcPct val="90000"/>
              </a:lnSpc>
              <a:spcBef>
                <a:spcPct val="0"/>
              </a:spcBef>
              <a:spcAft>
                <a:spcPct val="15000"/>
              </a:spcAft>
            </a:pPr>
            <a:r>
              <a:rPr lang="en-GB" sz="4400" dirty="0" smtClean="0">
                <a:solidFill>
                  <a:schemeClr val="bg1"/>
                </a:solidFill>
                <a:latin typeface="Chalkboard"/>
                <a:cs typeface="Chalkboard"/>
              </a:rPr>
              <a:t>History Classroom Expectations</a:t>
            </a:r>
            <a:endParaRPr lang="en-GB" sz="4400" dirty="0">
              <a:solidFill>
                <a:schemeClr val="bg1"/>
              </a:solidFill>
              <a:latin typeface="Chalkboard"/>
              <a:cs typeface="Chalkboard"/>
            </a:endParaRPr>
          </a:p>
        </p:txBody>
      </p:sp>
      <p:sp>
        <p:nvSpPr>
          <p:cNvPr id="6" name="TextBox 5"/>
          <p:cNvSpPr txBox="1"/>
          <p:nvPr/>
        </p:nvSpPr>
        <p:spPr>
          <a:xfrm>
            <a:off x="220185" y="1242040"/>
            <a:ext cx="5935991" cy="5355312"/>
          </a:xfrm>
          <a:prstGeom prst="rect">
            <a:avLst/>
          </a:prstGeom>
          <a:noFill/>
        </p:spPr>
        <p:txBody>
          <a:bodyPr wrap="square" rtlCol="0">
            <a:spAutoFit/>
          </a:bodyPr>
          <a:lstStyle/>
          <a:p>
            <a:pPr marL="342900" indent="-342900">
              <a:buFont typeface="Arial" pitchFamily="34" charset="0"/>
              <a:buChar char="•"/>
            </a:pPr>
            <a:r>
              <a:rPr lang="en-GB" sz="2400" dirty="0" smtClean="0">
                <a:latin typeface="Chalkboard"/>
                <a:cs typeface="Chalkboard"/>
              </a:rPr>
              <a:t>You enter the classroom quietly</a:t>
            </a:r>
          </a:p>
          <a:p>
            <a:pPr marL="342900" indent="-342900">
              <a:buFont typeface="Arial" pitchFamily="34" charset="0"/>
              <a:buChar char="•"/>
            </a:pPr>
            <a:r>
              <a:rPr lang="en-GB" sz="2400" dirty="0" smtClean="0">
                <a:latin typeface="Chalkboard"/>
                <a:cs typeface="Chalkboard"/>
              </a:rPr>
              <a:t>Get out your equipment- pen, pencil &amp; ruler</a:t>
            </a:r>
          </a:p>
          <a:p>
            <a:pPr marL="342900" indent="-342900">
              <a:buFont typeface="Arial" pitchFamily="34" charset="0"/>
              <a:buChar char="•"/>
            </a:pPr>
            <a:r>
              <a:rPr lang="en-GB" sz="2400" dirty="0" smtClean="0">
                <a:latin typeface="Chalkboard"/>
                <a:cs typeface="Chalkboard"/>
              </a:rPr>
              <a:t>Write the </a:t>
            </a:r>
            <a:r>
              <a:rPr lang="en-GB" sz="2400" u="sng" dirty="0" smtClean="0">
                <a:latin typeface="Chalkboard"/>
                <a:cs typeface="Chalkboard"/>
              </a:rPr>
              <a:t>title</a:t>
            </a:r>
            <a:r>
              <a:rPr lang="en-GB" sz="2400" dirty="0" smtClean="0">
                <a:latin typeface="Chalkboard"/>
                <a:cs typeface="Chalkboard"/>
              </a:rPr>
              <a:t> and the </a:t>
            </a:r>
            <a:r>
              <a:rPr lang="en-GB" sz="2400" u="sng" dirty="0" smtClean="0">
                <a:latin typeface="Chalkboard"/>
                <a:cs typeface="Chalkboard"/>
              </a:rPr>
              <a:t>date</a:t>
            </a:r>
            <a:r>
              <a:rPr lang="en-GB" sz="2400" dirty="0" smtClean="0">
                <a:latin typeface="Chalkboard"/>
                <a:cs typeface="Chalkboard"/>
              </a:rPr>
              <a:t> down- </a:t>
            </a:r>
            <a:r>
              <a:rPr lang="en-GB" sz="2400" u="sng" dirty="0" smtClean="0">
                <a:latin typeface="Chalkboard"/>
                <a:cs typeface="Chalkboard"/>
              </a:rPr>
              <a:t>underline</a:t>
            </a:r>
            <a:r>
              <a:rPr lang="en-GB" sz="2400" dirty="0" smtClean="0">
                <a:latin typeface="Chalkboard"/>
                <a:cs typeface="Chalkboard"/>
              </a:rPr>
              <a:t> both</a:t>
            </a:r>
          </a:p>
          <a:p>
            <a:pPr marL="342900" indent="-342900">
              <a:buFont typeface="Arial" pitchFamily="34" charset="0"/>
              <a:buChar char="•"/>
            </a:pPr>
            <a:r>
              <a:rPr lang="en-GB" sz="2400" dirty="0" smtClean="0">
                <a:latin typeface="Chalkboard"/>
                <a:cs typeface="Chalkboard"/>
              </a:rPr>
              <a:t>Get on with the activity on the board</a:t>
            </a:r>
          </a:p>
          <a:p>
            <a:pPr marL="342900" indent="-342900">
              <a:buFont typeface="Arial" pitchFamily="34" charset="0"/>
              <a:buChar char="•"/>
            </a:pPr>
            <a:r>
              <a:rPr lang="en-GB" sz="2400" dirty="0" smtClean="0">
                <a:latin typeface="Chalkboard"/>
                <a:cs typeface="Chalkboard"/>
              </a:rPr>
              <a:t>Complete all homework to a presentable standard and </a:t>
            </a:r>
            <a:r>
              <a:rPr lang="en-GB" sz="2400" b="1" dirty="0" smtClean="0">
                <a:latin typeface="Chalkboard"/>
                <a:cs typeface="Chalkboard"/>
              </a:rPr>
              <a:t>hand it in on time</a:t>
            </a:r>
            <a:endParaRPr lang="en-GB" sz="600" dirty="0" smtClean="0">
              <a:latin typeface="Chalkboard"/>
              <a:cs typeface="Chalkboard"/>
            </a:endParaRPr>
          </a:p>
          <a:p>
            <a:pPr marL="342900" indent="-342900">
              <a:buFont typeface="Arial" pitchFamily="34" charset="0"/>
              <a:buChar char="•"/>
            </a:pPr>
            <a:endParaRPr lang="en-GB" sz="600" dirty="0">
              <a:latin typeface="Chalkboard"/>
              <a:cs typeface="Chalkboard"/>
            </a:endParaRPr>
          </a:p>
          <a:p>
            <a:pPr marL="342900" indent="-342900">
              <a:buFont typeface="Arial" pitchFamily="34" charset="0"/>
              <a:buChar char="•"/>
            </a:pPr>
            <a:r>
              <a:rPr lang="en-GB" sz="2400" dirty="0" smtClean="0">
                <a:latin typeface="Chalkboard"/>
                <a:cs typeface="Chalkboard"/>
              </a:rPr>
              <a:t>Respect the opinions of others</a:t>
            </a:r>
          </a:p>
          <a:p>
            <a:pPr marL="342900" indent="-342900">
              <a:buFont typeface="Arial" pitchFamily="34" charset="0"/>
              <a:buChar char="•"/>
            </a:pPr>
            <a:r>
              <a:rPr lang="en-GB" sz="2400" dirty="0" smtClean="0">
                <a:latin typeface="Chalkboard"/>
                <a:cs typeface="Chalkboard"/>
              </a:rPr>
              <a:t>Contribute and listen during class discussions</a:t>
            </a:r>
          </a:p>
          <a:p>
            <a:pPr marL="342900" indent="-342900">
              <a:buFont typeface="Arial" pitchFamily="34" charset="0"/>
              <a:buChar char="•"/>
            </a:pPr>
            <a:r>
              <a:rPr lang="en-GB" sz="2400" dirty="0" smtClean="0">
                <a:latin typeface="Chalkboard"/>
                <a:cs typeface="Chalkboard"/>
              </a:rPr>
              <a:t>Put your hand up if you would like to ask a question</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888" b="97633" l="6429" r="90000"/>
                    </a14:imgEffect>
                  </a14:imgLayer>
                </a14:imgProps>
              </a:ext>
            </a:extLst>
          </a:blip>
          <a:stretch>
            <a:fillRect/>
          </a:stretch>
        </p:blipFill>
        <p:spPr>
          <a:xfrm>
            <a:off x="6876256" y="764704"/>
            <a:ext cx="2267744" cy="273749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96183" l="4971" r="89474">
                        <a14:foregroundMark x1="54678" y1="36641" x2="54678" y2="36641"/>
                      </a14:backgroundRemoval>
                    </a14:imgEffect>
                  </a14:imgLayer>
                </a14:imgProps>
              </a:ext>
            </a:extLst>
          </a:blip>
          <a:stretch>
            <a:fillRect/>
          </a:stretch>
        </p:blipFill>
        <p:spPr>
          <a:xfrm>
            <a:off x="5508104" y="1988840"/>
            <a:ext cx="4343400" cy="4991100"/>
          </a:xfrm>
          <a:prstGeom prst="rect">
            <a:avLst/>
          </a:prstGeom>
        </p:spPr>
      </p:pic>
    </p:spTree>
    <p:extLst>
      <p:ext uri="{BB962C8B-B14F-4D97-AF65-F5344CB8AC3E}">
        <p14:creationId xmlns:p14="http://schemas.microsoft.com/office/powerpoint/2010/main" val="24771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www.mvla.net/teachers/SophiaC/PublishingImages/worldhistory1.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42844" y="214290"/>
            <a:ext cx="8786874" cy="6411270"/>
          </a:xfrm>
          <a:prstGeom prst="rect">
            <a:avLst/>
          </a:prstGeom>
          <a:noFill/>
        </p:spPr>
      </p:pic>
      <p:sp>
        <p:nvSpPr>
          <p:cNvPr id="5" name="Rectangle 4"/>
          <p:cNvSpPr/>
          <p:nvPr/>
        </p:nvSpPr>
        <p:spPr>
          <a:xfrm>
            <a:off x="2071670" y="764704"/>
            <a:ext cx="5857916" cy="25928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002060"/>
                </a:solidFill>
                <a:latin typeface="Chalkboard"/>
                <a:cs typeface="Chalkboard"/>
              </a:rPr>
              <a:t>What does it mean to say that something is </a:t>
            </a:r>
            <a:r>
              <a:rPr lang="en-GB" sz="2800" b="1" dirty="0" smtClean="0">
                <a:solidFill>
                  <a:srgbClr val="002060"/>
                </a:solidFill>
                <a:latin typeface="Chalkboard"/>
                <a:cs typeface="Chalkboard"/>
              </a:rPr>
              <a:t>HISTORICALLY SIGNIFICANT?</a:t>
            </a:r>
          </a:p>
          <a:p>
            <a:pPr algn="ctr"/>
            <a:r>
              <a:rPr lang="en-GB" sz="2800" dirty="0" smtClean="0">
                <a:solidFill>
                  <a:srgbClr val="002060"/>
                </a:solidFill>
                <a:latin typeface="Chalkboard"/>
                <a:cs typeface="Chalkboard"/>
              </a:rPr>
              <a:t>What does it mean to say that something is </a:t>
            </a:r>
            <a:r>
              <a:rPr lang="en-GB" sz="2800" b="1" dirty="0" smtClean="0">
                <a:solidFill>
                  <a:srgbClr val="002060"/>
                </a:solidFill>
                <a:latin typeface="Chalkboard"/>
                <a:cs typeface="Chalkboard"/>
              </a:rPr>
              <a:t>PERSONALLY SIGNIFICANT? </a:t>
            </a:r>
            <a:endParaRPr lang="en-GB" sz="2800" b="1" dirty="0">
              <a:solidFill>
                <a:srgbClr val="002060"/>
              </a:solidFill>
              <a:latin typeface="Chalkboard"/>
              <a:cs typeface="Chalkboard"/>
            </a:endParaRPr>
          </a:p>
        </p:txBody>
      </p:sp>
    </p:spTree>
    <p:extLst>
      <p:ext uri="{BB962C8B-B14F-4D97-AF65-F5344CB8AC3E}">
        <p14:creationId xmlns:p14="http://schemas.microsoft.com/office/powerpoint/2010/main" val="1269629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92480" cy="1754327"/>
          </a:xfrm>
          <a:prstGeom prst="rect">
            <a:avLst/>
          </a:prstGeom>
          <a:noFill/>
        </p:spPr>
        <p:txBody>
          <a:bodyPr wrap="square" lIns="91440" tIns="45720" rIns="91440" bIns="45720">
            <a:spAutoFit/>
          </a:bodyPr>
          <a:lstStyle/>
          <a:p>
            <a:pPr algn="ctr"/>
            <a:r>
              <a:rPr lang="en-GB" sz="5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halkboard"/>
                <a:cs typeface="Chalkboard"/>
              </a:rPr>
              <a:t>Historical and personal significance</a:t>
            </a:r>
            <a:endParaRPr lang="en-GB" sz="54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Chalkboard"/>
              <a:cs typeface="Chalkboard"/>
            </a:endParaRPr>
          </a:p>
        </p:txBody>
      </p:sp>
      <p:sp>
        <p:nvSpPr>
          <p:cNvPr id="3" name="Text Box 6"/>
          <p:cNvSpPr txBox="1">
            <a:spLocks noChangeArrowheads="1"/>
          </p:cNvSpPr>
          <p:nvPr/>
        </p:nvSpPr>
        <p:spPr bwMode="auto">
          <a:xfrm>
            <a:off x="251520" y="2492896"/>
            <a:ext cx="8568952" cy="3554819"/>
          </a:xfrm>
          <a:prstGeom prst="rect">
            <a:avLst/>
          </a:prstGeom>
          <a:solidFill>
            <a:schemeClr val="bg1">
              <a:alpha val="47000"/>
            </a:schemeClr>
          </a:solidFill>
          <a:ln>
            <a:noFill/>
          </a:ln>
        </p:spPr>
        <p:txBody>
          <a:bodyPr wrap="squar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spcBef>
                <a:spcPct val="50000"/>
              </a:spcBef>
            </a:pPr>
            <a:r>
              <a:rPr lang="en-GB" sz="3000" dirty="0" smtClean="0">
                <a:latin typeface="Chalkboard"/>
                <a:cs typeface="Chalkboard"/>
                <a:sym typeface="Wingdings" charset="0"/>
              </a:rPr>
              <a:t>Learning objectives</a:t>
            </a:r>
          </a:p>
          <a:p>
            <a:pPr marL="457200" indent="-457200">
              <a:spcBef>
                <a:spcPct val="50000"/>
              </a:spcBef>
              <a:buFont typeface="Wingdings" charset="0"/>
              <a:buChar char="¥"/>
            </a:pPr>
            <a:r>
              <a:rPr lang="en-GB" sz="3000" dirty="0" smtClean="0">
                <a:latin typeface="Chalkboard"/>
                <a:cs typeface="Chalkboard"/>
              </a:rPr>
              <a:t>Create a timeline of your personal history.</a:t>
            </a:r>
          </a:p>
          <a:p>
            <a:pPr marL="457200" indent="-457200">
              <a:spcBef>
                <a:spcPct val="50000"/>
              </a:spcBef>
              <a:buFont typeface="Wingdings" charset="0"/>
              <a:buChar char="¥"/>
            </a:pPr>
            <a:r>
              <a:rPr lang="en-GB" sz="3000" dirty="0" smtClean="0">
                <a:latin typeface="Chalkboard"/>
                <a:cs typeface="Chalkboard"/>
              </a:rPr>
              <a:t>Recall what the difference between historical and personal significance is.</a:t>
            </a:r>
          </a:p>
          <a:p>
            <a:pPr marL="457200" indent="-457200">
              <a:spcBef>
                <a:spcPct val="50000"/>
              </a:spcBef>
              <a:buFont typeface="Wingdings" charset="0"/>
              <a:buChar char="¥"/>
            </a:pPr>
            <a:r>
              <a:rPr lang="en-GB" sz="3000" dirty="0" smtClean="0">
                <a:latin typeface="Chalkboard"/>
                <a:cs typeface="Chalkboard"/>
              </a:rPr>
              <a:t>Consider what the difference between importance and significance is.</a:t>
            </a:r>
            <a:endParaRPr lang="en-GB" sz="3000" dirty="0">
              <a:latin typeface="Chalkboard"/>
              <a:cs typeface="Chalkboard"/>
            </a:endParaRPr>
          </a:p>
        </p:txBody>
      </p:sp>
    </p:spTree>
    <p:extLst>
      <p:ext uri="{BB962C8B-B14F-4D97-AF65-F5344CB8AC3E}">
        <p14:creationId xmlns:p14="http://schemas.microsoft.com/office/powerpoint/2010/main" val="41968279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787400"/>
            <a:ext cx="8026400" cy="5270500"/>
          </a:xfrm>
          <a:prstGeom prst="rect">
            <a:avLst/>
          </a:prstGeom>
        </p:spPr>
      </p:pic>
    </p:spTree>
    <p:extLst>
      <p:ext uri="{BB962C8B-B14F-4D97-AF65-F5344CB8AC3E}">
        <p14:creationId xmlns:p14="http://schemas.microsoft.com/office/powerpoint/2010/main" val="1649632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787400"/>
            <a:ext cx="8026400" cy="5270500"/>
          </a:xfrm>
          <a:prstGeom prst="rect">
            <a:avLst/>
          </a:prstGeom>
        </p:spPr>
      </p:pic>
    </p:spTree>
    <p:extLst>
      <p:ext uri="{BB962C8B-B14F-4D97-AF65-F5344CB8AC3E}">
        <p14:creationId xmlns:p14="http://schemas.microsoft.com/office/powerpoint/2010/main" val="1117952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32945"/>
          </a:xfrm>
          <a:prstGeom prst="rect">
            <a:avLst/>
          </a:prstGeom>
        </p:spPr>
      </p:pic>
    </p:spTree>
    <p:extLst>
      <p:ext uri="{BB962C8B-B14F-4D97-AF65-F5344CB8AC3E}">
        <p14:creationId xmlns:p14="http://schemas.microsoft.com/office/powerpoint/2010/main" val="3212110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0"/>
            <a:ext cx="5484184" cy="6858000"/>
          </a:xfrm>
          <a:prstGeom prst="rect">
            <a:avLst/>
          </a:prstGeom>
        </p:spPr>
      </p:pic>
    </p:spTree>
    <p:extLst>
      <p:ext uri="{BB962C8B-B14F-4D97-AF65-F5344CB8AC3E}">
        <p14:creationId xmlns:p14="http://schemas.microsoft.com/office/powerpoint/2010/main" val="3137253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787400"/>
            <a:ext cx="8026400" cy="5270500"/>
          </a:xfrm>
          <a:prstGeom prst="rect">
            <a:avLst/>
          </a:prstGeom>
        </p:spPr>
      </p:pic>
    </p:spTree>
    <p:extLst>
      <p:ext uri="{BB962C8B-B14F-4D97-AF65-F5344CB8AC3E}">
        <p14:creationId xmlns:p14="http://schemas.microsoft.com/office/powerpoint/2010/main" val="3697647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787400"/>
            <a:ext cx="8026400" cy="5270500"/>
          </a:xfrm>
          <a:prstGeom prst="rect">
            <a:avLst/>
          </a:prstGeom>
        </p:spPr>
      </p:pic>
    </p:spTree>
    <p:extLst>
      <p:ext uri="{BB962C8B-B14F-4D97-AF65-F5344CB8AC3E}">
        <p14:creationId xmlns:p14="http://schemas.microsoft.com/office/powerpoint/2010/main" val="2413639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9630"/>
          <a:stretch/>
        </p:blipFill>
        <p:spPr>
          <a:xfrm>
            <a:off x="899592" y="0"/>
            <a:ext cx="7344816" cy="6891432"/>
          </a:xfrm>
          <a:prstGeom prst="rect">
            <a:avLst/>
          </a:prstGeom>
        </p:spPr>
      </p:pic>
    </p:spTree>
    <p:extLst>
      <p:ext uri="{BB962C8B-B14F-4D97-AF65-F5344CB8AC3E}">
        <p14:creationId xmlns:p14="http://schemas.microsoft.com/office/powerpoint/2010/main" val="3495774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GB" dirty="0" smtClean="0">
                <a:latin typeface="Chalkboard"/>
                <a:cs typeface="Chalkboard"/>
              </a:rPr>
              <a:t>My Personal History</a:t>
            </a:r>
            <a:br>
              <a:rPr lang="en-GB" dirty="0" smtClean="0">
                <a:latin typeface="Chalkboard"/>
                <a:cs typeface="Chalkboard"/>
              </a:rPr>
            </a:br>
            <a:r>
              <a:rPr lang="en-GB" dirty="0" smtClean="0">
                <a:latin typeface="Chalkboard"/>
                <a:cs typeface="Chalkboard"/>
              </a:rPr>
              <a:t> Your job:</a:t>
            </a:r>
          </a:p>
        </p:txBody>
      </p:sp>
      <p:sp>
        <p:nvSpPr>
          <p:cNvPr id="3075" name="Content Placeholder 2"/>
          <p:cNvSpPr>
            <a:spLocks noGrp="1"/>
          </p:cNvSpPr>
          <p:nvPr>
            <p:ph idx="1"/>
          </p:nvPr>
        </p:nvSpPr>
        <p:spPr>
          <a:xfrm>
            <a:off x="1187624" y="2250063"/>
            <a:ext cx="7662864" cy="3267169"/>
          </a:xfrm>
        </p:spPr>
        <p:txBody>
          <a:bodyPr>
            <a:noAutofit/>
          </a:bodyPr>
          <a:lstStyle/>
          <a:p>
            <a:r>
              <a:rPr lang="en-GB" sz="2400" dirty="0" smtClean="0">
                <a:solidFill>
                  <a:srgbClr val="FF0000"/>
                </a:solidFill>
                <a:latin typeface="Chalkboard"/>
                <a:cs typeface="Chalkboard"/>
              </a:rPr>
              <a:t>Double page spread.</a:t>
            </a:r>
          </a:p>
          <a:p>
            <a:r>
              <a:rPr lang="en-GB" sz="2400" dirty="0" smtClean="0">
                <a:solidFill>
                  <a:srgbClr val="F75E09"/>
                </a:solidFill>
                <a:latin typeface="Chalkboard"/>
                <a:cs typeface="Chalkboard"/>
              </a:rPr>
              <a:t>Draw a timeline from the day of your birth up until today.</a:t>
            </a:r>
          </a:p>
          <a:p>
            <a:r>
              <a:rPr lang="en-GB" sz="2400" dirty="0" smtClean="0">
                <a:solidFill>
                  <a:srgbClr val="00B0F0"/>
                </a:solidFill>
                <a:latin typeface="Chalkboard"/>
                <a:cs typeface="Chalkboard"/>
              </a:rPr>
              <a:t>Fill in at least 10 important events on your timeline and illustrate it.</a:t>
            </a:r>
          </a:p>
          <a:p>
            <a:r>
              <a:rPr lang="en-GB" sz="2400" dirty="0" smtClean="0">
                <a:solidFill>
                  <a:srgbClr val="00B050"/>
                </a:solidFill>
                <a:latin typeface="Chalkboard"/>
                <a:cs typeface="Chalkboard"/>
              </a:rPr>
              <a:t>You have this lesson and next to get it done. </a:t>
            </a:r>
          </a:p>
          <a:p>
            <a:r>
              <a:rPr lang="en-GB" sz="2400" dirty="0" smtClean="0">
                <a:solidFill>
                  <a:srgbClr val="7030A0"/>
                </a:solidFill>
                <a:latin typeface="Chalkboard"/>
                <a:cs typeface="Chalkboard"/>
              </a:rPr>
              <a:t>If you want to bring in copies of photos and pictures from newspapers/magazines to stick in, you can. </a:t>
            </a:r>
          </a:p>
        </p:txBody>
      </p:sp>
      <p:pic>
        <p:nvPicPr>
          <p:cNvPr id="3076" name="Picture 2" descr="http://4.bp.blogspot.com/_d9f4N51KzSs/SE7MYxW80TI/AAAAAAAAIdY/JLxOEXdcb1c/s400/1.jpg"/>
          <p:cNvPicPr>
            <a:picLocks noChangeAspect="1" noChangeArrowheads="1"/>
          </p:cNvPicPr>
          <p:nvPr/>
        </p:nvPicPr>
        <p:blipFill rotWithShape="1">
          <a:blip r:embed="rId2" cstate="print"/>
          <a:srcRect l="13516"/>
          <a:stretch/>
        </p:blipFill>
        <p:spPr bwMode="auto">
          <a:xfrm>
            <a:off x="13762" y="5229200"/>
            <a:ext cx="1173862" cy="1357312"/>
          </a:xfrm>
          <a:prstGeom prst="rect">
            <a:avLst/>
          </a:prstGeom>
          <a:noFill/>
          <a:ln w="9525">
            <a:noFill/>
            <a:miter lim="800000"/>
            <a:headEnd/>
            <a:tailEnd/>
          </a:ln>
        </p:spPr>
      </p:pic>
      <p:pic>
        <p:nvPicPr>
          <p:cNvPr id="3077" name="Picture 4" descr="http://www.drawingcoach.com/image-files/cartoon_boy_st4.gif"/>
          <p:cNvPicPr>
            <a:picLocks noChangeAspect="1" noChangeArrowheads="1"/>
          </p:cNvPicPr>
          <p:nvPr/>
        </p:nvPicPr>
        <p:blipFill>
          <a:blip r:embed="rId3" cstate="print"/>
          <a:srcRect/>
          <a:stretch>
            <a:fillRect/>
          </a:stretch>
        </p:blipFill>
        <p:spPr bwMode="auto">
          <a:xfrm>
            <a:off x="0" y="2060848"/>
            <a:ext cx="925512" cy="1851025"/>
          </a:xfrm>
          <a:prstGeom prst="rect">
            <a:avLst/>
          </a:prstGeom>
          <a:noFill/>
          <a:ln w="9525">
            <a:noFill/>
            <a:miter lim="800000"/>
            <a:headEnd/>
            <a:tailEnd/>
          </a:ln>
        </p:spPr>
      </p:pic>
    </p:spTree>
    <p:extLst>
      <p:ext uri="{BB962C8B-B14F-4D97-AF65-F5344CB8AC3E}">
        <p14:creationId xmlns:p14="http://schemas.microsoft.com/office/powerpoint/2010/main" val="3628872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sz="3200"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1. History is about the past.</a:t>
            </a:r>
          </a:p>
        </p:txBody>
      </p:sp>
      <p:pic>
        <p:nvPicPr>
          <p:cNvPr id="3076" name="Picture 2" descr="http://blog.creativethink.com/images/2008/01/31/look_to_the_past_26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916113"/>
            <a:ext cx="2476500" cy="290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Picture 4" descr="http://www.enderbymuseum.ca/images/0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284538"/>
            <a:ext cx="5105400" cy="338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23679069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864" y="-27384"/>
            <a:ext cx="8229600" cy="1143000"/>
          </a:xfrm>
          <a:prstGeom prst="rect">
            <a:avLst/>
          </a:prstGeom>
        </p:spPr>
        <p:txBody>
          <a:bodyPr rtlCol="0">
            <a:normAutofit fontScale="97500"/>
          </a:bodyPr>
          <a:lstStyle>
            <a:lvl1pPr algn="ctr" defTabSz="914400" rtl="0" eaLnBrk="1" latinLnBrk="0" hangingPunct="1">
              <a:spcBef>
                <a:spcPct val="0"/>
              </a:spcBef>
              <a:buNone/>
              <a:defRPr sz="4600" kern="1200">
                <a:solidFill>
                  <a:schemeClr val="bg1"/>
                </a:solidFill>
                <a:latin typeface="+mj-lt"/>
                <a:ea typeface="+mj-ea"/>
                <a:cs typeface="+mj-cs"/>
              </a:defRPr>
            </a:lvl1pPr>
          </a:lstStyle>
          <a:p>
            <a:pPr>
              <a:defRPr/>
            </a:pPr>
            <a:r>
              <a:rPr lang="en-GB" dirty="0" smtClean="0">
                <a:latin typeface="Chalkboard"/>
                <a:cs typeface="Chalkboard"/>
              </a:rPr>
              <a:t>Miss Galvin’s timeline</a:t>
            </a:r>
          </a:p>
        </p:txBody>
      </p:sp>
      <p:cxnSp>
        <p:nvCxnSpPr>
          <p:cNvPr id="5" name="Straight Connector 4"/>
          <p:cNvCxnSpPr/>
          <p:nvPr/>
        </p:nvCxnSpPr>
        <p:spPr>
          <a:xfrm>
            <a:off x="251520" y="3501008"/>
            <a:ext cx="8640960" cy="0"/>
          </a:xfrm>
          <a:prstGeom prst="line">
            <a:avLst/>
          </a:prstGeom>
          <a:ln w="28575" cmpd="sng"/>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p:nvPicPr>
        <p:blipFill>
          <a:blip r:embed="rId2"/>
          <a:stretch>
            <a:fillRect/>
          </a:stretch>
        </p:blipFill>
        <p:spPr>
          <a:xfrm>
            <a:off x="251520" y="4149080"/>
            <a:ext cx="1468264" cy="1877398"/>
          </a:xfrm>
          <a:prstGeom prst="rect">
            <a:avLst/>
          </a:prstGeom>
        </p:spPr>
      </p:pic>
      <p:pic>
        <p:nvPicPr>
          <p:cNvPr id="9" name="Picture 8"/>
          <p:cNvPicPr>
            <a:picLocks noChangeAspect="1"/>
          </p:cNvPicPr>
          <p:nvPr/>
        </p:nvPicPr>
        <p:blipFill>
          <a:blip r:embed="rId3"/>
          <a:stretch>
            <a:fillRect/>
          </a:stretch>
        </p:blipFill>
        <p:spPr>
          <a:xfrm>
            <a:off x="6660232" y="1340768"/>
            <a:ext cx="2033284" cy="1916602"/>
          </a:xfrm>
          <a:prstGeom prst="rect">
            <a:avLst/>
          </a:prstGeom>
        </p:spPr>
      </p:pic>
      <p:pic>
        <p:nvPicPr>
          <p:cNvPr id="11" name="Picture 10"/>
          <p:cNvPicPr>
            <a:picLocks noChangeAspect="1"/>
          </p:cNvPicPr>
          <p:nvPr/>
        </p:nvPicPr>
        <p:blipFill rotWithShape="1">
          <a:blip r:embed="rId4"/>
          <a:srcRect l="10883" t="16744" r="22918" b="33612"/>
          <a:stretch/>
        </p:blipFill>
        <p:spPr>
          <a:xfrm>
            <a:off x="6948264" y="4221088"/>
            <a:ext cx="1962695" cy="1962453"/>
          </a:xfrm>
          <a:prstGeom prst="rect">
            <a:avLst/>
          </a:prstGeom>
        </p:spPr>
      </p:pic>
      <p:pic>
        <p:nvPicPr>
          <p:cNvPr id="12" name="Picture 11"/>
          <p:cNvPicPr>
            <a:picLocks noChangeAspect="1"/>
          </p:cNvPicPr>
          <p:nvPr/>
        </p:nvPicPr>
        <p:blipFill rotWithShape="1">
          <a:blip r:embed="rId5"/>
          <a:srcRect l="28369" t="20487" b="13322"/>
          <a:stretch/>
        </p:blipFill>
        <p:spPr>
          <a:xfrm>
            <a:off x="3707904" y="1340768"/>
            <a:ext cx="1544435" cy="1902829"/>
          </a:xfrm>
          <a:prstGeom prst="rect">
            <a:avLst/>
          </a:prstGeom>
        </p:spPr>
      </p:pic>
      <p:pic>
        <p:nvPicPr>
          <p:cNvPr id="13" name="Picture 12"/>
          <p:cNvPicPr>
            <a:picLocks noChangeAspect="1"/>
          </p:cNvPicPr>
          <p:nvPr/>
        </p:nvPicPr>
        <p:blipFill>
          <a:blip r:embed="rId6"/>
          <a:stretch>
            <a:fillRect/>
          </a:stretch>
        </p:blipFill>
        <p:spPr>
          <a:xfrm>
            <a:off x="3059832" y="4293096"/>
            <a:ext cx="2335932" cy="1758684"/>
          </a:xfrm>
          <a:prstGeom prst="rect">
            <a:avLst/>
          </a:prstGeom>
        </p:spPr>
      </p:pic>
    </p:spTree>
    <p:extLst>
      <p:ext uri="{BB962C8B-B14F-4D97-AF65-F5344CB8AC3E}">
        <p14:creationId xmlns:p14="http://schemas.microsoft.com/office/powerpoint/2010/main" val="886706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2. History is the truth about the past.</a:t>
            </a:r>
          </a:p>
        </p:txBody>
      </p:sp>
      <p:pic>
        <p:nvPicPr>
          <p:cNvPr id="4100" name="Picture 2" descr="http://blogs.e-rockford.com/applesauce/files/2010/05/seek_truth_by_beautifullyev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997200"/>
            <a:ext cx="3887788" cy="353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1869450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dirty="0" smtClean="0">
              <a:solidFill>
                <a:schemeClr val="tx2">
                  <a:lumMod val="60000"/>
                  <a:lumOff val="40000"/>
                </a:schemeClr>
              </a:solidFill>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3. History is myths/ stories about the past.</a:t>
            </a:r>
            <a:endParaRPr lang="en-GB" sz="3200" dirty="0" smtClean="0">
              <a:latin typeface="Chalkboard"/>
              <a:ea typeface="+mn-ea"/>
              <a:cs typeface="Chalkboard"/>
            </a:endParaRPr>
          </a:p>
        </p:txBody>
      </p:sp>
      <p:pic>
        <p:nvPicPr>
          <p:cNvPr id="5124" name="Picture 2" descr="http://i1.squidoocdn.com/resize/squidoo_images/-1/draft_lens5903622module47664842photo_1248305985Short-Sto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141663"/>
            <a:ext cx="5472113"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741756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4. History is only about old people.</a:t>
            </a:r>
          </a:p>
        </p:txBody>
      </p:sp>
      <p:pic>
        <p:nvPicPr>
          <p:cNvPr id="6148" name="Picture 2" descr="http://www.psychologytoday.com/files/u26/old%20couple-7433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068638"/>
            <a:ext cx="5019675" cy="322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4187674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5. History is only about important people.</a:t>
            </a:r>
          </a:p>
        </p:txBody>
      </p:sp>
      <p:pic>
        <p:nvPicPr>
          <p:cNvPr id="7172" name="Picture 2" descr="http://news.pinkpaper.com/uploads/Mag_Music/queen-elizabeth-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2924175"/>
            <a:ext cx="3074988" cy="337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3505571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4258816" cy="4352925"/>
          </a:xfrm>
        </p:spPr>
        <p:txBody>
          <a:bodyPr rtlCol="0">
            <a:normAutofit/>
          </a:bodyPr>
          <a:lstStyle/>
          <a:p>
            <a:pPr eaLnBrk="1" fontAlgn="auto" hangingPunct="1">
              <a:spcAft>
                <a:spcPts val="0"/>
              </a:spcAft>
              <a:buFont typeface="Arial" pitchFamily="34" charset="0"/>
              <a:buNone/>
              <a:defRPr/>
            </a:pPr>
            <a:endParaRPr lang="en-GB" sz="3200" dirty="0" smtClean="0">
              <a:ea typeface="+mn-ea"/>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6. We all have a history.</a:t>
            </a:r>
          </a:p>
        </p:txBody>
      </p:sp>
      <p:sp>
        <p:nvSpPr>
          <p:cNvPr id="8"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pic>
        <p:nvPicPr>
          <p:cNvPr id="9" name="Picture 8"/>
          <p:cNvPicPr>
            <a:picLocks noChangeAspect="1"/>
          </p:cNvPicPr>
          <p:nvPr/>
        </p:nvPicPr>
        <p:blipFill>
          <a:blip r:embed="rId2"/>
          <a:stretch>
            <a:fillRect/>
          </a:stretch>
        </p:blipFill>
        <p:spPr>
          <a:xfrm>
            <a:off x="4644008" y="1916832"/>
            <a:ext cx="3528392" cy="4511584"/>
          </a:xfrm>
          <a:prstGeom prst="rect">
            <a:avLst/>
          </a:prstGeom>
        </p:spPr>
      </p:pic>
    </p:spTree>
    <p:extLst>
      <p:ext uri="{BB962C8B-B14F-4D97-AF65-F5344CB8AC3E}">
        <p14:creationId xmlns:p14="http://schemas.microsoft.com/office/powerpoint/2010/main" val="329583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3238"/>
            <a:ext cx="8229600" cy="4352925"/>
          </a:xfrm>
        </p:spPr>
        <p:txBody>
          <a:bodyPr rtlCol="0">
            <a:normAutofit/>
          </a:bodyPr>
          <a:lstStyle/>
          <a:p>
            <a:pPr eaLnBrk="1" fontAlgn="auto" hangingPunct="1">
              <a:spcAft>
                <a:spcPts val="0"/>
              </a:spcAft>
              <a:buFont typeface="Arial" pitchFamily="34" charset="0"/>
              <a:buNone/>
              <a:defRPr/>
            </a:pPr>
            <a:endParaRPr lang="en-GB" sz="3200" dirty="0" smtClean="0">
              <a:latin typeface="Chalkboard"/>
              <a:ea typeface="+mn-ea"/>
              <a:cs typeface="Chalkboard"/>
            </a:endParaRPr>
          </a:p>
          <a:p>
            <a:pPr eaLnBrk="1" fontAlgn="auto" hangingPunct="1">
              <a:spcAft>
                <a:spcPts val="0"/>
              </a:spcAft>
              <a:buFont typeface="Arial" pitchFamily="34" charset="0"/>
              <a:buNone/>
              <a:defRPr/>
            </a:pPr>
            <a:r>
              <a:rPr lang="en-GB" sz="3200" dirty="0" smtClean="0">
                <a:solidFill>
                  <a:schemeClr val="tx2">
                    <a:lumMod val="60000"/>
                    <a:lumOff val="40000"/>
                  </a:schemeClr>
                </a:solidFill>
                <a:latin typeface="Chalkboard"/>
                <a:ea typeface="+mn-ea"/>
                <a:cs typeface="Chalkboard"/>
              </a:rPr>
              <a:t>7. We are all part of history.</a:t>
            </a:r>
          </a:p>
        </p:txBody>
      </p:sp>
      <p:pic>
        <p:nvPicPr>
          <p:cNvPr id="9220" name="Picture 2" descr="http://gallery.ceoblues.com/loadphoto/large/6949222a4635df2070aa1c5b80dff0cac50450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356992"/>
            <a:ext cx="489585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0" y="-27384"/>
            <a:ext cx="9144000" cy="13681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GB" sz="3200" b="1" dirty="0" smtClean="0">
                <a:solidFill>
                  <a:schemeClr val="accent3">
                    <a:lumMod val="50000"/>
                  </a:schemeClr>
                </a:solidFill>
                <a:latin typeface="Chalkboard"/>
                <a:ea typeface="+mj-ea"/>
                <a:cs typeface="Chalkboard"/>
              </a:rPr>
              <a:t>Put you left hand up if you think true...</a:t>
            </a:r>
            <a:br>
              <a:rPr lang="en-GB" sz="3200" b="1" dirty="0" smtClean="0">
                <a:solidFill>
                  <a:schemeClr val="accent3">
                    <a:lumMod val="50000"/>
                  </a:schemeClr>
                </a:solidFill>
                <a:latin typeface="Chalkboard"/>
                <a:ea typeface="+mj-ea"/>
                <a:cs typeface="Chalkboard"/>
              </a:rPr>
            </a:br>
            <a:r>
              <a:rPr lang="en-GB" sz="3200" b="1" dirty="0" smtClean="0">
                <a:solidFill>
                  <a:schemeClr val="accent3">
                    <a:lumMod val="50000"/>
                  </a:schemeClr>
                </a:solidFill>
                <a:latin typeface="Chalkboard"/>
                <a:ea typeface="+mj-ea"/>
                <a:cs typeface="Chalkboard"/>
              </a:rPr>
              <a:t>Put your right hand up if you think false </a:t>
            </a:r>
            <a:r>
              <a:rPr lang="is-IS" sz="3200" b="1" dirty="0" smtClean="0">
                <a:solidFill>
                  <a:schemeClr val="accent3">
                    <a:lumMod val="50000"/>
                  </a:schemeClr>
                </a:solidFill>
                <a:latin typeface="Chalkboard"/>
                <a:ea typeface="+mj-ea"/>
                <a:cs typeface="Chalkboard"/>
              </a:rPr>
              <a:t>…</a:t>
            </a:r>
            <a:endParaRPr lang="en-US" sz="3200" b="1" dirty="0" smtClean="0">
              <a:solidFill>
                <a:schemeClr val="accent3">
                  <a:lumMod val="50000"/>
                </a:schemeClr>
              </a:solidFill>
              <a:latin typeface="Chalkboard"/>
              <a:ea typeface="+mj-ea"/>
              <a:cs typeface="Chalkboard"/>
            </a:endParaRPr>
          </a:p>
        </p:txBody>
      </p:sp>
    </p:spTree>
    <p:extLst>
      <p:ext uri="{BB962C8B-B14F-4D97-AF65-F5344CB8AC3E}">
        <p14:creationId xmlns:p14="http://schemas.microsoft.com/office/powerpoint/2010/main" val="26589227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2031</TotalTime>
  <Words>867</Words>
  <Application>Microsoft Office PowerPoint</Application>
  <PresentationFormat>On-screen Show (4:3)</PresentationFormat>
  <Paragraphs>129</Paragraphs>
  <Slides>30</Slides>
  <Notes>12</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Apple Chancery</vt:lpstr>
      <vt:lpstr>Arial</vt:lpstr>
      <vt:lpstr>Calibri</vt:lpstr>
      <vt:lpstr>Calisto MT</vt:lpstr>
      <vt:lpstr>Chalkboard</vt:lpstr>
      <vt:lpstr>Wingdings</vt:lpstr>
      <vt:lpstr>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Personal History  Your job:</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Tassy</dc:creator>
  <cp:lastModifiedBy>Anastasia Galvin</cp:lastModifiedBy>
  <cp:revision>119</cp:revision>
  <dcterms:created xsi:type="dcterms:W3CDTF">2015-08-04T09:24:37Z</dcterms:created>
  <dcterms:modified xsi:type="dcterms:W3CDTF">2017-09-06T12:24:05Z</dcterms:modified>
</cp:coreProperties>
</file>