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what extent were movements for reform and revolution a threat to the tsarist regime before 1905?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context of opposition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2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your essays on opposition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lesson is going to try to link together these groups in your minds. </a:t>
            </a:r>
          </a:p>
          <a:p>
            <a:r>
              <a:rPr lang="en-GB" dirty="0" smtClean="0"/>
              <a:t>There were different types of groups:</a:t>
            </a:r>
          </a:p>
          <a:p>
            <a:r>
              <a:rPr lang="en-GB" dirty="0" smtClean="0"/>
              <a:t>Intellectual opposition – </a:t>
            </a:r>
            <a:r>
              <a:rPr lang="en-GB" dirty="0" err="1" smtClean="0"/>
              <a:t>Slavophiles</a:t>
            </a:r>
            <a:r>
              <a:rPr lang="en-GB" dirty="0" smtClean="0"/>
              <a:t> and Westernisers in turn both defended the soul of mother Russia or like Alexander </a:t>
            </a:r>
            <a:r>
              <a:rPr lang="en-GB" dirty="0" err="1" smtClean="0"/>
              <a:t>Herzen</a:t>
            </a:r>
            <a:r>
              <a:rPr lang="en-GB" dirty="0" smtClean="0"/>
              <a:t> despised ‘backward’ traditions.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2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Populist opposition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Populists were distinct from </a:t>
            </a:r>
            <a:r>
              <a:rPr lang="en-GB" dirty="0" err="1" smtClean="0"/>
              <a:t>Slavophiles</a:t>
            </a:r>
            <a:r>
              <a:rPr lang="en-GB" dirty="0" smtClean="0"/>
              <a:t> and Westernisers in that they were prepared to go much further in pursuit of their goals. </a:t>
            </a:r>
          </a:p>
          <a:p>
            <a:r>
              <a:rPr lang="en-GB" dirty="0" smtClean="0"/>
              <a:t>The group Land and Liberty was formed in the 1860s. Young people believed they could ‘awaken the people’ to the desirability of a socialist future. Groups ‘went to the people’ to try to stir them into revolt but were met with hostility by the peasants. </a:t>
            </a:r>
          </a:p>
          <a:p>
            <a:r>
              <a:rPr lang="en-GB" dirty="0" smtClean="0"/>
              <a:t>Disorganised and ineffective, the Populists were not  a serious threat to the regime.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33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Anarchism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Anarchism was another protest movement that emerged in this period led by Mikhail Bakunin. He too believed the ordinary people would create a new civilisation untainted by Western ideas. </a:t>
            </a:r>
          </a:p>
          <a:p>
            <a:r>
              <a:rPr lang="en-GB" dirty="0" smtClean="0"/>
              <a:t>Lacking popular ideal, Anarchism did not pose a significant threat to the regime either.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move to Terrorism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1876 saw Land and Liberty get properly organised – a breakaway group, the People’s Will, started assassinating local officials. They succeeded in assassinating Alexander II in 1881. </a:t>
            </a:r>
          </a:p>
          <a:p>
            <a:r>
              <a:rPr lang="en-GB" dirty="0" smtClean="0"/>
              <a:t>Led to more publicity but also a crackdown by authorities – the ‘Reaction’ of Alexander III. Many intellectuals like Tolstoy despaired of change at this point.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0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links to Marxism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group of former Land and Liberty members like George Plekhanov converted to Marxism in the 1880s.</a:t>
            </a:r>
          </a:p>
          <a:p>
            <a:r>
              <a:rPr lang="en-GB" dirty="0" smtClean="0"/>
              <a:t>They accepted the contention under Marxism that socialism would grow as capitalism developed – and the seeds of revolution would therefore be found within the urban proletariat. </a:t>
            </a:r>
          </a:p>
          <a:p>
            <a:r>
              <a:rPr lang="en-GB" dirty="0" smtClean="0"/>
              <a:t>Marxism’s wide appeal was that it gave hope through this idea of constant, almost scientific, progress towards an ineluctable, ideal, socialist utopia.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6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Lenin and Marxism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Lenin planned to use a small and secretive group of intelligentsia to act as the ‘vanguard of the proletariat and ensure the success of Bolshevism.</a:t>
            </a:r>
          </a:p>
          <a:p>
            <a:r>
              <a:rPr lang="en-GB" dirty="0" smtClean="0"/>
              <a:t>In reality the Bolsheviks, their sister party the Mensheviks and the much larger Socialist </a:t>
            </a:r>
            <a:r>
              <a:rPr lang="en-GB" dirty="0" err="1" smtClean="0"/>
              <a:t>Revolutonaries</a:t>
            </a:r>
            <a:r>
              <a:rPr lang="en-GB" dirty="0" smtClean="0"/>
              <a:t> were relatively ineffectual.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4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Alienation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real long-term threat was coming from the idea that nobles and peasants alike were increasingly alienated from the regime. In a time of crisis, this could – and would – prove to be a crucial factor. </a:t>
            </a:r>
          </a:p>
          <a:p>
            <a:r>
              <a:rPr lang="en-GB" dirty="0" smtClean="0"/>
              <a:t>The individual revolutionary groups were not an effective threat – but if public opinion changed under an external influence such as warfare, the potential for them to become a threat was clearly extant.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33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sheets and </a:t>
            </a:r>
            <a:r>
              <a:rPr lang="en-GB" dirty="0" err="1" smtClean="0"/>
              <a:t>wath</a:t>
            </a:r>
            <a:r>
              <a:rPr lang="en-GB" dirty="0" smtClean="0"/>
              <a:t> the </a:t>
            </a:r>
            <a:r>
              <a:rPr lang="en-GB" dirty="0" err="1" smtClean="0"/>
              <a:t>powerpoints</a:t>
            </a:r>
            <a:r>
              <a:rPr lang="en-GB" dirty="0" smtClean="0"/>
              <a:t> in order and please complete the chart on Marxism before looking at the completed version. </a:t>
            </a:r>
          </a:p>
          <a:p>
            <a:endParaRPr lang="en-GB" dirty="0"/>
          </a:p>
          <a:p>
            <a:r>
              <a:rPr lang="en-GB" dirty="0" smtClean="0"/>
              <a:t>You should now have a reasonable understanding of the threats to the tsarist regime in </a:t>
            </a:r>
            <a:r>
              <a:rPr lang="en-GB" smtClean="0"/>
              <a:t>the period up to 1905.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91387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65</TotalTime>
  <Words>531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To what extent were movements for reform and revolution a threat to the tsarist regime before 1905?</vt:lpstr>
      <vt:lpstr>Thank you for your essays on opposition groups</vt:lpstr>
      <vt:lpstr>Populist opposition</vt:lpstr>
      <vt:lpstr>Anarchism</vt:lpstr>
      <vt:lpstr>The move to Terrorism</vt:lpstr>
      <vt:lpstr>The links to Marxism</vt:lpstr>
      <vt:lpstr>Lenin and Marxism</vt:lpstr>
      <vt:lpstr>Alienation</vt:lpstr>
      <vt:lpstr>Your task: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what extent were movements for reform and revolution a threat to the tsarist regime before 1905?</dc:title>
  <dc:creator>Rob Reynolds</dc:creator>
  <cp:lastModifiedBy>Rob Reynolds</cp:lastModifiedBy>
  <cp:revision>7</cp:revision>
  <dcterms:created xsi:type="dcterms:W3CDTF">2020-04-20T15:21:24Z</dcterms:created>
  <dcterms:modified xsi:type="dcterms:W3CDTF">2020-04-20T16:26:38Z</dcterms:modified>
</cp:coreProperties>
</file>