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46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88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39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97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52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02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59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7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77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99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59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5741C-48FE-4E28-80AE-D11FD373A50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27E30-29D3-4C64-A75E-5F810F7EF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88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Responding to the work of George Venable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56932"/>
            <a:ext cx="7742993" cy="3318936"/>
          </a:xfrm>
        </p:spPr>
        <p:txBody>
          <a:bodyPr>
            <a:noAutofit/>
          </a:bodyPr>
          <a:lstStyle/>
          <a:p>
            <a:r>
              <a:rPr lang="en-GB" altLang="en-US" sz="1800" dirty="0">
                <a:solidFill>
                  <a:srgbClr val="FF0000"/>
                </a:solidFill>
              </a:rPr>
              <a:t>Lesson objective: To be able to </a:t>
            </a:r>
            <a:r>
              <a:rPr lang="en-GB" altLang="en-US" sz="1800" dirty="0" smtClean="0">
                <a:solidFill>
                  <a:srgbClr val="FF0000"/>
                </a:solidFill>
              </a:rPr>
              <a:t>explore watercolour painting techniques.</a:t>
            </a:r>
            <a:endParaRPr lang="en-GB" altLang="en-US" sz="1800" dirty="0">
              <a:solidFill>
                <a:srgbClr val="FF0000"/>
              </a:solidFill>
            </a:endParaRPr>
          </a:p>
          <a:p>
            <a:r>
              <a:rPr lang="en-GB" altLang="en-US" sz="1800" dirty="0">
                <a:solidFill>
                  <a:srgbClr val="00B0F0"/>
                </a:solidFill>
              </a:rPr>
              <a:t>Skill objective: To be able to </a:t>
            </a:r>
            <a:r>
              <a:rPr lang="en-GB" altLang="en-US" sz="1800" dirty="0" smtClean="0">
                <a:solidFill>
                  <a:srgbClr val="00B0F0"/>
                </a:solidFill>
              </a:rPr>
              <a:t>apply the appropriate amount of water and paint carefully within the intended space.</a:t>
            </a:r>
          </a:p>
          <a:p>
            <a:pPr marL="0" indent="0">
              <a:buNone/>
            </a:pPr>
            <a:r>
              <a:rPr lang="en-GB" altLang="en-US" sz="1800" dirty="0" smtClean="0">
                <a:solidFill>
                  <a:srgbClr val="00B0F0"/>
                </a:solidFill>
              </a:rPr>
              <a:t>To attempt blending from one colour to another.</a:t>
            </a:r>
            <a:endParaRPr lang="en-GB" altLang="en-US" sz="1800" dirty="0">
              <a:solidFill>
                <a:srgbClr val="00B0F0"/>
              </a:solidFill>
            </a:endParaRPr>
          </a:p>
          <a:p>
            <a:r>
              <a:rPr lang="en-GB" altLang="en-US" sz="1800" dirty="0">
                <a:solidFill>
                  <a:srgbClr val="00B050"/>
                </a:solidFill>
              </a:rPr>
              <a:t>Lesson outcome: An A5 </a:t>
            </a:r>
            <a:r>
              <a:rPr lang="en-GB" altLang="en-US" sz="1800" dirty="0" smtClean="0">
                <a:solidFill>
                  <a:srgbClr val="00B050"/>
                </a:solidFill>
              </a:rPr>
              <a:t>watercolour study of a George Venable illustration.</a:t>
            </a:r>
            <a:endParaRPr lang="en-GB" altLang="en-US" sz="18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GB" altLang="en-US" sz="2000" dirty="0" smtClean="0"/>
              <a:t>AO2  Exploring materials and techniques</a:t>
            </a:r>
          </a:p>
          <a:p>
            <a:pPr>
              <a:buNone/>
            </a:pPr>
            <a:endParaRPr lang="en-GB" sz="2000" dirty="0"/>
          </a:p>
          <a:p>
            <a:pPr>
              <a:buNone/>
            </a:pPr>
            <a:r>
              <a:rPr lang="en-GB" sz="1800" dirty="0" smtClean="0"/>
              <a:t>Extension: In the back of your book explore blending the primary colours to make secondary colours.  What happens when you mix secondary colours together?</a:t>
            </a:r>
            <a:endParaRPr lang="en-GB" sz="1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8394" y="2826331"/>
            <a:ext cx="3153606" cy="403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330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Responding to the work of George Venable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Responding to the work of George Venable</dc:title>
  <dc:creator>Alex Westmore</dc:creator>
  <cp:lastModifiedBy>Alex Westmore</cp:lastModifiedBy>
  <cp:revision>1</cp:revision>
  <dcterms:created xsi:type="dcterms:W3CDTF">2020-08-17T14:20:19Z</dcterms:created>
  <dcterms:modified xsi:type="dcterms:W3CDTF">2020-08-17T14:20:48Z</dcterms:modified>
</cp:coreProperties>
</file>