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1905-17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Pathway to Revolution?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98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stages to revolution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367092"/>
            <a:ext cx="5679530" cy="3191497"/>
          </a:xfrm>
        </p:spPr>
        <p:txBody>
          <a:bodyPr/>
          <a:lstStyle/>
          <a:p>
            <a:r>
              <a:rPr lang="en-GB" dirty="0" smtClean="0"/>
              <a:t>1. The ruler. </a:t>
            </a:r>
          </a:p>
          <a:p>
            <a:pPr marL="0" indent="0">
              <a:buNone/>
            </a:pPr>
            <a:r>
              <a:rPr lang="en-GB" dirty="0" smtClean="0"/>
              <a:t>Tsar  Nicholas II. Incompetent. Inflexible. Unaware. Read and make notes on sheets 1-5 please. </a:t>
            </a:r>
          </a:p>
          <a:p>
            <a:pPr marL="0" indent="0">
              <a:buNone/>
            </a:pPr>
            <a:r>
              <a:rPr lang="en-GB" dirty="0" smtClean="0"/>
              <a:t>Then look at sheet 6. Which interpretation do you agree with the most?</a:t>
            </a:r>
            <a:endParaRPr lang="en-GB" dirty="0"/>
          </a:p>
        </p:txBody>
      </p:sp>
      <p:pic>
        <p:nvPicPr>
          <p:cNvPr id="1026" name="Picture 2" descr="https://i.pinimg.com/originals/84/c6/9b/84c69b80652ed83ca8adb7e69ffdd4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039" y="2384030"/>
            <a:ext cx="43053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49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7147383" cy="1596177"/>
          </a:xfrm>
        </p:spPr>
        <p:txBody>
          <a:bodyPr/>
          <a:lstStyle/>
          <a:p>
            <a:r>
              <a:rPr lang="en-GB" dirty="0" smtClean="0"/>
              <a:t>Three stages to revolution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2. Economy. </a:t>
            </a:r>
          </a:p>
          <a:p>
            <a:r>
              <a:rPr lang="en-GB" dirty="0" smtClean="0"/>
              <a:t>Was it possible to save the Russian economy – and so prevent the social unrest, the strikes, events like the 1912 </a:t>
            </a:r>
            <a:r>
              <a:rPr lang="en-GB" dirty="0" err="1" smtClean="0"/>
              <a:t>lena</a:t>
            </a:r>
            <a:r>
              <a:rPr lang="en-GB" dirty="0" smtClean="0"/>
              <a:t> goldfields massacre, and eventually the preconditions for 1917? </a:t>
            </a:r>
          </a:p>
          <a:p>
            <a:r>
              <a:rPr lang="en-GB" dirty="0" smtClean="0"/>
              <a:t>Read sheets 7-13 and 20 to 21. </a:t>
            </a:r>
            <a:endParaRPr lang="en-GB" dirty="0"/>
          </a:p>
        </p:txBody>
      </p:sp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743" y="0"/>
            <a:ext cx="3971257" cy="276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81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2558" y="618517"/>
            <a:ext cx="6875668" cy="1596177"/>
          </a:xfrm>
        </p:spPr>
        <p:txBody>
          <a:bodyPr/>
          <a:lstStyle/>
          <a:p>
            <a:r>
              <a:rPr lang="en-GB" dirty="0" smtClean="0"/>
              <a:t>Three stages to revolution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02558" y="2367092"/>
            <a:ext cx="6875042" cy="3424107"/>
          </a:xfrm>
        </p:spPr>
        <p:txBody>
          <a:bodyPr/>
          <a:lstStyle/>
          <a:p>
            <a:r>
              <a:rPr lang="en-GB" dirty="0" smtClean="0"/>
              <a:t>3. the opposition </a:t>
            </a:r>
          </a:p>
          <a:p>
            <a:r>
              <a:rPr lang="en-GB" dirty="0" smtClean="0"/>
              <a:t>Who were the opposition? What was the SD split? Why did </a:t>
            </a:r>
            <a:r>
              <a:rPr lang="en-GB" dirty="0" err="1" smtClean="0"/>
              <a:t>lenin</a:t>
            </a:r>
            <a:r>
              <a:rPr lang="en-GB" dirty="0" smtClean="0"/>
              <a:t> emerge? </a:t>
            </a:r>
          </a:p>
          <a:p>
            <a:r>
              <a:rPr lang="en-GB" dirty="0" smtClean="0"/>
              <a:t>Read and complete sheets 15-19 please. </a:t>
            </a:r>
            <a:endParaRPr lang="en-GB" dirty="0"/>
          </a:p>
        </p:txBody>
      </p:sp>
      <p:pic>
        <p:nvPicPr>
          <p:cNvPr id="3074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44025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215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Sheets 22-26 are a number of tasks and one game for you to try. Sheet 22 is the one I would suggest you complete. This asks you what was the most significant event in this period. It will be useful for most of your continuity and change style questions.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43176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41</TotalTime>
  <Words>184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Droplet</vt:lpstr>
      <vt:lpstr>1905-17</vt:lpstr>
      <vt:lpstr>Three stages to revolution</vt:lpstr>
      <vt:lpstr>Three stages to revolution </vt:lpstr>
      <vt:lpstr>Three stages to revolution </vt:lpstr>
      <vt:lpstr>Your task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1905-17</dc:title>
  <dc:creator>Rob Reynolds</dc:creator>
  <cp:lastModifiedBy>Rob Reynolds</cp:lastModifiedBy>
  <cp:revision>2</cp:revision>
  <dcterms:created xsi:type="dcterms:W3CDTF">2020-06-22T06:49:27Z</dcterms:created>
  <dcterms:modified xsi:type="dcterms:W3CDTF">2020-06-22T07:30:45Z</dcterms:modified>
</cp:coreProperties>
</file>