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4" r:id="rId5"/>
    <p:sldId id="256" r:id="rId6"/>
    <p:sldId id="267" r:id="rId7"/>
    <p:sldId id="268" r:id="rId8"/>
    <p:sldId id="257" r:id="rId9"/>
    <p:sldId id="258" r:id="rId10"/>
    <p:sldId id="265" r:id="rId11"/>
    <p:sldId id="266" r:id="rId12"/>
    <p:sldId id="269" r:id="rId13"/>
    <p:sldId id="270" r:id="rId14"/>
    <p:sldId id="271" r:id="rId15"/>
    <p:sldId id="272" r:id="rId16"/>
    <p:sldId id="273" r:id="rId17"/>
    <p:sldId id="274" r:id="rId18"/>
    <p:sldId id="275" r:id="rId19"/>
    <p:sldId id="282" r:id="rId20"/>
    <p:sldId id="276" r:id="rId21"/>
    <p:sldId id="280" r:id="rId22"/>
    <p:sldId id="277" r:id="rId23"/>
    <p:sldId id="279" r:id="rId24"/>
    <p:sldId id="278" r:id="rId25"/>
    <p:sldId id="281"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93536-2520-4FD4-88E4-93EA9E658CD1}" v="184" dt="2021-01-14T22:43:05.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p:scale>
          <a:sx n="76" d="100"/>
          <a:sy n="76" d="100"/>
        </p:scale>
        <p:origin x="345" y="3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63E93536-2520-4FD4-88E4-93EA9E658CD1}"/>
    <pc:docChg chg="undo custSel mod addSld delSld modSld sldOrd">
      <pc:chgData name="Anastasia Galvin" userId="2d39f159-777b-4bad-8899-bf8dfc77b0ad" providerId="ADAL" clId="{63E93536-2520-4FD4-88E4-93EA9E658CD1}" dt="2021-01-14T22:44:06.706" v="3863" actId="20577"/>
      <pc:docMkLst>
        <pc:docMk/>
      </pc:docMkLst>
      <pc:sldChg chg="modTransition">
        <pc:chgData name="Anastasia Galvin" userId="2d39f159-777b-4bad-8899-bf8dfc77b0ad" providerId="ADAL" clId="{63E93536-2520-4FD4-88E4-93EA9E658CD1}" dt="2021-01-14T21:30:26.887" v="3805"/>
        <pc:sldMkLst>
          <pc:docMk/>
          <pc:sldMk cId="2647280059" sldId="256"/>
        </pc:sldMkLst>
      </pc:sldChg>
      <pc:sldChg chg="modTransition">
        <pc:chgData name="Anastasia Galvin" userId="2d39f159-777b-4bad-8899-bf8dfc77b0ad" providerId="ADAL" clId="{63E93536-2520-4FD4-88E4-93EA9E658CD1}" dt="2021-01-14T21:30:26.887" v="3805"/>
        <pc:sldMkLst>
          <pc:docMk/>
          <pc:sldMk cId="2009717476" sldId="257"/>
        </pc:sldMkLst>
      </pc:sldChg>
      <pc:sldChg chg="modTransition">
        <pc:chgData name="Anastasia Galvin" userId="2d39f159-777b-4bad-8899-bf8dfc77b0ad" providerId="ADAL" clId="{63E93536-2520-4FD4-88E4-93EA9E658CD1}" dt="2021-01-14T21:30:26.887" v="3805"/>
        <pc:sldMkLst>
          <pc:docMk/>
          <pc:sldMk cId="3102838449" sldId="258"/>
        </pc:sldMkLst>
      </pc:sldChg>
      <pc:sldChg chg="addSp delSp modSp new mod ord modTransition setBg setClrOvrMap">
        <pc:chgData name="Anastasia Galvin" userId="2d39f159-777b-4bad-8899-bf8dfc77b0ad" providerId="ADAL" clId="{63E93536-2520-4FD4-88E4-93EA9E658CD1}" dt="2021-01-14T21:30:31.124" v="3806"/>
        <pc:sldMkLst>
          <pc:docMk/>
          <pc:sldMk cId="4024152458" sldId="259"/>
        </pc:sldMkLst>
        <pc:spChg chg="mod ord">
          <ac:chgData name="Anastasia Galvin" userId="2d39f159-777b-4bad-8899-bf8dfc77b0ad" providerId="ADAL" clId="{63E93536-2520-4FD4-88E4-93EA9E658CD1}" dt="2021-01-14T12:30:36.571" v="80" actId="14100"/>
          <ac:spMkLst>
            <pc:docMk/>
            <pc:sldMk cId="4024152458" sldId="259"/>
            <ac:spMk id="2" creationId="{BDC4E509-144C-41D6-B130-AC7E7E8BC603}"/>
          </ac:spMkLst>
        </pc:spChg>
        <pc:spChg chg="del">
          <ac:chgData name="Anastasia Galvin" userId="2d39f159-777b-4bad-8899-bf8dfc77b0ad" providerId="ADAL" clId="{63E93536-2520-4FD4-88E4-93EA9E658CD1}" dt="2021-01-14T12:30:06.493" v="62" actId="478"/>
          <ac:spMkLst>
            <pc:docMk/>
            <pc:sldMk cId="4024152458" sldId="259"/>
            <ac:spMk id="3" creationId="{289C3AAB-45E8-4DCD-A9BA-DFF677CD3334}"/>
          </ac:spMkLst>
        </pc:spChg>
        <pc:spChg chg="add">
          <ac:chgData name="Anastasia Galvin" userId="2d39f159-777b-4bad-8899-bf8dfc77b0ad" providerId="ADAL" clId="{63E93536-2520-4FD4-88E4-93EA9E658CD1}" dt="2021-01-14T12:30:12.931" v="64" actId="26606"/>
          <ac:spMkLst>
            <pc:docMk/>
            <pc:sldMk cId="4024152458" sldId="259"/>
            <ac:spMk id="71" creationId="{526E0BFB-CDF1-4990-8C11-AC849311E0A8}"/>
          </ac:spMkLst>
        </pc:spChg>
        <pc:spChg chg="add">
          <ac:chgData name="Anastasia Galvin" userId="2d39f159-777b-4bad-8899-bf8dfc77b0ad" providerId="ADAL" clId="{63E93536-2520-4FD4-88E4-93EA9E658CD1}" dt="2021-01-14T12:30:12.931" v="64" actId="26606"/>
          <ac:spMkLst>
            <pc:docMk/>
            <pc:sldMk cId="4024152458" sldId="259"/>
            <ac:spMk id="73" creationId="{6069A1F8-9BEB-4786-9694-FC48B2D75D21}"/>
          </ac:spMkLst>
        </pc:spChg>
        <pc:spChg chg="add">
          <ac:chgData name="Anastasia Galvin" userId="2d39f159-777b-4bad-8899-bf8dfc77b0ad" providerId="ADAL" clId="{63E93536-2520-4FD4-88E4-93EA9E658CD1}" dt="2021-01-14T12:30:12.931" v="64" actId="26606"/>
          <ac:spMkLst>
            <pc:docMk/>
            <pc:sldMk cId="4024152458" sldId="259"/>
            <ac:spMk id="75" creationId="{AF2F604E-43BE-4DC3-B983-E071523364F8}"/>
          </ac:spMkLst>
        </pc:spChg>
        <pc:spChg chg="add">
          <ac:chgData name="Anastasia Galvin" userId="2d39f159-777b-4bad-8899-bf8dfc77b0ad" providerId="ADAL" clId="{63E93536-2520-4FD4-88E4-93EA9E658CD1}" dt="2021-01-14T12:30:12.931" v="64" actId="26606"/>
          <ac:spMkLst>
            <pc:docMk/>
            <pc:sldMk cId="4024152458" sldId="259"/>
            <ac:spMk id="77" creationId="{08C9B587-E65E-4B52-B37C-ABEBB6E87928}"/>
          </ac:spMkLst>
        </pc:spChg>
        <pc:picChg chg="add mod">
          <ac:chgData name="Anastasia Galvin" userId="2d39f159-777b-4bad-8899-bf8dfc77b0ad" providerId="ADAL" clId="{63E93536-2520-4FD4-88E4-93EA9E658CD1}" dt="2021-01-14T12:30:12.931" v="64" actId="26606"/>
          <ac:picMkLst>
            <pc:docMk/>
            <pc:sldMk cId="4024152458" sldId="259"/>
            <ac:picMk id="2050" creationId="{5FA5DF62-186C-4A9B-B21A-D37B3D6504FD}"/>
          </ac:picMkLst>
        </pc:picChg>
      </pc:sldChg>
      <pc:sldChg chg="addSp delSp modSp new mod modTransition setBg">
        <pc:chgData name="Anastasia Galvin" userId="2d39f159-777b-4bad-8899-bf8dfc77b0ad" providerId="ADAL" clId="{63E93536-2520-4FD4-88E4-93EA9E658CD1}" dt="2021-01-14T21:30:26.887" v="3805"/>
        <pc:sldMkLst>
          <pc:docMk/>
          <pc:sldMk cId="2671381494" sldId="260"/>
        </pc:sldMkLst>
        <pc:spChg chg="del mod">
          <ac:chgData name="Anastasia Galvin" userId="2d39f159-777b-4bad-8899-bf8dfc77b0ad" providerId="ADAL" clId="{63E93536-2520-4FD4-88E4-93EA9E658CD1}" dt="2021-01-14T12:36:30.075" v="176" actId="478"/>
          <ac:spMkLst>
            <pc:docMk/>
            <pc:sldMk cId="2671381494" sldId="260"/>
            <ac:spMk id="2" creationId="{97119B8B-47B5-42A4-8AF1-CAA9AA83A892}"/>
          </ac:spMkLst>
        </pc:spChg>
        <pc:spChg chg="mod">
          <ac:chgData name="Anastasia Galvin" userId="2d39f159-777b-4bad-8899-bf8dfc77b0ad" providerId="ADAL" clId="{63E93536-2520-4FD4-88E4-93EA9E658CD1}" dt="2021-01-14T12:37:13.016" v="201" actId="948"/>
          <ac:spMkLst>
            <pc:docMk/>
            <pc:sldMk cId="2671381494" sldId="260"/>
            <ac:spMk id="3" creationId="{D5D93CE5-EC71-4932-AECC-023759E1CE56}"/>
          </ac:spMkLst>
        </pc:spChg>
        <pc:spChg chg="add del mod">
          <ac:chgData name="Anastasia Galvin" userId="2d39f159-777b-4bad-8899-bf8dfc77b0ad" providerId="ADAL" clId="{63E93536-2520-4FD4-88E4-93EA9E658CD1}" dt="2021-01-14T12:36:33.503" v="177" actId="478"/>
          <ac:spMkLst>
            <pc:docMk/>
            <pc:sldMk cId="2671381494" sldId="260"/>
            <ac:spMk id="5" creationId="{54110855-330A-4777-AFC7-27DCE6EC769E}"/>
          </ac:spMkLst>
        </pc:spChg>
        <pc:spChg chg="add">
          <ac:chgData name="Anastasia Galvin" userId="2d39f159-777b-4bad-8899-bf8dfc77b0ad" providerId="ADAL" clId="{63E93536-2520-4FD4-88E4-93EA9E658CD1}" dt="2021-01-14T12:36:21.823" v="174" actId="26606"/>
          <ac:spMkLst>
            <pc:docMk/>
            <pc:sldMk cId="2671381494" sldId="260"/>
            <ac:spMk id="71" creationId="{2B1D4F77-A17C-43D7-B7FA-545148E4E93D}"/>
          </ac:spMkLst>
        </pc:spChg>
        <pc:picChg chg="add mod ord">
          <ac:chgData name="Anastasia Galvin" userId="2d39f159-777b-4bad-8899-bf8dfc77b0ad" providerId="ADAL" clId="{63E93536-2520-4FD4-88E4-93EA9E658CD1}" dt="2021-01-14T12:36:21.823" v="174" actId="26606"/>
          <ac:picMkLst>
            <pc:docMk/>
            <pc:sldMk cId="2671381494" sldId="260"/>
            <ac:picMk id="3074" creationId="{482F7558-9F73-413E-BB15-FF352FC6A747}"/>
          </ac:picMkLst>
        </pc:picChg>
      </pc:sldChg>
      <pc:sldChg chg="addSp delSp modSp new mod modTransition setBg">
        <pc:chgData name="Anastasia Galvin" userId="2d39f159-777b-4bad-8899-bf8dfc77b0ad" providerId="ADAL" clId="{63E93536-2520-4FD4-88E4-93EA9E658CD1}" dt="2021-01-14T21:30:26.887" v="3805"/>
        <pc:sldMkLst>
          <pc:docMk/>
          <pc:sldMk cId="4046131266" sldId="261"/>
        </pc:sldMkLst>
        <pc:spChg chg="del">
          <ac:chgData name="Anastasia Galvin" userId="2d39f159-777b-4bad-8899-bf8dfc77b0ad" providerId="ADAL" clId="{63E93536-2520-4FD4-88E4-93EA9E658CD1}" dt="2021-01-14T12:41:03.706" v="385" actId="478"/>
          <ac:spMkLst>
            <pc:docMk/>
            <pc:sldMk cId="4046131266" sldId="261"/>
            <ac:spMk id="2" creationId="{3BD754AA-A3FD-444D-A61C-9BE98F3DA141}"/>
          </ac:spMkLst>
        </pc:spChg>
        <pc:spChg chg="mod ord">
          <ac:chgData name="Anastasia Galvin" userId="2d39f159-777b-4bad-8899-bf8dfc77b0ad" providerId="ADAL" clId="{63E93536-2520-4FD4-88E4-93EA9E658CD1}" dt="2021-01-14T12:41:50.031" v="401" actId="27636"/>
          <ac:spMkLst>
            <pc:docMk/>
            <pc:sldMk cId="4046131266" sldId="261"/>
            <ac:spMk id="3" creationId="{5E8776BB-ED0C-4320-9535-721098398B14}"/>
          </ac:spMkLst>
        </pc:spChg>
        <pc:picChg chg="add">
          <ac:chgData name="Anastasia Galvin" userId="2d39f159-777b-4bad-8899-bf8dfc77b0ad" providerId="ADAL" clId="{63E93536-2520-4FD4-88E4-93EA9E658CD1}" dt="2021-01-14T12:41:21.577" v="388" actId="26606"/>
          <ac:picMkLst>
            <pc:docMk/>
            <pc:sldMk cId="4046131266" sldId="261"/>
            <ac:picMk id="71" creationId="{54DDEBDD-D8BD-41A6-8A0D-B00E3768B0F9}"/>
          </ac:picMkLst>
        </pc:picChg>
        <pc:picChg chg="add mod">
          <ac:chgData name="Anastasia Galvin" userId="2d39f159-777b-4bad-8899-bf8dfc77b0ad" providerId="ADAL" clId="{63E93536-2520-4FD4-88E4-93EA9E658CD1}" dt="2021-01-14T12:41:21.577" v="388" actId="26606"/>
          <ac:picMkLst>
            <pc:docMk/>
            <pc:sldMk cId="4046131266" sldId="261"/>
            <ac:picMk id="4098" creationId="{DD615A0B-C583-4560-9D75-9FB3CA2FEBE9}"/>
          </ac:picMkLst>
        </pc:picChg>
      </pc:sldChg>
      <pc:sldChg chg="addSp delSp modSp new del mod modClrScheme chgLayout">
        <pc:chgData name="Anastasia Galvin" userId="2d39f159-777b-4bad-8899-bf8dfc77b0ad" providerId="ADAL" clId="{63E93536-2520-4FD4-88E4-93EA9E658CD1}" dt="2021-01-14T12:46:49.535" v="486" actId="47"/>
        <pc:sldMkLst>
          <pc:docMk/>
          <pc:sldMk cId="2761622706" sldId="262"/>
        </pc:sldMkLst>
        <pc:spChg chg="del mod ord">
          <ac:chgData name="Anastasia Galvin" userId="2d39f159-777b-4bad-8899-bf8dfc77b0ad" providerId="ADAL" clId="{63E93536-2520-4FD4-88E4-93EA9E658CD1}" dt="2021-01-14T12:42:09.444" v="403" actId="700"/>
          <ac:spMkLst>
            <pc:docMk/>
            <pc:sldMk cId="2761622706" sldId="262"/>
            <ac:spMk id="2" creationId="{D817C507-61E0-4622-A5D6-47D050DE3833}"/>
          </ac:spMkLst>
        </pc:spChg>
        <pc:spChg chg="del mod ord">
          <ac:chgData name="Anastasia Galvin" userId="2d39f159-777b-4bad-8899-bf8dfc77b0ad" providerId="ADAL" clId="{63E93536-2520-4FD4-88E4-93EA9E658CD1}" dt="2021-01-14T12:42:09.444" v="403" actId="700"/>
          <ac:spMkLst>
            <pc:docMk/>
            <pc:sldMk cId="2761622706" sldId="262"/>
            <ac:spMk id="3" creationId="{3D8075BA-AE73-4210-B946-738174CD872A}"/>
          </ac:spMkLst>
        </pc:spChg>
        <pc:spChg chg="add del mod ord">
          <ac:chgData name="Anastasia Galvin" userId="2d39f159-777b-4bad-8899-bf8dfc77b0ad" providerId="ADAL" clId="{63E93536-2520-4FD4-88E4-93EA9E658CD1}" dt="2021-01-14T12:42:11.917" v="404" actId="700"/>
          <ac:spMkLst>
            <pc:docMk/>
            <pc:sldMk cId="2761622706" sldId="262"/>
            <ac:spMk id="4" creationId="{DD6040A5-E458-468B-8F3F-D752F54F73DA}"/>
          </ac:spMkLst>
        </pc:spChg>
        <pc:spChg chg="add del mod ord">
          <ac:chgData name="Anastasia Galvin" userId="2d39f159-777b-4bad-8899-bf8dfc77b0ad" providerId="ADAL" clId="{63E93536-2520-4FD4-88E4-93EA9E658CD1}" dt="2021-01-14T12:42:11.917" v="404" actId="700"/>
          <ac:spMkLst>
            <pc:docMk/>
            <pc:sldMk cId="2761622706" sldId="262"/>
            <ac:spMk id="5" creationId="{C6D9A8EA-A413-4E17-A64C-C36BBDCE25E3}"/>
          </ac:spMkLst>
        </pc:spChg>
        <pc:spChg chg="add del mod ord">
          <ac:chgData name="Anastasia Galvin" userId="2d39f159-777b-4bad-8899-bf8dfc77b0ad" providerId="ADAL" clId="{63E93536-2520-4FD4-88E4-93EA9E658CD1}" dt="2021-01-14T12:42:11.917" v="404" actId="700"/>
          <ac:spMkLst>
            <pc:docMk/>
            <pc:sldMk cId="2761622706" sldId="262"/>
            <ac:spMk id="6" creationId="{BB3651AF-9EE6-470D-85B4-9A8CBE178BFD}"/>
          </ac:spMkLst>
        </pc:spChg>
        <pc:spChg chg="add del mod ord">
          <ac:chgData name="Anastasia Galvin" userId="2d39f159-777b-4bad-8899-bf8dfc77b0ad" providerId="ADAL" clId="{63E93536-2520-4FD4-88E4-93EA9E658CD1}" dt="2021-01-14T12:42:11.917" v="404" actId="700"/>
          <ac:spMkLst>
            <pc:docMk/>
            <pc:sldMk cId="2761622706" sldId="262"/>
            <ac:spMk id="7" creationId="{72ABC766-F43A-4DC9-8238-BE62C56DCA9C}"/>
          </ac:spMkLst>
        </pc:spChg>
        <pc:spChg chg="add del mod ord">
          <ac:chgData name="Anastasia Galvin" userId="2d39f159-777b-4bad-8899-bf8dfc77b0ad" providerId="ADAL" clId="{63E93536-2520-4FD4-88E4-93EA9E658CD1}" dt="2021-01-14T12:42:11.917" v="404" actId="700"/>
          <ac:spMkLst>
            <pc:docMk/>
            <pc:sldMk cId="2761622706" sldId="262"/>
            <ac:spMk id="8" creationId="{45045FC4-0CCF-4BCA-96EE-B35D7FEC92FC}"/>
          </ac:spMkLst>
        </pc:spChg>
        <pc:spChg chg="add del mod ord">
          <ac:chgData name="Anastasia Galvin" userId="2d39f159-777b-4bad-8899-bf8dfc77b0ad" providerId="ADAL" clId="{63E93536-2520-4FD4-88E4-93EA9E658CD1}" dt="2021-01-14T12:42:14.143" v="405" actId="478"/>
          <ac:spMkLst>
            <pc:docMk/>
            <pc:sldMk cId="2761622706" sldId="262"/>
            <ac:spMk id="9" creationId="{D91CDCCB-38E8-455E-93C0-AD1C3B3A5452}"/>
          </ac:spMkLst>
        </pc:spChg>
        <pc:spChg chg="add del mod ord">
          <ac:chgData name="Anastasia Galvin" userId="2d39f159-777b-4bad-8899-bf8dfc77b0ad" providerId="ADAL" clId="{63E93536-2520-4FD4-88E4-93EA9E658CD1}" dt="2021-01-14T12:43:26.965" v="426" actId="478"/>
          <ac:spMkLst>
            <pc:docMk/>
            <pc:sldMk cId="2761622706" sldId="262"/>
            <ac:spMk id="10" creationId="{251CA2A4-D890-4477-A292-3B940582C65C}"/>
          </ac:spMkLst>
        </pc:spChg>
        <pc:spChg chg="add del mod ord">
          <ac:chgData name="Anastasia Galvin" userId="2d39f159-777b-4bad-8899-bf8dfc77b0ad" providerId="ADAL" clId="{63E93536-2520-4FD4-88E4-93EA9E658CD1}" dt="2021-01-14T12:43:56.640" v="434" actId="21"/>
          <ac:spMkLst>
            <pc:docMk/>
            <pc:sldMk cId="2761622706" sldId="262"/>
            <ac:spMk id="11" creationId="{8083A0F0-34AA-424F-B1F7-6F5142B3D21E}"/>
          </ac:spMkLst>
        </pc:spChg>
        <pc:spChg chg="add mod">
          <ac:chgData name="Anastasia Galvin" userId="2d39f159-777b-4bad-8899-bf8dfc77b0ad" providerId="ADAL" clId="{63E93536-2520-4FD4-88E4-93EA9E658CD1}" dt="2021-01-14T12:43:56.640" v="434" actId="21"/>
          <ac:spMkLst>
            <pc:docMk/>
            <pc:sldMk cId="2761622706" sldId="262"/>
            <ac:spMk id="13" creationId="{B07989A6-2172-4B4F-930D-4C5D2C313667}"/>
          </ac:spMkLst>
        </pc:spChg>
        <pc:picChg chg="add mod">
          <ac:chgData name="Anastasia Galvin" userId="2d39f159-777b-4bad-8899-bf8dfc77b0ad" providerId="ADAL" clId="{63E93536-2520-4FD4-88E4-93EA9E658CD1}" dt="2021-01-14T12:44:52.699" v="448" actId="1076"/>
          <ac:picMkLst>
            <pc:docMk/>
            <pc:sldMk cId="2761622706" sldId="262"/>
            <ac:picMk id="5122" creationId="{6CCE821A-F5C4-4D9A-9D54-662D3B4FE3AA}"/>
          </ac:picMkLst>
        </pc:picChg>
      </pc:sldChg>
      <pc:sldChg chg="addSp delSp modSp new del mod modClrScheme chgLayout">
        <pc:chgData name="Anastasia Galvin" userId="2d39f159-777b-4bad-8899-bf8dfc77b0ad" providerId="ADAL" clId="{63E93536-2520-4FD4-88E4-93EA9E658CD1}" dt="2021-01-14T12:46:51.549" v="487" actId="47"/>
        <pc:sldMkLst>
          <pc:docMk/>
          <pc:sldMk cId="630772035" sldId="263"/>
        </pc:sldMkLst>
        <pc:spChg chg="del">
          <ac:chgData name="Anastasia Galvin" userId="2d39f159-777b-4bad-8899-bf8dfc77b0ad" providerId="ADAL" clId="{63E93536-2520-4FD4-88E4-93EA9E658CD1}" dt="2021-01-14T12:43:51.301" v="433" actId="700"/>
          <ac:spMkLst>
            <pc:docMk/>
            <pc:sldMk cId="630772035" sldId="263"/>
            <ac:spMk id="2" creationId="{6AF847D2-F6E0-4D47-B15B-918785344517}"/>
          </ac:spMkLst>
        </pc:spChg>
        <pc:spChg chg="del">
          <ac:chgData name="Anastasia Galvin" userId="2d39f159-777b-4bad-8899-bf8dfc77b0ad" providerId="ADAL" clId="{63E93536-2520-4FD4-88E4-93EA9E658CD1}" dt="2021-01-14T12:43:51.301" v="433" actId="700"/>
          <ac:spMkLst>
            <pc:docMk/>
            <pc:sldMk cId="630772035" sldId="263"/>
            <ac:spMk id="3" creationId="{81068237-B0C7-4DDE-B535-F7A7F1FE126D}"/>
          </ac:spMkLst>
        </pc:spChg>
        <pc:spChg chg="del">
          <ac:chgData name="Anastasia Galvin" userId="2d39f159-777b-4bad-8899-bf8dfc77b0ad" providerId="ADAL" clId="{63E93536-2520-4FD4-88E4-93EA9E658CD1}" dt="2021-01-14T12:43:51.301" v="433" actId="700"/>
          <ac:spMkLst>
            <pc:docMk/>
            <pc:sldMk cId="630772035" sldId="263"/>
            <ac:spMk id="4" creationId="{44D880AA-1ABC-4ACB-AC28-3D31BA3DCDFC}"/>
          </ac:spMkLst>
        </pc:spChg>
        <pc:spChg chg="add mod">
          <ac:chgData name="Anastasia Galvin" userId="2d39f159-777b-4bad-8899-bf8dfc77b0ad" providerId="ADAL" clId="{63E93536-2520-4FD4-88E4-93EA9E658CD1}" dt="2021-01-14T12:44:26.976" v="442" actId="13822"/>
          <ac:spMkLst>
            <pc:docMk/>
            <pc:sldMk cId="630772035" sldId="263"/>
            <ac:spMk id="6" creationId="{CB34A60B-1E26-42A1-83E2-48051F05781E}"/>
          </ac:spMkLst>
        </pc:spChg>
        <pc:spChg chg="add mod">
          <ac:chgData name="Anastasia Galvin" userId="2d39f159-777b-4bad-8899-bf8dfc77b0ad" providerId="ADAL" clId="{63E93536-2520-4FD4-88E4-93EA9E658CD1}" dt="2021-01-14T12:46:14.079" v="473" actId="21"/>
          <ac:spMkLst>
            <pc:docMk/>
            <pc:sldMk cId="630772035" sldId="263"/>
            <ac:spMk id="8" creationId="{BD7C39D3-C218-486E-BA15-03D58F16F61B}"/>
          </ac:spMkLst>
        </pc:spChg>
        <pc:spChg chg="add del mod">
          <ac:chgData name="Anastasia Galvin" userId="2d39f159-777b-4bad-8899-bf8dfc77b0ad" providerId="ADAL" clId="{63E93536-2520-4FD4-88E4-93EA9E658CD1}" dt="2021-01-14T12:44:31.037" v="445" actId="478"/>
          <ac:spMkLst>
            <pc:docMk/>
            <pc:sldMk cId="630772035" sldId="263"/>
            <ac:spMk id="9" creationId="{EEB29103-5CBE-431A-A3DA-69547AB321C2}"/>
          </ac:spMkLst>
        </pc:spChg>
        <pc:picChg chg="add mod">
          <ac:chgData name="Anastasia Galvin" userId="2d39f159-777b-4bad-8899-bf8dfc77b0ad" providerId="ADAL" clId="{63E93536-2520-4FD4-88E4-93EA9E658CD1}" dt="2021-01-14T12:43:49.097" v="432" actId="1076"/>
          <ac:picMkLst>
            <pc:docMk/>
            <pc:sldMk cId="630772035" sldId="263"/>
            <ac:picMk id="5" creationId="{702FCD87-F1D6-442A-9E94-A8653BF1BBD8}"/>
          </ac:picMkLst>
        </pc:picChg>
      </pc:sldChg>
      <pc:sldChg chg="addSp modSp new mod modTransition setBg setClrOvrMap">
        <pc:chgData name="Anastasia Galvin" userId="2d39f159-777b-4bad-8899-bf8dfc77b0ad" providerId="ADAL" clId="{63E93536-2520-4FD4-88E4-93EA9E658CD1}" dt="2021-01-14T21:30:26.887" v="3805"/>
        <pc:sldMkLst>
          <pc:docMk/>
          <pc:sldMk cId="1842540821" sldId="264"/>
        </pc:sldMkLst>
        <pc:spChg chg="add mod">
          <ac:chgData name="Anastasia Galvin" userId="2d39f159-777b-4bad-8899-bf8dfc77b0ad" providerId="ADAL" clId="{63E93536-2520-4FD4-88E4-93EA9E658CD1}" dt="2021-01-14T12:46:45.731" v="485" actId="1076"/>
          <ac:spMkLst>
            <pc:docMk/>
            <pc:sldMk cId="1842540821" sldId="264"/>
            <ac:spMk id="3" creationId="{06F1D803-20D3-4A2F-B1BA-23AC47485CBB}"/>
          </ac:spMkLst>
        </pc:spChg>
        <pc:spChg chg="add mod">
          <ac:chgData name="Anastasia Galvin" userId="2d39f159-777b-4bad-8899-bf8dfc77b0ad" providerId="ADAL" clId="{63E93536-2520-4FD4-88E4-93EA9E658CD1}" dt="2021-01-14T12:46:42.480" v="484" actId="1076"/>
          <ac:spMkLst>
            <pc:docMk/>
            <pc:sldMk cId="1842540821" sldId="264"/>
            <ac:spMk id="4" creationId="{AA4B2CA1-3035-48BE-B474-0BE6C69B990B}"/>
          </ac:spMkLst>
        </pc:spChg>
        <pc:picChg chg="add mod">
          <ac:chgData name="Anastasia Galvin" userId="2d39f159-777b-4bad-8899-bf8dfc77b0ad" providerId="ADAL" clId="{63E93536-2520-4FD4-88E4-93EA9E658CD1}" dt="2021-01-14T12:46:35.915" v="482" actId="1076"/>
          <ac:picMkLst>
            <pc:docMk/>
            <pc:sldMk cId="1842540821" sldId="264"/>
            <ac:picMk id="2" creationId="{264505DB-E1AA-4400-8DD8-F8EF34F30114}"/>
          </ac:picMkLst>
        </pc:picChg>
      </pc:sldChg>
      <pc:sldChg chg="addSp delSp modSp new mod modTransition setBg modClrScheme delDesignElem chgLayout">
        <pc:chgData name="Anastasia Galvin" userId="2d39f159-777b-4bad-8899-bf8dfc77b0ad" providerId="ADAL" clId="{63E93536-2520-4FD4-88E4-93EA9E658CD1}" dt="2021-01-14T21:30:26.887" v="3805"/>
        <pc:sldMkLst>
          <pc:docMk/>
          <pc:sldMk cId="1242178704" sldId="265"/>
        </pc:sldMkLst>
        <pc:spChg chg="add del mod ord">
          <ac:chgData name="Anastasia Galvin" userId="2d39f159-777b-4bad-8899-bf8dfc77b0ad" providerId="ADAL" clId="{63E93536-2520-4FD4-88E4-93EA9E658CD1}" dt="2021-01-14T12:49:35.629" v="530" actId="478"/>
          <ac:spMkLst>
            <pc:docMk/>
            <pc:sldMk cId="1242178704" sldId="265"/>
            <ac:spMk id="2" creationId="{42040AFD-A3E5-4EC6-88B4-813FAF6867A3}"/>
          </ac:spMkLst>
        </pc:spChg>
        <pc:spChg chg="add del mod ord">
          <ac:chgData name="Anastasia Galvin" userId="2d39f159-777b-4bad-8899-bf8dfc77b0ad" providerId="ADAL" clId="{63E93536-2520-4FD4-88E4-93EA9E658CD1}" dt="2021-01-14T12:47:38.776" v="514" actId="700"/>
          <ac:spMkLst>
            <pc:docMk/>
            <pc:sldMk cId="1242178704" sldId="265"/>
            <ac:spMk id="3" creationId="{50009B7E-9F97-46BB-B58B-E21CFAE7C208}"/>
          </ac:spMkLst>
        </pc:spChg>
        <pc:spChg chg="add mod ord">
          <ac:chgData name="Anastasia Galvin" userId="2d39f159-777b-4bad-8899-bf8dfc77b0ad" providerId="ADAL" clId="{63E93536-2520-4FD4-88E4-93EA9E658CD1}" dt="2021-01-14T12:57:31.409" v="611" actId="115"/>
          <ac:spMkLst>
            <pc:docMk/>
            <pc:sldMk cId="1242178704" sldId="265"/>
            <ac:spMk id="4" creationId="{30B3CC66-B653-4FAB-9EE2-9869C010A1D8}"/>
          </ac:spMkLst>
        </pc:spChg>
        <pc:spChg chg="add del mod ord">
          <ac:chgData name="Anastasia Galvin" userId="2d39f159-777b-4bad-8899-bf8dfc77b0ad" providerId="ADAL" clId="{63E93536-2520-4FD4-88E4-93EA9E658CD1}" dt="2021-01-14T12:49:06.442" v="524" actId="478"/>
          <ac:spMkLst>
            <pc:docMk/>
            <pc:sldMk cId="1242178704" sldId="265"/>
            <ac:spMk id="5" creationId="{70B6CCD4-2FA0-4450-A516-1005E41011BB}"/>
          </ac:spMkLst>
        </pc:spChg>
        <pc:spChg chg="add del mod">
          <ac:chgData name="Anastasia Galvin" userId="2d39f159-777b-4bad-8899-bf8dfc77b0ad" providerId="ADAL" clId="{63E93536-2520-4FD4-88E4-93EA9E658CD1}" dt="2021-01-14T12:49:07.576" v="525"/>
          <ac:spMkLst>
            <pc:docMk/>
            <pc:sldMk cId="1242178704" sldId="265"/>
            <ac:spMk id="7" creationId="{417D8D07-DA6F-4F31-BFA1-4D88F409F33F}"/>
          </ac:spMkLst>
        </pc:spChg>
        <pc:spChg chg="add del mod">
          <ac:chgData name="Anastasia Galvin" userId="2d39f159-777b-4bad-8899-bf8dfc77b0ad" providerId="ADAL" clId="{63E93536-2520-4FD4-88E4-93EA9E658CD1}" dt="2021-01-14T12:49:48.229" v="538" actId="478"/>
          <ac:spMkLst>
            <pc:docMk/>
            <pc:sldMk cId="1242178704" sldId="265"/>
            <ac:spMk id="9" creationId="{980580EC-8310-4628-9864-0D869CAC8C8B}"/>
          </ac:spMkLst>
        </pc:spChg>
        <pc:spChg chg="add del mod">
          <ac:chgData name="Anastasia Galvin" userId="2d39f159-777b-4bad-8899-bf8dfc77b0ad" providerId="ADAL" clId="{63E93536-2520-4FD4-88E4-93EA9E658CD1}" dt="2021-01-14T12:49:39.038" v="532" actId="478"/>
          <ac:spMkLst>
            <pc:docMk/>
            <pc:sldMk cId="1242178704" sldId="265"/>
            <ac:spMk id="11" creationId="{21EC326D-B742-461C-933A-3A7E6F455080}"/>
          </ac:spMkLst>
        </pc:spChg>
        <pc:spChg chg="add del mod">
          <ac:chgData name="Anastasia Galvin" userId="2d39f159-777b-4bad-8899-bf8dfc77b0ad" providerId="ADAL" clId="{63E93536-2520-4FD4-88E4-93EA9E658CD1}" dt="2021-01-14T12:49:43.310" v="535" actId="6264"/>
          <ac:spMkLst>
            <pc:docMk/>
            <pc:sldMk cId="1242178704" sldId="265"/>
            <ac:spMk id="12" creationId="{AEBF970B-532C-4005-8923-2EFE5FA87108}"/>
          </ac:spMkLst>
        </pc:spChg>
        <pc:spChg chg="add del mod">
          <ac:chgData name="Anastasia Galvin" userId="2d39f159-777b-4bad-8899-bf8dfc77b0ad" providerId="ADAL" clId="{63E93536-2520-4FD4-88E4-93EA9E658CD1}" dt="2021-01-14T12:49:43.310" v="535" actId="6264"/>
          <ac:spMkLst>
            <pc:docMk/>
            <pc:sldMk cId="1242178704" sldId="265"/>
            <ac:spMk id="13" creationId="{61B25F8A-0725-4F45-B46A-F75FF3B9E5BD}"/>
          </ac:spMkLst>
        </pc:spChg>
        <pc:spChg chg="add del mod ord">
          <ac:chgData name="Anastasia Galvin" userId="2d39f159-777b-4bad-8899-bf8dfc77b0ad" providerId="ADAL" clId="{63E93536-2520-4FD4-88E4-93EA9E658CD1}" dt="2021-01-14T12:49:43.310" v="535" actId="6264"/>
          <ac:spMkLst>
            <pc:docMk/>
            <pc:sldMk cId="1242178704" sldId="265"/>
            <ac:spMk id="14" creationId="{33D81C98-21CD-4ED8-A8D4-312B64CAFA9A}"/>
          </ac:spMkLst>
        </pc:spChg>
        <pc:spChg chg="add del">
          <ac:chgData name="Anastasia Galvin" userId="2d39f159-777b-4bad-8899-bf8dfc77b0ad" providerId="ADAL" clId="{63E93536-2520-4FD4-88E4-93EA9E658CD1}" dt="2021-01-14T12:49:46.270" v="537" actId="700"/>
          <ac:spMkLst>
            <pc:docMk/>
            <pc:sldMk cId="1242178704" sldId="265"/>
            <ac:spMk id="15" creationId="{2B1D4F77-A17C-43D7-B7FA-545148E4E93D}"/>
          </ac:spMkLst>
        </pc:spChg>
        <pc:picChg chg="add del mod ord">
          <ac:chgData name="Anastasia Galvin" userId="2d39f159-777b-4bad-8899-bf8dfc77b0ad" providerId="ADAL" clId="{63E93536-2520-4FD4-88E4-93EA9E658CD1}" dt="2021-01-14T12:49:46.270" v="537" actId="700"/>
          <ac:picMkLst>
            <pc:docMk/>
            <pc:sldMk cId="1242178704" sldId="265"/>
            <ac:picMk id="10" creationId="{2B8E6049-4FCF-4A4E-9CEF-61707D45AA4B}"/>
          </ac:picMkLst>
        </pc:picChg>
        <pc:picChg chg="add del">
          <ac:chgData name="Anastasia Galvin" userId="2d39f159-777b-4bad-8899-bf8dfc77b0ad" providerId="ADAL" clId="{63E93536-2520-4FD4-88E4-93EA9E658CD1}" dt="2021-01-14T12:48:36.758" v="520" actId="478"/>
          <ac:picMkLst>
            <pc:docMk/>
            <pc:sldMk cId="1242178704" sldId="265"/>
            <ac:picMk id="6146" creationId="{3019F38F-21BC-481F-AF61-ACAE60285A37}"/>
          </ac:picMkLst>
        </pc:picChg>
        <pc:picChg chg="add del mod">
          <ac:chgData name="Anastasia Galvin" userId="2d39f159-777b-4bad-8899-bf8dfc77b0ad" providerId="ADAL" clId="{63E93536-2520-4FD4-88E4-93EA9E658CD1}" dt="2021-01-14T12:48:43.331" v="523" actId="21"/>
          <ac:picMkLst>
            <pc:docMk/>
            <pc:sldMk cId="1242178704" sldId="265"/>
            <ac:picMk id="6148" creationId="{2A9D7BD9-EEB6-43FF-8EE2-E0B0D8738EFB}"/>
          </ac:picMkLst>
        </pc:picChg>
      </pc:sldChg>
      <pc:sldChg chg="addSp delSp modSp add mod modTransition">
        <pc:chgData name="Anastasia Galvin" userId="2d39f159-777b-4bad-8899-bf8dfc77b0ad" providerId="ADAL" clId="{63E93536-2520-4FD4-88E4-93EA9E658CD1}" dt="2021-01-14T21:30:26.887" v="3805"/>
        <pc:sldMkLst>
          <pc:docMk/>
          <pc:sldMk cId="926535221" sldId="266"/>
        </pc:sldMkLst>
        <pc:spChg chg="del mod">
          <ac:chgData name="Anastasia Galvin" userId="2d39f159-777b-4bad-8899-bf8dfc77b0ad" providerId="ADAL" clId="{63E93536-2520-4FD4-88E4-93EA9E658CD1}" dt="2021-01-14T12:49:53.677" v="539" actId="478"/>
          <ac:spMkLst>
            <pc:docMk/>
            <pc:sldMk cId="926535221" sldId="266"/>
            <ac:spMk id="2" creationId="{42040AFD-A3E5-4EC6-88B4-813FAF6867A3}"/>
          </ac:spMkLst>
        </pc:spChg>
        <pc:spChg chg="mod">
          <ac:chgData name="Anastasia Galvin" userId="2d39f159-777b-4bad-8899-bf8dfc77b0ad" providerId="ADAL" clId="{63E93536-2520-4FD4-88E4-93EA9E658CD1}" dt="2021-01-14T12:57:37.053" v="612" actId="115"/>
          <ac:spMkLst>
            <pc:docMk/>
            <pc:sldMk cId="926535221" sldId="266"/>
            <ac:spMk id="4" creationId="{30B3CC66-B653-4FAB-9EE2-9869C010A1D8}"/>
          </ac:spMkLst>
        </pc:spChg>
        <pc:spChg chg="add del mod">
          <ac:chgData name="Anastasia Galvin" userId="2d39f159-777b-4bad-8899-bf8dfc77b0ad" providerId="ADAL" clId="{63E93536-2520-4FD4-88E4-93EA9E658CD1}" dt="2021-01-14T12:49:56.377" v="540" actId="478"/>
          <ac:spMkLst>
            <pc:docMk/>
            <pc:sldMk cId="926535221" sldId="266"/>
            <ac:spMk id="5" creationId="{AA26B132-54C9-4AD7-8968-E3020706BD00}"/>
          </ac:spMkLst>
        </pc:spChg>
        <pc:spChg chg="del">
          <ac:chgData name="Anastasia Galvin" userId="2d39f159-777b-4bad-8899-bf8dfc77b0ad" providerId="ADAL" clId="{63E93536-2520-4FD4-88E4-93EA9E658CD1}" dt="2021-01-14T12:49:27.905" v="528" actId="26606"/>
          <ac:spMkLst>
            <pc:docMk/>
            <pc:sldMk cId="926535221" sldId="266"/>
            <ac:spMk id="15" creationId="{2B1D4F77-A17C-43D7-B7FA-545148E4E93D}"/>
          </ac:spMkLst>
        </pc:spChg>
        <pc:spChg chg="add">
          <ac:chgData name="Anastasia Galvin" userId="2d39f159-777b-4bad-8899-bf8dfc77b0ad" providerId="ADAL" clId="{63E93536-2520-4FD4-88E4-93EA9E658CD1}" dt="2021-01-14T12:49:27.905" v="528" actId="26606"/>
          <ac:spMkLst>
            <pc:docMk/>
            <pc:sldMk cId="926535221" sldId="266"/>
            <ac:spMk id="20" creationId="{2B1D4F77-A17C-43D7-B7FA-545148E4E93D}"/>
          </ac:spMkLst>
        </pc:spChg>
        <pc:picChg chg="mod">
          <ac:chgData name="Anastasia Galvin" userId="2d39f159-777b-4bad-8899-bf8dfc77b0ad" providerId="ADAL" clId="{63E93536-2520-4FD4-88E4-93EA9E658CD1}" dt="2021-01-14T12:49:27.905" v="528" actId="26606"/>
          <ac:picMkLst>
            <pc:docMk/>
            <pc:sldMk cId="926535221" sldId="266"/>
            <ac:picMk id="10" creationId="{2B8E6049-4FCF-4A4E-9CEF-61707D45AA4B}"/>
          </ac:picMkLst>
        </pc:picChg>
      </pc:sldChg>
      <pc:sldChg chg="addSp delSp modSp new del mod modClrScheme chgLayout">
        <pc:chgData name="Anastasia Galvin" userId="2d39f159-777b-4bad-8899-bf8dfc77b0ad" providerId="ADAL" clId="{63E93536-2520-4FD4-88E4-93EA9E658CD1}" dt="2021-01-14T13:03:22.272" v="616" actId="47"/>
        <pc:sldMkLst>
          <pc:docMk/>
          <pc:sldMk cId="894618126" sldId="267"/>
        </pc:sldMkLst>
        <pc:spChg chg="del">
          <ac:chgData name="Anastasia Galvin" userId="2d39f159-777b-4bad-8899-bf8dfc77b0ad" providerId="ADAL" clId="{63E93536-2520-4FD4-88E4-93EA9E658CD1}" dt="2021-01-14T12:57:48.342" v="614" actId="6264"/>
          <ac:spMkLst>
            <pc:docMk/>
            <pc:sldMk cId="894618126" sldId="267"/>
            <ac:spMk id="2" creationId="{49075289-9E89-4EE1-BF89-6F9519AD0C3F}"/>
          </ac:spMkLst>
        </pc:spChg>
        <pc:spChg chg="del">
          <ac:chgData name="Anastasia Galvin" userId="2d39f159-777b-4bad-8899-bf8dfc77b0ad" providerId="ADAL" clId="{63E93536-2520-4FD4-88E4-93EA9E658CD1}" dt="2021-01-14T12:57:48.342" v="614" actId="6264"/>
          <ac:spMkLst>
            <pc:docMk/>
            <pc:sldMk cId="894618126" sldId="267"/>
            <ac:spMk id="3" creationId="{D41597D6-FF8E-40C4-AB75-A24A71AF420A}"/>
          </ac:spMkLst>
        </pc:spChg>
        <pc:spChg chg="del">
          <ac:chgData name="Anastasia Galvin" userId="2d39f159-777b-4bad-8899-bf8dfc77b0ad" providerId="ADAL" clId="{63E93536-2520-4FD4-88E4-93EA9E658CD1}" dt="2021-01-14T12:57:48.342" v="614" actId="6264"/>
          <ac:spMkLst>
            <pc:docMk/>
            <pc:sldMk cId="894618126" sldId="267"/>
            <ac:spMk id="4" creationId="{7AD620D5-A8F5-4944-AF36-A20F5E4684CF}"/>
          </ac:spMkLst>
        </pc:spChg>
        <pc:spChg chg="add del mod ord">
          <ac:chgData name="Anastasia Galvin" userId="2d39f159-777b-4bad-8899-bf8dfc77b0ad" providerId="ADAL" clId="{63E93536-2520-4FD4-88E4-93EA9E658CD1}" dt="2021-01-14T12:57:50.022" v="615" actId="700"/>
          <ac:spMkLst>
            <pc:docMk/>
            <pc:sldMk cId="894618126" sldId="267"/>
            <ac:spMk id="5" creationId="{CD74418F-3029-49F3-95D2-49FBB46D8AA0}"/>
          </ac:spMkLst>
        </pc:spChg>
        <pc:spChg chg="add del mod ord">
          <ac:chgData name="Anastasia Galvin" userId="2d39f159-777b-4bad-8899-bf8dfc77b0ad" providerId="ADAL" clId="{63E93536-2520-4FD4-88E4-93EA9E658CD1}" dt="2021-01-14T12:57:50.022" v="615" actId="700"/>
          <ac:spMkLst>
            <pc:docMk/>
            <pc:sldMk cId="894618126" sldId="267"/>
            <ac:spMk id="6" creationId="{26CC8069-05DE-4274-9C69-6D2A6BFA084F}"/>
          </ac:spMkLst>
        </pc:spChg>
        <pc:spChg chg="add del mod ord">
          <ac:chgData name="Anastasia Galvin" userId="2d39f159-777b-4bad-8899-bf8dfc77b0ad" providerId="ADAL" clId="{63E93536-2520-4FD4-88E4-93EA9E658CD1}" dt="2021-01-14T12:57:50.022" v="615" actId="700"/>
          <ac:spMkLst>
            <pc:docMk/>
            <pc:sldMk cId="894618126" sldId="267"/>
            <ac:spMk id="7" creationId="{6B8DC630-399C-4C63-AD96-E2AC3A4D0F15}"/>
          </ac:spMkLst>
        </pc:spChg>
        <pc:spChg chg="add mod ord">
          <ac:chgData name="Anastasia Galvin" userId="2d39f159-777b-4bad-8899-bf8dfc77b0ad" providerId="ADAL" clId="{63E93536-2520-4FD4-88E4-93EA9E658CD1}" dt="2021-01-14T12:57:50.022" v="615" actId="700"/>
          <ac:spMkLst>
            <pc:docMk/>
            <pc:sldMk cId="894618126" sldId="267"/>
            <ac:spMk id="8" creationId="{F9EB9351-03C5-47A0-89F5-779D31D48E9C}"/>
          </ac:spMkLst>
        </pc:spChg>
        <pc:spChg chg="add mod ord">
          <ac:chgData name="Anastasia Galvin" userId="2d39f159-777b-4bad-8899-bf8dfc77b0ad" providerId="ADAL" clId="{63E93536-2520-4FD4-88E4-93EA9E658CD1}" dt="2021-01-14T12:57:50.022" v="615" actId="700"/>
          <ac:spMkLst>
            <pc:docMk/>
            <pc:sldMk cId="894618126" sldId="267"/>
            <ac:spMk id="9" creationId="{2D486E71-EB14-4B1B-972E-00D301BF6BE7}"/>
          </ac:spMkLst>
        </pc:spChg>
      </pc:sldChg>
      <pc:sldChg chg="addSp delSp modSp new mod modTransition setBg">
        <pc:chgData name="Anastasia Galvin" userId="2d39f159-777b-4bad-8899-bf8dfc77b0ad" providerId="ADAL" clId="{63E93536-2520-4FD4-88E4-93EA9E658CD1}" dt="2021-01-14T21:30:26.887" v="3805"/>
        <pc:sldMkLst>
          <pc:docMk/>
          <pc:sldMk cId="1886671956" sldId="267"/>
        </pc:sldMkLst>
        <pc:spChg chg="mod">
          <ac:chgData name="Anastasia Galvin" userId="2d39f159-777b-4bad-8899-bf8dfc77b0ad" providerId="ADAL" clId="{63E93536-2520-4FD4-88E4-93EA9E658CD1}" dt="2021-01-14T13:09:30.334" v="797" actId="27636"/>
          <ac:spMkLst>
            <pc:docMk/>
            <pc:sldMk cId="1886671956" sldId="267"/>
            <ac:spMk id="2" creationId="{56A48791-C3C2-4977-A07D-2FEB51F33D35}"/>
          </ac:spMkLst>
        </pc:spChg>
        <pc:spChg chg="del">
          <ac:chgData name="Anastasia Galvin" userId="2d39f159-777b-4bad-8899-bf8dfc77b0ad" providerId="ADAL" clId="{63E93536-2520-4FD4-88E4-93EA9E658CD1}" dt="2021-01-14T13:09:15.080" v="790" actId="26606"/>
          <ac:spMkLst>
            <pc:docMk/>
            <pc:sldMk cId="1886671956" sldId="267"/>
            <ac:spMk id="3" creationId="{E76A3C01-B566-4593-9B76-4A1A895C104D}"/>
          </ac:spMkLst>
        </pc:spChg>
        <pc:spChg chg="add">
          <ac:chgData name="Anastasia Galvin" userId="2d39f159-777b-4bad-8899-bf8dfc77b0ad" providerId="ADAL" clId="{63E93536-2520-4FD4-88E4-93EA9E658CD1}" dt="2021-01-14T13:09:15.080" v="790" actId="26606"/>
          <ac:spMkLst>
            <pc:docMk/>
            <pc:sldMk cId="1886671956" sldId="267"/>
            <ac:spMk id="8" creationId="{FB5B0058-AF13-4859-B429-4EDDE2A26F7F}"/>
          </ac:spMkLst>
        </pc:spChg>
        <pc:spChg chg="add">
          <ac:chgData name="Anastasia Galvin" userId="2d39f159-777b-4bad-8899-bf8dfc77b0ad" providerId="ADAL" clId="{63E93536-2520-4FD4-88E4-93EA9E658CD1}" dt="2021-01-14T13:09:15.080" v="790" actId="26606"/>
          <ac:spMkLst>
            <pc:docMk/>
            <pc:sldMk cId="1886671956" sldId="267"/>
            <ac:spMk id="10" creationId="{81BD432D-FAB3-4B5D-BF27-4DA7C75B3238}"/>
          </ac:spMkLst>
        </pc:spChg>
        <pc:cxnChg chg="add">
          <ac:chgData name="Anastasia Galvin" userId="2d39f159-777b-4bad-8899-bf8dfc77b0ad" providerId="ADAL" clId="{63E93536-2520-4FD4-88E4-93EA9E658CD1}" dt="2021-01-14T13:09:15.080" v="790" actId="26606"/>
          <ac:cxnSpMkLst>
            <pc:docMk/>
            <pc:sldMk cId="1886671956" sldId="267"/>
            <ac:cxnSpMk id="12" creationId="{E6D6B450-4278-45B8-88C7-C061710E3C7E}"/>
          </ac:cxnSpMkLst>
        </pc:cxnChg>
        <pc:cxnChg chg="add">
          <ac:chgData name="Anastasia Galvin" userId="2d39f159-777b-4bad-8899-bf8dfc77b0ad" providerId="ADAL" clId="{63E93536-2520-4FD4-88E4-93EA9E658CD1}" dt="2021-01-14T13:09:15.080" v="790" actId="26606"/>
          <ac:cxnSpMkLst>
            <pc:docMk/>
            <pc:sldMk cId="1886671956" sldId="267"/>
            <ac:cxnSpMk id="14" creationId="{74234A4C-A256-4139-A5F4-27078F0D6796}"/>
          </ac:cxnSpMkLst>
        </pc:cxnChg>
      </pc:sldChg>
      <pc:sldChg chg="addSp delSp modSp new mod modTransition modClrScheme chgLayout">
        <pc:chgData name="Anastasia Galvin" userId="2d39f159-777b-4bad-8899-bf8dfc77b0ad" providerId="ADAL" clId="{63E93536-2520-4FD4-88E4-93EA9E658CD1}" dt="2021-01-14T21:30:26.887" v="3805"/>
        <pc:sldMkLst>
          <pc:docMk/>
          <pc:sldMk cId="1534209685" sldId="268"/>
        </pc:sldMkLst>
        <pc:spChg chg="del">
          <ac:chgData name="Anastasia Galvin" userId="2d39f159-777b-4bad-8899-bf8dfc77b0ad" providerId="ADAL" clId="{63E93536-2520-4FD4-88E4-93EA9E658CD1}" dt="2021-01-14T13:14:46.089" v="799" actId="700"/>
          <ac:spMkLst>
            <pc:docMk/>
            <pc:sldMk cId="1534209685" sldId="268"/>
            <ac:spMk id="2" creationId="{8F2593D9-4B86-46ED-A962-A8D1AE4BAFEF}"/>
          </ac:spMkLst>
        </pc:spChg>
        <pc:spChg chg="del">
          <ac:chgData name="Anastasia Galvin" userId="2d39f159-777b-4bad-8899-bf8dfc77b0ad" providerId="ADAL" clId="{63E93536-2520-4FD4-88E4-93EA9E658CD1}" dt="2021-01-14T13:14:46.089" v="799" actId="700"/>
          <ac:spMkLst>
            <pc:docMk/>
            <pc:sldMk cId="1534209685" sldId="268"/>
            <ac:spMk id="3" creationId="{DD766B09-7114-4379-8134-734E466BD490}"/>
          </ac:spMkLst>
        </pc:spChg>
        <pc:spChg chg="add mod">
          <ac:chgData name="Anastasia Galvin" userId="2d39f159-777b-4bad-8899-bf8dfc77b0ad" providerId="ADAL" clId="{63E93536-2520-4FD4-88E4-93EA9E658CD1}" dt="2021-01-14T13:23:20.951" v="1534" actId="403"/>
          <ac:spMkLst>
            <pc:docMk/>
            <pc:sldMk cId="1534209685" sldId="268"/>
            <ac:spMk id="4" creationId="{B4701A03-2290-4B63-947F-104216CA4D38}"/>
          </ac:spMkLst>
        </pc:spChg>
        <pc:spChg chg="add mod">
          <ac:chgData name="Anastasia Galvin" userId="2d39f159-777b-4bad-8899-bf8dfc77b0ad" providerId="ADAL" clId="{63E93536-2520-4FD4-88E4-93EA9E658CD1}" dt="2021-01-14T13:24:04.038" v="1547" actId="1076"/>
          <ac:spMkLst>
            <pc:docMk/>
            <pc:sldMk cId="1534209685" sldId="268"/>
            <ac:spMk id="6" creationId="{B022267C-7573-45B7-96F6-7EE0CD534884}"/>
          </ac:spMkLst>
        </pc:spChg>
        <pc:spChg chg="add del mod">
          <ac:chgData name="Anastasia Galvin" userId="2d39f159-777b-4bad-8899-bf8dfc77b0ad" providerId="ADAL" clId="{63E93536-2520-4FD4-88E4-93EA9E658CD1}" dt="2021-01-14T13:18:24.659" v="996"/>
          <ac:spMkLst>
            <pc:docMk/>
            <pc:sldMk cId="1534209685" sldId="268"/>
            <ac:spMk id="7" creationId="{559041DD-6AFD-46F7-B256-FBDAEC310F03}"/>
          </ac:spMkLst>
        </pc:spChg>
        <pc:spChg chg="add mod">
          <ac:chgData name="Anastasia Galvin" userId="2d39f159-777b-4bad-8899-bf8dfc77b0ad" providerId="ADAL" clId="{63E93536-2520-4FD4-88E4-93EA9E658CD1}" dt="2021-01-14T13:23:26.483" v="1535" actId="14100"/>
          <ac:spMkLst>
            <pc:docMk/>
            <pc:sldMk cId="1534209685" sldId="268"/>
            <ac:spMk id="8" creationId="{D5393716-A48A-41E2-9388-EC896E969D79}"/>
          </ac:spMkLst>
        </pc:spChg>
        <pc:spChg chg="add mod">
          <ac:chgData name="Anastasia Galvin" userId="2d39f159-777b-4bad-8899-bf8dfc77b0ad" providerId="ADAL" clId="{63E93536-2520-4FD4-88E4-93EA9E658CD1}" dt="2021-01-14T13:23:30.638" v="1537" actId="1076"/>
          <ac:spMkLst>
            <pc:docMk/>
            <pc:sldMk cId="1534209685" sldId="268"/>
            <ac:spMk id="9" creationId="{9BA8E98B-B669-4A42-AD32-91D1158A8C28}"/>
          </ac:spMkLst>
        </pc:spChg>
        <pc:spChg chg="add mod">
          <ac:chgData name="Anastasia Galvin" userId="2d39f159-777b-4bad-8899-bf8dfc77b0ad" providerId="ADAL" clId="{63E93536-2520-4FD4-88E4-93EA9E658CD1}" dt="2021-01-14T13:23:34.850" v="1538" actId="1076"/>
          <ac:spMkLst>
            <pc:docMk/>
            <pc:sldMk cId="1534209685" sldId="268"/>
            <ac:spMk id="10" creationId="{8650113D-249E-456D-9D1C-7B9BD8696563}"/>
          </ac:spMkLst>
        </pc:spChg>
        <pc:spChg chg="add mod">
          <ac:chgData name="Anastasia Galvin" userId="2d39f159-777b-4bad-8899-bf8dfc77b0ad" providerId="ADAL" clId="{63E93536-2520-4FD4-88E4-93EA9E658CD1}" dt="2021-01-14T13:23:39.250" v="1540" actId="1076"/>
          <ac:spMkLst>
            <pc:docMk/>
            <pc:sldMk cId="1534209685" sldId="268"/>
            <ac:spMk id="11" creationId="{6125594E-2F84-458D-94D2-52A836BB6BE0}"/>
          </ac:spMkLst>
        </pc:spChg>
        <pc:spChg chg="add mod">
          <ac:chgData name="Anastasia Galvin" userId="2d39f159-777b-4bad-8899-bf8dfc77b0ad" providerId="ADAL" clId="{63E93536-2520-4FD4-88E4-93EA9E658CD1}" dt="2021-01-14T13:24:13.945" v="1550" actId="1076"/>
          <ac:spMkLst>
            <pc:docMk/>
            <pc:sldMk cId="1534209685" sldId="268"/>
            <ac:spMk id="12" creationId="{45060DCA-3C0C-48C0-8C47-9EE99EF63913}"/>
          </ac:spMkLst>
        </pc:spChg>
        <pc:spChg chg="add mod">
          <ac:chgData name="Anastasia Galvin" userId="2d39f159-777b-4bad-8899-bf8dfc77b0ad" providerId="ADAL" clId="{63E93536-2520-4FD4-88E4-93EA9E658CD1}" dt="2021-01-14T13:24:10.182" v="1549" actId="1076"/>
          <ac:spMkLst>
            <pc:docMk/>
            <pc:sldMk cId="1534209685" sldId="268"/>
            <ac:spMk id="13" creationId="{CB5E094B-2634-4843-82D9-43D44C447280}"/>
          </ac:spMkLst>
        </pc:spChg>
        <pc:spChg chg="add mod">
          <ac:chgData name="Anastasia Galvin" userId="2d39f159-777b-4bad-8899-bf8dfc77b0ad" providerId="ADAL" clId="{63E93536-2520-4FD4-88E4-93EA9E658CD1}" dt="2021-01-14T13:23:20.951" v="1534" actId="403"/>
          <ac:spMkLst>
            <pc:docMk/>
            <pc:sldMk cId="1534209685" sldId="268"/>
            <ac:spMk id="14" creationId="{A23ED23A-B550-4698-86FB-AD0796972ABD}"/>
          </ac:spMkLst>
        </pc:spChg>
        <pc:grpChg chg="del mod">
          <ac:chgData name="Anastasia Galvin" userId="2d39f159-777b-4bad-8899-bf8dfc77b0ad" providerId="ADAL" clId="{63E93536-2520-4FD4-88E4-93EA9E658CD1}" dt="2021-01-14T13:24:45.068" v="1554"/>
          <ac:grpSpMkLst>
            <pc:docMk/>
            <pc:sldMk cId="1534209685" sldId="268"/>
            <ac:grpSpMk id="16" creationId="{0E7E2A9F-2C63-4F71-B2C9-EC026DADB923}"/>
          </ac:grpSpMkLst>
        </pc:grpChg>
        <pc:grpChg chg="del mod">
          <ac:chgData name="Anastasia Galvin" userId="2d39f159-777b-4bad-8899-bf8dfc77b0ad" providerId="ADAL" clId="{63E93536-2520-4FD4-88E4-93EA9E658CD1}" dt="2021-01-14T13:25:03.377" v="1559"/>
          <ac:grpSpMkLst>
            <pc:docMk/>
            <pc:sldMk cId="1534209685" sldId="268"/>
            <ac:grpSpMk id="19" creationId="{7014C89C-778D-4613-A5C6-48DFA5FADB8F}"/>
          </ac:grpSpMkLst>
        </pc:grpChg>
        <pc:grpChg chg="mod">
          <ac:chgData name="Anastasia Galvin" userId="2d39f159-777b-4bad-8899-bf8dfc77b0ad" providerId="ADAL" clId="{63E93536-2520-4FD4-88E4-93EA9E658CD1}" dt="2021-01-14T13:25:07.899" v="1563"/>
          <ac:grpSpMkLst>
            <pc:docMk/>
            <pc:sldMk cId="1534209685" sldId="268"/>
            <ac:grpSpMk id="22" creationId="{8B9C3938-9D0D-4C61-8087-35AB9DE67E0A}"/>
          </ac:grpSpMkLst>
        </pc:grpChg>
        <pc:grpChg chg="mod">
          <ac:chgData name="Anastasia Galvin" userId="2d39f159-777b-4bad-8899-bf8dfc77b0ad" providerId="ADAL" clId="{63E93536-2520-4FD4-88E4-93EA9E658CD1}" dt="2021-01-14T13:25:12.295" v="1568"/>
          <ac:grpSpMkLst>
            <pc:docMk/>
            <pc:sldMk cId="1534209685" sldId="268"/>
            <ac:grpSpMk id="27" creationId="{3A9AB817-1ED7-4AB1-84DF-FC05FB9220E9}"/>
          </ac:grpSpMkLst>
        </pc:grpChg>
        <pc:grpChg chg="mod">
          <ac:chgData name="Anastasia Galvin" userId="2d39f159-777b-4bad-8899-bf8dfc77b0ad" providerId="ADAL" clId="{63E93536-2520-4FD4-88E4-93EA9E658CD1}" dt="2021-01-14T13:25:12.295" v="1568"/>
          <ac:grpSpMkLst>
            <pc:docMk/>
            <pc:sldMk cId="1534209685" sldId="268"/>
            <ac:grpSpMk id="28" creationId="{A8142894-FE01-4C94-9537-9FC13808B1F3}"/>
          </ac:grpSpMkLst>
        </pc:grpChg>
        <pc:grpChg chg="del mod">
          <ac:chgData name="Anastasia Galvin" userId="2d39f159-777b-4bad-8899-bf8dfc77b0ad" providerId="ADAL" clId="{63E93536-2520-4FD4-88E4-93EA9E658CD1}" dt="2021-01-14T13:25:15.941" v="1572"/>
          <ac:grpSpMkLst>
            <pc:docMk/>
            <pc:sldMk cId="1534209685" sldId="268"/>
            <ac:grpSpMk id="31" creationId="{AE07EA6C-A291-47A6-AD04-D819C86C7BF1}"/>
          </ac:grpSpMkLst>
        </pc:grpChg>
        <pc:grpChg chg="mod">
          <ac:chgData name="Anastasia Galvin" userId="2d39f159-777b-4bad-8899-bf8dfc77b0ad" providerId="ADAL" clId="{63E93536-2520-4FD4-88E4-93EA9E658CD1}" dt="2021-01-14T13:25:19.135" v="1576"/>
          <ac:grpSpMkLst>
            <pc:docMk/>
            <pc:sldMk cId="1534209685" sldId="268"/>
            <ac:grpSpMk id="34" creationId="{89E4BC09-9488-4CD6-A881-3F25F549F18E}"/>
          </ac:grpSpMkLst>
        </pc:grpChg>
        <pc:grpChg chg="mod">
          <ac:chgData name="Anastasia Galvin" userId="2d39f159-777b-4bad-8899-bf8dfc77b0ad" providerId="ADAL" clId="{63E93536-2520-4FD4-88E4-93EA9E658CD1}" dt="2021-01-14T13:25:21.411" v="1579"/>
          <ac:grpSpMkLst>
            <pc:docMk/>
            <pc:sldMk cId="1534209685" sldId="268"/>
            <ac:grpSpMk id="37" creationId="{FA2D89D5-AF0A-49FC-8EA0-98E5758560FB}"/>
          </ac:grpSpMkLst>
        </pc:grpChg>
        <pc:grpChg chg="mod">
          <ac:chgData name="Anastasia Galvin" userId="2d39f159-777b-4bad-8899-bf8dfc77b0ad" providerId="ADAL" clId="{63E93536-2520-4FD4-88E4-93EA9E658CD1}" dt="2021-01-14T13:25:26.945" v="1584"/>
          <ac:grpSpMkLst>
            <pc:docMk/>
            <pc:sldMk cId="1534209685" sldId="268"/>
            <ac:grpSpMk id="41" creationId="{2FC3AC9E-4DF8-4AF9-BD50-4C89707AA539}"/>
          </ac:grpSpMkLst>
        </pc:grpChg>
        <pc:grpChg chg="del mod">
          <ac:chgData name="Anastasia Galvin" userId="2d39f159-777b-4bad-8899-bf8dfc77b0ad" providerId="ADAL" clId="{63E93536-2520-4FD4-88E4-93EA9E658CD1}" dt="2021-01-14T13:25:41.941" v="1598"/>
          <ac:grpSpMkLst>
            <pc:docMk/>
            <pc:sldMk cId="1534209685" sldId="268"/>
            <ac:grpSpMk id="44" creationId="{7C77456B-1C55-4562-B44B-12283466C46B}"/>
          </ac:grpSpMkLst>
        </pc:grpChg>
        <pc:grpChg chg="del mod">
          <ac:chgData name="Anastasia Galvin" userId="2d39f159-777b-4bad-8899-bf8dfc77b0ad" providerId="ADAL" clId="{63E93536-2520-4FD4-88E4-93EA9E658CD1}" dt="2021-01-14T13:25:40.804" v="1596"/>
          <ac:grpSpMkLst>
            <pc:docMk/>
            <pc:sldMk cId="1534209685" sldId="268"/>
            <ac:grpSpMk id="47" creationId="{A92CDD81-FAD8-4557-9C1A-DAF9FA415EF1}"/>
          </ac:grpSpMkLst>
        </pc:grpChg>
        <pc:grpChg chg="mod">
          <ac:chgData name="Anastasia Galvin" userId="2d39f159-777b-4bad-8899-bf8dfc77b0ad" providerId="ADAL" clId="{63E93536-2520-4FD4-88E4-93EA9E658CD1}" dt="2021-01-14T13:25:39.559" v="1595"/>
          <ac:grpSpMkLst>
            <pc:docMk/>
            <pc:sldMk cId="1534209685" sldId="268"/>
            <ac:grpSpMk id="51" creationId="{92EEA895-7744-4814-8EE6-97521EF75FBE}"/>
          </ac:grpSpMkLst>
        </pc:grpChg>
        <pc:grpChg chg="mod">
          <ac:chgData name="Anastasia Galvin" userId="2d39f159-777b-4bad-8899-bf8dfc77b0ad" providerId="ADAL" clId="{63E93536-2520-4FD4-88E4-93EA9E658CD1}" dt="2021-01-14T13:25:46.685" v="1604"/>
          <ac:grpSpMkLst>
            <pc:docMk/>
            <pc:sldMk cId="1534209685" sldId="268"/>
            <ac:grpSpMk id="56" creationId="{4D7E7281-F9C2-4157-A7E1-885CA5C3B27B}"/>
          </ac:grpSpMkLst>
        </pc:grpChg>
        <pc:grpChg chg="mod">
          <ac:chgData name="Anastasia Galvin" userId="2d39f159-777b-4bad-8899-bf8dfc77b0ad" providerId="ADAL" clId="{63E93536-2520-4FD4-88E4-93EA9E658CD1}" dt="2021-01-14T13:25:46.685" v="1604"/>
          <ac:grpSpMkLst>
            <pc:docMk/>
            <pc:sldMk cId="1534209685" sldId="268"/>
            <ac:grpSpMk id="57" creationId="{4143D73A-898B-4620-B604-781896F07F82}"/>
          </ac:grpSpMkLst>
        </pc:grpChg>
        <pc:picChg chg="add mod">
          <ac:chgData name="Anastasia Galvin" userId="2d39f159-777b-4bad-8899-bf8dfc77b0ad" providerId="ADAL" clId="{63E93536-2520-4FD4-88E4-93EA9E658CD1}" dt="2021-01-14T13:23:58.396" v="1546" actId="1076"/>
          <ac:picMkLst>
            <pc:docMk/>
            <pc:sldMk cId="1534209685" sldId="268"/>
            <ac:picMk id="9218" creationId="{C3D08246-5D43-485F-8B8C-9F70B4B0FCA8}"/>
          </ac:picMkLst>
        </pc:picChg>
        <pc:inkChg chg="add del mod">
          <ac:chgData name="Anastasia Galvin" userId="2d39f159-777b-4bad-8899-bf8dfc77b0ad" providerId="ADAL" clId="{63E93536-2520-4FD4-88E4-93EA9E658CD1}" dt="2021-01-14T13:24:45.068" v="1554"/>
          <ac:inkMkLst>
            <pc:docMk/>
            <pc:sldMk cId="1534209685" sldId="268"/>
            <ac:inkMk id="5" creationId="{442E0AF7-CCF0-4900-A358-5B26F63AB68E}"/>
          </ac:inkMkLst>
        </pc:inkChg>
        <pc:inkChg chg="add del mod">
          <ac:chgData name="Anastasia Galvin" userId="2d39f159-777b-4bad-8899-bf8dfc77b0ad" providerId="ADAL" clId="{63E93536-2520-4FD4-88E4-93EA9E658CD1}" dt="2021-01-14T13:24:45.310" v="1555"/>
          <ac:inkMkLst>
            <pc:docMk/>
            <pc:sldMk cId="1534209685" sldId="268"/>
            <ac:inkMk id="15" creationId="{EAA330BD-7F63-4DBC-95BD-12C421396197}"/>
          </ac:inkMkLst>
        </pc:inkChg>
        <pc:inkChg chg="add del mod">
          <ac:chgData name="Anastasia Galvin" userId="2d39f159-777b-4bad-8899-bf8dfc77b0ad" providerId="ADAL" clId="{63E93536-2520-4FD4-88E4-93EA9E658CD1}" dt="2021-01-14T13:25:03.377" v="1560"/>
          <ac:inkMkLst>
            <pc:docMk/>
            <pc:sldMk cId="1534209685" sldId="268"/>
            <ac:inkMk id="17" creationId="{A2F4326C-877D-4A7B-8386-531C5138D9C3}"/>
          </ac:inkMkLst>
        </pc:inkChg>
        <pc:inkChg chg="add del mod">
          <ac:chgData name="Anastasia Galvin" userId="2d39f159-777b-4bad-8899-bf8dfc77b0ad" providerId="ADAL" clId="{63E93536-2520-4FD4-88E4-93EA9E658CD1}" dt="2021-01-14T13:25:03.377" v="1559"/>
          <ac:inkMkLst>
            <pc:docMk/>
            <pc:sldMk cId="1534209685" sldId="268"/>
            <ac:inkMk id="18" creationId="{D0F84972-5183-4556-B520-B13052274B2D}"/>
          </ac:inkMkLst>
        </pc:inkChg>
        <pc:inkChg chg="add mod">
          <ac:chgData name="Anastasia Galvin" userId="2d39f159-777b-4bad-8899-bf8dfc77b0ad" providerId="ADAL" clId="{63E93536-2520-4FD4-88E4-93EA9E658CD1}" dt="2021-01-14T13:25:07.899" v="1563"/>
          <ac:inkMkLst>
            <pc:docMk/>
            <pc:sldMk cId="1534209685" sldId="268"/>
            <ac:inkMk id="20" creationId="{8D92E14F-89F6-4988-BA63-3633D7415A0E}"/>
          </ac:inkMkLst>
        </pc:inkChg>
        <pc:inkChg chg="add mod">
          <ac:chgData name="Anastasia Galvin" userId="2d39f159-777b-4bad-8899-bf8dfc77b0ad" providerId="ADAL" clId="{63E93536-2520-4FD4-88E4-93EA9E658CD1}" dt="2021-01-14T13:25:07.899" v="1563"/>
          <ac:inkMkLst>
            <pc:docMk/>
            <pc:sldMk cId="1534209685" sldId="268"/>
            <ac:inkMk id="21" creationId="{E0040F21-8B2B-4055-AC79-38B802AAF193}"/>
          </ac:inkMkLst>
        </pc:inkChg>
        <pc:inkChg chg="add mod">
          <ac:chgData name="Anastasia Galvin" userId="2d39f159-777b-4bad-8899-bf8dfc77b0ad" providerId="ADAL" clId="{63E93536-2520-4FD4-88E4-93EA9E658CD1}" dt="2021-01-14T13:25:12.295" v="1568"/>
          <ac:inkMkLst>
            <pc:docMk/>
            <pc:sldMk cId="1534209685" sldId="268"/>
            <ac:inkMk id="23" creationId="{0302DE96-C748-4406-8CB8-69D35950F0AE}"/>
          </ac:inkMkLst>
        </pc:inkChg>
        <pc:inkChg chg="add mod">
          <ac:chgData name="Anastasia Galvin" userId="2d39f159-777b-4bad-8899-bf8dfc77b0ad" providerId="ADAL" clId="{63E93536-2520-4FD4-88E4-93EA9E658CD1}" dt="2021-01-14T13:25:12.295" v="1568"/>
          <ac:inkMkLst>
            <pc:docMk/>
            <pc:sldMk cId="1534209685" sldId="268"/>
            <ac:inkMk id="24" creationId="{EDF272B2-E0DD-4FBC-838A-01AA4429F8E9}"/>
          </ac:inkMkLst>
        </pc:inkChg>
        <pc:inkChg chg="add mod">
          <ac:chgData name="Anastasia Galvin" userId="2d39f159-777b-4bad-8899-bf8dfc77b0ad" providerId="ADAL" clId="{63E93536-2520-4FD4-88E4-93EA9E658CD1}" dt="2021-01-14T13:25:12.295" v="1568"/>
          <ac:inkMkLst>
            <pc:docMk/>
            <pc:sldMk cId="1534209685" sldId="268"/>
            <ac:inkMk id="25" creationId="{60598859-3E37-4CED-A2EF-CAA9DFBF3A99}"/>
          </ac:inkMkLst>
        </pc:inkChg>
        <pc:inkChg chg="add mod">
          <ac:chgData name="Anastasia Galvin" userId="2d39f159-777b-4bad-8899-bf8dfc77b0ad" providerId="ADAL" clId="{63E93536-2520-4FD4-88E4-93EA9E658CD1}" dt="2021-01-14T13:25:12.295" v="1568"/>
          <ac:inkMkLst>
            <pc:docMk/>
            <pc:sldMk cId="1534209685" sldId="268"/>
            <ac:inkMk id="26" creationId="{7FCCC2D0-57C3-4E41-AD3F-04A0BB52DAB4}"/>
          </ac:inkMkLst>
        </pc:inkChg>
        <pc:inkChg chg="add del mod">
          <ac:chgData name="Anastasia Galvin" userId="2d39f159-777b-4bad-8899-bf8dfc77b0ad" providerId="ADAL" clId="{63E93536-2520-4FD4-88E4-93EA9E658CD1}" dt="2021-01-14T13:25:15.941" v="1572"/>
          <ac:inkMkLst>
            <pc:docMk/>
            <pc:sldMk cId="1534209685" sldId="268"/>
            <ac:inkMk id="29" creationId="{36DAF9C7-D7CD-4691-84DF-9B8771173D72}"/>
          </ac:inkMkLst>
        </pc:inkChg>
        <pc:inkChg chg="add del mod">
          <ac:chgData name="Anastasia Galvin" userId="2d39f159-777b-4bad-8899-bf8dfc77b0ad" providerId="ADAL" clId="{63E93536-2520-4FD4-88E4-93EA9E658CD1}" dt="2021-01-14T13:25:15.941" v="1573"/>
          <ac:inkMkLst>
            <pc:docMk/>
            <pc:sldMk cId="1534209685" sldId="268"/>
            <ac:inkMk id="30" creationId="{89616231-D73B-49B6-A526-4435157FCB17}"/>
          </ac:inkMkLst>
        </pc:inkChg>
        <pc:inkChg chg="add mod">
          <ac:chgData name="Anastasia Galvin" userId="2d39f159-777b-4bad-8899-bf8dfc77b0ad" providerId="ADAL" clId="{63E93536-2520-4FD4-88E4-93EA9E658CD1}" dt="2021-01-14T13:25:19.135" v="1576"/>
          <ac:inkMkLst>
            <pc:docMk/>
            <pc:sldMk cId="1534209685" sldId="268"/>
            <ac:inkMk id="32" creationId="{52C1FD89-2A50-467B-9C0C-8AF8F747B788}"/>
          </ac:inkMkLst>
        </pc:inkChg>
        <pc:inkChg chg="add mod">
          <ac:chgData name="Anastasia Galvin" userId="2d39f159-777b-4bad-8899-bf8dfc77b0ad" providerId="ADAL" clId="{63E93536-2520-4FD4-88E4-93EA9E658CD1}" dt="2021-01-14T13:25:19.135" v="1576"/>
          <ac:inkMkLst>
            <pc:docMk/>
            <pc:sldMk cId="1534209685" sldId="268"/>
            <ac:inkMk id="33" creationId="{2BC0E002-F682-4768-BE5A-04C537B579D6}"/>
          </ac:inkMkLst>
        </pc:inkChg>
        <pc:inkChg chg="add mod">
          <ac:chgData name="Anastasia Galvin" userId="2d39f159-777b-4bad-8899-bf8dfc77b0ad" providerId="ADAL" clId="{63E93536-2520-4FD4-88E4-93EA9E658CD1}" dt="2021-01-14T13:25:21.411" v="1579"/>
          <ac:inkMkLst>
            <pc:docMk/>
            <pc:sldMk cId="1534209685" sldId="268"/>
            <ac:inkMk id="35" creationId="{94962D35-8142-49B6-A653-7F85E8B29C38}"/>
          </ac:inkMkLst>
        </pc:inkChg>
        <pc:inkChg chg="add mod">
          <ac:chgData name="Anastasia Galvin" userId="2d39f159-777b-4bad-8899-bf8dfc77b0ad" providerId="ADAL" clId="{63E93536-2520-4FD4-88E4-93EA9E658CD1}" dt="2021-01-14T13:25:21.411" v="1579"/>
          <ac:inkMkLst>
            <pc:docMk/>
            <pc:sldMk cId="1534209685" sldId="268"/>
            <ac:inkMk id="36" creationId="{95B14744-B40C-4DFC-B572-3C0586869011}"/>
          </ac:inkMkLst>
        </pc:inkChg>
        <pc:inkChg chg="add del">
          <ac:chgData name="Anastasia Galvin" userId="2d39f159-777b-4bad-8899-bf8dfc77b0ad" providerId="ADAL" clId="{63E93536-2520-4FD4-88E4-93EA9E658CD1}" dt="2021-01-14T13:25:23.315" v="1581"/>
          <ac:inkMkLst>
            <pc:docMk/>
            <pc:sldMk cId="1534209685" sldId="268"/>
            <ac:inkMk id="38" creationId="{A34A7896-450C-4A63-8492-9A8551622C0B}"/>
          </ac:inkMkLst>
        </pc:inkChg>
        <pc:inkChg chg="add mod">
          <ac:chgData name="Anastasia Galvin" userId="2d39f159-777b-4bad-8899-bf8dfc77b0ad" providerId="ADAL" clId="{63E93536-2520-4FD4-88E4-93EA9E658CD1}" dt="2021-01-14T13:25:26.945" v="1584"/>
          <ac:inkMkLst>
            <pc:docMk/>
            <pc:sldMk cId="1534209685" sldId="268"/>
            <ac:inkMk id="39" creationId="{028F497C-F9C7-4789-B599-3361A249B05B}"/>
          </ac:inkMkLst>
        </pc:inkChg>
        <pc:inkChg chg="add mod">
          <ac:chgData name="Anastasia Galvin" userId="2d39f159-777b-4bad-8899-bf8dfc77b0ad" providerId="ADAL" clId="{63E93536-2520-4FD4-88E4-93EA9E658CD1}" dt="2021-01-14T13:25:26.945" v="1584"/>
          <ac:inkMkLst>
            <pc:docMk/>
            <pc:sldMk cId="1534209685" sldId="268"/>
            <ac:inkMk id="40" creationId="{18E20999-296F-45F8-82F3-24C726F77ADE}"/>
          </ac:inkMkLst>
        </pc:inkChg>
        <pc:inkChg chg="add del mod">
          <ac:chgData name="Anastasia Galvin" userId="2d39f159-777b-4bad-8899-bf8dfc77b0ad" providerId="ADAL" clId="{63E93536-2520-4FD4-88E4-93EA9E658CD1}" dt="2021-01-14T13:25:41.941" v="1598"/>
          <ac:inkMkLst>
            <pc:docMk/>
            <pc:sldMk cId="1534209685" sldId="268"/>
            <ac:inkMk id="42" creationId="{9E0DC9F0-3EEF-4584-8E30-F58B05E5A0E2}"/>
          </ac:inkMkLst>
        </pc:inkChg>
        <pc:inkChg chg="add del mod">
          <ac:chgData name="Anastasia Galvin" userId="2d39f159-777b-4bad-8899-bf8dfc77b0ad" providerId="ADAL" clId="{63E93536-2520-4FD4-88E4-93EA9E658CD1}" dt="2021-01-14T13:25:42.057" v="1599"/>
          <ac:inkMkLst>
            <pc:docMk/>
            <pc:sldMk cId="1534209685" sldId="268"/>
            <ac:inkMk id="43" creationId="{750A0187-D954-4D03-BA8B-C43064AA6190}"/>
          </ac:inkMkLst>
        </pc:inkChg>
        <pc:inkChg chg="add del mod">
          <ac:chgData name="Anastasia Galvin" userId="2d39f159-777b-4bad-8899-bf8dfc77b0ad" providerId="ADAL" clId="{63E93536-2520-4FD4-88E4-93EA9E658CD1}" dt="2021-01-14T13:25:40.804" v="1596"/>
          <ac:inkMkLst>
            <pc:docMk/>
            <pc:sldMk cId="1534209685" sldId="268"/>
            <ac:inkMk id="45" creationId="{CD78E77C-93B7-4E8F-AF94-E1F15F6DEFBB}"/>
          </ac:inkMkLst>
        </pc:inkChg>
        <pc:inkChg chg="add del mod">
          <ac:chgData name="Anastasia Galvin" userId="2d39f159-777b-4bad-8899-bf8dfc77b0ad" providerId="ADAL" clId="{63E93536-2520-4FD4-88E4-93EA9E658CD1}" dt="2021-01-14T13:25:40.804" v="1597"/>
          <ac:inkMkLst>
            <pc:docMk/>
            <pc:sldMk cId="1534209685" sldId="268"/>
            <ac:inkMk id="46" creationId="{D4F4C434-BE5A-401C-97CB-BF88C94033C7}"/>
          </ac:inkMkLst>
        </pc:inkChg>
        <pc:inkChg chg="add del">
          <ac:chgData name="Anastasia Galvin" userId="2d39f159-777b-4bad-8899-bf8dfc77b0ad" providerId="ADAL" clId="{63E93536-2520-4FD4-88E4-93EA9E658CD1}" dt="2021-01-14T13:25:33.806" v="1592"/>
          <ac:inkMkLst>
            <pc:docMk/>
            <pc:sldMk cId="1534209685" sldId="268"/>
            <ac:inkMk id="48" creationId="{DB8652A2-219F-4CC1-8C82-BC2239739BD7}"/>
          </ac:inkMkLst>
        </pc:inkChg>
        <pc:inkChg chg="add mod">
          <ac:chgData name="Anastasia Galvin" userId="2d39f159-777b-4bad-8899-bf8dfc77b0ad" providerId="ADAL" clId="{63E93536-2520-4FD4-88E4-93EA9E658CD1}" dt="2021-01-14T13:25:39.559" v="1595"/>
          <ac:inkMkLst>
            <pc:docMk/>
            <pc:sldMk cId="1534209685" sldId="268"/>
            <ac:inkMk id="49" creationId="{BEE7A00C-E839-4EA7-A5AE-B954B002EBA1}"/>
          </ac:inkMkLst>
        </pc:inkChg>
        <pc:inkChg chg="add mod">
          <ac:chgData name="Anastasia Galvin" userId="2d39f159-777b-4bad-8899-bf8dfc77b0ad" providerId="ADAL" clId="{63E93536-2520-4FD4-88E4-93EA9E658CD1}" dt="2021-01-14T13:25:39.559" v="1595"/>
          <ac:inkMkLst>
            <pc:docMk/>
            <pc:sldMk cId="1534209685" sldId="268"/>
            <ac:inkMk id="50" creationId="{1A45D9BF-E1EA-453C-802D-F689F7EAFFA4}"/>
          </ac:inkMkLst>
        </pc:inkChg>
        <pc:inkChg chg="add mod">
          <ac:chgData name="Anastasia Galvin" userId="2d39f159-777b-4bad-8899-bf8dfc77b0ad" providerId="ADAL" clId="{63E93536-2520-4FD4-88E4-93EA9E658CD1}" dt="2021-01-14T13:25:46.685" v="1604"/>
          <ac:inkMkLst>
            <pc:docMk/>
            <pc:sldMk cId="1534209685" sldId="268"/>
            <ac:inkMk id="52" creationId="{9A9DFE8E-6E1F-4663-BED4-5F3EEE7AE210}"/>
          </ac:inkMkLst>
        </pc:inkChg>
        <pc:inkChg chg="add mod">
          <ac:chgData name="Anastasia Galvin" userId="2d39f159-777b-4bad-8899-bf8dfc77b0ad" providerId="ADAL" clId="{63E93536-2520-4FD4-88E4-93EA9E658CD1}" dt="2021-01-14T13:25:46.685" v="1604"/>
          <ac:inkMkLst>
            <pc:docMk/>
            <pc:sldMk cId="1534209685" sldId="268"/>
            <ac:inkMk id="53" creationId="{1EBF00D5-4671-4F05-BDC3-8B8546F75086}"/>
          </ac:inkMkLst>
        </pc:inkChg>
        <pc:inkChg chg="add mod">
          <ac:chgData name="Anastasia Galvin" userId="2d39f159-777b-4bad-8899-bf8dfc77b0ad" providerId="ADAL" clId="{63E93536-2520-4FD4-88E4-93EA9E658CD1}" dt="2021-01-14T13:25:46.685" v="1604"/>
          <ac:inkMkLst>
            <pc:docMk/>
            <pc:sldMk cId="1534209685" sldId="268"/>
            <ac:inkMk id="54" creationId="{833FC942-0AC5-47D7-A333-5118F786F6B9}"/>
          </ac:inkMkLst>
        </pc:inkChg>
        <pc:inkChg chg="add mod">
          <ac:chgData name="Anastasia Galvin" userId="2d39f159-777b-4bad-8899-bf8dfc77b0ad" providerId="ADAL" clId="{63E93536-2520-4FD4-88E4-93EA9E658CD1}" dt="2021-01-14T13:25:46.685" v="1604"/>
          <ac:inkMkLst>
            <pc:docMk/>
            <pc:sldMk cId="1534209685" sldId="268"/>
            <ac:inkMk id="55" creationId="{84CAACEE-3739-4132-917D-0E83A87B3F3E}"/>
          </ac:inkMkLst>
        </pc:inkChg>
      </pc:sldChg>
      <pc:sldChg chg="addSp delSp modSp new mod modTransition setBg modClrScheme chgLayout">
        <pc:chgData name="Anastasia Galvin" userId="2d39f159-777b-4bad-8899-bf8dfc77b0ad" providerId="ADAL" clId="{63E93536-2520-4FD4-88E4-93EA9E658CD1}" dt="2021-01-14T21:30:26.887" v="3805"/>
        <pc:sldMkLst>
          <pc:docMk/>
          <pc:sldMk cId="2609878503" sldId="269"/>
        </pc:sldMkLst>
        <pc:spChg chg="del mod ord">
          <ac:chgData name="Anastasia Galvin" userId="2d39f159-777b-4bad-8899-bf8dfc77b0ad" providerId="ADAL" clId="{63E93536-2520-4FD4-88E4-93EA9E658CD1}" dt="2021-01-14T13:39:26.346" v="1606" actId="700"/>
          <ac:spMkLst>
            <pc:docMk/>
            <pc:sldMk cId="2609878503" sldId="269"/>
            <ac:spMk id="2" creationId="{55EC990A-5FD8-45E1-8362-1F51A835D3ED}"/>
          </ac:spMkLst>
        </pc:spChg>
        <pc:spChg chg="del mod ord">
          <ac:chgData name="Anastasia Galvin" userId="2d39f159-777b-4bad-8899-bf8dfc77b0ad" providerId="ADAL" clId="{63E93536-2520-4FD4-88E4-93EA9E658CD1}" dt="2021-01-14T13:39:26.346" v="1606" actId="700"/>
          <ac:spMkLst>
            <pc:docMk/>
            <pc:sldMk cId="2609878503" sldId="269"/>
            <ac:spMk id="3" creationId="{73F2A83B-DB96-4BBB-A002-BC40A1D55DD4}"/>
          </ac:spMkLst>
        </pc:spChg>
        <pc:spChg chg="del">
          <ac:chgData name="Anastasia Galvin" userId="2d39f159-777b-4bad-8899-bf8dfc77b0ad" providerId="ADAL" clId="{63E93536-2520-4FD4-88E4-93EA9E658CD1}" dt="2021-01-14T13:39:26.346" v="1606" actId="700"/>
          <ac:spMkLst>
            <pc:docMk/>
            <pc:sldMk cId="2609878503" sldId="269"/>
            <ac:spMk id="4" creationId="{0944AF3F-6730-4993-A881-2BBC3B5B14EF}"/>
          </ac:spMkLst>
        </pc:spChg>
        <pc:spChg chg="add del mod ord">
          <ac:chgData name="Anastasia Galvin" userId="2d39f159-777b-4bad-8899-bf8dfc77b0ad" providerId="ADAL" clId="{63E93536-2520-4FD4-88E4-93EA9E658CD1}" dt="2021-01-14T14:06:43.172" v="1955" actId="478"/>
          <ac:spMkLst>
            <pc:docMk/>
            <pc:sldMk cId="2609878503" sldId="269"/>
            <ac:spMk id="5" creationId="{50EE6C56-2A60-42C3-A215-F68D9440C981}"/>
          </ac:spMkLst>
        </pc:spChg>
        <pc:spChg chg="add mod ord">
          <ac:chgData name="Anastasia Galvin" userId="2d39f159-777b-4bad-8899-bf8dfc77b0ad" providerId="ADAL" clId="{63E93536-2520-4FD4-88E4-93EA9E658CD1}" dt="2021-01-14T14:08:40.104" v="2013" actId="27636"/>
          <ac:spMkLst>
            <pc:docMk/>
            <pc:sldMk cId="2609878503" sldId="269"/>
            <ac:spMk id="6" creationId="{425F8EA3-AA49-44BE-AA92-53B4A688DC0A}"/>
          </ac:spMkLst>
        </pc:spChg>
        <pc:spChg chg="add mod">
          <ac:chgData name="Anastasia Galvin" userId="2d39f159-777b-4bad-8899-bf8dfc77b0ad" providerId="ADAL" clId="{63E93536-2520-4FD4-88E4-93EA9E658CD1}" dt="2021-01-14T14:07:26.599" v="1966" actId="115"/>
          <ac:spMkLst>
            <pc:docMk/>
            <pc:sldMk cId="2609878503" sldId="269"/>
            <ac:spMk id="7" creationId="{C0CE42F1-6DE8-4F75-ADD5-35DB622E67A1}"/>
          </ac:spMkLst>
        </pc:spChg>
        <pc:spChg chg="add">
          <ac:chgData name="Anastasia Galvin" userId="2d39f159-777b-4bad-8899-bf8dfc77b0ad" providerId="ADAL" clId="{63E93536-2520-4FD4-88E4-93EA9E658CD1}" dt="2021-01-14T14:06:39.667" v="1954" actId="26606"/>
          <ac:spMkLst>
            <pc:docMk/>
            <pc:sldMk cId="2609878503" sldId="269"/>
            <ac:spMk id="71" creationId="{2B1D4F77-A17C-43D7-B7FA-545148E4E93D}"/>
          </ac:spMkLst>
        </pc:spChg>
        <pc:picChg chg="add mod ord">
          <ac:chgData name="Anastasia Galvin" userId="2d39f159-777b-4bad-8899-bf8dfc77b0ad" providerId="ADAL" clId="{63E93536-2520-4FD4-88E4-93EA9E658CD1}" dt="2021-01-14T14:07:29.385" v="1968" actId="1076"/>
          <ac:picMkLst>
            <pc:docMk/>
            <pc:sldMk cId="2609878503" sldId="269"/>
            <ac:picMk id="10242" creationId="{1F6ED2D0-C00A-414A-B619-C78439AA0935}"/>
          </ac:picMkLst>
        </pc:picChg>
      </pc:sldChg>
      <pc:sldChg chg="addSp delSp modSp new mod modTransition setBg">
        <pc:chgData name="Anastasia Galvin" userId="2d39f159-777b-4bad-8899-bf8dfc77b0ad" providerId="ADAL" clId="{63E93536-2520-4FD4-88E4-93EA9E658CD1}" dt="2021-01-14T21:30:26.887" v="3805"/>
        <pc:sldMkLst>
          <pc:docMk/>
          <pc:sldMk cId="3083298508" sldId="270"/>
        </pc:sldMkLst>
        <pc:spChg chg="mod">
          <ac:chgData name="Anastasia Galvin" userId="2d39f159-777b-4bad-8899-bf8dfc77b0ad" providerId="ADAL" clId="{63E93536-2520-4FD4-88E4-93EA9E658CD1}" dt="2021-01-14T14:51:07.159" v="2193" actId="403"/>
          <ac:spMkLst>
            <pc:docMk/>
            <pc:sldMk cId="3083298508" sldId="270"/>
            <ac:spMk id="2" creationId="{B2530B2A-2EEB-4F83-9F7C-1DB8BCE6F2B7}"/>
          </ac:spMkLst>
        </pc:spChg>
        <pc:spChg chg="mod">
          <ac:chgData name="Anastasia Galvin" userId="2d39f159-777b-4bad-8899-bf8dfc77b0ad" providerId="ADAL" clId="{63E93536-2520-4FD4-88E4-93EA9E658CD1}" dt="2021-01-14T14:52:44.478" v="2294" actId="1076"/>
          <ac:spMkLst>
            <pc:docMk/>
            <pc:sldMk cId="3083298508" sldId="270"/>
            <ac:spMk id="3" creationId="{6466508F-F78F-4A2E-A15C-F42EF929A1AF}"/>
          </ac:spMkLst>
        </pc:spChg>
        <pc:spChg chg="add del mod">
          <ac:chgData name="Anastasia Galvin" userId="2d39f159-777b-4bad-8899-bf8dfc77b0ad" providerId="ADAL" clId="{63E93536-2520-4FD4-88E4-93EA9E658CD1}" dt="2021-01-14T14:52:46.699" v="2295" actId="478"/>
          <ac:spMkLst>
            <pc:docMk/>
            <pc:sldMk cId="3083298508" sldId="270"/>
            <ac:spMk id="7" creationId="{98DB3F4A-4041-4922-B1E2-6F61290BF466}"/>
          </ac:spMkLst>
        </pc:spChg>
        <pc:spChg chg="add mod">
          <ac:chgData name="Anastasia Galvin" userId="2d39f159-777b-4bad-8899-bf8dfc77b0ad" providerId="ADAL" clId="{63E93536-2520-4FD4-88E4-93EA9E658CD1}" dt="2021-01-14T14:52:55.887" v="2297" actId="1076"/>
          <ac:spMkLst>
            <pc:docMk/>
            <pc:sldMk cId="3083298508" sldId="270"/>
            <ac:spMk id="8" creationId="{C854EBAA-A66D-449D-A2E1-FE17E50317E0}"/>
          </ac:spMkLst>
        </pc:spChg>
        <pc:picChg chg="add mod">
          <ac:chgData name="Anastasia Galvin" userId="2d39f159-777b-4bad-8899-bf8dfc77b0ad" providerId="ADAL" clId="{63E93536-2520-4FD4-88E4-93EA9E658CD1}" dt="2021-01-14T14:50:59.591" v="2187" actId="1076"/>
          <ac:picMkLst>
            <pc:docMk/>
            <pc:sldMk cId="3083298508" sldId="270"/>
            <ac:picMk id="71" creationId="{54DDEBDD-D8BD-41A6-8A0D-B00E3768B0F9}"/>
          </ac:picMkLst>
        </pc:picChg>
        <pc:picChg chg="add mod ord">
          <ac:chgData name="Anastasia Galvin" userId="2d39f159-777b-4bad-8899-bf8dfc77b0ad" providerId="ADAL" clId="{63E93536-2520-4FD4-88E4-93EA9E658CD1}" dt="2021-01-14T14:51:00.429" v="2188" actId="1076"/>
          <ac:picMkLst>
            <pc:docMk/>
            <pc:sldMk cId="3083298508" sldId="270"/>
            <ac:picMk id="11266" creationId="{5A7212D2-F319-4887-BA02-84E02DCEA6BB}"/>
          </ac:picMkLst>
        </pc:picChg>
      </pc:sldChg>
      <pc:sldChg chg="addSp delSp modSp new mod modTransition setBg modClrScheme setClrOvrMap chgLayout">
        <pc:chgData name="Anastasia Galvin" userId="2d39f159-777b-4bad-8899-bf8dfc77b0ad" providerId="ADAL" clId="{63E93536-2520-4FD4-88E4-93EA9E658CD1}" dt="2021-01-14T21:30:26.887" v="3805"/>
        <pc:sldMkLst>
          <pc:docMk/>
          <pc:sldMk cId="396412524" sldId="271"/>
        </pc:sldMkLst>
        <pc:spChg chg="del">
          <ac:chgData name="Anastasia Galvin" userId="2d39f159-777b-4bad-8899-bf8dfc77b0ad" providerId="ADAL" clId="{63E93536-2520-4FD4-88E4-93EA9E658CD1}" dt="2021-01-14T16:46:04.788" v="2299" actId="700"/>
          <ac:spMkLst>
            <pc:docMk/>
            <pc:sldMk cId="396412524" sldId="271"/>
            <ac:spMk id="2" creationId="{1AEC3619-3424-4EB8-AAC3-3F117C966B63}"/>
          </ac:spMkLst>
        </pc:spChg>
        <pc:spChg chg="del">
          <ac:chgData name="Anastasia Galvin" userId="2d39f159-777b-4bad-8899-bf8dfc77b0ad" providerId="ADAL" clId="{63E93536-2520-4FD4-88E4-93EA9E658CD1}" dt="2021-01-14T16:46:04.788" v="2299" actId="700"/>
          <ac:spMkLst>
            <pc:docMk/>
            <pc:sldMk cId="396412524" sldId="271"/>
            <ac:spMk id="3" creationId="{A64F3BAD-D3D7-42F8-81F6-90E08C69A8A1}"/>
          </ac:spMkLst>
        </pc:spChg>
        <pc:spChg chg="add mod">
          <ac:chgData name="Anastasia Galvin" userId="2d39f159-777b-4bad-8899-bf8dfc77b0ad" providerId="ADAL" clId="{63E93536-2520-4FD4-88E4-93EA9E658CD1}" dt="2021-01-14T19:51:21.686" v="2359" actId="1076"/>
          <ac:spMkLst>
            <pc:docMk/>
            <pc:sldMk cId="396412524" sldId="271"/>
            <ac:spMk id="4" creationId="{9A89C25D-662B-4614-A588-FD4DBF081E73}"/>
          </ac:spMkLst>
        </pc:spChg>
        <pc:spChg chg="add mod ord">
          <ac:chgData name="Anastasia Galvin" userId="2d39f159-777b-4bad-8899-bf8dfc77b0ad" providerId="ADAL" clId="{63E93536-2520-4FD4-88E4-93EA9E658CD1}" dt="2021-01-14T19:51:27.219" v="2363" actId="27636"/>
          <ac:spMkLst>
            <pc:docMk/>
            <pc:sldMk cId="396412524" sldId="271"/>
            <ac:spMk id="5" creationId="{84FAA810-1662-4F8E-ABBD-6505DE3C4F14}"/>
          </ac:spMkLst>
        </pc:spChg>
        <pc:picChg chg="add del mod">
          <ac:chgData name="Anastasia Galvin" userId="2d39f159-777b-4bad-8899-bf8dfc77b0ad" providerId="ADAL" clId="{63E93536-2520-4FD4-88E4-93EA9E658CD1}" dt="2021-01-14T16:47:52.218" v="2304" actId="478"/>
          <ac:picMkLst>
            <pc:docMk/>
            <pc:sldMk cId="396412524" sldId="271"/>
            <ac:picMk id="12290" creationId="{3CD6140B-E121-437C-BF4E-90BA3E878105}"/>
          </ac:picMkLst>
        </pc:picChg>
        <pc:picChg chg="add mod">
          <ac:chgData name="Anastasia Galvin" userId="2d39f159-777b-4bad-8899-bf8dfc77b0ad" providerId="ADAL" clId="{63E93536-2520-4FD4-88E4-93EA9E658CD1}" dt="2021-01-14T19:51:00.395" v="2348" actId="2711"/>
          <ac:picMkLst>
            <pc:docMk/>
            <pc:sldMk cId="396412524" sldId="271"/>
            <ac:picMk id="12292" creationId="{30ACC65C-B9B1-483E-8A20-93F32D25390A}"/>
          </ac:picMkLst>
        </pc:picChg>
      </pc:sldChg>
      <pc:sldChg chg="addSp delSp modSp new mod modTransition setBg setClrOvrMap">
        <pc:chgData name="Anastasia Galvin" userId="2d39f159-777b-4bad-8899-bf8dfc77b0ad" providerId="ADAL" clId="{63E93536-2520-4FD4-88E4-93EA9E658CD1}" dt="2021-01-14T21:30:26.887" v="3805"/>
        <pc:sldMkLst>
          <pc:docMk/>
          <pc:sldMk cId="1539011269" sldId="272"/>
        </pc:sldMkLst>
        <pc:spChg chg="mod">
          <ac:chgData name="Anastasia Galvin" userId="2d39f159-777b-4bad-8899-bf8dfc77b0ad" providerId="ADAL" clId="{63E93536-2520-4FD4-88E4-93EA9E658CD1}" dt="2021-01-14T20:01:12.073" v="2416" actId="1076"/>
          <ac:spMkLst>
            <pc:docMk/>
            <pc:sldMk cId="1539011269" sldId="272"/>
            <ac:spMk id="2" creationId="{3A855398-A20D-4B13-884F-CDE1AF9B4BF5}"/>
          </ac:spMkLst>
        </pc:spChg>
        <pc:spChg chg="mod ord">
          <ac:chgData name="Anastasia Galvin" userId="2d39f159-777b-4bad-8899-bf8dfc77b0ad" providerId="ADAL" clId="{63E93536-2520-4FD4-88E4-93EA9E658CD1}" dt="2021-01-14T20:01:04.037" v="2414" actId="27636"/>
          <ac:spMkLst>
            <pc:docMk/>
            <pc:sldMk cId="1539011269" sldId="272"/>
            <ac:spMk id="3" creationId="{5F926766-86DF-4079-943C-DF1479C79050}"/>
          </ac:spMkLst>
        </pc:spChg>
        <pc:spChg chg="add del">
          <ac:chgData name="Anastasia Galvin" userId="2d39f159-777b-4bad-8899-bf8dfc77b0ad" providerId="ADAL" clId="{63E93536-2520-4FD4-88E4-93EA9E658CD1}" dt="2021-01-14T19:54:12.230" v="2397" actId="26606"/>
          <ac:spMkLst>
            <pc:docMk/>
            <pc:sldMk cId="1539011269" sldId="272"/>
            <ac:spMk id="71" creationId="{21A75659-5A6F-4F77-9679-678A00B9D8DC}"/>
          </ac:spMkLst>
        </pc:spChg>
        <pc:spChg chg="add del">
          <ac:chgData name="Anastasia Galvin" userId="2d39f159-777b-4bad-8899-bf8dfc77b0ad" providerId="ADAL" clId="{63E93536-2520-4FD4-88E4-93EA9E658CD1}" dt="2021-01-14T19:54:12.230" v="2397" actId="26606"/>
          <ac:spMkLst>
            <pc:docMk/>
            <pc:sldMk cId="1539011269" sldId="272"/>
            <ac:spMk id="73" creationId="{E30A3A45-140E-431E-AED0-07EF836310B3}"/>
          </ac:spMkLst>
        </pc:spChg>
        <pc:spChg chg="add del">
          <ac:chgData name="Anastasia Galvin" userId="2d39f159-777b-4bad-8899-bf8dfc77b0ad" providerId="ADAL" clId="{63E93536-2520-4FD4-88E4-93EA9E658CD1}" dt="2021-01-14T19:54:12.230" v="2397" actId="26606"/>
          <ac:spMkLst>
            <pc:docMk/>
            <pc:sldMk cId="1539011269" sldId="272"/>
            <ac:spMk id="75" creationId="{55D4142C-5077-457F-A6AD-3FECFDB39685}"/>
          </ac:spMkLst>
        </pc:spChg>
        <pc:spChg chg="add del">
          <ac:chgData name="Anastasia Galvin" userId="2d39f159-777b-4bad-8899-bf8dfc77b0ad" providerId="ADAL" clId="{63E93536-2520-4FD4-88E4-93EA9E658CD1}" dt="2021-01-14T19:54:12.230" v="2397" actId="26606"/>
          <ac:spMkLst>
            <pc:docMk/>
            <pc:sldMk cId="1539011269" sldId="272"/>
            <ac:spMk id="77" creationId="{7A5F0580-5EE9-419F-96EE-B6529EF6E7D0}"/>
          </ac:spMkLst>
        </pc:spChg>
        <pc:picChg chg="add mod ord">
          <ac:chgData name="Anastasia Galvin" userId="2d39f159-777b-4bad-8899-bf8dfc77b0ad" providerId="ADAL" clId="{63E93536-2520-4FD4-88E4-93EA9E658CD1}" dt="2021-01-14T19:54:24.163" v="2399" actId="2711"/>
          <ac:picMkLst>
            <pc:docMk/>
            <pc:sldMk cId="1539011269" sldId="272"/>
            <ac:picMk id="13314" creationId="{9D0412FA-7144-4003-9DA0-47F009C65A33}"/>
          </ac:picMkLst>
        </pc:picChg>
      </pc:sldChg>
      <pc:sldChg chg="addSp delSp modSp new mod modTransition setBg">
        <pc:chgData name="Anastasia Galvin" userId="2d39f159-777b-4bad-8899-bf8dfc77b0ad" providerId="ADAL" clId="{63E93536-2520-4FD4-88E4-93EA9E658CD1}" dt="2021-01-14T22:20:26.614" v="3807" actId="20577"/>
        <pc:sldMkLst>
          <pc:docMk/>
          <pc:sldMk cId="2887404778" sldId="273"/>
        </pc:sldMkLst>
        <pc:spChg chg="del">
          <ac:chgData name="Anastasia Galvin" userId="2d39f159-777b-4bad-8899-bf8dfc77b0ad" providerId="ADAL" clId="{63E93536-2520-4FD4-88E4-93EA9E658CD1}" dt="2021-01-14T20:04:21.331" v="2548" actId="478"/>
          <ac:spMkLst>
            <pc:docMk/>
            <pc:sldMk cId="2887404778" sldId="273"/>
            <ac:spMk id="2" creationId="{D76121DD-BCC8-4CD7-824A-0EA8BDC773BF}"/>
          </ac:spMkLst>
        </pc:spChg>
        <pc:spChg chg="mod ord">
          <ac:chgData name="Anastasia Galvin" userId="2d39f159-777b-4bad-8899-bf8dfc77b0ad" providerId="ADAL" clId="{63E93536-2520-4FD4-88E4-93EA9E658CD1}" dt="2021-01-14T22:20:26.614" v="3807" actId="20577"/>
          <ac:spMkLst>
            <pc:docMk/>
            <pc:sldMk cId="2887404778" sldId="273"/>
            <ac:spMk id="3" creationId="{9CE6D1DC-1161-4E1C-8D1C-C68B5881CC4A}"/>
          </ac:spMkLst>
        </pc:spChg>
        <pc:picChg chg="add mod">
          <ac:chgData name="Anastasia Galvin" userId="2d39f159-777b-4bad-8899-bf8dfc77b0ad" providerId="ADAL" clId="{63E93536-2520-4FD4-88E4-93EA9E658CD1}" dt="2021-01-14T20:04:54.735" v="2550" actId="26606"/>
          <ac:picMkLst>
            <pc:docMk/>
            <pc:sldMk cId="2887404778" sldId="273"/>
            <ac:picMk id="14338" creationId="{30346848-8E31-45EA-B4E2-6A5A81D954C2}"/>
          </ac:picMkLst>
        </pc:picChg>
      </pc:sldChg>
      <pc:sldChg chg="addSp modSp new mod modTransition setBg">
        <pc:chgData name="Anastasia Galvin" userId="2d39f159-777b-4bad-8899-bf8dfc77b0ad" providerId="ADAL" clId="{63E93536-2520-4FD4-88E4-93EA9E658CD1}" dt="2021-01-14T21:30:26.887" v="3805"/>
        <pc:sldMkLst>
          <pc:docMk/>
          <pc:sldMk cId="323291201" sldId="274"/>
        </pc:sldMkLst>
        <pc:spChg chg="mod">
          <ac:chgData name="Anastasia Galvin" userId="2d39f159-777b-4bad-8899-bf8dfc77b0ad" providerId="ADAL" clId="{63E93536-2520-4FD4-88E4-93EA9E658CD1}" dt="2021-01-14T20:09:40.839" v="2654" actId="313"/>
          <ac:spMkLst>
            <pc:docMk/>
            <pc:sldMk cId="323291201" sldId="274"/>
            <ac:spMk id="2" creationId="{A44ECE2F-D7AE-486B-B1A3-B510DE601520}"/>
          </ac:spMkLst>
        </pc:spChg>
        <pc:spChg chg="mod">
          <ac:chgData name="Anastasia Galvin" userId="2d39f159-777b-4bad-8899-bf8dfc77b0ad" providerId="ADAL" clId="{63E93536-2520-4FD4-88E4-93EA9E658CD1}" dt="2021-01-14T20:09:34.897" v="2650" actId="1035"/>
          <ac:spMkLst>
            <pc:docMk/>
            <pc:sldMk cId="323291201" sldId="274"/>
            <ac:spMk id="3" creationId="{09D5EEF1-9CF2-4B4F-A666-0062C30E30CF}"/>
          </ac:spMkLst>
        </pc:spChg>
        <pc:picChg chg="add mod">
          <ac:chgData name="Anastasia Galvin" userId="2d39f159-777b-4bad-8899-bf8dfc77b0ad" providerId="ADAL" clId="{63E93536-2520-4FD4-88E4-93EA9E658CD1}" dt="2021-01-14T20:08:24.274" v="2606" actId="2711"/>
          <ac:picMkLst>
            <pc:docMk/>
            <pc:sldMk cId="323291201" sldId="274"/>
            <ac:picMk id="71" creationId="{54DDEBDD-D8BD-41A6-8A0D-B00E3768B0F9}"/>
          </ac:picMkLst>
        </pc:picChg>
        <pc:picChg chg="add mod ord">
          <ac:chgData name="Anastasia Galvin" userId="2d39f159-777b-4bad-8899-bf8dfc77b0ad" providerId="ADAL" clId="{63E93536-2520-4FD4-88E4-93EA9E658CD1}" dt="2021-01-14T20:08:24.274" v="2606" actId="2711"/>
          <ac:picMkLst>
            <pc:docMk/>
            <pc:sldMk cId="323291201" sldId="274"/>
            <ac:picMk id="15362" creationId="{DD15A881-2298-4C9D-B53F-4E2C604DB8FF}"/>
          </ac:picMkLst>
        </pc:picChg>
      </pc:sldChg>
      <pc:sldChg chg="addSp modSp new mod modTransition">
        <pc:chgData name="Anastasia Galvin" userId="2d39f159-777b-4bad-8899-bf8dfc77b0ad" providerId="ADAL" clId="{63E93536-2520-4FD4-88E4-93EA9E658CD1}" dt="2021-01-14T22:20:43.653" v="3809" actId="20577"/>
        <pc:sldMkLst>
          <pc:docMk/>
          <pc:sldMk cId="1517475485" sldId="275"/>
        </pc:sldMkLst>
        <pc:spChg chg="mod">
          <ac:chgData name="Anastasia Galvin" userId="2d39f159-777b-4bad-8899-bf8dfc77b0ad" providerId="ADAL" clId="{63E93536-2520-4FD4-88E4-93EA9E658CD1}" dt="2021-01-14T21:17:56.048" v="3215" actId="1076"/>
          <ac:spMkLst>
            <pc:docMk/>
            <pc:sldMk cId="1517475485" sldId="275"/>
            <ac:spMk id="2" creationId="{82353DD9-11F8-44D0-B285-3DE599EF9F88}"/>
          </ac:spMkLst>
        </pc:spChg>
        <pc:spChg chg="mod">
          <ac:chgData name="Anastasia Galvin" userId="2d39f159-777b-4bad-8899-bf8dfc77b0ad" providerId="ADAL" clId="{63E93536-2520-4FD4-88E4-93EA9E658CD1}" dt="2021-01-14T22:20:43.653" v="3809" actId="20577"/>
          <ac:spMkLst>
            <pc:docMk/>
            <pc:sldMk cId="1517475485" sldId="275"/>
            <ac:spMk id="3" creationId="{47761027-A234-4969-B68E-44B8D683EDA1}"/>
          </ac:spMkLst>
        </pc:spChg>
        <pc:picChg chg="add mod">
          <ac:chgData name="Anastasia Galvin" userId="2d39f159-777b-4bad-8899-bf8dfc77b0ad" providerId="ADAL" clId="{63E93536-2520-4FD4-88E4-93EA9E658CD1}" dt="2021-01-14T20:12:18.211" v="2713"/>
          <ac:picMkLst>
            <pc:docMk/>
            <pc:sldMk cId="1517475485" sldId="275"/>
            <ac:picMk id="16386" creationId="{CCADD011-B414-4EF0-96CC-D2EE48B53425}"/>
          </ac:picMkLst>
        </pc:picChg>
      </pc:sldChg>
      <pc:sldChg chg="addSp delSp modSp new mod modTransition setBg">
        <pc:chgData name="Anastasia Galvin" userId="2d39f159-777b-4bad-8899-bf8dfc77b0ad" providerId="ADAL" clId="{63E93536-2520-4FD4-88E4-93EA9E658CD1}" dt="2021-01-14T22:20:59.238" v="3810" actId="20577"/>
        <pc:sldMkLst>
          <pc:docMk/>
          <pc:sldMk cId="4227886445" sldId="276"/>
        </pc:sldMkLst>
        <pc:spChg chg="mod">
          <ac:chgData name="Anastasia Galvin" userId="2d39f159-777b-4bad-8899-bf8dfc77b0ad" providerId="ADAL" clId="{63E93536-2520-4FD4-88E4-93EA9E658CD1}" dt="2021-01-14T20:14:03.221" v="2797" actId="403"/>
          <ac:spMkLst>
            <pc:docMk/>
            <pc:sldMk cId="4227886445" sldId="276"/>
            <ac:spMk id="2" creationId="{6498AB05-DA92-4955-8DE2-B5F2D2E96E8D}"/>
          </ac:spMkLst>
        </pc:spChg>
        <pc:spChg chg="mod">
          <ac:chgData name="Anastasia Galvin" userId="2d39f159-777b-4bad-8899-bf8dfc77b0ad" providerId="ADAL" clId="{63E93536-2520-4FD4-88E4-93EA9E658CD1}" dt="2021-01-14T22:20:59.238" v="3810" actId="20577"/>
          <ac:spMkLst>
            <pc:docMk/>
            <pc:sldMk cId="4227886445" sldId="276"/>
            <ac:spMk id="3" creationId="{44F77591-51C4-4807-9648-DD229D305FB1}"/>
          </ac:spMkLst>
        </pc:spChg>
        <pc:spChg chg="add del">
          <ac:chgData name="Anastasia Galvin" userId="2d39f159-777b-4bad-8899-bf8dfc77b0ad" providerId="ADAL" clId="{63E93536-2520-4FD4-88E4-93EA9E658CD1}" dt="2021-01-14T20:13:49.509" v="2790" actId="26606"/>
          <ac:spMkLst>
            <pc:docMk/>
            <pc:sldMk cId="4227886445" sldId="276"/>
            <ac:spMk id="71" creationId="{2B1D4F77-A17C-43D7-B7FA-545148E4E93D}"/>
          </ac:spMkLst>
        </pc:spChg>
        <pc:picChg chg="add mod ord">
          <ac:chgData name="Anastasia Galvin" userId="2d39f159-777b-4bad-8899-bf8dfc77b0ad" providerId="ADAL" clId="{63E93536-2520-4FD4-88E4-93EA9E658CD1}" dt="2021-01-14T20:13:57.512" v="2794" actId="2711"/>
          <ac:picMkLst>
            <pc:docMk/>
            <pc:sldMk cId="4227886445" sldId="276"/>
            <ac:picMk id="17410" creationId="{F9FD825F-011B-492C-91A8-D101E7F2E976}"/>
          </ac:picMkLst>
        </pc:picChg>
        <pc:picChg chg="add mod">
          <ac:chgData name="Anastasia Galvin" userId="2d39f159-777b-4bad-8899-bf8dfc77b0ad" providerId="ADAL" clId="{63E93536-2520-4FD4-88E4-93EA9E658CD1}" dt="2021-01-14T20:13:57.512" v="2794" actId="2711"/>
          <ac:picMkLst>
            <pc:docMk/>
            <pc:sldMk cId="4227886445" sldId="276"/>
            <ac:picMk id="17412" creationId="{54DDEBDD-D8BD-41A6-8A0D-B00E3768B0F9}"/>
          </ac:picMkLst>
        </pc:picChg>
      </pc:sldChg>
      <pc:sldChg chg="addSp modSp new mod modTransition setBg">
        <pc:chgData name="Anastasia Galvin" userId="2d39f159-777b-4bad-8899-bf8dfc77b0ad" providerId="ADAL" clId="{63E93536-2520-4FD4-88E4-93EA9E658CD1}" dt="2021-01-14T21:30:26.887" v="3805"/>
        <pc:sldMkLst>
          <pc:docMk/>
          <pc:sldMk cId="2737084530" sldId="277"/>
        </pc:sldMkLst>
        <pc:spChg chg="mod">
          <ac:chgData name="Anastasia Galvin" userId="2d39f159-777b-4bad-8899-bf8dfc77b0ad" providerId="ADAL" clId="{63E93536-2520-4FD4-88E4-93EA9E658CD1}" dt="2021-01-14T20:17:13.564" v="2841" actId="403"/>
          <ac:spMkLst>
            <pc:docMk/>
            <pc:sldMk cId="2737084530" sldId="277"/>
            <ac:spMk id="2" creationId="{84666A48-E663-4BBD-BE8F-5270C5C71B56}"/>
          </ac:spMkLst>
        </pc:spChg>
        <pc:spChg chg="mod">
          <ac:chgData name="Anastasia Galvin" userId="2d39f159-777b-4bad-8899-bf8dfc77b0ad" providerId="ADAL" clId="{63E93536-2520-4FD4-88E4-93EA9E658CD1}" dt="2021-01-14T20:17:27.182" v="2849" actId="27636"/>
          <ac:spMkLst>
            <pc:docMk/>
            <pc:sldMk cId="2737084530" sldId="277"/>
            <ac:spMk id="3" creationId="{6851C4C5-CA0E-4A7A-A6A7-1E6B4E4B2818}"/>
          </ac:spMkLst>
        </pc:spChg>
        <pc:picChg chg="add mod">
          <ac:chgData name="Anastasia Galvin" userId="2d39f159-777b-4bad-8899-bf8dfc77b0ad" providerId="ADAL" clId="{63E93536-2520-4FD4-88E4-93EA9E658CD1}" dt="2021-01-14T20:17:05.196" v="2835" actId="2711"/>
          <ac:picMkLst>
            <pc:docMk/>
            <pc:sldMk cId="2737084530" sldId="277"/>
            <ac:picMk id="71" creationId="{54DDEBDD-D8BD-41A6-8A0D-B00E3768B0F9}"/>
          </ac:picMkLst>
        </pc:picChg>
        <pc:picChg chg="add mod ord">
          <ac:chgData name="Anastasia Galvin" userId="2d39f159-777b-4bad-8899-bf8dfc77b0ad" providerId="ADAL" clId="{63E93536-2520-4FD4-88E4-93EA9E658CD1}" dt="2021-01-14T20:17:05.196" v="2835" actId="2711"/>
          <ac:picMkLst>
            <pc:docMk/>
            <pc:sldMk cId="2737084530" sldId="277"/>
            <ac:picMk id="18434" creationId="{7912869B-5CCF-4020-90E5-438613287302}"/>
          </ac:picMkLst>
        </pc:picChg>
      </pc:sldChg>
      <pc:sldChg chg="addSp delSp modSp new mod modTransition setBg">
        <pc:chgData name="Anastasia Galvin" userId="2d39f159-777b-4bad-8899-bf8dfc77b0ad" providerId="ADAL" clId="{63E93536-2520-4FD4-88E4-93EA9E658CD1}" dt="2021-01-14T21:30:26.887" v="3805"/>
        <pc:sldMkLst>
          <pc:docMk/>
          <pc:sldMk cId="673027069" sldId="278"/>
        </pc:sldMkLst>
        <pc:spChg chg="mod">
          <ac:chgData name="Anastasia Galvin" userId="2d39f159-777b-4bad-8899-bf8dfc77b0ad" providerId="ADAL" clId="{63E93536-2520-4FD4-88E4-93EA9E658CD1}" dt="2021-01-14T20:55:55.765" v="2932" actId="403"/>
          <ac:spMkLst>
            <pc:docMk/>
            <pc:sldMk cId="673027069" sldId="278"/>
            <ac:spMk id="2" creationId="{35DECBC9-D4E3-457A-8B89-7D57E024160F}"/>
          </ac:spMkLst>
        </pc:spChg>
        <pc:spChg chg="mod ord">
          <ac:chgData name="Anastasia Galvin" userId="2d39f159-777b-4bad-8899-bf8dfc77b0ad" providerId="ADAL" clId="{63E93536-2520-4FD4-88E4-93EA9E658CD1}" dt="2021-01-14T20:56:10.041" v="2943" actId="27636"/>
          <ac:spMkLst>
            <pc:docMk/>
            <pc:sldMk cId="673027069" sldId="278"/>
            <ac:spMk id="3" creationId="{5FC6E50F-1E33-49B1-BE97-D931522B4D6D}"/>
          </ac:spMkLst>
        </pc:spChg>
        <pc:spChg chg="add del">
          <ac:chgData name="Anastasia Galvin" userId="2d39f159-777b-4bad-8899-bf8dfc77b0ad" providerId="ADAL" clId="{63E93536-2520-4FD4-88E4-93EA9E658CD1}" dt="2021-01-14T20:55:42.913" v="2925" actId="26606"/>
          <ac:spMkLst>
            <pc:docMk/>
            <pc:sldMk cId="673027069" sldId="278"/>
            <ac:spMk id="11" creationId="{D4974D33-8DC5-464E-8C6D-BE58F0669C17}"/>
          </ac:spMkLst>
        </pc:spChg>
        <pc:spChg chg="add del">
          <ac:chgData name="Anastasia Galvin" userId="2d39f159-777b-4bad-8899-bf8dfc77b0ad" providerId="ADAL" clId="{63E93536-2520-4FD4-88E4-93EA9E658CD1}" dt="2021-01-14T20:55:42.913" v="2925" actId="26606"/>
          <ac:spMkLst>
            <pc:docMk/>
            <pc:sldMk cId="673027069" sldId="278"/>
            <ac:spMk id="12" creationId="{F13C74B1-5B17-4795-BED0-7140497B445A}"/>
          </ac:spMkLst>
        </pc:spChg>
        <pc:spChg chg="add del">
          <ac:chgData name="Anastasia Galvin" userId="2d39f159-777b-4bad-8899-bf8dfc77b0ad" providerId="ADAL" clId="{63E93536-2520-4FD4-88E4-93EA9E658CD1}" dt="2021-01-14T20:19:23.547" v="2911" actId="26606"/>
          <ac:spMkLst>
            <pc:docMk/>
            <pc:sldMk cId="673027069" sldId="278"/>
            <ac:spMk id="73" creationId="{3EBE8569-6AEC-4B8C-8D53-2DE337CDBA65}"/>
          </ac:spMkLst>
        </pc:spChg>
        <pc:spChg chg="add del">
          <ac:chgData name="Anastasia Galvin" userId="2d39f159-777b-4bad-8899-bf8dfc77b0ad" providerId="ADAL" clId="{63E93536-2520-4FD4-88E4-93EA9E658CD1}" dt="2021-01-14T20:19:23.547" v="2911" actId="26606"/>
          <ac:spMkLst>
            <pc:docMk/>
            <pc:sldMk cId="673027069" sldId="278"/>
            <ac:spMk id="75" creationId="{55D4142C-5077-457F-A6AD-3FECFDB39685}"/>
          </ac:spMkLst>
        </pc:spChg>
        <pc:spChg chg="add del">
          <ac:chgData name="Anastasia Galvin" userId="2d39f159-777b-4bad-8899-bf8dfc77b0ad" providerId="ADAL" clId="{63E93536-2520-4FD4-88E4-93EA9E658CD1}" dt="2021-01-14T20:19:23.547" v="2911" actId="26606"/>
          <ac:spMkLst>
            <pc:docMk/>
            <pc:sldMk cId="673027069" sldId="278"/>
            <ac:spMk id="77" creationId="{7A5F0580-5EE9-419F-96EE-B6529EF6E7D0}"/>
          </ac:spMkLst>
        </pc:spChg>
        <pc:spChg chg="add del">
          <ac:chgData name="Anastasia Galvin" userId="2d39f159-777b-4bad-8899-bf8dfc77b0ad" providerId="ADAL" clId="{63E93536-2520-4FD4-88E4-93EA9E658CD1}" dt="2021-01-14T20:19:23.547" v="2911" actId="26606"/>
          <ac:spMkLst>
            <pc:docMk/>
            <pc:sldMk cId="673027069" sldId="278"/>
            <ac:spMk id="19460" creationId="{8FC9BE17-9A7B-462D-AE50-3D8777387304}"/>
          </ac:spMkLst>
        </pc:spChg>
        <pc:spChg chg="add del">
          <ac:chgData name="Anastasia Galvin" userId="2d39f159-777b-4bad-8899-bf8dfc77b0ad" providerId="ADAL" clId="{63E93536-2520-4FD4-88E4-93EA9E658CD1}" dt="2021-01-14T20:19:25.453" v="2913" actId="26606"/>
          <ac:spMkLst>
            <pc:docMk/>
            <pc:sldMk cId="673027069" sldId="278"/>
            <ac:spMk id="19462" creationId="{F56F5174-31D9-4DBB-AAB7-A1FD7BDB1352}"/>
          </ac:spMkLst>
        </pc:spChg>
        <pc:spChg chg="add del">
          <ac:chgData name="Anastasia Galvin" userId="2d39f159-777b-4bad-8899-bf8dfc77b0ad" providerId="ADAL" clId="{63E93536-2520-4FD4-88E4-93EA9E658CD1}" dt="2021-01-14T20:19:25.453" v="2913" actId="26606"/>
          <ac:spMkLst>
            <pc:docMk/>
            <pc:sldMk cId="673027069" sldId="278"/>
            <ac:spMk id="19464" creationId="{F9A95BEE-6BB1-4A28-A8E6-A34B2E42EF87}"/>
          </ac:spMkLst>
        </pc:spChg>
        <pc:spChg chg="add del">
          <ac:chgData name="Anastasia Galvin" userId="2d39f159-777b-4bad-8899-bf8dfc77b0ad" providerId="ADAL" clId="{63E93536-2520-4FD4-88E4-93EA9E658CD1}" dt="2021-01-14T20:19:27.666" v="2915" actId="26606"/>
          <ac:spMkLst>
            <pc:docMk/>
            <pc:sldMk cId="673027069" sldId="278"/>
            <ac:spMk id="19466" creationId="{49CD2D09-B1BB-4DF5-9E1C-3D21B21EDEFD}"/>
          </ac:spMkLst>
        </pc:spChg>
        <pc:spChg chg="add del">
          <ac:chgData name="Anastasia Galvin" userId="2d39f159-777b-4bad-8899-bf8dfc77b0ad" providerId="ADAL" clId="{63E93536-2520-4FD4-88E4-93EA9E658CD1}" dt="2021-01-14T20:19:27.666" v="2915" actId="26606"/>
          <ac:spMkLst>
            <pc:docMk/>
            <pc:sldMk cId="673027069" sldId="278"/>
            <ac:spMk id="19468" creationId="{967C29FE-FD32-4AFB-AD20-DBDF5864B2D8}"/>
          </ac:spMkLst>
        </pc:spChg>
        <pc:spChg chg="add del">
          <ac:chgData name="Anastasia Galvin" userId="2d39f159-777b-4bad-8899-bf8dfc77b0ad" providerId="ADAL" clId="{63E93536-2520-4FD4-88E4-93EA9E658CD1}" dt="2021-01-14T20:19:29.238" v="2917" actId="26606"/>
          <ac:spMkLst>
            <pc:docMk/>
            <pc:sldMk cId="673027069" sldId="278"/>
            <ac:spMk id="19470" creationId="{F56F5174-31D9-4DBB-AAB7-A1FD7BDB1352}"/>
          </ac:spMkLst>
        </pc:spChg>
        <pc:spChg chg="add del">
          <ac:chgData name="Anastasia Galvin" userId="2d39f159-777b-4bad-8899-bf8dfc77b0ad" providerId="ADAL" clId="{63E93536-2520-4FD4-88E4-93EA9E658CD1}" dt="2021-01-14T20:19:29.238" v="2917" actId="26606"/>
          <ac:spMkLst>
            <pc:docMk/>
            <pc:sldMk cId="673027069" sldId="278"/>
            <ac:spMk id="19472" creationId="{F9A95BEE-6BB1-4A28-A8E6-A34B2E42EF87}"/>
          </ac:spMkLst>
        </pc:spChg>
        <pc:spChg chg="add del">
          <ac:chgData name="Anastasia Galvin" userId="2d39f159-777b-4bad-8899-bf8dfc77b0ad" providerId="ADAL" clId="{63E93536-2520-4FD4-88E4-93EA9E658CD1}" dt="2021-01-14T20:55:25.997" v="2919" actId="26606"/>
          <ac:spMkLst>
            <pc:docMk/>
            <pc:sldMk cId="673027069" sldId="278"/>
            <ac:spMk id="19474" creationId="{49CD2D09-B1BB-4DF5-9E1C-3D21B21EDEFD}"/>
          </ac:spMkLst>
        </pc:spChg>
        <pc:spChg chg="add del">
          <ac:chgData name="Anastasia Galvin" userId="2d39f159-777b-4bad-8899-bf8dfc77b0ad" providerId="ADAL" clId="{63E93536-2520-4FD4-88E4-93EA9E658CD1}" dt="2021-01-14T20:55:25.997" v="2919" actId="26606"/>
          <ac:spMkLst>
            <pc:docMk/>
            <pc:sldMk cId="673027069" sldId="278"/>
            <ac:spMk id="19476" creationId="{967C29FE-FD32-4AFB-AD20-DBDF5864B2D8}"/>
          </ac:spMkLst>
        </pc:spChg>
        <pc:picChg chg="add mod ord">
          <ac:chgData name="Anastasia Galvin" userId="2d39f159-777b-4bad-8899-bf8dfc77b0ad" providerId="ADAL" clId="{63E93536-2520-4FD4-88E4-93EA9E658CD1}" dt="2021-01-14T20:55:50.011" v="2927" actId="2711"/>
          <ac:picMkLst>
            <pc:docMk/>
            <pc:sldMk cId="673027069" sldId="278"/>
            <ac:picMk id="4" creationId="{2394A6AB-47C6-41FF-97CD-E6C78555390A}"/>
          </ac:picMkLst>
        </pc:picChg>
        <pc:picChg chg="add del">
          <ac:chgData name="Anastasia Galvin" userId="2d39f159-777b-4bad-8899-bf8dfc77b0ad" providerId="ADAL" clId="{63E93536-2520-4FD4-88E4-93EA9E658CD1}" dt="2021-01-14T20:55:38.362" v="2923" actId="26606"/>
          <ac:picMkLst>
            <pc:docMk/>
            <pc:sldMk cId="673027069" sldId="278"/>
            <ac:picMk id="9" creationId="{54DDEBDD-D8BD-41A6-8A0D-B00E3768B0F9}"/>
          </ac:picMkLst>
        </pc:picChg>
        <pc:picChg chg="add del">
          <ac:chgData name="Anastasia Galvin" userId="2d39f159-777b-4bad-8899-bf8dfc77b0ad" providerId="ADAL" clId="{63E93536-2520-4FD4-88E4-93EA9E658CD1}" dt="2021-01-14T20:19:20.949" v="2909" actId="26606"/>
          <ac:picMkLst>
            <pc:docMk/>
            <pc:sldMk cId="673027069" sldId="278"/>
            <ac:picMk id="71" creationId="{54DDEBDD-D8BD-41A6-8A0D-B00E3768B0F9}"/>
          </ac:picMkLst>
        </pc:picChg>
        <pc:picChg chg="add del mod ord">
          <ac:chgData name="Anastasia Galvin" userId="2d39f159-777b-4bad-8899-bf8dfc77b0ad" providerId="ADAL" clId="{63E93536-2520-4FD4-88E4-93EA9E658CD1}" dt="2021-01-14T20:55:26.438" v="2920"/>
          <ac:picMkLst>
            <pc:docMk/>
            <pc:sldMk cId="673027069" sldId="278"/>
            <ac:picMk id="19458" creationId="{D67D00D4-1F4E-4F3C-B880-99F984CD2469}"/>
          </ac:picMkLst>
        </pc:picChg>
        <pc:picChg chg="add del">
          <ac:chgData name="Anastasia Galvin" userId="2d39f159-777b-4bad-8899-bf8dfc77b0ad" providerId="ADAL" clId="{63E93536-2520-4FD4-88E4-93EA9E658CD1}" dt="2021-01-14T20:19:25.453" v="2913" actId="26606"/>
          <ac:picMkLst>
            <pc:docMk/>
            <pc:sldMk cId="673027069" sldId="278"/>
            <ac:picMk id="19463" creationId="{AE113210-7872-481A-ADE6-3A05CCAF5EB2}"/>
          </ac:picMkLst>
        </pc:picChg>
        <pc:picChg chg="add del">
          <ac:chgData name="Anastasia Galvin" userId="2d39f159-777b-4bad-8899-bf8dfc77b0ad" providerId="ADAL" clId="{63E93536-2520-4FD4-88E4-93EA9E658CD1}" dt="2021-01-14T20:19:27.666" v="2915" actId="26606"/>
          <ac:picMkLst>
            <pc:docMk/>
            <pc:sldMk cId="673027069" sldId="278"/>
            <ac:picMk id="19467" creationId="{83355637-BA71-4F63-94C9-E77BF81BDFC0}"/>
          </ac:picMkLst>
        </pc:picChg>
        <pc:picChg chg="add del">
          <ac:chgData name="Anastasia Galvin" userId="2d39f159-777b-4bad-8899-bf8dfc77b0ad" providerId="ADAL" clId="{63E93536-2520-4FD4-88E4-93EA9E658CD1}" dt="2021-01-14T20:19:29.238" v="2917" actId="26606"/>
          <ac:picMkLst>
            <pc:docMk/>
            <pc:sldMk cId="673027069" sldId="278"/>
            <ac:picMk id="19471" creationId="{AE113210-7872-481A-ADE6-3A05CCAF5EB2}"/>
          </ac:picMkLst>
        </pc:picChg>
        <pc:picChg chg="add del">
          <ac:chgData name="Anastasia Galvin" userId="2d39f159-777b-4bad-8899-bf8dfc77b0ad" providerId="ADAL" clId="{63E93536-2520-4FD4-88E4-93EA9E658CD1}" dt="2021-01-14T20:55:25.997" v="2919" actId="26606"/>
          <ac:picMkLst>
            <pc:docMk/>
            <pc:sldMk cId="673027069" sldId="278"/>
            <ac:picMk id="19475" creationId="{83355637-BA71-4F63-94C9-E77BF81BDFC0}"/>
          </ac:picMkLst>
        </pc:picChg>
        <pc:cxnChg chg="add mod">
          <ac:chgData name="Anastasia Galvin" userId="2d39f159-777b-4bad-8899-bf8dfc77b0ad" providerId="ADAL" clId="{63E93536-2520-4FD4-88E4-93EA9E658CD1}" dt="2021-01-14T20:55:50.011" v="2927" actId="2711"/>
          <ac:cxnSpMkLst>
            <pc:docMk/>
            <pc:sldMk cId="673027069" sldId="278"/>
            <ac:cxnSpMk id="14" creationId="{A7F400EE-A8A5-48AF-B4D6-291B52C6F0B0}"/>
          </ac:cxnSpMkLst>
        </pc:cxnChg>
      </pc:sldChg>
      <pc:sldChg chg="addSp modSp new mod ord modTransition setBg">
        <pc:chgData name="Anastasia Galvin" userId="2d39f159-777b-4bad-8899-bf8dfc77b0ad" providerId="ADAL" clId="{63E93536-2520-4FD4-88E4-93EA9E658CD1}" dt="2021-01-14T21:30:26.887" v="3805"/>
        <pc:sldMkLst>
          <pc:docMk/>
          <pc:sldMk cId="1839597246" sldId="279"/>
        </pc:sldMkLst>
        <pc:spChg chg="mod">
          <ac:chgData name="Anastasia Galvin" userId="2d39f159-777b-4bad-8899-bf8dfc77b0ad" providerId="ADAL" clId="{63E93536-2520-4FD4-88E4-93EA9E658CD1}" dt="2021-01-14T21:08:09.452" v="2996" actId="1076"/>
          <ac:spMkLst>
            <pc:docMk/>
            <pc:sldMk cId="1839597246" sldId="279"/>
            <ac:spMk id="2" creationId="{E03BDDE3-9364-416C-99BB-87256E46D33A}"/>
          </ac:spMkLst>
        </pc:spChg>
        <pc:spChg chg="mod">
          <ac:chgData name="Anastasia Galvin" userId="2d39f159-777b-4bad-8899-bf8dfc77b0ad" providerId="ADAL" clId="{63E93536-2520-4FD4-88E4-93EA9E658CD1}" dt="2021-01-14T21:09:21.650" v="3033" actId="403"/>
          <ac:spMkLst>
            <pc:docMk/>
            <pc:sldMk cId="1839597246" sldId="279"/>
            <ac:spMk id="3" creationId="{25FC6511-A2AE-4B5B-B880-DD9A857FBE3C}"/>
          </ac:spMkLst>
        </pc:spChg>
        <pc:spChg chg="add mod">
          <ac:chgData name="Anastasia Galvin" userId="2d39f159-777b-4bad-8899-bf8dfc77b0ad" providerId="ADAL" clId="{63E93536-2520-4FD4-88E4-93EA9E658CD1}" dt="2021-01-14T21:07:54.817" v="2984" actId="2711"/>
          <ac:spMkLst>
            <pc:docMk/>
            <pc:sldMk cId="1839597246" sldId="279"/>
            <ac:spMk id="71" creationId="{86C7B4A1-154A-4DF0-AC46-F88D75A2E0FD}"/>
          </ac:spMkLst>
        </pc:spChg>
        <pc:picChg chg="add mod ord">
          <ac:chgData name="Anastasia Galvin" userId="2d39f159-777b-4bad-8899-bf8dfc77b0ad" providerId="ADAL" clId="{63E93536-2520-4FD4-88E4-93EA9E658CD1}" dt="2021-01-14T21:08:06.625" v="2995" actId="1076"/>
          <ac:picMkLst>
            <pc:docMk/>
            <pc:sldMk cId="1839597246" sldId="279"/>
            <ac:picMk id="20482" creationId="{E2BCF987-4A58-431F-A73D-800284FA27DC}"/>
          </ac:picMkLst>
        </pc:picChg>
      </pc:sldChg>
      <pc:sldChg chg="addSp modSp new mod ord modTransition setBg">
        <pc:chgData name="Anastasia Galvin" userId="2d39f159-777b-4bad-8899-bf8dfc77b0ad" providerId="ADAL" clId="{63E93536-2520-4FD4-88E4-93EA9E658CD1}" dt="2021-01-14T21:30:26.887" v="3805"/>
        <pc:sldMkLst>
          <pc:docMk/>
          <pc:sldMk cId="2971208258" sldId="280"/>
        </pc:sldMkLst>
        <pc:spChg chg="mod">
          <ac:chgData name="Anastasia Galvin" userId="2d39f159-777b-4bad-8899-bf8dfc77b0ad" providerId="ADAL" clId="{63E93536-2520-4FD4-88E4-93EA9E658CD1}" dt="2021-01-14T21:12:08.938" v="3086" actId="1076"/>
          <ac:spMkLst>
            <pc:docMk/>
            <pc:sldMk cId="2971208258" sldId="280"/>
            <ac:spMk id="2" creationId="{22EE07D1-F179-4818-B043-BA6BABCFC2D3}"/>
          </ac:spMkLst>
        </pc:spChg>
        <pc:spChg chg="mod">
          <ac:chgData name="Anastasia Galvin" userId="2d39f159-777b-4bad-8899-bf8dfc77b0ad" providerId="ADAL" clId="{63E93536-2520-4FD4-88E4-93EA9E658CD1}" dt="2021-01-14T21:12:01.169" v="3083" actId="255"/>
          <ac:spMkLst>
            <pc:docMk/>
            <pc:sldMk cId="2971208258" sldId="280"/>
            <ac:spMk id="3" creationId="{7DBA594B-9FF6-4B1E-84C4-A88782C4E054}"/>
          </ac:spMkLst>
        </pc:spChg>
        <pc:spChg chg="add mod">
          <ac:chgData name="Anastasia Galvin" userId="2d39f159-777b-4bad-8899-bf8dfc77b0ad" providerId="ADAL" clId="{63E93536-2520-4FD4-88E4-93EA9E658CD1}" dt="2021-01-14T21:11:09.717" v="3058" actId="2711"/>
          <ac:spMkLst>
            <pc:docMk/>
            <pc:sldMk cId="2971208258" sldId="280"/>
            <ac:spMk id="71" creationId="{2B1D4F77-A17C-43D7-B7FA-545148E4E93D}"/>
          </ac:spMkLst>
        </pc:spChg>
        <pc:picChg chg="add mod ord">
          <ac:chgData name="Anastasia Galvin" userId="2d39f159-777b-4bad-8899-bf8dfc77b0ad" providerId="ADAL" clId="{63E93536-2520-4FD4-88E4-93EA9E658CD1}" dt="2021-01-14T21:12:06.475" v="3085" actId="1076"/>
          <ac:picMkLst>
            <pc:docMk/>
            <pc:sldMk cId="2971208258" sldId="280"/>
            <ac:picMk id="21506" creationId="{7B20B009-01C7-4FBD-B82C-B0BDBAD0B572}"/>
          </ac:picMkLst>
        </pc:picChg>
      </pc:sldChg>
      <pc:sldChg chg="addSp modSp new mod modTransition setBg">
        <pc:chgData name="Anastasia Galvin" userId="2d39f159-777b-4bad-8899-bf8dfc77b0ad" providerId="ADAL" clId="{63E93536-2520-4FD4-88E4-93EA9E658CD1}" dt="2021-01-14T21:30:26.887" v="3805"/>
        <pc:sldMkLst>
          <pc:docMk/>
          <pc:sldMk cId="4138795189" sldId="281"/>
        </pc:sldMkLst>
        <pc:spChg chg="mod">
          <ac:chgData name="Anastasia Galvin" userId="2d39f159-777b-4bad-8899-bf8dfc77b0ad" providerId="ADAL" clId="{63E93536-2520-4FD4-88E4-93EA9E658CD1}" dt="2021-01-14T21:17:04.226" v="3205" actId="14100"/>
          <ac:spMkLst>
            <pc:docMk/>
            <pc:sldMk cId="4138795189" sldId="281"/>
            <ac:spMk id="2" creationId="{8EBBC5B3-2350-4F84-A04C-3E9A31800CDF}"/>
          </ac:spMkLst>
        </pc:spChg>
        <pc:spChg chg="mod ord">
          <ac:chgData name="Anastasia Galvin" userId="2d39f159-777b-4bad-8899-bf8dfc77b0ad" providerId="ADAL" clId="{63E93536-2520-4FD4-88E4-93EA9E658CD1}" dt="2021-01-14T21:17:07.973" v="3207" actId="14100"/>
          <ac:spMkLst>
            <pc:docMk/>
            <pc:sldMk cId="4138795189" sldId="281"/>
            <ac:spMk id="3" creationId="{AA098D3E-A8FD-4C52-A210-89D5F1A55FC2}"/>
          </ac:spMkLst>
        </pc:spChg>
        <pc:picChg chg="add mod">
          <ac:chgData name="Anastasia Galvin" userId="2d39f159-777b-4bad-8899-bf8dfc77b0ad" providerId="ADAL" clId="{63E93536-2520-4FD4-88E4-93EA9E658CD1}" dt="2021-01-14T21:16:13.934" v="3184" actId="2711"/>
          <ac:picMkLst>
            <pc:docMk/>
            <pc:sldMk cId="4138795189" sldId="281"/>
            <ac:picMk id="22530" creationId="{0DD74E0B-6188-4168-B128-1BB3ACE3F017}"/>
          </ac:picMkLst>
        </pc:picChg>
      </pc:sldChg>
      <pc:sldChg chg="addSp delSp modSp new mod modTransition setBg modClrScheme chgLayout">
        <pc:chgData name="Anastasia Galvin" userId="2d39f159-777b-4bad-8899-bf8dfc77b0ad" providerId="ADAL" clId="{63E93536-2520-4FD4-88E4-93EA9E658CD1}" dt="2021-01-14T21:30:26.887" v="3805"/>
        <pc:sldMkLst>
          <pc:docMk/>
          <pc:sldMk cId="1239995889" sldId="282"/>
        </pc:sldMkLst>
        <pc:spChg chg="mod ord">
          <ac:chgData name="Anastasia Galvin" userId="2d39f159-777b-4bad-8899-bf8dfc77b0ad" providerId="ADAL" clId="{63E93536-2520-4FD4-88E4-93EA9E658CD1}" dt="2021-01-14T21:20:06.810" v="3318" actId="122"/>
          <ac:spMkLst>
            <pc:docMk/>
            <pc:sldMk cId="1239995889" sldId="282"/>
            <ac:spMk id="2" creationId="{164062FC-885E-4687-AA75-E392A73536A4}"/>
          </ac:spMkLst>
        </pc:spChg>
        <pc:spChg chg="mod ord">
          <ac:chgData name="Anastasia Galvin" userId="2d39f159-777b-4bad-8899-bf8dfc77b0ad" providerId="ADAL" clId="{63E93536-2520-4FD4-88E4-93EA9E658CD1}" dt="2021-01-14T21:23:06.246" v="3365" actId="20577"/>
          <ac:spMkLst>
            <pc:docMk/>
            <pc:sldMk cId="1239995889" sldId="282"/>
            <ac:spMk id="3" creationId="{EE44501D-B612-4F15-BBD4-C2A66B786B93}"/>
          </ac:spMkLst>
        </pc:spChg>
        <pc:spChg chg="add mod ord">
          <ac:chgData name="Anastasia Galvin" userId="2d39f159-777b-4bad-8899-bf8dfc77b0ad" providerId="ADAL" clId="{63E93536-2520-4FD4-88E4-93EA9E658CD1}" dt="2021-01-14T21:23:24.869" v="3367" actId="14100"/>
          <ac:spMkLst>
            <pc:docMk/>
            <pc:sldMk cId="1239995889" sldId="282"/>
            <ac:spMk id="4" creationId="{37875500-49B3-47E7-B3DE-113C56F27AFF}"/>
          </ac:spMkLst>
        </pc:spChg>
        <pc:spChg chg="add del">
          <ac:chgData name="Anastasia Galvin" userId="2d39f159-777b-4bad-8899-bf8dfc77b0ad" providerId="ADAL" clId="{63E93536-2520-4FD4-88E4-93EA9E658CD1}" dt="2021-01-14T21:19:47.882" v="3308" actId="26606"/>
          <ac:spMkLst>
            <pc:docMk/>
            <pc:sldMk cId="1239995889" sldId="282"/>
            <ac:spMk id="9" creationId="{8CA06CD6-90CA-4C45-856C-6771339E1E22}"/>
          </ac:spMkLst>
        </pc:spChg>
        <pc:spChg chg="add mod">
          <ac:chgData name="Anastasia Galvin" userId="2d39f159-777b-4bad-8899-bf8dfc77b0ad" providerId="ADAL" clId="{63E93536-2520-4FD4-88E4-93EA9E658CD1}" dt="2021-01-14T21:19:55.148" v="3310" actId="2711"/>
          <ac:spMkLst>
            <pc:docMk/>
            <pc:sldMk cId="1239995889" sldId="282"/>
            <ac:spMk id="13" creationId="{4C608BEB-860E-4094-8511-78603564A75E}"/>
          </ac:spMkLst>
        </pc:spChg>
        <pc:cxnChg chg="add del">
          <ac:chgData name="Anastasia Galvin" userId="2d39f159-777b-4bad-8899-bf8dfc77b0ad" providerId="ADAL" clId="{63E93536-2520-4FD4-88E4-93EA9E658CD1}" dt="2021-01-14T21:19:47.882" v="3308" actId="26606"/>
          <ac:cxnSpMkLst>
            <pc:docMk/>
            <pc:sldMk cId="1239995889" sldId="282"/>
            <ac:cxnSpMk id="11" creationId="{5021601D-2758-4B15-A31C-FDA184C51B3A}"/>
          </ac:cxnSpMkLst>
        </pc:cxnChg>
        <pc:cxnChg chg="add">
          <ac:chgData name="Anastasia Galvin" userId="2d39f159-777b-4bad-8899-bf8dfc77b0ad" providerId="ADAL" clId="{63E93536-2520-4FD4-88E4-93EA9E658CD1}" dt="2021-01-14T21:19:47.900" v="3309" actId="26606"/>
          <ac:cxnSpMkLst>
            <pc:docMk/>
            <pc:sldMk cId="1239995889" sldId="282"/>
            <ac:cxnSpMk id="14" creationId="{1F16A8D4-FE87-4604-88B2-394B5D1EB437}"/>
          </ac:cxnSpMkLst>
        </pc:cxnChg>
      </pc:sldChg>
      <pc:sldChg chg="addSp delSp modSp new mod modTransition setBg">
        <pc:chgData name="Anastasia Galvin" userId="2d39f159-777b-4bad-8899-bf8dfc77b0ad" providerId="ADAL" clId="{63E93536-2520-4FD4-88E4-93EA9E658CD1}" dt="2021-01-14T21:30:26.887" v="3805"/>
        <pc:sldMkLst>
          <pc:docMk/>
          <pc:sldMk cId="3476428228" sldId="283"/>
        </pc:sldMkLst>
        <pc:spChg chg="mod">
          <ac:chgData name="Anastasia Galvin" userId="2d39f159-777b-4bad-8899-bf8dfc77b0ad" providerId="ADAL" clId="{63E93536-2520-4FD4-88E4-93EA9E658CD1}" dt="2021-01-14T21:28:43.657" v="3739" actId="403"/>
          <ac:spMkLst>
            <pc:docMk/>
            <pc:sldMk cId="3476428228" sldId="283"/>
            <ac:spMk id="2" creationId="{FE4CA5FA-874A-4BC4-99E9-0F75EB607F10}"/>
          </ac:spMkLst>
        </pc:spChg>
        <pc:spChg chg="mod">
          <ac:chgData name="Anastasia Galvin" userId="2d39f159-777b-4bad-8899-bf8dfc77b0ad" providerId="ADAL" clId="{63E93536-2520-4FD4-88E4-93EA9E658CD1}" dt="2021-01-14T21:28:59.156" v="3750" actId="14100"/>
          <ac:spMkLst>
            <pc:docMk/>
            <pc:sldMk cId="3476428228" sldId="283"/>
            <ac:spMk id="3" creationId="{477CC7BE-62C5-4D48-B9A5-23844F7ADDCA}"/>
          </ac:spMkLst>
        </pc:spChg>
        <pc:spChg chg="add mod">
          <ac:chgData name="Anastasia Galvin" userId="2d39f159-777b-4bad-8899-bf8dfc77b0ad" providerId="ADAL" clId="{63E93536-2520-4FD4-88E4-93EA9E658CD1}" dt="2021-01-14T21:28:26.628" v="3731" actId="2711"/>
          <ac:spMkLst>
            <pc:docMk/>
            <pc:sldMk cId="3476428228" sldId="283"/>
            <ac:spMk id="8" creationId="{488333BA-AE6E-427A-9B16-A39C8073F4EB}"/>
          </ac:spMkLst>
        </pc:spChg>
        <pc:spChg chg="add mod">
          <ac:chgData name="Anastasia Galvin" userId="2d39f159-777b-4bad-8899-bf8dfc77b0ad" providerId="ADAL" clId="{63E93536-2520-4FD4-88E4-93EA9E658CD1}" dt="2021-01-14T21:28:26.628" v="3731" actId="2711"/>
          <ac:spMkLst>
            <pc:docMk/>
            <pc:sldMk cId="3476428228" sldId="283"/>
            <ac:spMk id="10" creationId="{F98ED85F-DCEE-4B50-802E-71A6E3E12B04}"/>
          </ac:spMkLst>
        </pc:spChg>
        <pc:graphicFrameChg chg="add del mod modGraphic">
          <ac:chgData name="Anastasia Galvin" userId="2d39f159-777b-4bad-8899-bf8dfc77b0ad" providerId="ADAL" clId="{63E93536-2520-4FD4-88E4-93EA9E658CD1}" dt="2021-01-14T21:28:13.957" v="3729" actId="21"/>
          <ac:graphicFrameMkLst>
            <pc:docMk/>
            <pc:sldMk cId="3476428228" sldId="283"/>
            <ac:graphicFrameMk id="4" creationId="{E75BD047-D1D9-4BB9-AAAA-D7E5530D0779}"/>
          </ac:graphicFrameMkLst>
        </pc:graphicFrameChg>
        <pc:graphicFrameChg chg="add mod modGraphic">
          <ac:chgData name="Anastasia Galvin" userId="2d39f159-777b-4bad-8899-bf8dfc77b0ad" providerId="ADAL" clId="{63E93536-2520-4FD4-88E4-93EA9E658CD1}" dt="2021-01-14T21:29:51.390" v="3804" actId="255"/>
          <ac:graphicFrameMkLst>
            <pc:docMk/>
            <pc:sldMk cId="3476428228" sldId="283"/>
            <ac:graphicFrameMk id="7" creationId="{C80A9184-CF5F-4C29-970B-75CC5C555D94}"/>
          </ac:graphicFrameMkLst>
        </pc:graphicFrameChg>
      </pc:sldChg>
      <pc:sldChg chg="addSp modSp add mod setBg">
        <pc:chgData name="Anastasia Galvin" userId="2d39f159-777b-4bad-8899-bf8dfc77b0ad" providerId="ADAL" clId="{63E93536-2520-4FD4-88E4-93EA9E658CD1}" dt="2021-01-14T22:44:06.706" v="3863" actId="20577"/>
        <pc:sldMkLst>
          <pc:docMk/>
          <pc:sldMk cId="1295627185" sldId="284"/>
        </pc:sldMkLst>
        <pc:spChg chg="mod">
          <ac:chgData name="Anastasia Galvin" userId="2d39f159-777b-4bad-8899-bf8dfc77b0ad" providerId="ADAL" clId="{63E93536-2520-4FD4-88E4-93EA9E658CD1}" dt="2021-01-14T22:43:15.922" v="3848" actId="403"/>
          <ac:spMkLst>
            <pc:docMk/>
            <pc:sldMk cId="1295627185" sldId="284"/>
            <ac:spMk id="2" creationId="{4C764BC9-21F8-48B1-BC28-C1AD01013D13}"/>
          </ac:spMkLst>
        </pc:spChg>
        <pc:spChg chg="mod ord">
          <ac:chgData name="Anastasia Galvin" userId="2d39f159-777b-4bad-8899-bf8dfc77b0ad" providerId="ADAL" clId="{63E93536-2520-4FD4-88E4-93EA9E658CD1}" dt="2021-01-14T22:44:06.706" v="3863" actId="20577"/>
          <ac:spMkLst>
            <pc:docMk/>
            <pc:sldMk cId="1295627185" sldId="284"/>
            <ac:spMk id="3" creationId="{D8B2CD1A-7953-457D-A45E-5895AF9B4378}"/>
          </ac:spMkLst>
        </pc:spChg>
        <pc:spChg chg="add mod">
          <ac:chgData name="Anastasia Galvin" userId="2d39f159-777b-4bad-8899-bf8dfc77b0ad" providerId="ADAL" clId="{63E93536-2520-4FD4-88E4-93EA9E658CD1}" dt="2021-01-14T22:43:05.292" v="3842" actId="2711"/>
          <ac:spMkLst>
            <pc:docMk/>
            <pc:sldMk cId="1295627185" sldId="284"/>
            <ac:spMk id="71" creationId="{5396781C-32A1-4FDA-A83B-A7FF8C1B1E99}"/>
          </ac:spMkLst>
        </pc:spChg>
        <pc:grpChg chg="add mod">
          <ac:chgData name="Anastasia Galvin" userId="2d39f159-777b-4bad-8899-bf8dfc77b0ad" providerId="ADAL" clId="{63E93536-2520-4FD4-88E4-93EA9E658CD1}" dt="2021-01-14T22:43:05.292" v="3842" actId="2711"/>
          <ac:grpSpMkLst>
            <pc:docMk/>
            <pc:sldMk cId="1295627185" sldId="284"/>
            <ac:grpSpMk id="73" creationId="{54A1C8FD-E5B7-4BEC-A74A-A55FB8EA7CFE}"/>
          </ac:grpSpMkLst>
        </pc:grpChg>
        <pc:picChg chg="add mod">
          <ac:chgData name="Anastasia Galvin" userId="2d39f159-777b-4bad-8899-bf8dfc77b0ad" providerId="ADAL" clId="{63E93536-2520-4FD4-88E4-93EA9E658CD1}" dt="2021-01-14T22:43:05.292" v="3842" actId="2711"/>
          <ac:picMkLst>
            <pc:docMk/>
            <pc:sldMk cId="1295627185" sldId="284"/>
            <ac:picMk id="1026" creationId="{291FACE2-D759-4A96-A90D-44ED27D585DB}"/>
          </ac:picMkLst>
        </pc:picChg>
      </pc:sldChg>
      <pc:sldChg chg="modSp new del mod">
        <pc:chgData name="Anastasia Galvin" userId="2d39f159-777b-4bad-8899-bf8dfc77b0ad" providerId="ADAL" clId="{63E93536-2520-4FD4-88E4-93EA9E658CD1}" dt="2021-01-14T22:41:18.157" v="3837" actId="2696"/>
        <pc:sldMkLst>
          <pc:docMk/>
          <pc:sldMk cId="2758704957" sldId="284"/>
        </pc:sldMkLst>
        <pc:spChg chg="mod">
          <ac:chgData name="Anastasia Galvin" userId="2d39f159-777b-4bad-8899-bf8dfc77b0ad" providerId="ADAL" clId="{63E93536-2520-4FD4-88E4-93EA9E658CD1}" dt="2021-01-14T22:39:06.362" v="3823" actId="20577"/>
          <ac:spMkLst>
            <pc:docMk/>
            <pc:sldMk cId="2758704957" sldId="284"/>
            <ac:spMk id="2" creationId="{4C764BC9-21F8-48B1-BC28-C1AD01013D13}"/>
          </ac:spMkLst>
        </pc:spChg>
        <pc:spChg chg="mod">
          <ac:chgData name="Anastasia Galvin" userId="2d39f159-777b-4bad-8899-bf8dfc77b0ad" providerId="ADAL" clId="{63E93536-2520-4FD4-88E4-93EA9E658CD1}" dt="2021-01-14T22:40:38.871" v="3836" actId="20577"/>
          <ac:spMkLst>
            <pc:docMk/>
            <pc:sldMk cId="2758704957" sldId="284"/>
            <ac:spMk id="3" creationId="{D8B2CD1A-7953-457D-A45E-5895AF9B437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057E4-1DCB-4296-8638-89840937CFBC}" type="doc">
      <dgm:prSet loTypeId="urn:microsoft.com/office/officeart/2005/8/layout/venn1" loCatId="relationship" qsTypeId="urn:microsoft.com/office/officeart/2005/8/quickstyle/simple1" qsCatId="simple" csTypeId="urn:microsoft.com/office/officeart/2005/8/colors/accent1_2" csCatId="accent1" phldr="1"/>
      <dgm:spPr/>
    </dgm:pt>
    <dgm:pt modelId="{C750762D-12DC-4158-90D4-ADA79C38FE62}">
      <dgm:prSet phldrT="[Text]" custT="1"/>
      <dgm:spPr/>
      <dgm:t>
        <a:bodyPr/>
        <a:lstStyle/>
        <a:p>
          <a:r>
            <a:rPr lang="en-GB" sz="3200" dirty="0">
              <a:latin typeface="The Hand Extrablack" panose="03070A02030502020204" pitchFamily="66" charset="0"/>
            </a:rPr>
            <a:t>Truman</a:t>
          </a:r>
        </a:p>
      </dgm:t>
    </dgm:pt>
    <dgm:pt modelId="{52C3C703-348F-4549-A26B-62C0C37CE3AE}" type="parTrans" cxnId="{B1BD2B1B-CA5B-42A3-9C40-2EEFFEDE6FED}">
      <dgm:prSet/>
      <dgm:spPr/>
      <dgm:t>
        <a:bodyPr/>
        <a:lstStyle/>
        <a:p>
          <a:endParaRPr lang="en-GB"/>
        </a:p>
      </dgm:t>
    </dgm:pt>
    <dgm:pt modelId="{D01714D6-6220-405F-8DC0-20AA18101353}" type="sibTrans" cxnId="{B1BD2B1B-CA5B-42A3-9C40-2EEFFEDE6FED}">
      <dgm:prSet/>
      <dgm:spPr/>
      <dgm:t>
        <a:bodyPr/>
        <a:lstStyle/>
        <a:p>
          <a:endParaRPr lang="en-GB"/>
        </a:p>
      </dgm:t>
    </dgm:pt>
    <dgm:pt modelId="{1DEE3730-EB0F-4B45-BF96-6E8B1377BE6F}">
      <dgm:prSet phldrT="[Text]" custT="1"/>
      <dgm:spPr>
        <a:solidFill>
          <a:srgbClr val="FF0000">
            <a:alpha val="50000"/>
          </a:srgbClr>
        </a:solidFill>
      </dgm:spPr>
      <dgm:t>
        <a:bodyPr/>
        <a:lstStyle/>
        <a:p>
          <a:r>
            <a:rPr lang="en-GB" sz="3200" dirty="0">
              <a:latin typeface="The Hand Extrablack" panose="03070A02030502020204" pitchFamily="66" charset="0"/>
            </a:rPr>
            <a:t>Eisenhower</a:t>
          </a:r>
          <a:endParaRPr lang="en-GB" sz="3200" dirty="0"/>
        </a:p>
      </dgm:t>
    </dgm:pt>
    <dgm:pt modelId="{E165AEA9-E55A-49D6-A016-5D970E7AE9AA}" type="parTrans" cxnId="{CC7AFC0E-BA39-4A1D-A027-03F815E14E89}">
      <dgm:prSet/>
      <dgm:spPr/>
      <dgm:t>
        <a:bodyPr/>
        <a:lstStyle/>
        <a:p>
          <a:endParaRPr lang="en-GB"/>
        </a:p>
      </dgm:t>
    </dgm:pt>
    <dgm:pt modelId="{43D0F6D9-1702-4295-86F8-539BBBF731A9}" type="sibTrans" cxnId="{CC7AFC0E-BA39-4A1D-A027-03F815E14E89}">
      <dgm:prSet/>
      <dgm:spPr/>
      <dgm:t>
        <a:bodyPr/>
        <a:lstStyle/>
        <a:p>
          <a:endParaRPr lang="en-GB"/>
        </a:p>
      </dgm:t>
    </dgm:pt>
    <dgm:pt modelId="{468A6F82-FF2D-4806-A8C4-25D9933028E4}" type="pres">
      <dgm:prSet presAssocID="{E62057E4-1DCB-4296-8638-89840937CFBC}" presName="compositeShape" presStyleCnt="0">
        <dgm:presLayoutVars>
          <dgm:chMax val="7"/>
          <dgm:dir/>
          <dgm:resizeHandles val="exact"/>
        </dgm:presLayoutVars>
      </dgm:prSet>
      <dgm:spPr/>
    </dgm:pt>
    <dgm:pt modelId="{86B8426A-D6B8-4D99-8B6D-55EF01CFD3CC}" type="pres">
      <dgm:prSet presAssocID="{C750762D-12DC-4158-90D4-ADA79C38FE62}" presName="circ1" presStyleLbl="vennNode1" presStyleIdx="0" presStyleCnt="2"/>
      <dgm:spPr/>
    </dgm:pt>
    <dgm:pt modelId="{DC28201E-AE84-4641-8CA2-D54671F045F3}" type="pres">
      <dgm:prSet presAssocID="{C750762D-12DC-4158-90D4-ADA79C38FE62}" presName="circ1Tx" presStyleLbl="revTx" presStyleIdx="0" presStyleCnt="0">
        <dgm:presLayoutVars>
          <dgm:chMax val="0"/>
          <dgm:chPref val="0"/>
          <dgm:bulletEnabled val="1"/>
        </dgm:presLayoutVars>
      </dgm:prSet>
      <dgm:spPr/>
    </dgm:pt>
    <dgm:pt modelId="{E040C840-E58D-4D41-BA29-ADD342CB9060}" type="pres">
      <dgm:prSet presAssocID="{1DEE3730-EB0F-4B45-BF96-6E8B1377BE6F}" presName="circ2" presStyleLbl="vennNode1" presStyleIdx="1" presStyleCnt="2"/>
      <dgm:spPr/>
    </dgm:pt>
    <dgm:pt modelId="{DB9752FE-4E49-4296-8AB6-0C28D2D4BAA1}" type="pres">
      <dgm:prSet presAssocID="{1DEE3730-EB0F-4B45-BF96-6E8B1377BE6F}" presName="circ2Tx" presStyleLbl="revTx" presStyleIdx="0" presStyleCnt="0">
        <dgm:presLayoutVars>
          <dgm:chMax val="0"/>
          <dgm:chPref val="0"/>
          <dgm:bulletEnabled val="1"/>
        </dgm:presLayoutVars>
      </dgm:prSet>
      <dgm:spPr/>
    </dgm:pt>
  </dgm:ptLst>
  <dgm:cxnLst>
    <dgm:cxn modelId="{C0025B05-7A19-4A44-A1FE-265CE3EAC616}" type="presOf" srcId="{C750762D-12DC-4158-90D4-ADA79C38FE62}" destId="{DC28201E-AE84-4641-8CA2-D54671F045F3}" srcOrd="1" destOrd="0" presId="urn:microsoft.com/office/officeart/2005/8/layout/venn1"/>
    <dgm:cxn modelId="{CC7AFC0E-BA39-4A1D-A027-03F815E14E89}" srcId="{E62057E4-1DCB-4296-8638-89840937CFBC}" destId="{1DEE3730-EB0F-4B45-BF96-6E8B1377BE6F}" srcOrd="1" destOrd="0" parTransId="{E165AEA9-E55A-49D6-A016-5D970E7AE9AA}" sibTransId="{43D0F6D9-1702-4295-86F8-539BBBF731A9}"/>
    <dgm:cxn modelId="{B1BD2B1B-CA5B-42A3-9C40-2EEFFEDE6FED}" srcId="{E62057E4-1DCB-4296-8638-89840937CFBC}" destId="{C750762D-12DC-4158-90D4-ADA79C38FE62}" srcOrd="0" destOrd="0" parTransId="{52C3C703-348F-4549-A26B-62C0C37CE3AE}" sibTransId="{D01714D6-6220-405F-8DC0-20AA18101353}"/>
    <dgm:cxn modelId="{AF594452-CD0B-4A19-B204-2332D3547856}" type="presOf" srcId="{1DEE3730-EB0F-4B45-BF96-6E8B1377BE6F}" destId="{DB9752FE-4E49-4296-8AB6-0C28D2D4BAA1}" srcOrd="1" destOrd="0" presId="urn:microsoft.com/office/officeart/2005/8/layout/venn1"/>
    <dgm:cxn modelId="{FC834593-CA8E-497C-9C25-7FFCEE8518C1}" type="presOf" srcId="{1DEE3730-EB0F-4B45-BF96-6E8B1377BE6F}" destId="{E040C840-E58D-4D41-BA29-ADD342CB9060}" srcOrd="0" destOrd="0" presId="urn:microsoft.com/office/officeart/2005/8/layout/venn1"/>
    <dgm:cxn modelId="{EE19269F-519C-4305-9793-8565806B3493}" type="presOf" srcId="{E62057E4-1DCB-4296-8638-89840937CFBC}" destId="{468A6F82-FF2D-4806-A8C4-25D9933028E4}" srcOrd="0" destOrd="0" presId="urn:microsoft.com/office/officeart/2005/8/layout/venn1"/>
    <dgm:cxn modelId="{E729D6ED-4840-4168-A1A8-699C93656860}" type="presOf" srcId="{C750762D-12DC-4158-90D4-ADA79C38FE62}" destId="{86B8426A-D6B8-4D99-8B6D-55EF01CFD3CC}" srcOrd="0" destOrd="0" presId="urn:microsoft.com/office/officeart/2005/8/layout/venn1"/>
    <dgm:cxn modelId="{95C1C12A-591E-46D5-A891-D8981B2AFC5B}" type="presParOf" srcId="{468A6F82-FF2D-4806-A8C4-25D9933028E4}" destId="{86B8426A-D6B8-4D99-8B6D-55EF01CFD3CC}" srcOrd="0" destOrd="0" presId="urn:microsoft.com/office/officeart/2005/8/layout/venn1"/>
    <dgm:cxn modelId="{8DD79034-9F7C-43D0-BC07-C1A966D70B5B}" type="presParOf" srcId="{468A6F82-FF2D-4806-A8C4-25D9933028E4}" destId="{DC28201E-AE84-4641-8CA2-D54671F045F3}" srcOrd="1" destOrd="0" presId="urn:microsoft.com/office/officeart/2005/8/layout/venn1"/>
    <dgm:cxn modelId="{B326DBF2-46F1-4F65-B0B5-03EF6F318D88}" type="presParOf" srcId="{468A6F82-FF2D-4806-A8C4-25D9933028E4}" destId="{E040C840-E58D-4D41-BA29-ADD342CB9060}" srcOrd="2" destOrd="0" presId="urn:microsoft.com/office/officeart/2005/8/layout/venn1"/>
    <dgm:cxn modelId="{BAF5AAE5-935D-411B-B33B-8B66477CCA5F}" type="presParOf" srcId="{468A6F82-FF2D-4806-A8C4-25D9933028E4}" destId="{DB9752FE-4E49-4296-8AB6-0C28D2D4BAA1}"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8426A-D6B8-4D99-8B6D-55EF01CFD3CC}">
      <dsp:nvSpPr>
        <dsp:cNvPr id="0" name=""/>
        <dsp:cNvSpPr/>
      </dsp:nvSpPr>
      <dsp:spPr>
        <a:xfrm>
          <a:off x="118872" y="278650"/>
          <a:ext cx="2932176" cy="293217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The Hand Extrablack" panose="03070A02030502020204" pitchFamily="66" charset="0"/>
            </a:rPr>
            <a:t>Truman</a:t>
          </a:r>
        </a:p>
      </dsp:txBody>
      <dsp:txXfrm>
        <a:off x="528320" y="624416"/>
        <a:ext cx="1690624" cy="2240642"/>
      </dsp:txXfrm>
    </dsp:sp>
    <dsp:sp modelId="{E040C840-E58D-4D41-BA29-ADD342CB9060}">
      <dsp:nvSpPr>
        <dsp:cNvPr id="0" name=""/>
        <dsp:cNvSpPr/>
      </dsp:nvSpPr>
      <dsp:spPr>
        <a:xfrm>
          <a:off x="2232152" y="278650"/>
          <a:ext cx="2932176" cy="2932175"/>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The Hand Extrablack" panose="03070A02030502020204" pitchFamily="66" charset="0"/>
            </a:rPr>
            <a:t>Eisenhower</a:t>
          </a:r>
          <a:endParaRPr lang="en-GB" sz="3200" kern="1200" dirty="0"/>
        </a:p>
      </dsp:txBody>
      <dsp:txXfrm>
        <a:off x="3064256" y="624416"/>
        <a:ext cx="1690624" cy="22406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05.819"/>
    </inkml:context>
    <inkml:brush xml:id="br0">
      <inkml:brushProperty name="width" value="0.1" units="cm"/>
      <inkml:brushProperty name="height" value="0.1" units="cm"/>
      <inkml:brushProperty name="color" value="#00A0D7"/>
    </inkml:brush>
  </inkml:definitions>
  <inkml:trace contextRef="#ctx0" brushRef="#br0">5395 2102 4143 0 0,'0'0'191'0'0,"-7"-4"26"0"0,-13-9 1809 0 0,1-2-1 0 0,0 0 0 0 0,-33-34 1 0 0,12 5-744 0 0,23 25-700 0 0,-30-28 0 0 0,-36-27 876 0 0,65 58-1226 0 0,-1 1 0 0 0,-1 1 1 0 0,-28-17-1 0 0,-2 0 5 0 0,-84-52 230 0 0,22 14-90 0 0,-44-23-132 0 0,59 37-164 0 0,-182-93 435 0 0,-8 17-38 0 0,131 61-376 0 0,-250-111 58 0 0,179 94-149 0 0,30 12-12 0 0,-675-228 129 0 0,680 250-88 0 0,-192-49 72 0 0,30 17-112 0 0,-319-41-712 0 0,538 103 616 0 0,-36 0-749 0 0,97 16-4740 0 0,44 5-97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20.797"/>
    </inkml:context>
    <inkml:brush xml:id="br0">
      <inkml:brushProperty name="width" value="0.1" units="cm"/>
      <inkml:brushProperty name="height" value="0.1" units="cm"/>
      <inkml:brushProperty name="color" value="#00A0D7"/>
    </inkml:brush>
  </inkml:definitions>
  <inkml:trace contextRef="#ctx0" brushRef="#br0">203 58 9503 0 0,'0'0'722'0'0,"-7"6"-460"0"0,-26 26 818 0 0,27-26-857 0 0,1 0-1 0 0,0 0 0 0 0,0 1 0 0 0,0 0 1 0 0,-4 8-1 0 0,-1 1-52 0 0,-10 11 16 0 0,0-1 0 0 0,-37 36 0 0 0,43-45-176 0 0,7-12-22 0 0,20-24-59 0 0,-3 3 29 0 0,22-28 38 0 0,-1-2 1 0 0,45-93-1 0 0,-71 128 4 0 0,-1 1 0 0 0,-1 3 12 0 0,-2 5 528 0 0,1 2-384 0 0,5-1 50 0 0,-5 0 248 0 0,1 2-366 0 0,-1-1-1 0 0,1 1 1 0 0,0-1-1 0 0,0 1 0 0 0,0 0 1 0 0,-1 0-1 0 0,1 0 1 0 0,-1 0-1 0 0,1 1 1 0 0,-1-1-1 0 0,1 1 1 0 0,-1-1-1 0 0,0 1 0 0 0,1 0 1 0 0,-1 0-1 0 0,0 0 1 0 0,3 5-1 0 0,2 1 25 0 0,-1 1 1 0 0,0 0-1 0 0,6 14 0 0 0,87 178 684 0 0,-94-190-753 0 0,0-4-59 0 0,-4-6-122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3.178"/>
    </inkml:context>
    <inkml:brush xml:id="br0">
      <inkml:brushProperty name="width" value="0.05" units="cm"/>
      <inkml:brushProperty name="height" value="0.05" units="cm"/>
    </inkml:brush>
  </inkml:definitions>
  <inkml:trace contextRef="#ctx0" brushRef="#br0">163 123 1839 0 0,'2'-2'134'0'0,"7"-17"426"0"0,1-13 5298 0 0,-9 28-4887 0 0,0 0 1 0 0,-1 0-1 0 0,1 0 1 0 0,-1 0-1 0 0,-1-8 0 0 0,-6-9-463 0 0,7 19 246 0 0,-4-1 157 0 0,-3-3-80 0 0,5 5-714 0 0,0 0-1 0 0,-1 0 1 0 0,1 1-1 0 0,0-1 1 0 0,-1 0 0 0 0,1 1-1 0 0,0 0 1 0 0,-1 0-1 0 0,1 0 1 0 0,0 0-1 0 0,-1 0 1 0 0,1 0 0 0 0,-1 0-1 0 0,1 1 1 0 0,0-1-1 0 0,-1 1 1 0 0,1 0-1 0 0,0-1 1 0 0,0 1-1 0 0,-1 0 1 0 0,1 1 0 0 0,0-1-1 0 0,0 0 1 0 0,0 1-1 0 0,-3 1 1 0 0,-5 7 38 0 0,0 0 1 0 0,1 0-1 0 0,0 1 1 0 0,0 0-1 0 0,1 0 1 0 0,1 1-1 0 0,0 0 0 0 0,-11 25 1 0 0,14-28-122 0 0,1 1 1 0 0,0-1-1 0 0,1 1 1 0 0,-1 0-1 0 0,2 0 1 0 0,-1 0-1 0 0,2 0 1 0 0,-1 0-1 0 0,1 0 0 0 0,1 0 1 0 0,0 0-1 0 0,0 0 1 0 0,3 10-1 0 0,-3-15-21 0 0,10 17 54 0 0,-6-16-40 0 0,-1 1 1 0 0,1-1-1 0 0,0 1 0 0 0,1-1 0 0 0,10 8 0 0 0,-13-11-12 0 0,0-1 0 0 0,0 0-1 0 0,0 0 1 0 0,1 0-1 0 0,-1 0 1 0 0,1 0 0 0 0,0-1-1 0 0,0 1 1 0 0,-1-1 0 0 0,1 0-1 0 0,0 0 1 0 0,0-1 0 0 0,6 1-1 0 0,0-2-6 0 0,-1 0 1 0 0,0 0-1 0 0,1-1 0 0 0,-1 0 0 0 0,0-1 0 0 0,0 0 1 0 0,0 0-1 0 0,-1-1 0 0 0,1 0 0 0 0,8-7 1 0 0,1 0-454 0 0,-1-1 0 0 0,-1-1 1 0 0,24-23-1 0 0,-18 13-1051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4.265"/>
    </inkml:context>
    <inkml:brush xml:id="br0">
      <inkml:brushProperty name="width" value="0.05" units="cm"/>
      <inkml:brushProperty name="height" value="0.05" units="cm"/>
    </inkml:brush>
  </inkml:definitions>
  <inkml:trace contextRef="#ctx0" brushRef="#br0">1 304 1375 0 0,'0'0'12575'0'0,"0"3"-11727"0"0,3 60 1556 0 0,-3-40-2044 0 0,1-1 0 0 0,1 1 0 0 0,10 39 0 0 0,-5-45-307 0 0,-1-6-53 0 0,-5-11 0 0 0,-1 1 0 0 0,1 0 0 0 0,0-1 0 0 0,-1 1 0 0 0,1 0 0 0 0,0-1 0 0 0,-1 1 0 0 0,1-1 0 0 0,0 1 0 0 0,0-1 0 0 0,0 0 0 0 0,1 1 0 0 0,0-1 0 0 0,-1 0 0 0 0,1 0 0 0 0,-1 0 0 0 0,1 0 0 0 0,-1 0 0 0 0,1-1 0 0 0,-1 1 0 0 0,0 0 0 0 0,1-1 0 0 0,-1 0 0 0 0,1 1 0 0 0,-1-1 0 0 0,0 0 0 0 0,1 0 0 0 0,-1 1 0 0 0,0-1 0 0 0,0 0 0 0 0,0 0 0 0 0,0 0 0 0 0,0-1 0 0 0,2-1 0 0 0,3-4 0 0 0,-1-1 0 0 0,7-10 0 0 0,-7 10 0 0 0,2-4 34 0 0,-1-1-1 0 0,0 1 1 0 0,-1-1 0 0 0,6-20-1 0 0,9-58 285 0 0,-2 8-132 0 0,-17 81 618 0 0,0 4-624 0 0,3 8-51 0 0,1 1-1 0 0,-2-1 0 0 0,1 1 0 0 0,-1 0 1 0 0,1 15-1 0 0,-1-10 15 0 0,10 31 0 0 0,-9-36-121 0 0,0-1 0 0 0,1 1-1 0 0,1-1 1 0 0,0 0 0 0 0,7 10 0 0 0,-9-16-21 0 0,0 0 0 0 0,-1 0 0 0 0,2 0 0 0 0,-1 0 0 0 0,0-1 0 0 0,1 0 0 0 0,-1 1 0 0 0,1-2 0 0 0,0 1 0 0 0,0-1 0 0 0,0 1 0 0 0,9 1 0 0 0,-8-2 20 0 0,-1-1 0 0 0,1 0 1 0 0,0 0-1 0 0,-1-1 0 0 0,1 0 0 0 0,0 0 0 0 0,0 0 0 0 0,0-1 0 0 0,-1 0 0 0 0,1 0 0 0 0,0 0 1 0 0,-1-1-1 0 0,1 0 0 0 0,-1 0 0 0 0,1 0 0 0 0,-1 0 0 0 0,7-5 0 0 0,-4 1 17 0 0,0 0 1 0 0,0 0-1 0 0,-1-1 0 0 0,0 0 1 0 0,0 0-1 0 0,0-1 0 0 0,-1 1 0 0 0,0-1 1 0 0,6-13-1 0 0,-3 6-27 0 0,0 1 11 0 0,-1-1 0 0 0,0 0 0 0 0,-1 0 0 0 0,-1-1 0 0 0,0 0 0 0 0,7-32 0 0 0,-9 16-20 0 0,1 0-15 0 0,-1-1 1 0 0,-2-60-1 0 0,-2 91-37 0 0,0 1 0 0 0,0-1 0 0 0,0 1 0 0 0,0-1 0 0 0,0 1 0 0 0,0 0 0 0 0,-1-1 1 0 0,1 1-1 0 0,-1-1 0 0 0,1 1 0 0 0,-1 0 0 0 0,0-1 0 0 0,1 1 0 0 0,-1 0 0 0 0,0 0 0 0 0,0 0 0 0 0,0-1 0 0 0,0 1 0 0 0,0 0 0 0 0,0 0 0 0 0,0 0 0 0 0,0 1 0 0 0,-1-1 0 0 0,1 0 0 0 0,0 0 0 0 0,0 1 0 0 0,-1-1 0 0 0,1 0 0 0 0,0 1 0 0 0,-1-1 0 0 0,-1 1 1 0 0,3 0-75 0 0,-1-1 0 0 0,1 1 0 0 0,-1 0 1 0 0,1 0-1 0 0,-1 0 0 0 0,1 0 1 0 0,-1 0-1 0 0,1 0 0 0 0,-1 0 1 0 0,1 0-1 0 0,-1 0 0 0 0,0 0 1 0 0,1 0-1 0 0,-1 0 0 0 0,1 0 1 0 0,-1 0-1 0 0,0 1 0 0 0,0 0-308 0 0,-1-1-1099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4.830"/>
    </inkml:context>
    <inkml:brush xml:id="br0">
      <inkml:brushProperty name="width" value="0.05" units="cm"/>
      <inkml:brushProperty name="height" value="0.05" units="cm"/>
    </inkml:brush>
  </inkml:definitions>
  <inkml:trace contextRef="#ctx0" brushRef="#br0">26 173 5527 0 0,'0'0'9275'0'0,"2"2"-8470"0"0,0-1-583 0 0,-1 0 0 0 0,1 0 0 0 0,0 0-1 0 0,-1 0 1 0 0,1-1 0 0 0,0 1 0 0 0,-1 0-1 0 0,1-1 1 0 0,0 0 0 0 0,0 1 0 0 0,0-1 0 0 0,-1 0-1 0 0,1 0 1 0 0,0 0 0 0 0,0 0 0 0 0,0 0-1 0 0,3-1 1 0 0,-3 1 102 0 0,9-8 112 0 0,-7 5-393 0 0,-1 1 0 0 0,0 0 0 0 0,0-1 0 0 0,0 1-1 0 0,0-1 1 0 0,0 0 0 0 0,0 0 0 0 0,-1 0 0 0 0,0 0 0 0 0,1 0 0 0 0,-1-1-1 0 0,0 1 1 0 0,-1-1 0 0 0,1 0 0 0 0,-1 1 0 0 0,1-1 0 0 0,-1 0-1 0 0,0 0 1 0 0,-1 0 0 0 0,1 1 0 0 0,0-7 0 0 0,0 6-26 0 0,-1 0 0 0 0,1 0 0 0 0,-1 0 0 0 0,1 0 0 0 0,-1 0 0 0 0,0 0 0 0 0,-1 0 0 0 0,1 0 0 0 0,-1 0 0 0 0,0 0 0 0 0,0 0 0 0 0,-2-7 0 0 0,2 9-8 0 0,-4-9 56 0 0,-2 2 3 0 0,-1 1-10 0 0,1 3-35 0 0,4 3 20 0 0,-7 1-33 0 0,-1 8-22 0 0,2 4-36 0 0,0 4 46 0 0,1 2 1 0 0,1-1-1 0 0,0 1 0 0 0,2 0 1 0 0,0 0-1 0 0,-5 29 0 0 0,8-35 2 0 0,0-1 0 0 0,1 1 0 0 0,1-1 0 0 0,-1 1 0 0 0,2-1 0 0 0,-1 1 0 0 0,1-1 0 0 0,1 1 0 0 0,4 14 0 0 0,1-5-2 0 0,-3-16 4 0 0,0-1 9 0 0,6 8 32 0 0,1-3-33 0 0,4-2-10 0 0,-9-5-21 0 0,1 0 0 0 0,-1-1 0 0 0,1 1-1 0 0,0-1 1 0 0,-1 0 0 0 0,1-1 0 0 0,-1 1 0 0 0,1-1-1 0 0,-1-1 1 0 0,1 1 0 0 0,11-6 0 0 0,23-12-1621 0 0,-1-5-3768 0 0,-36 22 4572 0 0,15-10-5058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5.296"/>
    </inkml:context>
    <inkml:brush xml:id="br0">
      <inkml:brushProperty name="width" value="0.05" units="cm"/>
      <inkml:brushProperty name="height" value="0.05" units="cm"/>
    </inkml:brush>
  </inkml:definitions>
  <inkml:trace contextRef="#ctx0" brushRef="#br0">1 2 10279 0 0,'0'0'4178'0'0,"2"-1"-3134"0"0,-1 1-836 0 0,1 0-1 0 0,-1-1 1 0 0,0 1 0 0 0,1 0 0 0 0,-1 0 0 0 0,0 0 0 0 0,1 1 0 0 0,-1-1 0 0 0,0 0 0 0 0,1 0 0 0 0,-1 1 0 0 0,0-1 0 0 0,0 1 0 0 0,1-1 0 0 0,-1 1-1 0 0,0-1 1 0 0,2 2 0 0 0,0 1 15 0 0,0-1-1 0 0,-1 0 0 0 0,1 1 1 0 0,0 0-1 0 0,-1 0 0 0 0,3 3 1 0 0,1 3-39 0 0,-1 0 0 0 0,0 0-1 0 0,6 18 1 0 0,-10-25-175 0 0,0 1 1 0 0,0-1-1 0 0,0 1 0 0 0,0-1 0 0 0,0 1 0 0 0,-1-1 0 0 0,1 1 1 0 0,-1 0-1 0 0,0-1 0 0 0,0 1 0 0 0,0 0 0 0 0,0 3 1 0 0,-1 3 20 0 0,1-4-23 0 0,-2 19-4 0 0,1-20-193 0 0,0 0 1 0 0,0 1-1 0 0,0-1 0 0 0,0 0 1 0 0,-1 0-1 0 0,1 0 0 0 0,-1 0 0 0 0,0 0 1 0 0,-1 0-1 0 0,1-1 0 0 0,-1 1 0 0 0,1-1 1 0 0,-1 1-1 0 0,0-1 0 0 0,0 0 1 0 0,-5 3-1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5.777"/>
    </inkml:context>
    <inkml:brush xml:id="br0">
      <inkml:brushProperty name="width" value="0.05" units="cm"/>
      <inkml:brushProperty name="height" value="0.05" units="cm"/>
    </inkml:brush>
  </inkml:definitions>
  <inkml:trace contextRef="#ctx0" brushRef="#br0">1 145 6447 0 0,'0'0'9587'0'0,"0"3"-8887"0"0,23 125 3432 0 0,-19-113-3953 0 0,7 13-45 0 0,-8-19-121 0 0,-2-5-4 0 0,1 1 0 0 0,0-1 0 0 0,0 0 0 0 0,0 0 0 0 0,0 0 0 0 0,4 5 0 0 0,2 3-9 0 0,1-3 0 0 0,-8-9 0 0 0,-1 1 0 0 0,1-1 0 0 0,0 0 0 0 0,0 0 0 0 0,0 0 0 0 0,0 1 0 0 0,0-1 0 0 0,0 0 0 0 0,0 0 0 0 0,-1 0 0 0 0,1 0 0 0 0,0 0 0 0 0,2-1 0 0 0,10-6 0 0 0,-10 3 4 0 0,0 1 0 0 0,-1-1 0 0 0,1 1-1 0 0,-1-1 1 0 0,1 0 0 0 0,-1 0 0 0 0,0 0-1 0 0,-1 0 1 0 0,1 0 0 0 0,1-8 0 0 0,1-7 30 0 0,2-23 0 0 0,-1 7-16 0 0,4-23-3 0 0,17-71 34 0 0,-23 117-49 0 0,4-11-81 0 0,-7 21-6 0 0,9-4-3756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6.225"/>
    </inkml:context>
    <inkml:brush xml:id="br0">
      <inkml:brushProperty name="width" value="0.05" units="cm"/>
      <inkml:brushProperty name="height" value="0.05" units="cm"/>
    </inkml:brush>
  </inkml:definitions>
  <inkml:trace contextRef="#ctx0" brushRef="#br0">1 218 8031 0 0,'0'0'366'0'0,"3"-1"-5"0"0,0 1-253 0 0,2 0-70 0 0,14-7-39 0 0,-12 3 374 0 0,0 0-1 0 0,0 0 1 0 0,0-1-1 0 0,-1 0 1 0 0,0 0-1 0 0,0-1 1 0 0,0 1-1 0 0,6-10 1 0 0,0-1 1382 0 0,20-33 0 0 0,-31 47-1618 0 0,0 0 0 0 0,0 0 0 0 0,0 0 0 0 0,-1-1 0 0 0,1 1 1 0 0,-1 0-1 0 0,1-4 0 0 0,-1 3-57 0 0,0 0 51 0 0,0 0-1 0 0,0 1 0 0 0,0-1 0 0 0,0 0 1 0 0,-1 0-1 0 0,0 0 0 0 0,1 1 1 0 0,-1-1-1 0 0,0 0 0 0 0,0 1 0 0 0,0-1 1 0 0,-1 1-1 0 0,-1-3 0 0 0,-1-3 267 0 0,3 7-359 0 0,1 0 0 0 0,-1 0 1 0 0,0-1-1 0 0,1 1 1 0 0,-1 0-1 0 0,0 0 0 0 0,0 0 1 0 0,0 0-1 0 0,0 0 1 0 0,-1-1-1 0 0,0 1-7 0 0,0 0 0 0 0,0 0 0 0 0,0 0-1 0 0,0 1 1 0 0,0-1 0 0 0,0 1 0 0 0,0-1 0 0 0,0 1 0 0 0,0 0 0 0 0,0-1-1 0 0,0 1 1 0 0,-2 1 0 0 0,2-1-10 0 0,2-1-20 0 0,-1 1 1 0 0,0 1-1 0 0,1-1 1 0 0,-1 0-1 0 0,1 0 1 0 0,-1 0-1 0 0,0 0 1 0 0,1 0-1 0 0,-1 1 0 0 0,1-1 1 0 0,-1 0-1 0 0,0 0 1 0 0,1 1-1 0 0,-1-1 1 0 0,1 0-1 0 0,-1 1 1 0 0,1-1-1 0 0,-1 1 1 0 0,1-1-1 0 0,0 1 1 0 0,-1-1-1 0 0,1 1 1 0 0,-1 0-1 0 0,-6 5 3 0 0,4-3-7 0 0,1 0 0 0 0,-1 0 0 0 0,1 0 0 0 0,-1 1 0 0 0,1-1 0 0 0,0 0 0 0 0,1 1 0 0 0,-1 0 0 0 0,1-1 0 0 0,-2 6 0 0 0,-8 43-30 0 0,7-27 99 0 0,2-10 1 0 0,1-1 0 0 0,0 0-1 0 0,2 1 1 0 0,-1-1 0 0 0,1 0-1 0 0,1 1 1 0 0,1-1 0 0 0,4 14-1 0 0,-6-24-18 0 0,0 0 1 0 0,1-1-1 0 0,0 1 0 0 0,0 0 1 0 0,0-1-1 0 0,0 1 0 0 0,0-1 0 0 0,1 1 1 0 0,-1-1-1 0 0,1 0 0 0 0,0 0 0 0 0,0-1 1 0 0,0 1-1 0 0,1 0 0 0 0,-1-1 1 0 0,0 0-1 0 0,1 0 0 0 0,0 0 0 0 0,-1 0 1 0 0,1-1-1 0 0,8 3 0 0 0,-1-1 95 0 0,1 0 0 0 0,0-1 1 0 0,0 0-1 0 0,-1-1 0 0 0,1-1 0 0 0,15 0 0 0 0,-21 0-756 0 0,1 0-1 0 0,-1-1 1 0 0,0 0-1 0 0,1 0 1 0 0,-1 0-1 0 0,0-1 1 0 0,0 0 0 0 0,0 0-1 0 0,0-1 1 0 0,6-3-1 0 0,-2-2-6246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7.149"/>
    </inkml:context>
    <inkml:brush xml:id="br0">
      <inkml:brushProperty name="width" value="0.05" units="cm"/>
      <inkml:brushProperty name="height" value="0.05" units="cm"/>
    </inkml:brush>
  </inkml:definitions>
  <inkml:trace contextRef="#ctx0" brushRef="#br0">111 68 8463 0 0,'0'0'388'0'0,"9"-14"144"0"0,3-10 1195 0 0,-11 11 1201 0 0,-1 6 145 0 0,-2 5-1871 0 0,2 2-1146 0 0,0-1-1 0 0,0 1 0 0 0,0-1 1 0 0,-1 1-1 0 0,1-1 0 0 0,0 1 1 0 0,0 0-1 0 0,-1-1 0 0 0,1 1 1 0 0,0-1-1 0 0,-1 1 0 0 0,1 0 1 0 0,-1 0-1 0 0,1-1 0 0 0,0 1 1 0 0,-1 0-1 0 0,1-1 0 0 0,-1 1 1 0 0,1 0-1 0 0,-1 0 0 0 0,1 0 1 0 0,0 0-1 0 0,-1 0 0 0 0,0-1 1 0 0,-1 1-28 0 0,0 0 0 0 0,1 1 0 0 0,-1-1 0 0 0,0 0 0 0 0,0 0 0 0 0,1 1 0 0 0,-1-1 0 0 0,1 1 0 0 0,-1 0 0 0 0,0-1 0 0 0,1 1 0 0 0,-1 0 1 0 0,1 0-1 0 0,0 0 0 0 0,-1 0 0 0 0,1 0 0 0 0,-2 2 0 0 0,1 0-3 0 0,0-1 0 0 0,0 1 0 0 0,0 0 0 0 0,1 0-1 0 0,-1 0 1 0 0,1 0 0 0 0,0 0 0 0 0,-2 6 0 0 0,1-2 9 0 0,1 1-1 0 0,0-1 1 0 0,0 1 0 0 0,1-1-1 0 0,-1 1 1 0 0,2-1 0 0 0,1 12-1 0 0,4 8 31 0 0,2-1 0 0 0,17 40 0 0 0,-14-41-69 0 0,-2 0-1 0 0,10 44 1 0 0,-18-65 0 0 0,0 0 0 0 0,-1 0 0 0 0,0 0-1 0 0,0 1 1 0 0,0-1 0 0 0,-1 0 0 0 0,1 0 0 0 0,-1 0-1 0 0,0 0 1 0 0,0 0 0 0 0,0 0 0 0 0,-1 0 0 0 0,0 0-1 0 0,1 0 1 0 0,-1 0 0 0 0,-1-1 0 0 0,1 1 0 0 0,-4 4 0 0 0,5-7-25 0 0,-1 0 1 0 0,1 0 0 0 0,0 1-1 0 0,-1-2 1 0 0,1 1 0 0 0,-1 0 0 0 0,1 0-1 0 0,-1 0 1 0 0,1-1 0 0 0,-1 1-1 0 0,0-1 1 0 0,1 1 0 0 0,-1-1 0 0 0,0 0-1 0 0,1 1 1 0 0,-1-1 0 0 0,0 0 0 0 0,1 0-1 0 0,-1 0 1 0 0,0-1 0 0 0,0 1-1 0 0,1 0 1 0 0,-1-1 0 0 0,-3 0 0 0 0,1-1-110 0 0,0 0 0 0 0,0-1-1 0 0,1 1 1 0 0,-1-1 0 0 0,0 1 0 0 0,-4-6 0 0 0,6 6 41 0 0,-5-6-1058 0 0,-1 0 0 0 0,-10-16 0 0 0,10 13-1968 0 0,-5-5-2214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7.912"/>
    </inkml:context>
    <inkml:brush xml:id="br0">
      <inkml:brushProperty name="width" value="0.05" units="cm"/>
      <inkml:brushProperty name="height" value="0.05" units="cm"/>
    </inkml:brush>
  </inkml:definitions>
  <inkml:trace contextRef="#ctx0" brushRef="#br0">56 303 12751 0 0,'0'0'1450'0'0,"9"-1"238"0"0,-2-3-1489 0 0,-2 0 1 0 0,1 0-1 0 0,0-1 1 0 0,-1 1-1 0 0,0-1 0 0 0,0-1 1 0 0,0 1-1 0 0,-1 0 1 0 0,6-10-1 0 0,-7 11-149 0 0,-1-1 0 0 0,0 0 0 0 0,0 0 0 0 0,0 1 0 0 0,-1-1 0 0 0,1 0-1 0 0,-1 0 1 0 0,0-1 0 0 0,-1 1 0 0 0,1 0 0 0 0,-1 0 0 0 0,0 0-1 0 0,-1 0 1 0 0,0-6 0 0 0,0 6-6 0 0,1 1-1 0 0,-1 0 1 0 0,-1 0 0 0 0,1 0-1 0 0,-1 0 1 0 0,1 0-1 0 0,-1 0 1 0 0,0 1 0 0 0,-4-6-1 0 0,4 7-28 0 0,1 1-1 0 0,-1-1 1 0 0,1 1-1 0 0,-1-1 1 0 0,0 1 0 0 0,1 0-1 0 0,-1-1 1 0 0,0 1-1 0 0,0 0 1 0 0,0 1-1 0 0,0-1 1 0 0,0 0-1 0 0,0 0 1 0 0,0 1 0 0 0,0-1-1 0 0,0 1 1 0 0,0 0-1 0 0,-1-1 1 0 0,1 1-1 0 0,0 0 1 0 0,0 0 0 0 0,0 1-1 0 0,0-1 1 0 0,-3 1-1 0 0,2 0-9 0 0,0 0-1 0 0,-1 0 1 0 0,1 1-1 0 0,0-1 1 0 0,0 1-1 0 0,0 0 1 0 0,0 0 0 0 0,1 0-1 0 0,-1 0 1 0 0,0 1-1 0 0,1-1 1 0 0,-1 1-1 0 0,1-1 1 0 0,0 1-1 0 0,0 0 1 0 0,0 0-1 0 0,0 0 1 0 0,1 0 0 0 0,-1 0-1 0 0,1 0 1 0 0,-2 5-1 0 0,0 1 18 0 0,0 0-1 0 0,1 0 1 0 0,0 0-1 0 0,0 0 1 0 0,1 0-1 0 0,1 0 1 0 0,-1 10-1 0 0,3-2 72 0 0,0 0 0 0 0,1-1 0 0 0,1 0 0 0 0,0 1 0 0 0,1-2 0 0 0,1 1 0 0 0,10 20 0 0 0,-13-31-71 0 0,0-1 1 0 0,0 1-1 0 0,1-1 0 0 0,-1 1 1 0 0,1-1-1 0 0,0 0 0 0 0,0-1 1 0 0,0 1-1 0 0,0 0 0 0 0,1-1 0 0 0,0 0 1 0 0,-1 0-1 0 0,1-1 0 0 0,0 1 1 0 0,0-1-1 0 0,1 0 0 0 0,8 2 0 0 0,-8-3 30 0 0,1 0-1 0 0,-1 0 1 0 0,1 0-1 0 0,0-1 1 0 0,-1 0-1 0 0,1-1 1 0 0,0 1-1 0 0,-1-1 1 0 0,1 0-1 0 0,-1-1 1 0 0,1 0-1 0 0,-1 0 1 0 0,0 0-1 0 0,10-5 1 0 0,-10 3-39 0 0,0 0 0 0 0,1 0 0 0 0,-2-1 0 0 0,1 0 0 0 0,0 0 0 0 0,-1 0 0 0 0,0-1 0 0 0,5-8 0 0 0,4-6-47 0 0,13-27-1 0 0,-6 10-47 0 0,-14 23 76 0 0,-1 0 0 0 0,0-1 0 0 0,-1 1 0 0 0,0-1 0 0 0,-1 0-1 0 0,-1 0 1 0 0,0-1 0 0 0,-1 1 0 0 0,-1-1 0 0 0,-1 1 0 0 0,0-1 0 0 0,-1 0-1 0 0,0 1 1 0 0,-4-16 0 0 0,4 25 6 0 0,1 4 0 0 0,-1 0 0 0 0,1 0 0 0 0,-1 0 0 0 0,1 0 0 0 0,-1 1 0 0 0,0-1 0 0 0,0 0 0 0 0,0 0 0 0 0,0 0 0 0 0,0 1 0 0 0,-2-3 0 0 0,-3-3 0 0 0,5 7 0 0 0,1-1 0 0 0,0 1 0 0 0,-1 0 0 0 0,1-1 0 0 0,-1 1 0 0 0,1 0 0 0 0,-1-1 0 0 0,1 1 0 0 0,-1 0 0 0 0,1-1 0 0 0,0 1 0 0 0,-1 0 0 0 0,0 0 0 0 0,1 0 0 0 0,-1-1 0 0 0,1 1 0 0 0,-1 0 0 0 0,1 0 0 0 0,-1 0 0 0 0,1 0 0 0 0,-1 0 0 0 0,1 0 0 0 0,-1 0 0 0 0,1 0 0 0 0,-1 0 0 0 0,0 0 0 0 0,1 1 0 0 0,-1-1 0 0 0,0 0 0 0 0,0 1 0 0 0,0-1 0 0 0,0 0 0 0 0,0 0 0 0 0,0 0 0 0 0,0 0 0 0 0,-1 0 0 0 0,1 0 0 0 0,0 1 0 0 0,0-1 0 0 0,0 0 0 0 0,0 1 0 0 0,0-1 0 0 0,0 1 0 0 0,0-1 0 0 0,0 1 0 0 0,1-1 0 0 0,-1 1 0 0 0,0 0 0 0 0,0 0 0 0 0,-1 1 0 0 0,-1 0 0 0 0,1 1 0 0 0,-1 0 1 0 0,1-1-1 0 0,0 1 0 0 0,0 0 0 0 0,0 0 0 0 0,0 1 1 0 0,0-1-1 0 0,1 0 0 0 0,-1 0 0 0 0,1 1 0 0 0,0-1 1 0 0,0 1-1 0 0,0-1 0 0 0,1 1 0 0 0,-1 5 0 0 0,-1 6-25 0 0,2 1 0 0 0,1 18 0 0 0,0-24 17 0 0,0 1-1 0 0,1 0 1 0 0,1-1-1 0 0,0 1 1 0 0,0-1-1 0 0,1 0 0 0 0,0 0 1 0 0,1 0-1 0 0,0-1 1 0 0,1 1-1 0 0,0-1 1 0 0,0-1-1 0 0,1 1 1 0 0,11 10-1 0 0,-15-16-39 0 0,-1-1 0 0 0,1 1 0 0 0,1-1 0 0 0,-1 0 1 0 0,0 0-1 0 0,0 0 0 0 0,1-1 0 0 0,-1 1 0 0 0,1-1 0 0 0,-1 0 0 0 0,1 0 0 0 0,0 0 0 0 0,-1 0 0 0 0,1-1 0 0 0,0 1 0 0 0,0-1 0 0 0,6 0 1 0 0,-6-1-48 0 0,1 0 1 0 0,-1 0 0 0 0,1 0 0 0 0,-1-1 0 0 0,1 1-1 0 0,-1-1 1 0 0,0 0 0 0 0,0 0 0 0 0,0-1 0 0 0,0 1-1 0 0,0-1 1 0 0,0 0 0 0 0,5-6 0 0 0,13-15-5939 0 0,-14 11 383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8.385"/>
    </inkml:context>
    <inkml:brush xml:id="br0">
      <inkml:brushProperty name="width" value="0.05" units="cm"/>
      <inkml:brushProperty name="height" value="0.05" units="cm"/>
    </inkml:brush>
  </inkml:definitions>
  <inkml:trace contextRef="#ctx0" brushRef="#br0">0 8 7831 0 0,'0'0'5208'0'0,"1"2"-3786"0"0,8 21-314 0 0,-1 0 1 0 0,8 44 0 0 0,1 52-873 0 0,-17-101-263 0 0,2 18 600 0 0,6-49-332 0 0,-3 7-176 0 0,77-149 471 0 0,-28 48-256 0 0,-53 106-252 0 0,-1 0-1 0 0,0 1 1 0 0,1-1 0 0 0,-1 0-1 0 0,0 0 1 0 0,1 0 0 0 0,-1 1-1 0 0,1-1 1 0 0,-1 0 0 0 0,1 1-1 0 0,0-1 1 0 0,-1 0-1 0 0,1 1 1 0 0,0-1 0 0 0,-1 1-1 0 0,1-1 1 0 0,0 1 0 0 0,-1-1-1 0 0,1 1 1 0 0,0 0 0 0 0,0-1-1 0 0,0 1 1 0 0,0 0-1 0 0,-1 0 1 0 0,1-1 0 0 0,2 1-1 0 0,-2 1 23 0 0,1-1-1 0 0,-1 1 0 0 0,1 0 0 0 0,-1 0 1 0 0,1 0-1 0 0,-1 0 0 0 0,0 0 1 0 0,1 0-1 0 0,-1 0 0 0 0,0 0 0 0 0,0 1 1 0 0,0-1-1 0 0,2 3 0 0 0,51 76 770 0 0,-44-66-750 0 0,19 21 86 0 0,-24-28-119 0 0,-3-5-33 0 0,0 1 1 0 0,1-1-1 0 0,-1 0 0 0 0,1 1 1 0 0,-1-1-1 0 0,1 0 0 0 0,0 0 1 0 0,0-1-1 0 0,4 3 0 0 0,7 2-3 0 0,1-3-24 0 0,-10-3-179 0 0,0 0 0 0 0,0-1 0 0 0,0 0 0 0 0,-1 0 0 0 0,1 0 0 0 0,0 0 0 0 0,0-1 0 0 0,-1 0 0 0 0,1 0 0 0 0,-1 0 0 0 0,0-1 1 0 0,7-3-1 0 0,-10 4-1071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9.587"/>
    </inkml:context>
    <inkml:brush xml:id="br0">
      <inkml:brushProperty name="width" value="0.05" units="cm"/>
      <inkml:brushProperty name="height" value="0.05" units="cm"/>
    </inkml:brush>
  </inkml:definitions>
  <inkml:trace contextRef="#ctx0" brushRef="#br0">1 72 5527 0 0,'0'0'498'0'0,"0"-2"-406"0"0,1-10 9158 0 0,2 14-8523 0 0,0 0-570 0 0,-1 1 0 0 0,1-1 0 0 0,0 1 0 0 0,-1 0 0 0 0,1-1 0 0 0,-1 1 0 0 0,0 0 0 0 0,0 1 0 0 0,0-1 0 0 0,-1 0 0 0 0,1 1 0 0 0,1 5 0 0 0,3 10 319 0 0,4 23 0 0 0,-5-19-292 0 0,9 44-121 0 0,6 78 0 0 0,-20-141-82 0 0,1 1-10 0 0,-1 0-1 0 0,0 0 0 0 0,0 0 1 0 0,0-1-1 0 0,0 1 0 0 0,-1 0 1 0 0,0-1-1 0 0,-3 9 0 0 0,4-11-34 0 0,0-4-66 0 0,3-12 147 0 0,1 0-1 0 0,0 1 1 0 0,1 0 0 0 0,1 0 0 0 0,0 0 0 0 0,0 1 0 0 0,1 0 0 0 0,1 0 0 0 0,0 0 0 0 0,17-17 0 0 0,-8 10 81 0 0,-12 14-55 0 0,0-1-1 0 0,0 1 0 0 0,0 0 1 0 0,0 0-1 0 0,1 1 1 0 0,0 0-1 0 0,9-5 1 0 0,-4 6 23 0 0,-8 3-55 0 0,-1 0 0 0 0,1 0-1 0 0,-1 1 1 0 0,1-1 0 0 0,0 1-1 0 0,-1-1 1 0 0,1 1 0 0 0,2 1-1 0 0,5 5 70 0 0,-6-1-29 0 0,-1 0-1 0 0,1 1 1 0 0,-1-1 0 0 0,-1 1-1 0 0,5 12 1 0 0,-5-12-19 0 0,-1-1-5 0 0,1 0 1 0 0,-1 1-1 0 0,-1-1 0 0 0,1 0 0 0 0,-1 1 1 0 0,0-1-1 0 0,0 1 0 0 0,-2 8 0 0 0,-14 52 67 0 0,16-64-97 0 0,-4 8-2 0 0,1 0 0 0 0,-2 1-1 0 0,1-1 1 0 0,-1-1 0 0 0,-1 1 0 0 0,-12 17 0 0 0,13-22-64 0 0,-1 0 0 0 0,1 0 1 0 0,-1 0-1 0 0,0-1 0 0 0,0 1 1 0 0,0-2-1 0 0,-1 1 0 0 0,0-1 1 0 0,0 0-1 0 0,-15 6 0 0 0,15-7-132 0 0,0-1 0 0 0,0 0 0 0 0,0 0 0 0 0,-1-1-1 0 0,1 0 1 0 0,-1 0 0 0 0,-8 0 0 0 0,14-1 134 0 0,0 0 0 0 0,0-1 0 0 0,-1 1 1 0 0,1 0-1 0 0,0-1 0 0 0,0 1 0 0 0,0-1 0 0 0,0 0 1 0 0,-1 0-1 0 0,1 0 0 0 0,0 0 0 0 0,0 0 0 0 0,0 0 1 0 0,1 0-1 0 0,-1-1 0 0 0,0 1 0 0 0,0-1 0 0 0,1 0 1 0 0,-1 1-1 0 0,1-1 0 0 0,0 0 0 0 0,-1 0 0 0 0,1 0 1 0 0,0 0-1 0 0,0 0 0 0 0,0 0 0 0 0,0 0 0 0 0,0-2 1 0 0,-1-2 44 0 0,1 1 0 0 0,0 0 0 0 0,1 0 0 0 0,0-1 0 0 0,-1 1 0 0 0,2 0 1 0 0,-1-1-1 0 0,1 1 0 0 0,-1 0 0 0 0,1-1 0 0 0,1 1 0 0 0,-1 0 0 0 0,1 0 0 0 0,0 0 1 0 0,0 0-1 0 0,1 0 0 0 0,3-6 0 0 0,-2 5 41 0 0,1-1 0 0 0,-1 1 0 0 0,1 1 0 0 0,0-1 0 0 0,1 1 0 0 0,-1 0 0 0 0,1 0 0 0 0,0 0 0 0 0,0 1 0 0 0,0 0 0 0 0,14-6 0 0 0,-14 7 51 0 0,1 1 0 0 0,-1 0 1 0 0,1 1-1 0 0,-1-1 0 0 0,1 1 0 0 0,0 0 0 0 0,-1 1 0 0 0,1 0 0 0 0,0 0 0 0 0,0 0 0 0 0,-1 1 0 0 0,1 0 0 0 0,0 0 0 0 0,-1 1 0 0 0,1 0 1 0 0,-1 0-1 0 0,0 0 0 0 0,1 1 0 0 0,-1 0 0 0 0,0 0 0 0 0,-1 0 0 0 0,1 1 0 0 0,-1 0 0 0 0,7 6 0 0 0,-4-4 73 0 0,0 0 0 0 0,1 0 0 0 0,0-1 0 0 0,0 0 0 0 0,0 0-1 0 0,13 4 1 0 0,-17-8-100 0 0,-1-1 0 0 0,1 0 0 0 0,-1 0 1 0 0,0 0-1 0 0,1 0 0 0 0,-1-1 0 0 0,0 0 0 0 0,1 1 0 0 0,-1-2 0 0 0,0 1 0 0 0,0 0 0 0 0,6-4 0 0 0,0-2 17 0 0,0 0 0 0 0,0-1 0 0 0,-1 0 0 0 0,0-1 0 0 0,12-15 0 0 0,-15 17-44 0 0,5-7 6 0 0,-2 0 1 0 0,0-1-1 0 0,0 0 0 0 0,-2 0 1 0 0,0-1-1 0 0,8-26 0 0 0,-8 23-8 0 0,-2 0 0 0 0,0 0 0 0 0,-1 0-1 0 0,-1 0 1 0 0,-1-1 0 0 0,0 1 0 0 0,-2-1-1 0 0,-2-28 1 0 0,-2 19-14 0 0,4 27 0 0 0,0 1 0 0 0,0 0 0 0 0,0 0 0 0 0,0 0 0 0 0,-1-1 0 0 0,1 1 0 0 0,-1 0 0 0 0,1 0 0 0 0,-1 0 0 0 0,1 0 0 0 0,-1 0 0 0 0,1 0 0 0 0,-1 0 0 0 0,0 0 0 0 0,0 0 0 0 0,0 0 0 0 0,1 0 0 0 0,-1 0 0 0 0,0 0 0 0 0,0 1 0 0 0,0-1 0 0 0,-2 0 0 0 0,0-1 0 0 0,-4-3-10 0 0,7 5 7 0 0,-1 0 0 0 0,0 0 1 0 0,0 0-1 0 0,1 0 0 0 0,-1 0 1 0 0,0 0-1 0 0,1 0 1 0 0,-1 0-1 0 0,0 1 0 0 0,1-1 1 0 0,-1 0-1 0 0,0 0 1 0 0,1 1-1 0 0,-1-1 0 0 0,0 0 1 0 0,1 1-1 0 0,-1-1 1 0 0,0 1-1 0 0,0 0-1 0 0,-4 1 4 0 0,1 1 0 0 0,0 0 0 0 0,0 0 0 0 0,0 0 0 0 0,0 1 0 0 0,0 0 0 0 0,1-1 0 0 0,0 1-1 0 0,0 0 1 0 0,0 0 0 0 0,0 1 0 0 0,0-1 0 0 0,1 1 0 0 0,0-1 0 0 0,0 1 0 0 0,-2 6 0 0 0,0 2 3 0 0,1 1 1 0 0,0-1-1 0 0,1 1 1 0 0,-2 24-1 0 0,4-20 78 0 0,0 1-1 0 0,1-1 0 0 0,6 34 1 0 0,-5-43-68 0 0,1 0 1 0 0,-1-1 0 0 0,1 1 0 0 0,1-1 0 0 0,0 0 0 0 0,0 0 0 0 0,0 0 0 0 0,1 0 0 0 0,0-1 0 0 0,7 7 0 0 0,-9-11-11 0 0,0 0 0 0 0,1 0 0 0 0,-1 0 0 0 0,1-1 0 0 0,0 0 0 0 0,0 0 0 0 0,0 0 0 0 0,0 0 0 0 0,0 0 0 0 0,0-1 0 0 0,1 0 0 0 0,-1 0 0 0 0,0 0 0 0 0,1 0 0 0 0,-1-1 0 0 0,6 1 0 0 0,-3-1-208 0 0,0-1 0 0 0,0 1 1 0 0,0-1-1 0 0,-1 0 0 0 0,1-1 0 0 0,0 1 1 0 0,-1-1-1 0 0,1-1 0 0 0,-1 1 0 0 0,7-5 1 0 0,3-3-6334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24.998"/>
    </inkml:context>
    <inkml:brush xml:id="br0">
      <inkml:brushProperty name="width" value="0.1" units="cm"/>
      <inkml:brushProperty name="height" value="0.1" units="cm"/>
      <inkml:brushProperty name="color" value="#00A0D7"/>
    </inkml:brush>
  </inkml:definitions>
  <inkml:trace contextRef="#ctx0" brushRef="#br0">1 1321 5671 0 0,'0'0'4898'0'0,"1"-1"-4292"0"0,37-30 1128 0 0,25-18-784 0 0,56-28 301 0 0,418-258 500 0 0,-194 120-868 0 0,-85 51-356 0 0,-176 117-481 0 0,116-48-1 0 0,94-19-35 0 0,-175 70 49 0 0,255-75-1 0 0,-311 98-1170 0 0,-35 12-50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9.917"/>
    </inkml:context>
    <inkml:brush xml:id="br0">
      <inkml:brushProperty name="width" value="0.05" units="cm"/>
      <inkml:brushProperty name="height" value="0.05" units="cm"/>
    </inkml:brush>
  </inkml:definitions>
  <inkml:trace contextRef="#ctx0" brushRef="#br0">18 1 9215 0 0,'0'0'5834'0'0,"-1"1"-4940"0"0,-1 1-730 0 0,0 1 0 0 0,1-1 0 0 0,-1 1 0 0 0,1-1 0 0 0,-1 1 0 0 0,1-1 0 0 0,0 1 0 0 0,0 0 0 0 0,0 0 1 0 0,0 0-1 0 0,1-1 0 0 0,-1 1 0 0 0,1 0 0 0 0,0 0 0 0 0,0 0 0 0 0,0 5 0 0 0,1 6-19 0 0,1 1 1 0 0,4 17-1 0 0,-1-4 270 0 0,6 97 490 0 0,-5-38-582 0 0,2 28-209 0 0,15 103-800 0 0,-20-199 91 0 0,-2-1-1 0 0,0 21 1 0 0,0-1-1103 0 0,-1-21 278 0 0,0-3-212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50.662"/>
    </inkml:context>
    <inkml:brush xml:id="br0">
      <inkml:brushProperty name="width" value="0.05" units="cm"/>
      <inkml:brushProperty name="height" value="0.05" units="cm"/>
    </inkml:brush>
  </inkml:definitions>
  <inkml:trace contextRef="#ctx0" brushRef="#br0">1 416 5983 0 0,'0'0'832'0'0,"0"-2"271"0"0,2-2-414 0 0,-1-1 1 0 0,1 1-1 0 0,0 0 0 0 0,0 0 1 0 0,0 0-1 0 0,1 0 0 0 0,0 0 1 0 0,3-4-1 0 0,0 2-182 0 0,-1 1 0 0 0,2-1 0 0 0,-1 1 0 0 0,8-5 1 0 0,8-3-221 0 0,49-21 1 0 0,-39 20 477 0 0,-5 2-558 0 0,-7 2-9 0 0,0 0 1 0 0,-1-1 0 0 0,25-19-1 0 0,-32 19-52 0 0,-10 9-104 0 0,1-1 1 0 0,0 1-1 0 0,0-1 1 0 0,0 1-1 0 0,5-3 0 0 0,-5 4 66 0 0,-1-1 0 0 0,1 1 0 0 0,-1-1 0 0 0,1 1 0 0 0,0 0 0 0 0,0 0 0 0 0,3 0 0 0 0,-3 13 92 0 0,-2-6-138 0 0,0 0-1 0 0,-1 0 0 0 0,1 0 1 0 0,-1 7-1 0 0,0-4-5 0 0,0 0-1 0 0,1 0 0 0 0,0 0 1 0 0,3 12-1 0 0,3 8 41 0 0,-1-7-79 0 0,-3-17-18 0 0,1-1 1 0 0,5 8 0 0 0,-6-8 0 0 0,1 0 0 0 0,17 8 0 0 0,-6-6 0 0 0,0-4 0 0 0,-11-1 0 0 0,2-1 0 0 0,13-7 0 0 0,-15 4 9 0 0,1 1-1 0 0,-1-1 1 0 0,1 1 0 0 0,-1-1-1 0 0,0 0 1 0 0,0-1-1 0 0,-1 1 1 0 0,1-1-1 0 0,-1 1 1 0 0,1-1 0 0 0,-1 0-1 0 0,0-1 1 0 0,2-3-1 0 0,-1 1 2 0 0,-1 0-1 0 0,0-1 0 0 0,-1 1 0 0 0,1-1 1 0 0,-1 1-1 0 0,-1-1 0 0 0,1 1 0 0 0,-1-10 1 0 0,0 7-25 0 0,-1 0 0 0 0,0 0 0 0 0,-1 0 1 0 0,0 0-1 0 0,-1 0 0 0 0,0 1 1 0 0,0-1-1 0 0,-1 0 0 0 0,0 1 0 0 0,-1-1 1 0 0,0 1-1 0 0,-1 0 0 0 0,-9-14 1 0 0,10 17-24 0 0,0 0 0 0 0,-1 0 0 0 0,0 1 0 0 0,-1-1 1 0 0,1 1-1 0 0,-1 0 0 0 0,0 1 0 0 0,0-1 1 0 0,0 1-1 0 0,-1 0 0 0 0,-13-5 0 0 0,8 5 10 0 0,0 5-20 0 0,8 0 35 0 0,-17 11 14 0 0,13-7-9 0 0,5-4 3 0 0,0 1 0 0 0,0 0 0 0 0,1 0 0 0 0,-1 1 0 0 0,1-1 1 0 0,-1 0-1 0 0,1 1 0 0 0,0-1 0 0 0,0 1 0 0 0,0 0 0 0 0,0 0 0 0 0,-3 6 0 0 0,5-9 5 0 0,0 1 0 0 0,-1-1 0 0 0,1 1 0 0 0,0-1 0 0 0,-1 1 0 0 0,1-1 0 0 0,0 1 0 0 0,0-1 0 0 0,-1 1 0 0 0,1 0 0 0 0,0-1 0 0 0,0 1 0 0 0,0-1 0 0 0,0 1 0 0 0,0 0 0 0 0,0-1 0 0 0,0 2 0 0 0,0-2 0 0 0,1 0 0 0 0,0 1 0 0 0,-1-1 0 0 0,1 0 0 0 0,-1 0 0 0 0,1 0 0 0 0,-1 0 0 0 0,1 1 0 0 0,-1-1 0 0 0,1 0 0 0 0,0 0 0 0 0,-1 0 0 0 0,1 0 0 0 0,-1 0 0 0 0,1 0 0 0 0,-1 0 0 0 0,1 0 0 0 0,0-1 0 0 0,0 1 0 0 0,10-3 0 0 0,0 0 0 0 0,-1 0 0 0 0,1-1 0 0 0,-1-1 0 0 0,0 0 0 0 0,17-11 0 0 0,-14 8 0 0 0,-1 1 0 0 0,2 0 0 0 0,18-7 0 0 0,-30 14-1 0 0,8-4-81 0 0,1 1 1 0 0,-1 0 0 0 0,1 1-1 0 0,0 0 1 0 0,0 0 0 0 0,16 1 0 0 0,-16 1-2450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51.105"/>
    </inkml:context>
    <inkml:brush xml:id="br0">
      <inkml:brushProperty name="width" value="0.05" units="cm"/>
      <inkml:brushProperty name="height" value="0.05" units="cm"/>
    </inkml:brush>
  </inkml:definitions>
  <inkml:trace contextRef="#ctx0" brushRef="#br0">0 74 9383 0 0,'0'0'1848'0'0,"1"3"-916"0"0,18 38 2698 0 0,-3-11-2294 0 0,-11-16-947 0 0,1 0 1 0 0,-2 1 0 0 0,0-1 0 0 0,3 20 0 0 0,3 15 330 0 0,-3-23-636 0 0,-7-23 41 0 0,2-5-65 0 0,3-6-56 0 0,1-1-1 0 0,-1 0 0 0 0,-1 0 1 0 0,0-1-1 0 0,0 1 0 0 0,0-1 1 0 0,3-19-1 0 0,-2 9 234 0 0,8-19-1 0 0,-4 15 21 0 0,-3 10-139 0 0,0 0 1 0 0,11-21-1 0 0,-11 24-104 0 0,-3 7-6 0 0,-1 0-1 0 0,1 0 0 0 0,0 0 1 0 0,0 0-1 0 0,0 1 0 0 0,7-7 1 0 0,4-3-9 0 0,-11 12-21 0 0,-2 0-146 0 0,1 0-247 0 0,10-13-2014 0 0,-10 12 1210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51.599"/>
    </inkml:context>
    <inkml:brush xml:id="br0">
      <inkml:brushProperty name="width" value="0.05" units="cm"/>
      <inkml:brushProperty name="height" value="0.05" units="cm"/>
    </inkml:brush>
  </inkml:definitions>
  <inkml:trace contextRef="#ctx0" brushRef="#br0">45 205 3223 0 0,'0'0'6435'0'0,"2"0"-4426"0"0,2-1-1758 0 0,-1 1-1 0 0,1-1 1 0 0,-1 0 0 0 0,0 0-1 0 0,1 0 1 0 0,-1 0-1 0 0,0 0 1 0 0,0-1-1 0 0,0 1 1 0 0,0-1-1 0 0,0 0 1 0 0,0 0-1 0 0,0 0 1 0 0,-1 0 0 0 0,1-1-1 0 0,-1 1 1 0 0,1-1-1 0 0,-1 1 1 0 0,0-1-1 0 0,0 0 1 0 0,0 0-1 0 0,1-3 1 0 0,1-4 24 0 0,0 0 1 0 0,-1 0-1 0 0,0 0 1 0 0,-1 0-1 0 0,2-15 1 0 0,-3 20-174 0 0,-1-1 1 0 0,0 0 0 0 0,0 0 0 0 0,-1 0 0 0 0,1 0 0 0 0,-1 1 0 0 0,-1-1 0 0 0,1 0 0 0 0,-1 1 0 0 0,-4-10 0 0 0,6 14-96 0 0,-1 1 0 0 0,1-1-1 0 0,-1 0 1 0 0,1 0 0 0 0,-1 0 0 0 0,1 1-1 0 0,-1-1 1 0 0,1 0 0 0 0,-1 1 0 0 0,0-1-1 0 0,0 1 1 0 0,1-1 0 0 0,-1 1 0 0 0,0-1-1 0 0,0 1 1 0 0,0-1 0 0 0,0 1 0 0 0,1 0-1 0 0,-1-1 1 0 0,0 1 0 0 0,0 0 0 0 0,0 0-1 0 0,0 0 1 0 0,0-1 0 0 0,0 1 0 0 0,0 0-1 0 0,0 0 1 0 0,0 0 0 0 0,1 1 0 0 0,-1-1-1 0 0,0 0 1 0 0,0 0 0 0 0,0 0 0 0 0,0 1-1 0 0,0-1 1 0 0,0 1 0 0 0,0-1 0 0 0,1 0-1 0 0,-1 1 1 0 0,0-1 0 0 0,-1 2 0 0 0,-2 1 26 0 0,1-1 0 0 0,-1 1 1 0 0,1 0-1 0 0,0 0 1 0 0,-1 0-1 0 0,-4 8 1 0 0,-1 5-11 0 0,1 2 1 0 0,1-1 0 0 0,0 1 0 0 0,2 0 0 0 0,-7 30-1 0 0,10-39-27 0 0,-1 2 19 0 0,2 0-1 0 0,-1 0 0 0 0,1 0 1 0 0,0 0-1 0 0,1 0 0 0 0,1 0 1 0 0,0 0-1 0 0,0 0 0 0 0,1 0 1 0 0,0-1-1 0 0,1 1 0 0 0,0 0 1 0 0,1-1-1 0 0,0 0 0 0 0,10 18 1 0 0,-12-25 12 0 0,0 0 1 0 0,1 0 0 0 0,-1 0 0 0 0,1 0 0 0 0,0 0 0 0 0,0 0 0 0 0,0-1 0 0 0,0 1 0 0 0,1-1 0 0 0,-1 0 0 0 0,1 0-1 0 0,-1 0 1 0 0,1 0 0 0 0,5 1 0 0 0,-2-1 10 0 0,-1-1-1 0 0,0 0 0 0 0,1 0 0 0 0,-1-1 1 0 0,0 0-1 0 0,1 0 0 0 0,-1 0 1 0 0,9-2-1 0 0,3-2-101 0 0,0-1 0 0 0,-1 0 1 0 0,0-1-1 0 0,0-1 0 0 0,23-13 1 0 0,-2-4-1976 0 0,-21 11 828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52.437"/>
    </inkml:context>
    <inkml:brush xml:id="br0">
      <inkml:brushProperty name="width" value="0.05" units="cm"/>
      <inkml:brushProperty name="height" value="0.05" units="cm"/>
    </inkml:brush>
  </inkml:definitions>
  <inkml:trace contextRef="#ctx0" brushRef="#br0">1 1 5983 0 0,'0'0'12040'0'0,"1"2"-11529"0"0,-1-1-467 0 0,5 15 762 0 0,7 31 0 0 0,-9-12-446 0 0,-1-14-354 0 0,7 38 0 0 0,3-17-1725 0 0,-7-28 843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52.777"/>
    </inkml:context>
    <inkml:brush xml:id="br0">
      <inkml:brushProperty name="width" value="0.05" units="cm"/>
      <inkml:brushProperty name="height" value="0.05" units="cm"/>
    </inkml:brush>
  </inkml:definitions>
  <inkml:trace contextRef="#ctx0" brushRef="#br0">13 0 1375 0 0,'-1'1'11926'0'0,"-2"3"-10551"0"0,-5 4 1815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53.125"/>
    </inkml:context>
    <inkml:brush xml:id="br0">
      <inkml:brushProperty name="width" value="0.05" units="cm"/>
      <inkml:brushProperty name="height" value="0.05" units="cm"/>
    </inkml:brush>
  </inkml:definitions>
  <inkml:trace contextRef="#ctx0" brushRef="#br0">5 0 2759 0 0,'0'0'11840'0'0,"0"3"-11192"0"0,-2 49 1698 0 0,1-35-2224 0 0,0-1-1 0 0,1 0 1 0 0,0 0-1 0 0,1 1 0 0 0,1-1 1 0 0,8 30-1 0 0,0-20-583 0 0,6 20-2673 0 0,-14-34 1512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53.499"/>
    </inkml:context>
    <inkml:brush xml:id="br0">
      <inkml:brushProperty name="width" value="0.05" units="cm"/>
      <inkml:brushProperty name="height" value="0.05" units="cm"/>
    </inkml:brush>
  </inkml:definitions>
  <inkml:trace contextRef="#ctx0" brushRef="#br0">1 0 1375 0 0,'0'0'13424'0'0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0.596"/>
    </inkml:context>
    <inkml:brush xml:id="br0">
      <inkml:brushProperty name="width" value="0.05" units="cm"/>
      <inkml:brushProperty name="height" value="0.05" units="cm"/>
    </inkml:brush>
  </inkml:definitions>
  <inkml:trace contextRef="#ctx0" brushRef="#br0">1031 5756 5527 0 0,'-15'-4'298'0'0,"0"-1"0"0"0,1 0-1 0 0,-1-1 1 0 0,1-1 0 0 0,1 0-1 0 0,-1-1 1 0 0,-20-16 0 0 0,0-4 1740 0 0,-44-44 0 0 0,38 29-1639 0 0,1-3 0 0 0,3 0 0 0 0,-58-99 0 0 0,-66-168 148 0 0,140 272-517 0 0,-172-416 1729 0 0,145 318-793 0 0,-39-200 1 0 0,57 167-235 0 0,-13-297 0 0 0,65-173 24 0 0,74 6-355 0 0,54 11-1 0 0,5 126 224 0 0,46 19-48 0 0,-171 417-625 0 0,4 1 0 0 0,1 2-1 0 0,4 1 1 0 0,2 3 0 0 0,53-56-1 0 0,-49 70-658 0 0,-14 15-5005 0 0,-11 10-890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1.785"/>
    </inkml:context>
    <inkml:brush xml:id="br0">
      <inkml:brushProperty name="width" value="0.05" units="cm"/>
      <inkml:brushProperty name="height" value="0.05" units="cm"/>
    </inkml:brush>
  </inkml:definitions>
  <inkml:trace contextRef="#ctx0" brushRef="#br0">0 36 4607 0 0,'0'0'9914'0'0,"2"-1"-9500"0"0,0 1-261 0 0,0 0 0 0 0,0 0-1 0 0,1 0 1 0 0,-1 1 0 0 0,0-1 0 0 0,0 0-1 0 0,0 1 1 0 0,0-1 0 0 0,0 1 0 0 0,4 1-1 0 0,-3-1-16 0 0,0 0-1 0 0,0 0 0 0 0,1-1 1 0 0,-1 0-1 0 0,0 1 0 0 0,1-1 1 0 0,-1-1-1 0 0,0 1 0 0 0,5-1 1 0 0,12 0 217 0 0,-5 2-279 0 0,1-2 0 0 0,0 0 0 0 0,-1 0 0 0 0,1-1-1 0 0,-1-1 1 0 0,22-7 0 0 0,2 2-47 0 0,-28 7-14 0 0,0-2-1 0 0,15-4 0 0 0,-15 2-12 0 0,-10 5-4 0 0,25 2 83 0 0,-25-1-73 0 0,0-1 0 0 0,0 1 0 0 0,0 0 0 0 0,0-1 0 0 0,0 1-1 0 0,0 0 1 0 0,0 0 0 0 0,0 0 0 0 0,0 0 0 0 0,-1 0 0 0 0,1 0 0 0 0,0 0 0 0 0,-1 0 0 0 0,1 0 0 0 0,-1 0 0 0 0,1 1 0 0 0,0 1 0 0 0,1 12 9 0 0,0 0 0 0 0,0 0 0 0 0,-1 0 0 0 0,-1 0 0 0 0,-1 0 0 0 0,-3 22 0 0 0,-1 31 18 0 0,5-61-33 0 0,-3 127-17 0 0,0-98-638 0 0,3-35 458 0 0,-1 4 178 0 0,0-1-1354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26.030"/>
    </inkml:context>
    <inkml:brush xml:id="br0">
      <inkml:brushProperty name="width" value="0.1" units="cm"/>
      <inkml:brushProperty name="height" value="0.1" units="cm"/>
      <inkml:brushProperty name="color" value="#00A0D7"/>
    </inkml:brush>
  </inkml:definitions>
  <inkml:trace contextRef="#ctx0" brushRef="#br0">1 0 1839 0 0,'0'0'9515'0'0,"0"2"-8887"0"0,3 4-335 0 0,-1 0 1 0 0,1-1-1 0 0,0 1 1 0 0,0-1-1 0 0,0 0 1 0 0,1 0-1 0 0,0 0 0 0 0,0-1 1 0 0,0 1-1 0 0,8 5 1 0 0,5 4 709 0 0,32 17 1 0 0,-33-21-862 0 0,-2-2-100 0 0,0-1 0 0 0,1 0 0 0 0,-1-1 0 0 0,22 5-1 0 0,65 11 181 0 0,0 0-117 0 0,-79-17-87 0 0,-20-4 1 0 0,4 3-2 0 0,1 0 4 0 0,-6-3 32 0 0,-2 1 11 0 0,-6 6-41 0 0,0 1 1 0 0,-1-1-1 0 0,0 0 0 0 0,-14 10 0 0 0,1-1 0 0 0,19-14-15 0 0,-27 22 14 0 0,-35 40 1 0 0,49-48-25 0 0,0 0 1 0 0,1 1-1 0 0,1 0 0 0 0,1 1 0 0 0,1 1 0 0 0,0-1 0 0 0,-10 30 1 0 0,20-47-69 0 0,0 0-62 0 0,-6 30-782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2.977"/>
    </inkml:context>
    <inkml:brush xml:id="br0">
      <inkml:brushProperty name="width" value="0.05" units="cm"/>
      <inkml:brushProperty name="height" value="0.05" units="cm"/>
    </inkml:brush>
  </inkml:definitions>
  <inkml:trace contextRef="#ctx0" brushRef="#br0">0 104 6447 0 0,'2'0'6784'0'0,"6"-1"-6246"0"0,1 0-1 0 0,-1-1 1 0 0,0 0-1 0 0,0 0 1 0 0,13-6-1 0 0,10-3 286 0 0,121-25 509 0 0,-44 12-672 0 0,-91 19-676 0 0,-8 2-21 0 0,0 1 0 0 0,1 0 0 0 0,0 0 0 0 0,-1 1 0 0 0,16 0 0 0 0,4 1-3921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3.310"/>
    </inkml:context>
    <inkml:brush xml:id="br0">
      <inkml:brushProperty name="width" value="0.05" units="cm"/>
      <inkml:brushProperty name="height" value="0.05" units="cm"/>
    </inkml:brush>
  </inkml:definitions>
  <inkml:trace contextRef="#ctx0" brushRef="#br0">0 0 2303 0 0,'0'0'3144'0'0,"0"2"-1520"0"0,1 25 344 0 0,6 39 0 0 0,23 76-889 0 0,-18-88-834 0 0,-7-24-218 0 0,3 45-1 0 0,-3-15-521 0 0,-4-21-3277 0 0,-1-29 270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4.074"/>
    </inkml:context>
    <inkml:brush xml:id="br0">
      <inkml:brushProperty name="width" value="0.05" units="cm"/>
      <inkml:brushProperty name="height" value="0.05" units="cm"/>
    </inkml:brush>
  </inkml:definitions>
  <inkml:trace contextRef="#ctx0" brushRef="#br0">0 1 6447 0 0,'0'0'8162'0'0,"0"2"-7669"0"0,6 39 512 0 0,7 84-73 0 0,0 82-798 0 0,0-140-113 0 0,-12-65 168 0 0,-1-4-181 0 0,1 0 0 0 0,0 1 0 0 0,-1-1 0 0 0,1 0 0 0 0,0 1 0 0 0,0-1 0 0 0,3-2 0 0 0,0-2 4 0 0,7-16 63 0 0,-1 0-1 0 0,13-45 1 0 0,-17 45-16 0 0,2 1 0 0 0,0 0 0 0 0,20-36 0 0 0,-21 45-59 0 0,15-20 0 0 0,-15 26 0 0 0,3 3 0 0 0,-9 3 13 0 0,1 0 0 0 0,-1 0-1 0 0,1 0 1 0 0,0 1 0 0 0,-1-1-1 0 0,1 1 1 0 0,-1-1 0 0 0,1 1-1 0 0,-1-1 1 0 0,1 1 0 0 0,-1 0-1 0 0,1 0 1 0 0,-1 0 0 0 0,0 0 0 0 0,1 0-1 0 0,-1 0 1 0 0,0 0 0 0 0,0 0-1 0 0,0 0 1 0 0,0 1 0 0 0,0-1-1 0 0,1 2 1 0 0,3 5 142 0 0,0 0 0 0 0,5 15 0 0 0,-4-10-57 0 0,17 38 408 0 0,-15-31-351 0 0,2 1 0 0 0,21 34 0 0 0,-28-50-153 0 0,1 0 0 0 0,0 0 0 0 0,1 0 0 0 0,-1 0 0 0 0,1-1 0 0 0,0 0 0 0 0,0 0 0 0 0,0 0 0 0 0,0 0 0 0 0,1-1 0 0 0,-1 0 0 0 0,1 0 0 0 0,0-1 0 0 0,9 3 0 0 0,-10-4 5 0 0,0 0-1 0 0,0 0 1 0 0,0-1 0 0 0,0 0-1 0 0,0 0 1 0 0,0 0-1 0 0,0-1 1 0 0,0 1-1 0 0,0-1 1 0 0,0 0 0 0 0,-1-1-1 0 0,1 1 1 0 0,0-1-1 0 0,-1 0 1 0 0,1 0-1 0 0,5-4 1 0 0,-1 0 18 0 0,-1 0 0 0 0,0 0-1 0 0,0-1 1 0 0,0 0 0 0 0,-1 0 0 0 0,12-16 0 0 0,-9 10 0 0 0,-1-1 0 0 0,0 0 0 0 0,-1-1 1 0 0,-1 0-1 0 0,0 0 0 0 0,-1-1 0 0 0,4-17 1 0 0,-8 23-13 0 0,0 0 0 0 0,0 1 0 0 0,-1-1 0 0 0,0 0 0 0 0,-1 1 0 0 0,0-1 0 0 0,-1 0 0 0 0,0 0 0 0 0,0 1 0 0 0,-1-1 0 0 0,0 1 0 0 0,-1-1 0 0 0,-5-13 0 0 0,7 21-21 0 0,-1 0-1 0 0,1 0 1 0 0,0 0 0 0 0,-1 0 0 0 0,1 0 0 0 0,-1 0 0 0 0,1 0 0 0 0,-1 0 0 0 0,0 0 0 0 0,0 1 0 0 0,0-1 0 0 0,0 1 0 0 0,0-1 0 0 0,0 1 0 0 0,-1 0 0 0 0,1 0 0 0 0,0 0 0 0 0,-4-1 0 0 0,4 2-5 0 0,1-1 0 0 0,-1 1 0 0 0,1 0 0 0 0,-1 0 0 0 0,0 0 0 0 0,1 0 0 0 0,-1 0 0 0 0,1 0 0 0 0,-1 1 1 0 0,1-1-1 0 0,-1 1 0 0 0,1-1 0 0 0,-1 1 0 0 0,1-1 0 0 0,-1 1 0 0 0,1 0 0 0 0,0-1 0 0 0,-1 1 0 0 0,1 0 0 0 0,0 0 0 0 0,0 0 0 0 0,0 0 0 0 0,-1 0 0 0 0,1 1 0 0 0,0-1 0 0 0,0 0 0 0 0,1 0 0 0 0,-1 1 0 0 0,-1 2 0 0 0,-4 6-14 0 0,2 1-1 0 0,-1 0 1 0 0,1 0-1 0 0,1 0 1 0 0,0 1-1 0 0,1-1 1 0 0,-2 16-1 0 0,3-4-32 0 0,1-1 0 0 0,5 44 0 0 0,-4-57 62 0 0,1-1 0 0 0,0 1 0 0 0,0 0 0 0 0,1-1 0 0 0,0 0-1 0 0,1 1 1 0 0,0-1 0 0 0,0 0 0 0 0,1-1 0 0 0,0 1 0 0 0,10 12 0 0 0,-11-16-19 0 0,0-1 1 0 0,-1 1-1 0 0,1-1 1 0 0,0 1 0 0 0,0-1-1 0 0,1-1 1 0 0,-1 1 0 0 0,1 0-1 0 0,-1-1 1 0 0,1 0 0 0 0,0 0-1 0 0,0-1 1 0 0,0 1 0 0 0,0-1-1 0 0,0 0 1 0 0,0-1 0 0 0,0 1-1 0 0,0-1 1 0 0,1 0 0 0 0,-1 0-1 0 0,9-1 1 0 0,5-4-799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5.026"/>
    </inkml:context>
    <inkml:brush xml:id="br0">
      <inkml:brushProperty name="width" value="0.05" units="cm"/>
      <inkml:brushProperty name="height" value="0.05" units="cm"/>
    </inkml:brush>
  </inkml:definitions>
  <inkml:trace contextRef="#ctx0" brushRef="#br0">4 118 2759 0 0,'0'-15'2002'0'0,"-3"-7"9862"0"0,5 31-11866 0 0,16 120 1146 0 0,-12-74-1104 0 0,23 93 0 0 0,-25-138-40 0 0,-1 0 0 0 0,1-1 0 0 0,0 0 0 0 0,8 12 0 0 0,-10-17 0 0 0,1 0 0 0 0,-1-1 0 0 0,1 1 0 0 0,0-1 0 0 0,0 1 0 0 0,1-1 0 0 0,-1 0 0 0 0,1 0 0 0 0,-1-1 0 0 0,1 1 0 0 0,8 4 0 0 0,-10-7 0 0 0,0 1 0 0 0,0 0 0 0 0,0-1 0 0 0,1 0 0 0 0,-1 1 0 0 0,0-1 0 0 0,0 0 0 0 0,1 0 0 0 0,-1 0 0 0 0,0-1 0 0 0,0 1 0 0 0,0 0 0 0 0,1-1 0 0 0,2-1 0 0 0,0 1 0 0 0,-1-1 0 0 0,0-1 0 0 0,0 1 0 0 0,0-1 0 0 0,0 1 0 0 0,6-6 0 0 0,-2 0 0 0 0,0-1 0 0 0,0 0 0 0 0,-1 0 0 0 0,11-18 0 0 0,-7 9 0 0 0,-1 0 0 0 0,-1-1 0 0 0,-1 0 0 0 0,0-1 0 0 0,5-24 0 0 0,-5 3-14 0 0,-2 1-1 0 0,-1-1 1 0 0,-3-1 0 0 0,-3-56-1 0 0,-2 60 26 0 0,3 37 282 0 0,2 11-74 0 0,90 476 1250 0 0,-84-454-1662 0 0,-7-30 66 0 0,4-12-5017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5.463"/>
    </inkml:context>
    <inkml:brush xml:id="br0">
      <inkml:brushProperty name="width" value="0.05" units="cm"/>
      <inkml:brushProperty name="height" value="0.05" units="cm"/>
    </inkml:brush>
  </inkml:definitions>
  <inkml:trace contextRef="#ctx0" brushRef="#br0">145 65 10879 0 0,'0'0'987'0'0,"-2"-7"-790"0"0,-2-8 207 0 0,3 11-210 0 0,0 0 0 0 0,0 1 0 0 0,0-1 0 0 0,0 1 0 0 0,-1-1 0 0 0,1 1-1 0 0,-1-1 1 0 0,0 1 0 0 0,-3-4 0 0 0,4 7-135 0 0,1-1 0 0 0,-1 1 0 0 0,0-1 0 0 0,0 1-1 0 0,0 0 1 0 0,1-1 0 0 0,-1 1 0 0 0,0 0 0 0 0,0 0 0 0 0,0 0 0 0 0,0-1 0 0 0,0 1 0 0 0,0 0-1 0 0,0 0 1 0 0,1 0 0 0 0,-1 1 0 0 0,0-1 0 0 0,0 0 0 0 0,0 0 0 0 0,0 0 0 0 0,0 1 0 0 0,0-1-1 0 0,1 0 1 0 0,-1 1 0 0 0,0-1 0 0 0,0 1 0 0 0,0 0 0 0 0,-21 15 599 0 0,16-11-514 0 0,1 1 0 0 0,0 1 0 0 0,0-1-1 0 0,0 1 1 0 0,0 0 0 0 0,1 0 0 0 0,1 1 0 0 0,-1-1 0 0 0,1 1 0 0 0,0-1 0 0 0,1 1 0 0 0,0 0 0 0 0,0 0 0 0 0,1 0 0 0 0,-1 13 0 0 0,1-7-99 0 0,1 0 1 0 0,1 0-1 0 0,0-1 0 0 0,1 1 0 0 0,0 0 1 0 0,1-1-1 0 0,1 1 0 0 0,7 18 0 0 0,-2-13-45 0 0,1-1 0 0 0,1 0 0 0 0,22 26 0 0 0,-21-28 0 0 0,-1 0 0 0 0,-1 0 0 0 0,0 0 0 0 0,10 24 0 0 0,-19-36 0 0 0,0 0 0 0 0,0 0 0 0 0,0-1 0 0 0,0 1 0 0 0,-1 0 0 0 0,0 0 0 0 0,0 0 0 0 0,0 4 0 0 0,-1-5-2 0 0,0 0-1 0 0,-1 0 1 0 0,1 0 0 0 0,-1 0-1 0 0,1 0 1 0 0,-1 0-1 0 0,0 0 1 0 0,0-1 0 0 0,0 1-1 0 0,0-1 1 0 0,-1 0-1 0 0,1 1 1 0 0,-1-1 0 0 0,1 0-1 0 0,-1 0 1 0 0,0-1-1 0 0,0 1 1 0 0,0-1-1 0 0,0 1 1 0 0,0-1 0 0 0,0 0-1 0 0,0 0 1 0 0,0 0-1 0 0,0 0 1 0 0,-1-1 0 0 0,-3 1-1 0 0,0-1-141 0 0,0 0 0 0 0,1 0 0 0 0,-1-1 0 0 0,1 0 0 0 0,-1 0 0 0 0,1-1 0 0 0,-1 1 0 0 0,1-1 0 0 0,0-1 0 0 0,0 1 0 0 0,0-1 0 0 0,-7-5 0 0 0,-1 0-951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6.297"/>
    </inkml:context>
    <inkml:brush xml:id="br0">
      <inkml:brushProperty name="width" value="0.05" units="cm"/>
      <inkml:brushProperty name="height" value="0.05" units="cm"/>
    </inkml:brush>
  </inkml:definitions>
  <inkml:trace contextRef="#ctx0" brushRef="#br0">123 31 9759 0 0,'0'0'883'0'0,"-4"-7"-710"0"0,2 4 156 0 0,-1 0-1 0 0,0 0 0 0 0,0 0 0 0 0,0 1 0 0 0,0-1 0 0 0,-7-3 1 0 0,9 6 440 0 0,-19 5 652 0 0,17-3-1288 0 0,-1 0-1 0 0,1 0 0 0 0,0 0 1 0 0,0 0-1 0 0,0 1 1 0 0,1-1-1 0 0,-1 1 0 0 0,0 0 1 0 0,1 0-1 0 0,0 0 1 0 0,0 0-1 0 0,0 0 0 0 0,0 1 1 0 0,0-1-1 0 0,1 1 0 0 0,-3 5 1 0 0,-1 7 130 0 0,1 1 1 0 0,-4 22-1 0 0,7-33-236 0 0,-3 12 10 0 0,2 1 1 0 0,0 0-1 0 0,1 26 0 0 0,2-35-24 0 0,0 1-1 0 0,1 0 0 0 0,1 0 1 0 0,0-1-1 0 0,0 1 0 0 0,1-1 1 0 0,0 0-1 0 0,7 13 0 0 0,-10-21-12 0 0,0 0 0 0 0,1-1 0 0 0,-1 1 0 0 0,0-1 0 0 0,1 1 0 0 0,-1-1 0 0 0,4 3 0 0 0,-5-3 0 0 0,1 0 0 0 0,0-1 0 0 0,0 1 0 0 0,0-1 0 0 0,-1 1 0 0 0,1-1 0 0 0,0 1 0 0 0,0-1 0 0 0,0 0 0 0 0,0 0 0 0 0,0 1 0 0 0,0-1 0 0 0,0 0 0 0 0,0 0 0 0 0,0 0 0 0 0,0 0 0 0 0,0 0 0 0 0,0 0 0 0 0,0 0 0 0 0,0 0 0 0 0,0 0 0 0 0,0-1 0 0 0,0 1 0 0 0,0 0 0 0 0,0-1 0 0 0,0 1 0 0 0,0-1 0 0 0,0 1 0 0 0,0-1 0 0 0,-1 1 0 0 0,1-1 0 0 0,0 1 0 0 0,0-1 0 0 0,-1 0 0 0 0,1 1 0 0 0,1-2 0 0 0,-1 0 0 0 0,3-2 0 0 0,0-1 0 0 0,0 0 0 0 0,0 0 0 0 0,-1 0 0 0 0,0 0 0 0 0,0-1 0 0 0,0 1 0 0 0,0-1 0 0 0,-1 0 0 0 0,0 0 0 0 0,1-8 0 0 0,2-9 0 0 0,3-37 0 0 0,-7 35-1 0 0,-3-44 0 0 0,-1-5 14 0 0,4 80 39 0 0,0-1 1 0 0,0 0 0 0 0,0 0-1 0 0,3 6 1 0 0,2 8 113 0 0,2 21 106 0 0,-5-19-222 0 0,2 0 0 0 0,0-1 0 0 0,9 21 0 0 0,-1-7-45 0 0,-5-13-119 0 0,11 23-1 0 0,-18-42-58 0 0,0 0 0 0 0,0-1 0 0 0,0 1 0 0 0,0 0 0 0 0,0-1-1 0 0,0 1 1 0 0,0-1 0 0 0,0 1 0 0 0,1-1 0 0 0,-1 0 0 0 0,0 0 0 0 0,4 3 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6.665"/>
    </inkml:context>
    <inkml:brush xml:id="br0">
      <inkml:brushProperty name="width" value="0.05" units="cm"/>
      <inkml:brushProperty name="height" value="0.05" units="cm"/>
    </inkml:brush>
  </inkml:definitions>
  <inkml:trace contextRef="#ctx0" brushRef="#br0">189 59 3223 0 0,'-4'-7'696'0'0,"0"1"2679"0"0,2 0-1852 0 0,-1 1 0 0 0,0 0 0 0 0,-1 0 0 0 0,1 0 1 0 0,-7-7-1 0 0,9 12-1472 0 0,0-1 1 0 0,0 0 0 0 0,0 0 0 0 0,0 1 0 0 0,0-1 0 0 0,0 0 0 0 0,0 1-1 0 0,0-1 1 0 0,0 1 0 0 0,0 0 0 0 0,0-1 0 0 0,0 1 0 0 0,0 0 0 0 0,0-1-1 0 0,-1 1 1 0 0,1 0 0 0 0,0 0 0 0 0,0 0 0 0 0,0 0 0 0 0,0 0 0 0 0,-1 0-1 0 0,1 1 1 0 0,0-1 0 0 0,0 0 0 0 0,0 0 0 0 0,0 1 0 0 0,0-1 0 0 0,0 1-1 0 0,0-1 1 0 0,0 1 0 0 0,0 0 0 0 0,0-1 0 0 0,0 1 0 0 0,0 0 0 0 0,0-1-1 0 0,-1 2 1 0 0,-1 2 54 0 0,0 0-1 0 0,-1 0 0 0 0,1 0 1 0 0,1 0-1 0 0,-1 1 0 0 0,1-1 1 0 0,0 1-1 0 0,0-1 0 0 0,0 1 1 0 0,0 0-1 0 0,1 0 0 0 0,-2 7 1 0 0,2-3 9 0 0,0 1 0 0 0,0-1 1 0 0,0 0-1 0 0,1 1 0 0 0,3 17 1 0 0,-2-19-102 0 0,1 0 0 0 0,0 0 0 0 0,1 0 0 0 0,0-1 0 0 0,0 1 1 0 0,4 7-1 0 0,5 3 18 0 0,20 26-1 0 0,-30-42-31 0 0,-1-2 0 0 0,0 1 0 0 0,-1 0 0 0 0,1-1 0 0 0,0 1 0 0 0,-1 0 0 0 0,1 0 0 0 0,-1 0 0 0 0,1 0 0 0 0,-1 0 0 0 0,0-1 0 0 0,1 1 0 0 0,-1 0 0 0 0,0 0 0 0 0,0 0 0 0 0,1 2 0 0 0,1 5 11 0 0,-3-7-9 0 0,1 0 1 0 0,-1 1-1 0 0,1-1 1 0 0,-1 1 0 0 0,1-1-1 0 0,-1 0 1 0 0,0 0-1 0 0,0 0 1 0 0,0 1-1 0 0,1-1 1 0 0,-1 0-1 0 0,0 0 1 0 0,0 0-1 0 0,-1 0 1 0 0,1 0-1 0 0,0 0 1 0 0,0-1 0 0 0,0 1-1 0 0,-1 0 1 0 0,0 0-1 0 0,-1 0-2 0 0,1 0 0 0 0,-1-1 0 0 0,1 1 0 0 0,-1-1 0 0 0,1 0 0 0 0,-1 1 0 0 0,1-1 0 0 0,-4 0 0 0 0,-14 1 0 0 0,16 0-375 0 0,-1 0 0 0 0,1 0 0 0 0,-1-1 0 0 0,1 0 0 0 0,-1 0 0 0 0,0 0 0 0 0,1 0 0 0 0,-1-1 0 0 0,1 1 0 0 0,-1-1 0 0 0,1-1 0 0 0,0 1 1 0 0,-1 0-1 0 0,1-1 0 0 0,0 0 0 0 0,-7-4 0 0 0,-1-1-5763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7.229"/>
    </inkml:context>
    <inkml:brush xml:id="br0">
      <inkml:brushProperty name="width" value="0.05" units="cm"/>
      <inkml:brushProperty name="height" value="0.05" units="cm"/>
    </inkml:brush>
  </inkml:definitions>
  <inkml:trace contextRef="#ctx0" brushRef="#br0">3 1 3223 0 0,'0'2'8242'0'0,"-2"13"-5498"0"0,1 31 0 0 0,10 49-2092 0 0,-3-41-410 0 0,-3-29-235 0 0,1 1-1 0 0,1 0 0 0 0,2-1 1 0 0,11 31-1 0 0,-12-40-2 0 0,1 0 0 0 0,1 0 0 0 0,0-1 0 0 0,1-1 0 0 0,1 1 0 0 0,0-1 0 0 0,18 17 0 0 0,-24-27-138 0 0,-1-1 0 0 0,1 1-1 0 0,0-1 1 0 0,1 0 0 0 0,-1-1-1 0 0,0 1 1 0 0,1-1 0 0 0,0 0 0 0 0,-1 0-1 0 0,1 0 1 0 0,0 0 0 0 0,0-1-1 0 0,0 0 1 0 0,0 0 0 0 0,0-1-1 0 0,0 1 1 0 0,0-1 0 0 0,1 0 0 0 0,-1 0-1 0 0,0-1 1 0 0,0 1 0 0 0,0-1-1 0 0,0-1 1 0 0,0 1 0 0 0,0 0 0 0 0,-1-1-1 0 0,1 0 1 0 0,6-4 0 0 0,4-3-1284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8.120"/>
    </inkml:context>
    <inkml:brush xml:id="br0">
      <inkml:brushProperty name="width" value="0.05" units="cm"/>
      <inkml:brushProperty name="height" value="0.05" units="cm"/>
    </inkml:brush>
  </inkml:definitions>
  <inkml:trace contextRef="#ctx0" brushRef="#br0">0 222 6447 0 0,'0'0'586'0'0,"6"-15"-325"0"0,-1 8 546 0 0,1 0 1 0 0,1 1-1 0 0,-1 0 1 0 0,1 0-1 0 0,12-7 0 0 0,40-21 469 0 0,-59 34-1271 0 0,34-17 344 0 0,1 2-1 0 0,0 1 0 0 0,1 2 0 0 0,0 1 0 0 0,42-6 1 0 0,-69 15-318 0 0,0 1 0 0 0,0 0 0 0 0,0 1 1 0 0,1 0-1 0 0,16 1 0 0 0,-23 0-16 0 0,0 0 0 0 0,0-1 0 0 0,0 1 0 0 0,0 0 0 0 0,0 0 0 0 0,0 1 0 0 0,0-1 0 0 0,0 0 0 0 0,-1 1 0 0 0,1 0 0 0 0,-1 0 0 0 0,1 0 0 0 0,-1 0 0 0 0,0 0 0 0 0,0 0 0 0 0,0 0 0 0 0,0 1 0 0 0,0-1 0 0 0,0 1 0 0 0,-1 0 0 0 0,2 3 0 0 0,2 6 45 0 0,-2 0 0 0 0,1 1-1 0 0,-2 0 1 0 0,0 0 0 0 0,0 0 0 0 0,-1 13 0 0 0,1-7 38 0 0,0 36 57 0 0,-2-34-57 0 0,2 1 0 0 0,-1-1 1 0 0,2 0-1 0 0,1 0 0 0 0,9 29 0 0 0,-4-32-84 0 0,-9-18-5 0 0,1 1 0 0 0,-1-1 1 0 0,0 1-1 0 0,1 0 0 0 0,-1-1 1 0 0,0 1-1 0 0,1-1 1 0 0,-1 1-1 0 0,1-1 0 0 0,-1 1 1 0 0,1-1-1 0 0,-1 1 1 0 0,1-1-1 0 0,-1 0 0 0 0,1 1 1 0 0,-1-1-1 0 0,1 0 0 0 0,0 1 1 0 0,-1-1-1 0 0,1 0 1 0 0,0 0-1 0 0,-1 1 0 0 0,1-1 1 0 0,0 0-1 0 0,-1 0 1 0 0,1 0-1 0 0,0 0 0 0 0,-1 0 1 0 0,1 0-1 0 0,0 0 0 0 0,-1 0 1 0 0,1 0-1 0 0,0 0 1 0 0,-1-1-1 0 0,1 1 0 0 0,0 0 1 0 0,-1 0-1 0 0,1-1 1 0 0,-1 1-1 0 0,1 0 0 0 0,-1-1 1 0 0,1 1-1 0 0,0-1 0 0 0,-1 1 1 0 0,1 0-1 0 0,-1-1 1 0 0,1 1-1 0 0,-1-2 0 0 0,4-2 73 0 0,0 0 0 0 0,0-1 0 0 0,-1 0-1 0 0,4-7 1 0 0,-4 8-49 0 0,37-77 318 0 0,-25 49-294 0 0,0-8 67 0 0,-10 26-47 0 0,10-21-1 0 0,-12 28-76 0 0,-3 5 1 0 0,1 0 1 0 0,0 0-1 0 0,0 0 0 0 0,0 0 0 0 0,0 1 0 0 0,0-1 0 0 0,0 0 1 0 0,2-2-1 0 0,-2 3 52 0 0,10 4 65 0 0,-6-1-82 0 0,-1 1 0 0 0,0 0 0 0 0,0 0 0 0 0,0 0 0 0 0,-1 0 0 0 0,1 1 0 0 0,-1 0 0 0 0,3 4 0 0 0,25 38 379 0 0,-9-12-194 0 0,-20-30-204 0 0,7 9 78 0 0,1 1 1 0 0,1-1 0 0 0,19 18-1 0 0,-27-28-84 0 0,1 0 1 0 0,0 0-1 0 0,1 0 0 0 0,-1-1 0 0 0,0 1 1 0 0,1-1-1 0 0,0 0 0 0 0,-1 0 0 0 0,1-1 1 0 0,0 1-1 0 0,0-1 0 0 0,0 0 0 0 0,0 0 0 0 0,0-1 1 0 0,0 0-1 0 0,6 0 0 0 0,-3 0-1 0 0,1-1-1 0 0,-1-1 1 0 0,0 0 0 0 0,0 0-1 0 0,0 0 1 0 0,0-1-1 0 0,0 0 1 0 0,0-1-1 0 0,8-5 1 0 0,-5 2 8 0 0,-1 0 0 0 0,0 0 0 0 0,-1-2-1 0 0,0 1 1 0 0,14-17 0 0 0,-10 7 3 0 0,0 0-1 0 0,-1-1 1 0 0,0-1 0 0 0,-2 0 0 0 0,-1 0-1 0 0,11-34 1 0 0,-16 45-14 0 0,-2 0-1 0 0,1 0 0 0 0,-1 0 1 0 0,-1 0-1 0 0,1-1 1 0 0,-2 1-1 0 0,1 0 0 0 0,-1-1 1 0 0,-3-17-1 0 0,3 27-5 0 0,0-1 1 0 0,0 0-1 0 0,0 0 0 0 0,0 0 0 0 0,0 0 1 0 0,-1 0-1 0 0,1 0 0 0 0,0 0 0 0 0,-1 1 1 0 0,1-1-1 0 0,-1 0 0 0 0,1 0 0 0 0,-1 0 1 0 0,1 1-1 0 0,-1-1 0 0 0,1 0 0 0 0,-1 1 1 0 0,0-1-1 0 0,1 0 0 0 0,-1 1 0 0 0,0-1 1 0 0,0 1-1 0 0,0-1 0 0 0,1 1 0 0 0,-1-1 1 0 0,0 1-1 0 0,0 0 0 0 0,0-1 0 0 0,0 1 1 0 0,0 0-1 0 0,0 0 0 0 0,1 0 0 0 0,-1 0 1 0 0,0 0-1 0 0,0 0 0 0 0,0 0 0 0 0,0 0 1 0 0,0 0-1 0 0,-2 0 0 0 0,0 1 1 0 0,0 0 0 0 0,0 0-1 0 0,0 1 1 0 0,0-1 0 0 0,0 1 0 0 0,0-1-1 0 0,-4 4 1 0 0,2-1-6 0 0,0 0 0 0 0,0 0 0 0 0,1 1 0 0 0,-1 0 0 0 0,1-1 0 0 0,0 2 0 0 0,1-1 0 0 0,-1 0 0 0 0,1 1 0 0 0,0-1 0 0 0,0 1 0 0 0,1 0 0 0 0,-4 12 0 0 0,5-10 45 0 0,-1 0-1 0 0,1 1 1 0 0,1-1 0 0 0,-1 1 0 0 0,1-1-1 0 0,1 1 1 0 0,0-1 0 0 0,0 0 0 0 0,4 16-1 0 0,-2-14 2 0 0,1 0 0 0 0,0 0 0 0 0,0 0 0 0 0,1 0-1 0 0,0-1 1 0 0,1 1 0 0 0,0-1 0 0 0,0-1 0 0 0,1 1 0 0 0,0-1-1 0 0,0 0 1 0 0,1-1 0 0 0,0 0 0 0 0,1 0 0 0 0,0 0 0 0 0,0-1-1 0 0,10 5 1 0 0,-15-10-67 0 0,1 1 0 0 0,-1 0-1 0 0,1-1 1 0 0,-1 0 0 0 0,1 0-1 0 0,0-1 1 0 0,0 1 0 0 0,0-1-1 0 0,-1 0 1 0 0,1 0 0 0 0,0-1 0 0 0,5 0-1 0 0,19-6-5997 0 0,-9 0-793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8.866"/>
    </inkml:context>
    <inkml:brush xml:id="br0">
      <inkml:brushProperty name="width" value="0.05" units="cm"/>
      <inkml:brushProperty name="height" value="0.05" units="cm"/>
    </inkml:brush>
  </inkml:definitions>
  <inkml:trace contextRef="#ctx0" brushRef="#br0">8 1 2759 0 0,'0'0'5747'0'0,"-2"8"-3212"0"0,-1 20-2170 0 0,1 0 1 0 0,1 0 0 0 0,4 41-1 0 0,2-25-1903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37.588"/>
    </inkml:context>
    <inkml:brush xml:id="br0">
      <inkml:brushProperty name="width" value="0.1" units="cm"/>
      <inkml:brushProperty name="height" value="0.1" units="cm"/>
      <inkml:brushProperty name="color" value="#00A0D7"/>
    </inkml:brush>
  </inkml:definitions>
  <inkml:trace contextRef="#ctx0" brushRef="#br0">1 0 5983 0 0,'0'0'7522'0'0,"2"0"-6978"0"0,59 2 720 0 0,0 3 0 0 0,109 23-1 0 0,118 52-880 0 0,106 87 366 0 0,-301-124-602 0 0,8 5-64 0 0,-2 4 0 0 0,101 71-1 0 0,168 124 13 0 0,27 20 10 0 0,-244-148-20 0 0,-98-75-79 0 0,166 152 101 0 0,-60-18-66 0 0,-61-62-416 0 0,-63-74 51 0 0,2 0-870 0 0,-11-15-4005 0 0,-13-16-276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9.199"/>
    </inkml:context>
    <inkml:brush xml:id="br0">
      <inkml:brushProperty name="width" value="0.05" units="cm"/>
      <inkml:brushProperty name="height" value="0.05" units="cm"/>
    </inkml:brush>
  </inkml:definitions>
  <inkml:trace contextRef="#ctx0" brushRef="#br0">9 1 5063 0 0,'0'0'232'0'0,"0"2"-13"0"0,-5 32 1550 0 0,2 1-1 0 0,2 34 1 0 0,3-9-2107 0 0,3-22 620 0 0,-2-6-3496 0 0,-2-21-33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09.824"/>
    </inkml:context>
    <inkml:brush xml:id="br0">
      <inkml:brushProperty name="width" value="0.05" units="cm"/>
      <inkml:brushProperty name="height" value="0.05" units="cm"/>
    </inkml:brush>
  </inkml:definitions>
  <inkml:trace contextRef="#ctx0" brushRef="#br0">10 203 2303 0 0,'-3'-9'200'0'0,"-4"-8"10695"0"0,7 19-10494 0 0,20 121 1207 0 0,-16-101-1515 0 0,1-1-1 0 0,0 0 1 0 0,1 0-1 0 0,2-1 0 0 0,11 24 1 0 0,-18-40-80 0 0,-1-3-11 0 0,0 0 1 0 0,1 0 0 0 0,-1-1 0 0 0,0 1-1 0 0,1 0 1 0 0,-1 0 0 0 0,0 0-1 0 0,1 0 1 0 0,-1-1 0 0 0,1 1-1 0 0,-1 0 1 0 0,1-1 0 0 0,0 1-1 0 0,-1 0 1 0 0,1-1 0 0 0,0 1 0 0 0,-1-1-1 0 0,2 2 1 0 0,5 2 53 0 0,-7-3-48 0 0,1-1 0 0 0,0 0 0 0 0,0 0 0 0 0,-1 0 0 0 0,1 0 0 0 0,0 0 0 0 0,0 0 0 0 0,-1 0 0 0 0,1 0 0 0 0,0 0 0 0 0,0 0 0 0 0,-1 0 0 0 0,1-1 0 0 0,0 1 0 0 0,0 0 0 0 0,-1 0 0 0 0,1-1 0 0 0,1 0 1 0 0,11-7 148 0 0,-12 7-135 0 0,2-1 19 0 0,0-1 0 0 0,0 0 1 0 0,0 0-1 0 0,0 0 0 0 0,-1 0 1 0 0,1-1-1 0 0,-1 1 0 0 0,0 0 0 0 0,2-5 1 0 0,14-37 188 0 0,-10 25-128 0 0,7-22 46 0 0,16-78 0 0 0,-29 111-114 0 0,3-21 212 0 0,11 43-118 0 0,-6-3-55 0 0,-1 2 0 0 0,-1-1 0 0 0,0 1-1 0 0,6 13 1 0 0,15 22 139 0 0,-18-32-154 0 0,5 8-4 0 0,29 32 0 0 0,-40-50-47 0 0,1 0 0 0 0,-1 0-1 0 0,1 0 1 0 0,0-1-1 0 0,0 0 1 0 0,0 0 0 0 0,0 0-1 0 0,1-1 1 0 0,0 0-1 0 0,-1 0 1 0 0,9 2 0 0 0,-12-5 0 0 0,-1 0 0 0 0,1 1 1 0 0,0-1-1 0 0,0 0 1 0 0,0 0-1 0 0,0-1 1 0 0,0 1-1 0 0,0-1 1 0 0,0 1-1 0 0,0-1 1 0 0,-1 0-1 0 0,1 0 0 0 0,0 0 1 0 0,0 0-1 0 0,-1-1 1 0 0,1 1-1 0 0,-1-1 1 0 0,1 0-1 0 0,-1 1 1 0 0,0-1-1 0 0,0 0 1 0 0,0 0-1 0 0,0-1 1 0 0,0 1-1 0 0,0 0 0 0 0,2-5 1 0 0,2-2 48 0 0,-1 0 0 0 0,0 0 1 0 0,0-1-1 0 0,-1 0 0 0 0,5-20 0 0 0,-4 5 7 0 0,-1 1 0 0 0,-1-1 0 0 0,-1 1 0 0 0,-1-1-1 0 0,-2 0 1 0 0,-6-46 0 0 0,4 56-145 0 0,0 1 1 0 0,-1 0-1 0 0,-1-1 0 0 0,-1 1 0 0 0,-9-17 1 0 0,15 30-795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0.711"/>
    </inkml:context>
    <inkml:brush xml:id="br0">
      <inkml:brushProperty name="width" value="0.05" units="cm"/>
      <inkml:brushProperty name="height" value="0.05" units="cm"/>
    </inkml:brush>
  </inkml:definitions>
  <inkml:trace contextRef="#ctx0" brushRef="#br0">171 209 7367 0 0,'0'0'568'0'0,"-8"-13"2167"0"0,5 2-1541 0 0,-1 1-1 0 0,0-1 1 0 0,-1 1-1 0 0,-10-16 1 0 0,14 24-1119 0 0,0 0 0 0 0,-1 0 0 0 0,0 0 0 0 0,1 0 0 0 0,-1 1 0 0 0,0-1 0 0 0,0 0 0 0 0,0 1 0 0 0,0-1 0 0 0,0 1 0 0 0,0 0 0 0 0,0-1 0 0 0,-1 1 0 0 0,1 0 0 0 0,0 0 0 0 0,-1 1 0 0 0,1-1 0 0 0,-1 0 0 0 0,1 1 0 0 0,-1 0 0 0 0,1-1 0 0 0,-1 1 0 0 0,1 0 0 0 0,-1 0 0 0 0,1 1 0 0 0,-4-1 0 0 0,3 1-25 0 0,0 0-1 0 0,0 1 0 0 0,-1-1 1 0 0,1 0-1 0 0,0 1 0 0 0,0 0 1 0 0,0 0-1 0 0,0 0 0 0 0,1 0 1 0 0,-1 0-1 0 0,1 0 0 0 0,-1 1 1 0 0,1-1-1 0 0,0 1 0 0 0,0 0 1 0 0,0 0-1 0 0,0-1 0 0 0,0 1 1 0 0,0 1-1 0 0,1-1 0 0 0,0 0 1 0 0,-2 5-1 0 0,0 3-46 0 0,0-1 0 0 0,1 1 0 0 0,0 0-1 0 0,1 0 1 0 0,0 18 0 0 0,0-22-3 0 0,1 1 0 0 0,0-1 0 0 0,0 0 0 0 0,1 0 0 0 0,0 0 0 0 0,0 0 0 0 0,1 0 0 0 0,0 0 0 0 0,0 0 0 0 0,1 0 0 0 0,-1-1 0 0 0,2 1 0 0 0,-1-1 0 0 0,1 0 0 0 0,0 0 0 0 0,6 8 0 0 0,-7-11 0 0 0,1 1 0 0 0,0-1 0 0 0,0 0 0 0 0,0-1 0 0 0,0 1 0 0 0,7 3 0 0 0,-9-6 0 0 0,-1 1-1 0 0,1-1 0 0 0,0 1 1 0 0,0-1-1 0 0,0 0 0 0 0,0 0 1 0 0,0 0-1 0 0,0 0 1 0 0,0 0-1 0 0,0 0 0 0 0,0-1 1 0 0,0 1-1 0 0,0-1 1 0 0,0 1-1 0 0,-1-1 0 0 0,1 0 1 0 0,0 0-1 0 0,3-1 0 0 0,-2 0 4 0 0,0-1 0 0 0,-1 1 0 0 0,1-1 0 0 0,-1 1 0 0 0,1-1 0 0 0,-1 0 0 0 0,0 0 0 0 0,0 0 0 0 0,3-5 0 0 0,-2 0-32 0 0,0 1 0 0 0,0 0 0 0 0,-1-1 0 0 0,0 1 0 0 0,0-1 0 0 0,0 1 0 0 0,-1-1 0 0 0,-1 0 0 0 0,1-8 0 0 0,-4-13-672 0 0,-12-49 0 0 0,7 40-310 0 0,7 36 922 0 0,1 2-160 0 0,0 0 241 0 0,0-1 1 0 0,1 1-1 0 0,-1 0 1 0 0,0-1-1 0 0,0 1 1 0 0,0 0 0 0 0,0-1-1 0 0,0 1 1 0 0,1 0-1 0 0,-1 0 1 0 0,0-1-1 0 0,0 1 1 0 0,0 0-1 0 0,1 0 1 0 0,-1-1-1 0 0,0 1 1 0 0,0 0-1 0 0,1 0 1 0 0,-1 0-1 0 0,0 0 1 0 0,0-1 0 0 0,1 1-1 0 0,-1 0 1 0 0,0 0-1 0 0,1 0 1 0 0,-1 0-1 0 0,0 0 1 0 0,1 0-1 0 0,-1 0 1 0 0,1 0-1 0 0,12-1-194 0 0,-10 1 211 0 0,26 1-712 0 0,-22 0 352 0 0,0 0 1 0 0,0-1-1 0 0,1 0 0 0 0,-1 0 0 0 0,0-1 1 0 0,0 0-1 0 0,0 0 0 0 0,0-1 1 0 0,0 0-1 0 0,0 0 0 0 0,0-1 0 0 0,7-3 1 0 0,-1-2 236 0 0,0 1 390 0 0,-1 0 0 0 0,-1-1 0 0 0,19-16 0 0 0,-30 24-258 0 0,0 0 0 0 0,0 0 0 0 0,1 0 0 0 0,-1 0 0 0 0,0 0 0 0 0,0-1 0 0 0,0 1 1 0 0,1 0-1 0 0,-1 0 0 0 0,0 0 0 0 0,0 0 0 0 0,1 0 0 0 0,-1 0 0 0 0,0 0 0 0 0,0 0 0 0 0,0 0 0 0 0,1 0 0 0 0,-1 0 0 0 0,0 0 0 0 0,0 0 0 0 0,1 0 0 0 0,-1 0 0 0 0,0 0 0 0 0,0 0 0 0 0,1 0 0 0 0,-1 0 0 0 0,0 0 0 0 0,0 1 0 0 0,0-1 0 0 0,1 0 0 0 0,-1 0 0 0 0,0 0 0 0 0,9 9 664 0 0,2 9-55 0 0,-1 6-272 0 0,-1 0-1 0 0,-1 1 1 0 0,6 31-1 0 0,-7-25-100 0 0,-3-3 20 0 0,-3-19 488 0 0,0-24-302 0 0,-1-2-301 0 0,2 1 1 0 0,6-28-1 0 0,-4 25-126 0 0,2-26 0 0 0,-4 28-12 0 0,1-1 0 0 0,8-24 1 0 0,-11 40-22 0 0,3-7 0 0 0,0 1 0 0 0,-3 7-93 0 0,1 0-1 0 0,-1 0 0 0 0,1 0 1 0 0,0 0-1 0 0,-1 0 1 0 0,1 0-1 0 0,0 1 0 0 0,0-1 1 0 0,-1 0-1 0 0,1 0 1 0 0,0 1-1 0 0,0-1 0 0 0,0 0 1 0 0,0 1-1 0 0,0-1 1 0 0,0 1-1 0 0,0-1 0 0 0,0 1 1 0 0,0-1-1 0 0,0 1 1 0 0,0 0-1 0 0,1 0 0 0 0,-1-1 1 0 0,0 1-1 0 0,0 0 1 0 0,0 0-1 0 0,0 0 0 0 0,2 1 1 0 0,-1-1-83 0 0,0 0-582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1.080"/>
    </inkml:context>
    <inkml:brush xml:id="br0">
      <inkml:brushProperty name="width" value="0.05" units="cm"/>
      <inkml:brushProperty name="height" value="0.05" units="cm"/>
    </inkml:brush>
  </inkml:definitions>
  <inkml:trace contextRef="#ctx0" brushRef="#br0">1 1 5063 0 0,'0'0'9455'0'0,"0"2"-9066"0"0,2 14 173 0 0,7 38 776 0 0,8 38 192 0 0,-5-19-1145 0 0,-7-47-363 0 0,1 4 146 0 0,2 0-1 0 0,12 32 1 0 0,-19-60-152 0 0,5 16 75 0 0,12 17 0 0 0,-16-31-83 0 0,0 1 1 0 0,1-1-1 0 0,0 0 0 0 0,0-1 0 0 0,0 1 0 0 0,1 0 1 0 0,-1-1-1 0 0,1 0 0 0 0,6 5 0 0 0,-9-7-2 0 0,1-1-1 0 0,0 1 0 0 0,-1 0 1 0 0,1-1-1 0 0,0 0 0 0 0,-1 1 1 0 0,1-1-1 0 0,0 0 1 0 0,0 0-1 0 0,-1 0 0 0 0,1 0 1 0 0,0 0-1 0 0,-1 0 1 0 0,1-1-1 0 0,0 1 0 0 0,2-1 1 0 0,11-5-1182 0 0,-2-3-3826 0 0,-5 1-784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1.732"/>
    </inkml:context>
    <inkml:brush xml:id="br0">
      <inkml:brushProperty name="width" value="0.05" units="cm"/>
      <inkml:brushProperty name="height" value="0.05" units="cm"/>
    </inkml:brush>
  </inkml:definitions>
  <inkml:trace contextRef="#ctx0" brushRef="#br0">166 390 4607 0 0,'0'0'208'0'0,"0"-1"-9"0"0,-5-29 3156 0 0,-2-2 3950 0 0,0 12-6269 0 0,6 19-460 0 0,-17-7 200 0 0,14 8-765 0 0,0 0 1 0 0,0 0-1 0 0,0 0 0 0 0,0 0 1 0 0,0 1-1 0 0,0 0 1 0 0,0 0-1 0 0,1 0 0 0 0,-1 0 1 0 0,0 0-1 0 0,1 1 1 0 0,-1 0-1 0 0,1 0 0 0 0,-1 0 1 0 0,1 0-1 0 0,0 0 0 0 0,0 1 1 0 0,0-1-1 0 0,0 1 1 0 0,0 0-1 0 0,1 0 0 0 0,-1 0 1 0 0,-2 4-1 0 0,-1 3 4 0 0,0 0-1 0 0,0 1 1 0 0,1-1-1 0 0,0 1 1 0 0,1 0-1 0 0,-4 16 1 0 0,7-21-6 0 0,0 1 0 0 0,1-1 0 0 0,-1 0 0 0 0,1 1-1 0 0,0-1 1 0 0,1 0 0 0 0,0 1 0 0 0,0-1 0 0 0,0 0 0 0 0,1 0 0 0 0,-1 0 0 0 0,2 0 0 0 0,4 10 0 0 0,-5-12-2 0 0,1 1 0 0 0,0-1 0 0 0,0 1 0 0 0,0-1 0 0 0,0 0 1 0 0,1 0-1 0 0,0 0 0 0 0,6 5 0 0 0,-9-9-4 0 0,0 1 0 0 0,1-1 0 0 0,-1 1 0 0 0,0-1 0 0 0,0 1 0 0 0,0-1 0 0 0,0 0 0 0 0,0 1 0 0 0,0-1 0 0 0,1 0 0 0 0,-1 0 0 0 0,0 0 0 0 0,0 0 0 0 0,0 0 0 0 0,0 0 0 0 0,1 0 0 0 0,-1-1 0 0 0,0 1 0 0 0,0 0 0 0 0,0-1 0 0 0,2 0 1 0 0,-1 0 1 0 0,1 0 1 0 0,-1 0-1 0 0,0 0 1 0 0,0-1 0 0 0,1 1-1 0 0,-1-1 1 0 0,0 0 0 0 0,2-1-1 0 0,1-4 2 0 0,-1 1 1 0 0,0-1-1 0 0,0 1 0 0 0,0-1 0 0 0,0-1 0 0 0,-1 1 1 0 0,-1 0-1 0 0,1-1 0 0 0,2-14 0 0 0,0-7 29 0 0,2-36 0 0 0,-6 1-256 0 0,-2 0-1 0 0,-17-117 1 0 0,14 163 168 0 0,3 9 80 0 0,-1 1 0 0 0,1-1 1 0 0,0-16-1 0 0,2 32 0 0 0,0-1-1 0 0,0 1 0 0 0,3 10 1 0 0,1 2-2 0 0,13 79 33 0 0,23 98 128 0 0,-39-187-189 0 0,1 0 0 0 0,0 0 0 0 0,1-1 0 0 0,0 0 0 0 0,0 1 0 0 0,0-1 0 0 0,1 0 0 0 0,1-1 0 0 0,9 12 0 0 0,26 19-3824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2.062"/>
    </inkml:context>
    <inkml:brush xml:id="br0">
      <inkml:brushProperty name="width" value="0.05" units="cm"/>
      <inkml:brushProperty name="height" value="0.05" units="cm"/>
    </inkml:brush>
  </inkml:definitions>
  <inkml:trace contextRef="#ctx0" brushRef="#br0">0 4 13791 0 0,'0'0'1724'0'0,"10"-3"-981"0"0,-5 3-632 0 0,-1 0 1 0 0,1 0-1 0 0,-1 0 0 0 0,1 1 1 0 0,-1 0-1 0 0,1 0 0 0 0,-1 0 1 0 0,0 1-1 0 0,0-1 1 0 0,0 1-1 0 0,0 0 0 0 0,0 0 1 0 0,0 1-1 0 0,0-1 0 0 0,0 1 1 0 0,-1 0-1 0 0,1 0 1 0 0,-1 0-1 0 0,0 0 0 0 0,0 0 1 0 0,0 1-1 0 0,-1-1 0 0 0,1 1 1 0 0,-1 0-1 0 0,0 0 0 0 0,0 0 1 0 0,0 0-1 0 0,0 0 1 0 0,-1 0-1 0 0,1 1 0 0 0,-1-1 1 0 0,-1 1-1 0 0,1-1 0 0 0,0 0 1 0 0,-1 7-1 0 0,0 6 36 0 0,1-11-218 0 0,-1 1 1 0 0,0-1-1 0 0,0 1 1 0 0,-1 0 0 0 0,1-1-1 0 0,-2 1 1 0 0,1-1-1 0 0,-1 1 1 0 0,0-1 0 0 0,-4 10-1 0 0,-4 5-657 0 0,3-3-1311 0 0,1-8-4012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2.466"/>
    </inkml:context>
    <inkml:brush xml:id="br0">
      <inkml:brushProperty name="width" value="0.05" units="cm"/>
      <inkml:brushProperty name="height" value="0.05" units="cm"/>
    </inkml:brush>
  </inkml:definitions>
  <inkml:trace contextRef="#ctx0" brushRef="#br0">108 12 9215 0 0,'0'0'7400'0'0,"-9"-12"-6721"0"0,7 12-659 0 0,-1 0 0 0 0,1 0 1 0 0,0 0-1 0 0,0 0 0 0 0,0 1 1 0 0,0-1-1 0 0,0 1 0 0 0,0-1 0 0 0,0 1 1 0 0,0-1-1 0 0,0 1 0 0 0,0 0 0 0 0,0 0 1 0 0,0 0-1 0 0,1 0 0 0 0,-4 3 1 0 0,2-2-3 0 0,0 1 1 0 0,0-1-1 0 0,0 1 1 0 0,0 0 0 0 0,1-1-1 0 0,0 1 1 0 0,-1 0-1 0 0,-3 7 1 0 0,5-7 35 0 0,0 1 0 0 0,0-1 0 0 0,0 0 0 0 0,0 1 0 0 0,0-1 0 0 0,1 1 0 0 0,-1-1 0 0 0,1 1 0 0 0,0-1 0 0 0,0 1 0 0 0,0-1 0 0 0,1 1 0 0 0,-1-1 0 0 0,1 1 0 0 0,0-1 0 0 0,2 6 0 0 0,-1-4-16 0 0,0 0 0 0 0,1 0 1 0 0,0-1-1 0 0,0 1 1 0 0,0-1-1 0 0,0 0 0 0 0,1 0 1 0 0,0 0-1 0 0,-1 0 1 0 0,7 4-1 0 0,10 7 34 0 0,-3-3-35 0 0,20 20 1 0 0,-31-25-17 0 0,-5-6-15 0 0,0 1 0 0 0,0-1 0 0 0,0 1 0 0 0,0-1 0 0 0,0 1 0 0 0,-1 0 0 0 0,1-1-1 0 0,0 1 1 0 0,-1 0 0 0 0,0-1 0 0 0,1 1 0 0 0,-1 0 0 0 0,0 0 0 0 0,0-1 0 0 0,0 1 0 0 0,0 0 0 0 0,0 0 0 0 0,0 0 0 0 0,-1 1 0 0 0,1 0 6 0 0,-1 0 4 0 0,0 1 1 0 0,0-1-1 0 0,-1 0 1 0 0,1 0-1 0 0,-1 0 1 0 0,1 0-1 0 0,-1 0 1 0 0,0 0 0 0 0,0 0-1 0 0,0 0 1 0 0,-1-1-1 0 0,1 1 1 0 0,0-1-1 0 0,-1 0 1 0 0,0 0-1 0 0,0 0 1 0 0,1 0-1 0 0,-1 0 1 0 0,-5 2 0 0 0,4-2-16 0 0,0 0 0 0 0,0-1 0 0 0,0 1 0 0 0,-1-1 1 0 0,1 0-1 0 0,-1 0 0 0 0,1 0 0 0 0,-1 0 0 0 0,0-1 1 0 0,1 0-1 0 0,-1 0 0 0 0,1 0 0 0 0,-8-2 1 0 0,-9-4-1054 0 0,8 3-3588 0 0,2-1-1430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3.472"/>
    </inkml:context>
    <inkml:brush xml:id="br0">
      <inkml:brushProperty name="width" value="0.05" units="cm"/>
      <inkml:brushProperty name="height" value="0.05" units="cm"/>
    </inkml:brush>
  </inkml:definitions>
  <inkml:trace contextRef="#ctx0" brushRef="#br0">1 107 1375 0 0,'0'1'6768'0'0,"12"63"-3001"0"0,9 35-2289 0 0,-15-73-1188 0 0,62 204 691 0 0,-28-106-878 0 0,-33-83-50 0 0,-7-41-53 0 0,0 0-1 0 0,0 0 0 0 0,0-1 1 0 0,0 1-1 0 0,0 0 0 0 0,0 0 1 0 0,-1 0-1 0 0,1 0 0 0 0,0 0 0 0 0,0 0 1 0 0,0 0-1 0 0,0 0 0 0 0,0 0 1 0 0,0 0-1 0 0,-1 0 0 0 0,1 0 1 0 0,0 0-1 0 0,0 0 0 0 0,0 0 1 0 0,0 0-1 0 0,0 0 0 0 0,0 0 1 0 0,-1 0-1 0 0,1 0 0 0 0,0 0 1 0 0,0 0-1 0 0,0 1 0 0 0,0-1 1 0 0,0 0-1 0 0,0 0 0 0 0,0 0 1 0 0,0 0-1 0 0,-1 0 0 0 0,1 0 1 0 0,0 0-1 0 0,0 0 0 0 0,0 0 0 0 0,0 1 1 0 0,0-1-1 0 0,0 0 0 0 0,0 0 1 0 0,0 0-1 0 0,0 0 0 0 0,0 0 1 0 0,0 0-1 0 0,0 0 0 0 0,0 1 1 0 0,0-1-1 0 0,0 0 0 0 0,0 0 1 0 0,0 0-1 0 0,0 0 0 0 0,0 0 1 0 0,0 1-1 0 0,-7-9-52 0 0,1-1 28 0 0,1 0 0 0 0,1 0 1 0 0,0-1-1 0 0,0 0 1 0 0,1 1-1 0 0,-3-14 0 0 0,-3-8-13 0 0,-12-47-273 0 0,-14-99 0 0 0,14 66 258 0 0,19 97 94 0 0,0 1 0 0 0,0-1-1 0 0,1 0 1 0 0,1 1 0 0 0,2-23-1 0 0,-1 31 69 0 0,0 0 0 0 0,0 0 0 0 0,0 0 0 0 0,0 0 0 0 0,1 0-1 0 0,-1 1 1 0 0,1-1 0 0 0,1 1 0 0 0,-1-1 0 0 0,1 1 0 0 0,-1 0-1 0 0,1 0 1 0 0,0 0 0 0 0,1 0 0 0 0,-1 0 0 0 0,1 1 0 0 0,0-1-1 0 0,6-3 1 0 0,-7 4-9 0 0,1 1-1 0 0,-1 0 1 0 0,1-1-1 0 0,0 2 1 0 0,0-1-1 0 0,0 0 1 0 0,0 1-1 0 0,0 0 1 0 0,0-1-1 0 0,1 2 1 0 0,-1-1-1 0 0,0 0 0 0 0,1 1 1 0 0,-1 0-1 0 0,0 0 1 0 0,1 0-1 0 0,-1 1 1 0 0,0 0-1 0 0,0-1 1 0 0,1 1-1 0 0,-1 1 1 0 0,7 2-1 0 0,-5-2-34 0 0,0 0 0 0 0,-1 0-1 0 0,1 1 1 0 0,-1 0 0 0 0,0 0 0 0 0,0 0-1 0 0,0 1 1 0 0,0 0 0 0 0,-1 0-1 0 0,1 0 1 0 0,-1 0 0 0 0,0 1 0 0 0,0-1-1 0 0,-1 1 1 0 0,1 0 0 0 0,-1 0 0 0 0,0 1-1 0 0,-1-1 1 0 0,1 1 0 0 0,-1-1-1 0 0,2 7 1 0 0,-2-3-42 0 0,1 0-1 0 0,-2 0 1 0 0,1 0-1 0 0,-1 0 1 0 0,-1 0 0 0 0,1 0-1 0 0,-2 0 1 0 0,1 1-1 0 0,-1-1 1 0 0,0 0-1 0 0,-1 0 1 0 0,0 0 0 0 0,-6 13-1 0 0,4-13-78 0 0,-1 1 0 0 0,0-1-1 0 0,-1 0 1 0 0,0 0 0 0 0,0-1 0 0 0,-1 1 0 0 0,0-1-1 0 0,0-1 1 0 0,-1 1 0 0 0,0-2 0 0 0,0 1-1 0 0,-1-1 1 0 0,0 0 0 0 0,0 0 0 0 0,0-1-1 0 0,-19 7 1 0 0,26-12-56 0 0,0 1 0 0 0,-1 0 0 0 0,1-1-1 0 0,0 1 1 0 0,-1-1 0 0 0,1 0 0 0 0,-1 0 0 0 0,-3 0-1 0 0,5 0-34 0 0,1 0 0 0 0,-1 0 0 0 0,0-1 0 0 0,0 1 0 0 0,0 0 0 0 0,0-1 0 0 0,0 1 0 0 0,0-1 0 0 0,1 1 0 0 0,-1-1-1 0 0,0 1 1 0 0,0-1 0 0 0,1 0 0 0 0,-1 1 0 0 0,0-1 0 0 0,1 0 0 0 0,-1 1 0 0 0,1-1 0 0 0,-1 0 0 0 0,1 0 0 0 0,-1 0-1 0 0,1 1 1 0 0,-1-3 0 0 0,-2-5-1433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3.951"/>
    </inkml:context>
    <inkml:brush xml:id="br0">
      <inkml:brushProperty name="width" value="0.05" units="cm"/>
      <inkml:brushProperty name="height" value="0.05" units="cm"/>
    </inkml:brush>
  </inkml:definitions>
  <inkml:trace contextRef="#ctx0" brushRef="#br0">114 30 9271 0 0,'0'0'838'0'0,"-5"-15"2722"0"0,4 13-3254 0 0,-2 0 0 0 0,1 1 1 0 0,0-1-1 0 0,0 1 1 0 0,0 0-1 0 0,-1 0 1 0 0,1 0-1 0 0,-1 0 0 0 0,1 0 1 0 0,-5-1-1 0 0,5 3-259 0 0,1-1-1 0 0,0 1 0 0 0,0-1 1 0 0,0 1-1 0 0,-1-1 1 0 0,1 1-1 0 0,0-1 0 0 0,0 1 1 0 0,0 0-1 0 0,0 0 1 0 0,0 0-1 0 0,0 0 0 0 0,-1 1 1 0 0,-1 1 63 0 0,-2 1-26 0 0,0 1 0 0 0,0 0-1 0 0,1 0 1 0 0,-1 0 0 0 0,1 1-1 0 0,1 0 1 0 0,-1 0 0 0 0,1 0 0 0 0,0 0-1 0 0,0 0 1 0 0,1 0 0 0 0,-1 1-1 0 0,-1 10 1 0 0,2-5-59 0 0,0 1-1 0 0,1 0 1 0 0,0 0-1 0 0,1 0 1 0 0,0 0 0 0 0,3 17-1 0 0,-2-24-24 0 0,-1-4 0 0 0,0 0 0 0 0,0-1 0 0 0,0 1 0 0 0,1 0 0 0 0,-1 0 0 0 0,1-1 0 0 0,-1 1 0 0 0,1 0 0 0 0,0 0 0 0 0,-1-1 0 0 0,1 1 0 0 0,0-1 0 0 0,0 1 0 0 0,0-1 0 0 0,0 1 0 0 0,1-1 0 0 0,-1 0 0 0 0,1 2 0 0 0,9 6-31 0 0,-6-9 12 0 0,-4-1 9 0 0,1 2 10 0 0,1-1-1 0 0,-1 0 0 0 0,0 0 1 0 0,0 0-1 0 0,0 0 1 0 0,1-1-1 0 0,-1 1 1 0 0,0-1-1 0 0,0 1 0 0 0,0-1 1 0 0,0 1-1 0 0,0-1 1 0 0,0 0-1 0 0,0 0 0 0 0,0 0 1 0 0,0-1-1 0 0,0 1 1 0 0,3-3-1 0 0,1-1 0 0 0,-1 1 5 0 0,0 0 1 0 0,0 0-1 0 0,0 0 0 0 0,-1-1 1 0 0,0 0-1 0 0,0 0 0 0 0,0 0 0 0 0,0 0 1 0 0,-1-1-1 0 0,5-10 0 0 0,-6 11-3 0 0,0 0 1 0 0,0 0-1 0 0,0 0 0 0 0,-1 0 0 0 0,0 0 0 0 0,0-1 1 0 0,-1 1-1 0 0,0 0 0 0 0,1 0 0 0 0,-2 0 1 0 0,1-1-1 0 0,0 1 0 0 0,-3-10 0 0 0,1 12-18 0 0,1-1-1 0 0,0 1 1 0 0,-1-1-1 0 0,0 1 1 0 0,0 0-1 0 0,0-1 1 0 0,0 1-1 0 0,-1 0 1 0 0,1 1-1 0 0,-1-1 1 0 0,0 0-1 0 0,0 1 1 0 0,0-1-1 0 0,0 1 1 0 0,-4-2-1 0 0,6 3-102 0 0,0 1 6 0 0,-1 1-1 0 0,1-1 1 0 0,0 1-1 0 0,-1-1 1 0 0,1 1 0 0 0,0-1-1 0 0,0 1 1 0 0,-1 0-1 0 0,1 0 1 0 0,0 0-1 0 0,0 0 1 0 0,0 0 0 0 0,0 0-1 0 0,0 0 1 0 0,0 0-1 0 0,-1 2 1 0 0,-1 4-2029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4.471"/>
    </inkml:context>
    <inkml:brush xml:id="br0">
      <inkml:brushProperty name="width" value="0.05" units="cm"/>
      <inkml:brushProperty name="height" value="0.05" units="cm"/>
    </inkml:brush>
  </inkml:definitions>
  <inkml:trace contextRef="#ctx0" brushRef="#br0">1 0 10159 0 0,'0'0'4903'0'0,"1"2"-4646"0"0,3 4-94 0 0,0 0-1 0 0,0 0 1 0 0,-1 0 0 0 0,0 0-1 0 0,0 1 1 0 0,-1-1 0 0 0,3 13-1 0 0,7 54 700 0 0,-8-43-590 0 0,0-9-157 0 0,6 66 191 0 0,-9-75-306 0 0,0 1 0 0 0,1-1 0 0 0,0 1 0 0 0,1-1 0 0 0,1 0 0 0 0,0 0 0 0 0,0 0 0 0 0,12 21 0 0 0,-14-30 0 0 0,1 0 0 0 0,-1 0 0 0 0,1 0 0 0 0,0 0 0 0 0,-1 0 0 0 0,1 0 0 0 0,0-1 0 0 0,1 0 0 0 0,-1 1 0 0 0,0-1 0 0 0,4 1 0 0 0,-4-2 0 0 0,-1 0 0 0 0,1 0 0 0 0,-1 0 0 0 0,1 0 0 0 0,-1-1 0 0 0,1 1 0 0 0,0-1 0 0 0,-1 0 0 0 0,1 0 0 0 0,0 0 0 0 0,-1 0 0 0 0,1 0 0 0 0,0-1 0 0 0,-1 1 0 0 0,1-1 0 0 0,-1 1 0 0 0,3-2 0 0 0,1-1 0 0 0,0 1 0 0 0,0-1 0 0 0,-1 0 0 0 0,0-1 0 0 0,0 1 0 0 0,1-1 0 0 0,-2 0 0 0 0,1 0 0 0 0,-1-1 0 0 0,1 1 0 0 0,-1-1 0 0 0,0 0 0 0 0,-1 0 0 0 0,1-1 0 0 0,-1 1 0 0 0,0-1 0 0 0,-1 1 0 0 0,1-1 0 0 0,-1 0 0 0 0,2-9 0 0 0,3-9 0 0 0,-1-1 0 0 0,-1-1 0 0 0,3-45 0 0 0,-9 68 0 0 0,1 3-1 0 0,0-1 0 0 0,0 0 0 0 0,0 0 1 0 0,0 0-1 0 0,0 0 0 0 0,0 1 0 0 0,0-1 1 0 0,0 0-1 0 0,1 0 0 0 0,-1 0 0 0 0,0 1 1 0 0,0-1-1 0 0,1 0 0 0 0,-1 0 0 0 0,1 1 1 0 0,0-2-1 0 0,11 19 52 0 0,-7-2 104 0 0,0-1 0 0 0,4 19 1 0 0,-7-23-118 0 0,0-1 0 0 0,1 1 0 0 0,1 0 0 0 0,-1-1 0 0 0,1 1 0 0 0,1-1 0 0 0,7 12 0 0 0,10 3-63 0 0,-17-19-59 0 0,-4-4-15 0 0,18 4-4002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38.559"/>
    </inkml:context>
    <inkml:brush xml:id="br0">
      <inkml:brushProperty name="width" value="0.1" units="cm"/>
      <inkml:brushProperty name="height" value="0.1" units="cm"/>
      <inkml:brushProperty name="color" value="#00A0D7"/>
    </inkml:brush>
  </inkml:definitions>
  <inkml:trace contextRef="#ctx0" brushRef="#br0">0 578 5063 0 0,'0'0'6574'0'0,"2"-1"-6013"0"0,2 0-322 0 0,0 0-1 0 0,1 0 1 0 0,-1 1 0 0 0,1-1-1 0 0,-1 1 1 0 0,0 0-1 0 0,1 0 1 0 0,-1 0 0 0 0,1 1-1 0 0,4 1 1 0 0,50 13 786 0 0,-45-11-835 0 0,165 56 552 0 0,-72-22-672 0 0,-66-25-34 0 0,151 45 45 0 0,-171-52-81 0 0,-7-5 0 0 0,1-1 0 0 0,-5 0 12 0 0,-8 0 47 0 0,2-2-4 0 0,-4 2-42 0 0,1 0 0 0 0,-1 0 0 0 0,1 0 0 0 0,-1 0 0 0 0,0 0 0 0 0,1 0 0 0 0,-1 0 0 0 0,0 0 1 0 0,1 0-1 0 0,-1-1 0 0 0,1 1 0 0 0,-1 0 0 0 0,0 0 0 0 0,1 0 0 0 0,-1-1 0 0 0,0 1 0 0 0,0 0 0 0 0,1 0 0 0 0,-1-1 0 0 0,1 0 0 0 0,0-1 9 0 0,0-1 0 0 0,-1 1 1 0 0,1-1-1 0 0,0 0 0 0 0,-1 1 0 0 0,0-1 0 0 0,1 0 0 0 0,-1 0 0 0 0,0 1 1 0 0,0-1-1 0 0,-1 0 0 0 0,1 1 0 0 0,-1-1 0 0 0,0-4 0 0 0,-3-5 83 0 0,-11-23 0 0 0,3 6 9 0 0,-3-12-75 0 0,-31-103 297 0 0,40 122-290 0 0,2 1 1 0 0,1-1 0 0 0,0 0 0 0 0,2-43-1 0 0,3 47-46 0 0,6-26 0 0 0,-1 11 0 0 0,-5 16 37 0 0,0-1-1 0 0,-1 1 1 0 0,0-1 0 0 0,-1 1-1 0 0,-2 0 1 0 0,-4-30-1 0 0,4 40-52 0 0,1 0 0 0 0,-1 0 0 0 0,-1 1 0 0 0,-3-9 0 0 0,3 8 30 0 0,3 6-45 0 0,0 0 0 0 0,-1 1 0 0 0,1-1 0 0 0,0 0 0 0 0,-1 1 1 0 0,1-1-1 0 0,-1 0 0 0 0,1 1 0 0 0,-1-1 0 0 0,1 1 0 0 0,-1-1 0 0 0,1 1 1 0 0,-1-1-1 0 0,0 1 0 0 0,1-1 0 0 0,-1 1 0 0 0,0-1 0 0 0,0 1 1 0 0,1 0-1 0 0,-1-1 0 0 0,0 1 0 0 0,-1 0 0 0 0,1-1-257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4.815"/>
    </inkml:context>
    <inkml:brush xml:id="br0">
      <inkml:brushProperty name="width" value="0.05" units="cm"/>
      <inkml:brushProperty name="height" value="0.05" units="cm"/>
    </inkml:brush>
  </inkml:definitions>
  <inkml:trace contextRef="#ctx0" brushRef="#br0">0 1 1375 0 0,'0'0'9936'0'0,"4"8"-15144"0"0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5.216"/>
    </inkml:context>
    <inkml:brush xml:id="br0">
      <inkml:brushProperty name="width" value="0.05" units="cm"/>
      <inkml:brushProperty name="height" value="0.05" units="cm"/>
    </inkml:brush>
  </inkml:definitions>
  <inkml:trace contextRef="#ctx0" brushRef="#br0">126 167 10911 0 0,'0'0'498'0'0,"-12"-10"188"0"0,9 5-328 0 0,-1 1 0 0 0,1 0-1 0 0,0-1 1 0 0,0 1-1 0 0,0-1 1 0 0,1 0-1 0 0,0 0 1 0 0,0 0 0 0 0,-3-9-1 0 0,5 13-278 0 0,-1 0 0 0 0,1 0-1 0 0,-1 0 1 0 0,1 1 0 0 0,-1-1-1 0 0,1 0 1 0 0,-1 0 0 0 0,0 1-1 0 0,0-1 1 0 0,1 1 0 0 0,-1-1-1 0 0,0 0 1 0 0,0 1 0 0 0,0 0-1 0 0,1-1 1 0 0,-1 1 0 0 0,0-1-1 0 0,0 1 1 0 0,0 0 0 0 0,0 0-1 0 0,0-1 1 0 0,0 1 0 0 0,0 0-1 0 0,0 0 1 0 0,0 0 0 0 0,0 0-1 0 0,0 0 1 0 0,0 0 0 0 0,-1 1-1 0 0,0-1-22 0 0,1 1 0 0 0,-1-1 0 0 0,1 1 0 0 0,-1 0-1 0 0,1-1 1 0 0,-1 1 0 0 0,1 0 0 0 0,0 0 0 0 0,0 0 0 0 0,-1 0 0 0 0,1 0-1 0 0,0 0 1 0 0,0 0 0 0 0,0 0 0 0 0,0 1 0 0 0,0-1 0 0 0,-1 3-1 0 0,-10 25 428 0 0,11-24-396 0 0,-5 12-1 0 0,2 0 0 0 0,0 1 1 0 0,1-1-1 0 0,-2 28 0 0 0,5-36-77 0 0,0 0-1 0 0,0 0 1 0 0,1 0 0 0 0,0-1-1 0 0,1 1 1 0 0,0 0-1 0 0,0-1 1 0 0,0 1 0 0 0,1-1-1 0 0,1 0 1 0 0,4 9 0 0 0,-5-13 5 0 0,-1 0 1 0 0,1-1-1 0 0,0 1 1 0 0,0-1-1 0 0,1 0 1 0 0,-1 0-1 0 0,1 0 1 0 0,-1-1-1 0 0,1 1 1 0 0,0-1-1 0 0,0 1 1 0 0,0-1-1 0 0,0-1 1 0 0,0 1-1 0 0,0-1 1 0 0,1 1-1 0 0,7 0 1 0 0,-8-1-3 0 0,0-1 0 0 0,0 1 1 0 0,0-1-1 0 0,0 0 0 0 0,0-1 0 0 0,0 1 1 0 0,0-1-1 0 0,0 1 0 0 0,0-1 1 0 0,0-1-1 0 0,0 1 0 0 0,-1 0 0 0 0,1-1 1 0 0,0 0-1 0 0,-1 0 0 0 0,1 0 0 0 0,-1 0 1 0 0,0 0-1 0 0,6-5 0 0 0,2-5-4 0 0,0 0 0 0 0,0 0 0 0 0,-1-1 0 0 0,-1 0 0 0 0,0-1 0 0 0,-1 0 0 0 0,-1 0 0 0 0,11-26 0 0 0,-12 20-27 0 0,24-74-363 0 0,-27 81 327 0 0,0 0 1 0 0,-1-1-1 0 0,0 1 0 0 0,-2-1 1 0 0,0-15-1 0 0,0 27 50 0 0,0 0 1 0 0,0 0-1 0 0,0 1 1 0 0,-1-1-1 0 0,1 0 0 0 0,0 0 1 0 0,-1 0-1 0 0,0 1 1 0 0,1-1-1 0 0,-1 0 1 0 0,0 0-1 0 0,0 1 1 0 0,0-1-1 0 0,0 1 0 0 0,0-1 1 0 0,-1 1-1 0 0,1-1 1 0 0,-2 0-1 0 0,3 1 5 0 0,-1 1 0 0 0,1-1 0 0 0,-1 1 0 0 0,0 0 0 0 0,1 0 0 0 0,-1-1 0 0 0,0 1 0 0 0,1 0 0 0 0,-1 0 0 0 0,0-1 0 0 0,1 1 0 0 0,-1 0 0 0 0,0 0 0 0 0,1 0 0 0 0,-1 0 0 0 0,0 0 0 0 0,1 0 0 0 0,-1 0 0 0 0,0 0 0 0 0,1 1 0 0 0,-1-1 0 0 0,0 0 0 0 0,1 0 0 0 0,-1 0 0 0 0,0 1 0 0 0,1-1 0 0 0,-1 0 0 0 0,1 1 0 0 0,-1-1 0 0 0,0 1 0 0 0,1-1 0 0 0,-1 0 0 0 0,0 1 0 0 0,0 1 0 0 0,-4 1 2 0 0,1 0-1 0 0,0 0 1 0 0,0 0-1 0 0,1 1 1 0 0,-1 0-1 0 0,1-1 1 0 0,0 1-1 0 0,-1 1 1 0 0,2-1-1 0 0,-1 0 1 0 0,0 1-1 0 0,1-1 1 0 0,0 1 0 0 0,0 0-1 0 0,1 0 1 0 0,-1 0-1 0 0,1 0 1 0 0,0 0-1 0 0,0 0 1 0 0,0 5-1 0 0,0 5 5 0 0,1-1-1 0 0,0 1 0 0 0,0 0 1 0 0,2-1-1 0 0,5 27 0 0 0,-5-34-69 0 0,0-1-1 0 0,0 1 1 0 0,1-1 0 0 0,0 1-1 0 0,0-1 1 0 0,0 0 0 0 0,1 0-1 0 0,0-1 1 0 0,0 1-1 0 0,0-1 1 0 0,1 0 0 0 0,0 0-1 0 0,0 0 1 0 0,7 5 0 0 0,-8-7-92 0 0,0 0 1 0 0,1-1 0 0 0,0 1 0 0 0,0-1 0 0 0,0 0 0 0 0,0 0 0 0 0,0 0-1 0 0,0-1 1 0 0,0 0 0 0 0,0 0 0 0 0,1 0 0 0 0,-1-1 0 0 0,0 1 0 0 0,1-1-1 0 0,-1-1 1 0 0,0 1 0 0 0,0-1 0 0 0,10-2 0 0 0,1-2-5780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6.002"/>
    </inkml:context>
    <inkml:brush xml:id="br0">
      <inkml:brushProperty name="width" value="0.05" units="cm"/>
      <inkml:brushProperty name="height" value="0.05" units="cm"/>
    </inkml:brush>
  </inkml:definitions>
  <inkml:trace contextRef="#ctx0" brushRef="#br0">0 101 6911 0 0,'0'0'8479'0'0,"1"2"-8086"0"0,8 22 156 0 0,-2 0 0 0 0,-1 1 0 0 0,4 29 0 0 0,-4-25-285 0 0,-4-15-226 0 0,3 5 47 0 0,-2 1-1 0 0,1 30 1 0 0,-3-34-51 0 0,2-3 7 0 0,9-37 12 0 0,-5 3-41 0 0,-1 0 0 0 0,-1 1 0 0 0,-1-2 0 0 0,2-22 0 0 0,-3 22-8 0 0,0-1-4 0 0,-1 6 0 0 0,0-1 0 0 0,2 1 0 0 0,7-22 0 0 0,-11 38 0 0 0,0 1 0 0 0,0 0 0 0 0,0 0 0 0 0,0-1 0 0 0,0 1 0 0 0,0 0 0 0 0,0 0 0 0 0,1-1 0 0 0,-1 1 0 0 0,0 0 0 0 0,0 0 0 0 0,0-1 0 0 0,0 1 0 0 0,1 0 0 0 0,-1 0 0 0 0,0 0 0 0 0,0-1 0 0 0,1 1 0 0 0,-1 0 0 0 0,0 0 0 0 0,0 0 0 0 0,1 0 0 0 0,-1 0 0 0 0,0 0 0 0 0,0 0 0 0 0,1-1 0 0 0,-1 1 0 0 0,0 0 0 0 0,1 0 0 0 0,-1 0 0 0 0,0 0 0 0 0,0 0 0 0 0,1 0 0 0 0,-1 0 0 0 0,0 0 0 0 0,1 1 0 0 0,-1-1 0 0 0,0 0 0 0 0,0 0 0 0 0,1 0 0 0 0,-1 0 0 0 0,0 0 0 0 0,0 0 0 0 0,1 0 0 0 0,-1 1 0 0 0,0-1 0 0 0,0 0 0 0 0,1 0 0 0 0,-1 0 0 0 0,0 1 0 0 0,0-1 0 0 0,0 0 0 0 0,0 0 0 0 0,1 0 0 0 0,-1 1 0 0 0,0-1 0 0 0,0 1 0 0 0,4 2 12 0 0,-1 1-1 0 0,0 0 1 0 0,0 0-1 0 0,0 0 1 0 0,0 0-1 0 0,-1 0 1 0 0,0 1 0 0 0,0-1-1 0 0,0 1 1 0 0,2 6-1 0 0,1 8 96 0 0,3 26-1 0 0,-2-11-43 0 0,1 7 48 0 0,-5-22 30 0 0,10 29-1 0 0,-12-46-7 0 0,2-1-69 0 0,3 4 6 0 0,-4-5-64 0 0,0 0 0 0 0,-1 1 1 0 0,1-1-1 0 0,0 0 0 0 0,-1 0 0 0 0,1 1 1 0 0,0-1-1 0 0,-1 0 0 0 0,1 0 1 0 0,0 0-1 0 0,-1 0 0 0 0,1 0 1 0 0,0 0-1 0 0,-1 0 0 0 0,1 0 1 0 0,0 0-1 0 0,0-1 0 0 0,-1 1 1 0 0,1 0-1 0 0,-1 0 0 0 0,1-1 1 0 0,0 1-1 0 0,-1 0 0 0 0,1-1 1 0 0,0 1-1 0 0,-1 0 0 0 0,1-1 1 0 0,-1 1-1 0 0,2-2 0 0 0,12-14 66 0 0,-6 3-54 0 0,-1 0 0 0 0,0-1 0 0 0,-1 0 0 0 0,-1-1 0 0 0,0 1 0 0 0,5-30 0 0 0,0 5-27 0 0,-4 9-18 0 0,5-41 0 0 0,-5 24 9 0 0,3 19-35 0 0,-6 23 42 0 0,5 8 11 0 0,-4 0 3 0 0,0 0 0 0 0,0 1 0 0 0,-1-1-1 0 0,1 1 1 0 0,-1 0 0 0 0,0 0 0 0 0,0 0-1 0 0,0 0 1 0 0,2 6 0 0 0,4 7 25 0 0,6 21 0 0 0,5 12 12 0 0,-15-40-32 0 0,1 0-1 0 0,1 0 1 0 0,0 0-1 0 0,8 9 1 0 0,-11-16-32 0 0,-1 1 1 0 0,0-1 0 0 0,1 0-1 0 0,0 0 1 0 0,0 0-1 0 0,0-1 1 0 0,0 1 0 0 0,0-1-1 0 0,0 0 1 0 0,0 0-1 0 0,1-1 1 0 0,8 3 0 0 0,-1-2-583 0 0,17 2-1381 0 0,-9-4-3378 0 0,-10-1 201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7.089"/>
    </inkml:context>
    <inkml:brush xml:id="br0">
      <inkml:brushProperty name="width" value="0.05" units="cm"/>
      <inkml:brushProperty name="height" value="0.05" units="cm"/>
    </inkml:brush>
  </inkml:definitions>
  <inkml:trace contextRef="#ctx0" brushRef="#br0">0 248 6911 0 0,'0'0'5766'0'0,"2"0"-5222"0"0,2 1-366 0 0,0 0 0 0 0,0 0 0 0 0,0-1 1 0 0,0 0-1 0 0,0 0 0 0 0,0 0 0 0 0,0 0 1 0 0,0-1-1 0 0,0 1 0 0 0,0-1 1 0 0,0 0-1 0 0,4-2 0 0 0,0 0 14 0 0,0 0-1 0 0,-1 0 1 0 0,0-1-1 0 0,0 0 1 0 0,8-6-1 0 0,-12 8-104 0 0,-1 0-1 0 0,1-1 1 0 0,-1 0-1 0 0,0 1 1 0 0,0-1 0 0 0,0 0-1 0 0,0 0 1 0 0,0 0-1 0 0,0-1 1 0 0,-1 1-1 0 0,0 0 1 0 0,0-1-1 0 0,0 1 1 0 0,1-5 0 0 0,0-3-14 0 0,0 0 0 0 0,-1 0 1 0 0,-1-12-1 0 0,0 16-69 0 0,0 6-4 0 0,0 0 0 0 0,0 1 0 0 0,0-1 0 0 0,1 0 0 0 0,-2 0 0 0 0,1 0 0 0 0,0 1 0 0 0,0-1 0 0 0,0 0-1 0 0,0 0 1 0 0,0 0 0 0 0,-1 1 0 0 0,1-1 0 0 0,0 0 0 0 0,-1 0 0 0 0,0 0 0 0 0,-4-10 51 0 0,1 5-41 0 0,4 5-10 0 0,-1 0 0 0 0,1 0 0 0 0,-1 0 0 0 0,0 0 0 0 0,1 0 0 0 0,-1 0 0 0 0,0 0 0 0 0,1 0 0 0 0,-1 0 0 0 0,0 1 0 0 0,0-1 0 0 0,0 0 0 0 0,0 1 0 0 0,0-1 0 0 0,1 0 0 0 0,-1 1 0 0 0,0-1 0 0 0,0 1 0 0 0,-1 0 0 0 0,1-1 0 0 0,0 1 0 0 0,0 0 0 0 0,0 0 0 0 0,0-1 0 0 0,0 1 0 0 0,-2 0 0 0 0,3 0 0 0 0,-2 0-5 0 0,0 0 0 0 0,1 0 0 0 0,-1 0 0 0 0,0 1 0 0 0,0-1-1 0 0,1 0 1 0 0,-1 1 0 0 0,0-1 0 0 0,1 1 0 0 0,-1 0 0 0 0,0-1 0 0 0,1 1-1 0 0,-1 0 1 0 0,1 0 0 0 0,-1 0 0 0 0,1 0 0 0 0,-3 2 0 0 0,1 0-7 0 0,-3 3 13 0 0,0-1 0 0 0,1 1 0 0 0,-1 0-1 0 0,1 1 1 0 0,1-1 0 0 0,-1 1 0 0 0,1 0-1 0 0,0 0 1 0 0,1 0 0 0 0,0 0 0 0 0,-3 10 0 0 0,2-4 80 0 0,1-1 0 0 0,1 1 0 0 0,0 0 0 0 0,0 0 0 0 0,1 0 0 0 0,1 15 1 0 0,1-21-25 0 0,0-1 1 0 0,0 0 0 0 0,0 0-1 0 0,1 0 1 0 0,0 0 0 0 0,0 0 0 0 0,1 0-1 0 0,-1 0 1 0 0,1-1 0 0 0,1 1-1 0 0,-1-1 1 0 0,1 0 0 0 0,4 6 0 0 0,-1-4-19 0 0,-1-1 1 0 0,1 1-1 0 0,0-1 1 0 0,1-1-1 0 0,0 1 1 0 0,-1-1-1 0 0,2 0 1 0 0,9 4 0 0 0,-15-8-41 0 0,0-1 1 0 0,0 1 0 0 0,0 0 0 0 0,-1-1 0 0 0,1 0 0 0 0,0 0 0 0 0,0 0 0 0 0,0 0 0 0 0,0 0 0 0 0,-1 0 0 0 0,1-1 0 0 0,0 1-1 0 0,0-1 1 0 0,0 0 0 0 0,-1 0 0 0 0,1 0 0 0 0,0 0 0 0 0,-1 0 0 0 0,1-1 0 0 0,-1 1 0 0 0,0-1 0 0 0,1 0 0 0 0,-1 1 0 0 0,3-5-1 0 0,5-3-75 0 0,-2 0 0 0 0,1-1 0 0 0,-1 0 0 0 0,7-12 0 0 0,-5 6-214 0 0,-1-1 0 0 0,0 0 0 0 0,-2 0 0 0 0,0-1 0 0 0,-1 0-1 0 0,0 0 1 0 0,-2-1 0 0 0,5-37 0 0 0,-7 47 238 0 0,0-24-89 0 0,-2 31 734 0 0,0 4-339 0 0,7 57 824 0 0,-5-38-876 0 0,2 0 0 0 0,7 28-1 0 0,3 10 501 0 0,-14-58 71 0 0,13-14-629 0 0,-6 2-142 0 0,-1 0 0 0 0,0-1 0 0 0,-1 1 0 0 0,0-1 0 0 0,-1 0 0 0 0,4-18 1 0 0,2-4-18 0 0,-7 27 4 0 0,51-143-510 0 0,-53 150 517 0 0,-1 0 0 0 0,1 0 0 0 0,-1 0 0 0 0,1 1 0 0 0,0-1 0 0 0,-1 0 0 0 0,1 0 0 0 0,0 0 0 0 0,-1 1 0 0 0,1-1 0 0 0,-1 0 0 0 0,1 1 0 0 0,-1-1 0 0 0,2 1 0 0 0,3 4 10 0 0,-1-1 0 0 0,0 1-1 0 0,0 0 1 0 0,0 0 0 0 0,-1 0-1 0 0,1 0 1 0 0,-1 1 0 0 0,0 0-1 0 0,-1-1 1 0 0,3 11 0 0 0,7 9 93 0 0,-3-7 28 0 0,1 0 0 0 0,21 29 0 0 0,-25-40-82 0 0,1 1 0 0 0,0-1 0 0 0,0-1 1 0 0,0 1-1 0 0,1-1 0 0 0,0 0 0 0 0,17 9 0 0 0,-19-13-98 0 0,-1 1-1 0 0,1-1 0 0 0,0-1 1 0 0,1 1-1 0 0,-1-1 0 0 0,0 0 1 0 0,0 0-1 0 0,1-1 0 0 0,-1 0 1 0 0,0 0-1 0 0,1 0 0 0 0,-1-1 1 0 0,0 0-1 0 0,7-2 0 0 0,-7 1-349 0 0,1 0-1 0 0,-1 0 0 0 0,0-1 1 0 0,0 1-1 0 0,0-1 1 0 0,-1-1-1 0 0,1 1 1 0 0,6-6-1 0 0,-2-1-935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7.734"/>
    </inkml:context>
    <inkml:brush xml:id="br0">
      <inkml:brushProperty name="width" value="0.05" units="cm"/>
      <inkml:brushProperty name="height" value="0.05" units="cm"/>
    </inkml:brush>
  </inkml:definitions>
  <inkml:trace contextRef="#ctx0" brushRef="#br0">9 0 2303 0 0,'0'0'12370'0'0,"-7"17"-10500"0"0,6-13-1836 0 0,1 13 187 0 0,0 9-300 0 0,0-17-1 0 0,0 2-2225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18.069"/>
    </inkml:context>
    <inkml:brush xml:id="br0">
      <inkml:brushProperty name="width" value="0.05" units="cm"/>
      <inkml:brushProperty name="height" value="0.05" units="cm"/>
    </inkml:brush>
  </inkml:definitions>
  <inkml:trace contextRef="#ctx0" brushRef="#br0">1 0 9215 0 0,'0'0'8319'0'0,"3"12"-7808"0"0,-1 3-499 0 0,1 1-60 0 0,-1 0 0 0 0,-1 1 1 0 0,0 16-1 0 0,-2-3-437 0 0,1-18-3258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39.084"/>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 12 1375 0 0,'0'0'66'0'0,"2"0"-8"0"0,22-4 41 0 0,-13 1 992 0 0,1 1 0 0 0,0 1-1 0 0,19 0 1 0 0,135 2 625 0 0,-111-1-1459 0 0,-32-1-40 0 0,38 4-1 0 0,45 3 147 0 0,-69-5-271 0 0,47 6 0 0 0,-65-5-53 0 0,1-1 0 0 0,0 0-1 0 0,20-4 1 0 0,12 1 51 0 0,3 2 42 0 0,111 4 270 0 0,47 10 110 0 0,-198-13-491 0 0,144 21 299 0 0,-148-21-301 0 0,0 1 0 0 0,15-1 1 0 0,20 3-25 0 0,-6 1 34 0 0,1-1-1 0 0,-1-2 0 0 0,52-4 1 0 0,-9 0 63 0 0,201 10 40 0 0,-102-9-214 0 0,191 2 218 0 0,-209 10-133 0 0,54 0 133 0 0,-104-10-79 0 0,70 0 63 0 0,-18 7 49 0 0,-56 0-112 0 0,150-8 17 0 0,-114-1-74 0 0,222 2 155 0 0,-81 12 186 0 0,-262-8-1093 0 0,-22-4 368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40.472"/>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 6 1375 0 0,'0'0'4398'0'0,"2"1"-3980"0"0,3 1-179 0 0,0 0-1 0 0,1 0 1 0 0,-1 0-1 0 0,1-1 1 0 0,0 0-1 0 0,-1 0 1 0 0,8 0-1 0 0,46-2 599 0 0,-8-1-366 0 0,113 2 682 0 0,-66-2-722 0 0,298 17 553 0 0,-378-13-984 0 0,130 10 0 0 0,-101-13 35 0 0,1-2-1 0 0,74-15 1 0 0,-38 5-11 0 0,-58 9 50 0 0,1 2-1 0 0,-1 0 0 0 0,44 4 1 0 0,-58-1-36 0 0,6 1 34 0 0,7 6 122 0 0,-21-7-182 0 0,19 3-14 0 0,-10-3 2 0 0,1 1 0 0 0,-3-1-16 0 0,-9 0-73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01.531"/>
    </inkml:context>
    <inkml:brush xml:id="br0">
      <inkml:brushProperty name="width" value="0.05" units="cm"/>
      <inkml:brushProperty name="height" value="0.05" units="cm"/>
    </inkml:brush>
  </inkml:definitions>
  <inkml:trace contextRef="#ctx0" brushRef="#br0">39 2 4143 0 0,'0'0'408'0'0,"-8"0"-408"0"0,-1 0 0 0 0,1-1 0 0 0,-6 2 9024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49.204"/>
    </inkml:context>
    <inkml:brush xml:id="br0">
      <inkml:brushProperty name="width" value="0.05" units="cm"/>
      <inkml:brushProperty name="height" value="0.05" units="cm"/>
    </inkml:brush>
  </inkml:definitions>
  <inkml:trace contextRef="#ctx0" brushRef="#br0">2615 3098 9871 0 0,'-7'0'898'0'0,"-5"-2"-760"0"0,0-1-1 0 0,1 1 1 0 0,-1-2 0 0 0,-12-4 0 0 0,-43-23 1232 0 0,61 28-1289 0 0,-39-21 727 0 0,-54-39 0 0 0,31 19-264 0 0,-18-15-32 0 0,2-3 0 0 0,-114-109 0 0 0,-131-168 388 0 0,322 332-894 0 0,-119-136 394 0 0,-161-240 0 0 0,96 55-53 0 0,99 160-254 0 0,-209-383-82 0 0,252 458-48 0 0,-3 2-1 0 0,-112-147 1 0 0,119 185-587 0 0,-68-63-1 0 0,35 47-4221 0 0,28 26-558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43.751"/>
    </inkml:context>
    <inkml:brush xml:id="br0">
      <inkml:brushProperty name="width" value="0.1" units="cm"/>
      <inkml:brushProperty name="height" value="0.1" units="cm"/>
      <inkml:brushProperty name="color" value="#00A0D7"/>
    </inkml:brush>
  </inkml:definitions>
  <inkml:trace contextRef="#ctx0" brushRef="#br0">5 0 7831 0 0,'0'0'5342'0'0,"-1"2"-5021"0"0,0 5-174 0 0,0 1 0 0 0,1-1 1 0 0,0 0-1 0 0,0 1 0 0 0,0-1 0 0 0,1 1 0 0 0,2 9 1 0 0,0 5-1 0 0,4 85 673 0 0,-13 188 0 0 0,5 14-568 0 0,6-135-500 0 0,-10-64-1208 0 0,-1-80-473 0 0,4-10 1162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0.727"/>
    </inkml:context>
    <inkml:brush xml:id="br0">
      <inkml:brushProperty name="width" value="0.05" units="cm"/>
      <inkml:brushProperty name="height" value="0.05" units="cm"/>
    </inkml:brush>
  </inkml:definitions>
  <inkml:trace contextRef="#ctx0" brushRef="#br0">1 10 1375 0 0,'0'0'8538'0'0,"9"0"-7300"0"0,90-5 2867 0 0,-65 2-3817 0 0,0 2 0 0 0,0 1-1 0 0,35 4 1 0 0,-22 2-1558 0 0,64-1 0 0 0,-97-6 482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1.065"/>
    </inkml:context>
    <inkml:brush xml:id="br0">
      <inkml:brushProperty name="width" value="0.05" units="cm"/>
      <inkml:brushProperty name="height" value="0.05" units="cm"/>
    </inkml:brush>
  </inkml:definitions>
  <inkml:trace contextRef="#ctx0" brushRef="#br0">77 1 1839 0 0,'0'0'83'0'0,"-11"3"3157"0"0,-7 68 1673 0 0,1 38-4643 0 0,10-64 99 0 0,-12 138-440 0 0,18-180-59 0 0,0 15-1062 0 0,-1-3-2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1.709"/>
    </inkml:context>
    <inkml:brush xml:id="br0">
      <inkml:brushProperty name="width" value="0.05" units="cm"/>
      <inkml:brushProperty name="height" value="0.05" units="cm"/>
    </inkml:brush>
  </inkml:definitions>
  <inkml:trace contextRef="#ctx0" brushRef="#br0">41 1 8927 0 0,'0'0'808'0'0,"0"2"-596"0"0,-2 37 1200 0 0,-8 43 0 0 0,1-10-718 0 0,0 1-459 0 0,4-45-122 0 0,2 1-1 0 0,1-1 1 0 0,2 36 0 0 0,1-57-127 0 0,0-5-45 0 0,0-2 59 0 0,-1 0-1 0 0,1 0 1 0 0,-1 0-1 0 0,1 1 1 0 0,-1-1-1 0 0,1 0 1 0 0,-1 0-1 0 0,1 0 1 0 0,0 0 0 0 0,-1 0-1 0 0,1 0 1 0 0,-1-1-1 0 0,1 1 1 0 0,-1 0-1 0 0,1 0 1 0 0,-1 0-1 0 0,1 0 1 0 0,-1-1 0 0 0,1 1-1 0 0,-1 0 1 0 0,1 0-1 0 0,-1-1 1 0 0,0 1-1 0 0,1 0 1 0 0,-1-1-1 0 0,1 1 1 0 0,-1 0 0 0 0,0-1-1 0 0,1 1 1 0 0,-1-1-1 0 0,0 1 1 0 0,1-1-1 0 0,-1 1 1 0 0,0-1-1 0 0,1-1 2 0 0,5-8-2 0 0,-5 8 2 0 0,0 1-1 0 0,0-1 1 0 0,0 0 0 0 0,0 1 0 0 0,0-1-1 0 0,0 0 1 0 0,0 1 0 0 0,1-1 0 0 0,-1 1-1 0 0,1 0 1 0 0,-1-1 0 0 0,1 1 0 0 0,0 0-1 0 0,-1 0 1 0 0,3-1 0 0 0,0 0 16 0 0,-1 0 1 0 0,0-1-1 0 0,1 1 1 0 0,-1-1-1 0 0,0 0 0 0 0,0 0 1 0 0,0 0-1 0 0,-1-1 1 0 0,5-6-1 0 0,10-11 76 0 0,17-17 4 0 0,9-8 80 0 0,-29 29-85 0 0,-8 14-33 0 0,-4 3-4 0 0,7 3-34 0 0,-1 4 22 0 0,-3 0-35 0 0,-1 0 0 0 0,0 0 0 0 0,0 1 0 0 0,-1 0 0 0 0,0-1-1 0 0,0 1 1 0 0,-1 0 0 0 0,3 16 0 0 0,-2-11-5 0 0,-1 0-3 0 0,1 0 0 0 0,1 0 0 0 0,0 0 0 0 0,1 0 0 0 0,0-1 0 0 0,1 0 0 0 0,0 0 0 0 0,14 18 0 0 0,-16-24 1 0 0,1-1-1 0 0,-1 1 1 0 0,0-1-1 0 0,10 8 1 0 0,-13-12-2 0 0,1 0 1 0 0,-1 0-1 0 0,1 0 0 0 0,-1 0 1 0 0,1 0-1 0 0,0 0 0 0 0,-1-1 1 0 0,1 1-1 0 0,0 0 0 0 0,-1-1 1 0 0,1 0-1 0 0,0 1 0 0 0,0-1 1 0 0,0 0-1 0 0,-1 0 0 0 0,1 0 1 0 0,0 0-1 0 0,0 0 0 0 0,2-1 1 0 0,-2 0-4 0 0,-1 1 0 0 0,0-1 0 0 0,0 1 0 0 0,0-1 0 0 0,0 0 0 0 0,0 1 1 0 0,0-1-1 0 0,0 0 0 0 0,0 0 0 0 0,-1 0 0 0 0,1 0 0 0 0,0 0 0 0 0,0 0 1 0 0,0-1-1 0 0,0 1 1 0 0,-1 0 1 0 0,0 0 0 0 0,1 1-1 0 0,-1-1 1 0 0,1 0 0 0 0,-1 1-1 0 0,1-1 1 0 0,-1 0 0 0 0,1 1-1 0 0,-1-1 1 0 0,1 1 0 0 0,-1-1-1 0 0,1 1 1 0 0,0-1 0 0 0,0 1-1 0 0,-1-1 1 0 0,1 1 0 0 0,0 0-1 0 0,-1 0 1 0 0,1-1 0 0 0,0 1-1 0 0,0 0 1 0 0,0 0 0 0 0,-1 0-1 0 0,1-1 1 0 0,0 1 0 0 0,0 0-1 0 0,0 0 1 0 0,1 1 0 0 0,-1-1 0 0 0,1 1 0 0 0,-1-1 1 0 0,1 1-1 0 0,-1-1 1 0 0,1 1-1 0 0,-1-1 1 0 0,1 0-1 0 0,-1 0 0 0 0,1 0 1 0 0,0 0-1 0 0,-1 0 1 0 0,1 0-1 0 0,-1 0 1 0 0,1 0-1 0 0,-1-1 1 0 0,1 1-1 0 0,-1-1 0 0 0,1 1 1 0 0,-1-1-1 0 0,1 1 1 0 0,-1-1-1 0 0,0 0 1 0 0,1 0-1 0 0,-1 0 0 0 0,0 0 1 0 0,0 0-1 0 0,0 0 1 0 0,1 0-1 0 0,-1 0 1 0 0,0 0-1 0 0,0 0 0 0 0,-1-1 1 0 0,2 0-1 0 0,1-3 3 0 0,6-9 38 0 0,0 0 0 0 0,-1-1 0 0 0,8-19-1 0 0,-6 7 91 0 0,-5 17-27 0 0,-1-1 1 0 0,4-17-1 0 0,-6 16-67 0 0,0 0 0 0 0,-1 0-1 0 0,0-14 1 0 0,-1 23-31 0 0,0 0 0 0 0,0 1 0 0 0,0-1 0 0 0,-1 0 0 0 0,1 0 0 0 0,-1 1 0 0 0,0-1 0 0 0,0 0 0 0 0,0 1 1 0 0,0-1-1 0 0,0 1 0 0 0,0-1 0 0 0,-1 1 0 0 0,1-1 0 0 0,-1 1 0 0 0,0 0 0 0 0,1 0 0 0 0,-1 0 0 0 0,-4-3 0 0 0,4 4-1 0 0,1 0 0 0 0,-1 1 0 0 0,1-1 0 0 0,-1 1-1 0 0,0 0 1 0 0,1-1 0 0 0,-1 1 0 0 0,1 0 0 0 0,-1 0 0 0 0,0 0-1 0 0,1 0 1 0 0,-1 0 0 0 0,0 0 0 0 0,1 1 0 0 0,-1-1 0 0 0,1 0-1 0 0,-1 1 1 0 0,0-1 0 0 0,1 1 0 0 0,-1 0 0 0 0,1-1 0 0 0,-2 2 0 0 0,0 0-4 0 0,1-1 1 0 0,-1 1-1 0 0,0 0 1 0 0,1 0-1 0 0,-1 0 1 0 0,1 0-1 0 0,0 0 1 0 0,0 1-1 0 0,0-1 1 0 0,-3 5-1 0 0,-9 20 1 0 0,-16 42 0 0 0,27-62 11 0 0,0 1 0 0 0,1 0-1 0 0,0 0 1 0 0,1-1 0 0 0,-2 13-1 0 0,3-9-10 0 0,1-1 0 0 0,-1 1 0 0 0,2-1 0 0 0,-1 1 0 0 0,2-1 0 0 0,-1 0 0 0 0,1 1 0 0 0,1-1 0 0 0,7 16 0 0 0,-9-25 0 0 0,-1 1-1 0 0,1 0 0 0 0,-1 0 0 0 0,1 0 1 0 0,0-1-1 0 0,0 1 0 0 0,0-1 0 0 0,0 0 1 0 0,0 1-1 0 0,4 1 0 0 0,11 8-89 0 0,-13-7-158 0 0,1 0 1 0 0,-1-1-1 0 0,1 1 1 0 0,5 2-1 0 0,7 1-4912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2.396"/>
    </inkml:context>
    <inkml:brush xml:id="br0">
      <inkml:brushProperty name="width" value="0.05" units="cm"/>
      <inkml:brushProperty name="height" value="0.05" units="cm"/>
    </inkml:brush>
  </inkml:definitions>
  <inkml:trace contextRef="#ctx0" brushRef="#br0">319 76 3223 0 0,'0'0'143'0'0,"-5"-15"1980"0"0,4 9-789 0 0,-1 1 0 0 0,1 0 1 0 0,-1 0-1 0 0,0-1 1 0 0,-5-7-1 0 0,6 12-1251 0 0,0-1 0 0 0,0 1 0 0 0,0 0 0 0 0,0-1 0 0 0,0 1 0 0 0,0 0-1 0 0,-1-1 1 0 0,1 1 0 0 0,0 0 0 0 0,-1 0 0 0 0,1 0 0 0 0,-1 0 0 0 0,1 1 0 0 0,-1-1 0 0 0,1 0 0 0 0,-1 1 0 0 0,0-1 0 0 0,1 1 0 0 0,-1-1-1 0 0,0 1 1 0 0,-3-1 0 0 0,1 1-19 0 0,0 1 0 0 0,0-1 1 0 0,0 1-1 0 0,1 0 0 0 0,-1 0 0 0 0,0 0 0 0 0,0 0 0 0 0,0 1 0 0 0,1-1 0 0 0,-1 1 0 0 0,1 0 0 0 0,-1 0 0 0 0,1 1 0 0 0,0-1 1 0 0,0 1-1 0 0,0-1 0 0 0,0 1 0 0 0,0 0 0 0 0,1 0 0 0 0,-1 0 0 0 0,1 0 0 0 0,-3 5 0 0 0,2-2 24 0 0,0-1 0 0 0,1 1 0 0 0,0-1 0 0 0,0 1 0 0 0,0 0-1 0 0,0-1 1 0 0,1 1 0 0 0,0 0 0 0 0,1 0 0 0 0,-1 0 0 0 0,1 0 0 0 0,0 0 0 0 0,0 0-1 0 0,2 8 1 0 0,23 77-101 0 0,-23-73-154 0 0,-2-16 139 0 0,0 0-41 0 0,-5 8-230 0 0,3-8 282 0 0,0 0 0 0 0,0 0 0 0 0,0 0 0 0 0,0 0 0 0 0,0-1 1 0 0,0 1-1 0 0,-1 0 0 0 0,1-1 0 0 0,0 0 0 0 0,-1 1 0 0 0,0-1 0 0 0,1 0 0 0 0,-1 0 0 0 0,1 0 0 0 0,-1-1 0 0 0,0 1 0 0 0,0-1 0 0 0,1 0 0 0 0,-1 1 0 0 0,0-1 0 0 0,0 0 0 0 0,0-1 0 0 0,1 1 1 0 0,-1 0-1 0 0,0-1 0 0 0,0 1 0 0 0,1-1 0 0 0,-1 0 0 0 0,0 0 0 0 0,-2-1 0 0 0,2 1-7 0 0,1 0 0 0 0,-1 0 0 0 0,0 1 1 0 0,0-1-1 0 0,0 1 0 0 0,0 0 0 0 0,0 0 0 0 0,0 0 0 0 0,-5 1 0 0 0,4 0-30 0 0,0-1-1 0 0,0 0 0 0 0,0 0 0 0 0,0 0 0 0 0,-4-1 0 0 0,-27-9-2406 0 0,23 5-2649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3.511"/>
    </inkml:context>
    <inkml:brush xml:id="br0">
      <inkml:brushProperty name="width" value="0.05" units="cm"/>
      <inkml:brushProperty name="height" value="0.05" units="cm"/>
    </inkml:brush>
  </inkml:definitions>
  <inkml:trace contextRef="#ctx0" brushRef="#br0">75 55 2303 0 0,'-6'5'10044'0'0,"-4"11"-8734"0"0,7-13-1240 0 0,1 1 1 0 0,-1-1-1 0 0,1 1 0 0 0,0 0 1 0 0,-2 6-1 0 0,-23 84 194 0 0,12-31-356 0 0,15-62-6 0 0,0 19-237 0 0,0-18 238 0 0,5 6-81 0 0,2-3 94 0 0,-4-5 73 0 0,-1 0 1 0 0,1 0-1 0 0,0 0 0 0 0,-1 0 0 0 0,1 0 0 0 0,-1-1 0 0 0,1 1 0 0 0,0-1 0 0 0,-1 0 1 0 0,4-1-1 0 0,26-13-2 0 0,-22 6 31 0 0,1 0-1 0 0,-1 0 1 0 0,-1-1-1 0 0,0 0 1 0 0,0-1-1 0 0,-1 0 1 0 0,0 0-1 0 0,11-25 1 0 0,-9 13 249 0 0,11-36 0 0 0,-13 33 101 0 0,-8 25-180 0 0,4-12 888 0 0,0 28-1035 0 0,-1 0 0 0 0,-1 1 0 0 0,0-1-1 0 0,-1 25 1 0 0,-1-28-29 0 0,2 63-68 0 0,-1-68 37 0 0,0 0 0 0 0,0 0 1 0 0,1 0-1 0 0,0 0 1 0 0,0 0-1 0 0,1-1 0 0 0,-1 1 1 0 0,5 7-1 0 0,-5-12 14 0 0,0 0 0 0 0,-1 1 0 0 0,1-1 0 0 0,0 0 0 0 0,0 0 0 0 0,0 0 0 0 0,0 0 0 0 0,1-1 0 0 0,-1 1-1 0 0,0-1 1 0 0,1 1 0 0 0,-1-1 0 0 0,1 0 0 0 0,0 0 0 0 0,-1 0 0 0 0,1 0 0 0 0,0 0 0 0 0,0 0 0 0 0,-1-1 0 0 0,1 0 0 0 0,0 1-1 0 0,0-1 1 0 0,0 0 0 0 0,0 0 0 0 0,-1-1 0 0 0,1 1 0 0 0,0-1 0 0 0,5-1 0 0 0,1-1 47 0 0,0 0 0 0 0,0-1 0 0 0,0 0 0 0 0,0 0-1 0 0,-1-1 1 0 0,0 0 0 0 0,11-9 0 0 0,-12 8 9 0 0,3-1-9 0 0,-1 0 0 0 0,1-1 1 0 0,-1-1-1 0 0,-1 1 1 0 0,0-1-1 0 0,0-1 0 0 0,-1 1 1 0 0,11-19-1 0 0,-1-3 10 0 0,-10 20-3 0 0,-1 0-1 0 0,0 0 0 0 0,5-15 1 0 0,-10 23-32 0 0,0-1 1 0 0,0 1 0 0 0,0-1 0 0 0,-1 0 0 0 0,1 1 0 0 0,-1-1-1 0 0,0 0 1 0 0,0 1 0 0 0,0-1 0 0 0,-1 0 0 0 0,1 1 0 0 0,-1-1-1 0 0,0 0 1 0 0,0 1 0 0 0,-2-6 0 0 0,2 7-11 0 0,-1 0 0 0 0,1 0 1 0 0,-1 0-1 0 0,1 0 0 0 0,-1 0 1 0 0,1 0-1 0 0,-1 1 0 0 0,0-1 0 0 0,0 1 1 0 0,0-1-1 0 0,-4-1 0 0 0,1-1 2 0 0,4 5-4 0 0,-1-1 0 0 0,1 1 0 0 0,0-1 0 0 0,0 1-1 0 0,0 0 1 0 0,-1 0 0 0 0,1-1 0 0 0,0 1 0 0 0,-1 2 0 0 0,0-2-1 0 0,-3 4-12 0 0,-1 0 0 0 0,1 0 0 0 0,0 1 0 0 0,0-1 0 0 0,0 1 0 0 0,1 1 0 0 0,0-1 0 0 0,-5 11 0 0 0,2-2-16 0 0,1 1 0 0 0,-8 29 0 0 0,11-29-8 0 0,-2 25 0 0 0,4-34 32 0 0,2 2 0 0 0,4 2 0 0 0,0-3 0 0 0,3-4 0 0 0,-5-3 0 0 0,-1-1 0 0 0,0 0 0 0 0,1-1 0 0 0,-1 1 0 0 0,1 0 0 0 0,-1-1 0 0 0,0 1 0 0 0,1-1 0 0 0,-1 1 0 0 0,0-1 0 0 0,1 0 0 0 0,-1 0 0 0 0,0 0 0 0 0,0-1 0 0 0,0 1 0 0 0,0 0 0 0 0,0-1 0 0 0,0 1 0 0 0,-1-1 0 0 0,1 0 0 0 0,0 0 0 0 0,-1 1 0 0 0,1-1 0 0 0,-1 0 0 0 0,2-4 0 0 0,3-4 0 0 0,0 0 0 0 0,-1-1 0 0 0,7-19 0 0 0,-9 19 13 0 0,0 0-1 0 0,-1 1 1 0 0,0-1-1 0 0,-1 0 0 0 0,0-18 1 0 0,-1 28 207 0 0,-2 12-85 0 0,-6 173 665 0 0,-26 143-783 0 0,27-278-16 0 0,1-11-80 0 0,-1-1-1 0 0,-2 0 1 0 0,-16 42-1 0 0,15-56-32 0 0,0 0 0 0 0,-1 0 0 0 0,-1-2 1 0 0,-1 1-1 0 0,-30 36 0 0 0,38-53 144 0 0,0 1 1 0 0,0-1 0 0 0,-1 0-1 0 0,0 0 1 0 0,0-1-1 0 0,0 1 1 0 0,-9 3 0 0 0,13-7-5 0 0,0 0 1 0 0,0 0-1 0 0,0 0 1 0 0,0 0-1 0 0,0-1 1 0 0,0 1-1 0 0,0-1 1 0 0,0 1 0 0 0,-1-1-1 0 0,1 0 1 0 0,0 0-1 0 0,0 0 1 0 0,0 0-1 0 0,0 0 1 0 0,-1-1-1 0 0,1 1 1 0 0,0-1 0 0 0,0 1-1 0 0,0-1 1 0 0,0 0-1 0 0,0 0 1 0 0,0 0-1 0 0,0 0 1 0 0,0 0-1 0 0,0 0 1 0 0,1 0 0 0 0,-1-1-1 0 0,0 1 1 0 0,-1-3-1 0 0,-1-1 1 0 0,0 0-1 0 0,1 0 1 0 0,0 0-1 0 0,0 0 1 0 0,0 0-1 0 0,1-1 1 0 0,-1 1-1 0 0,1-1 1 0 0,1 0-1 0 0,-1 0 1 0 0,1 0-1 0 0,0 0 1 0 0,0 0-1 0 0,1 0 1 0 0,0-9-1 0 0,2-8-26 0 0,0 0-1 0 0,10-38 1 0 0,-9 44 27 0 0,6-16 28 0 0,1 0 1 0 0,1 1 0 0 0,2 0-1 0 0,1 1 1 0 0,2 0 0 0 0,31-45 0 0 0,-34 58-174 0 0,0 1 0 0 0,1 1 1 0 0,1 0-1 0 0,1 1 0 0 0,0 0 1 0 0,0 1-1 0 0,2 2 0 0 0,0-1 1 0 0,0 2-1 0 0,38-18 1 0 0,-29 17-1155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4.621"/>
    </inkml:context>
    <inkml:brush xml:id="br0">
      <inkml:brushProperty name="width" value="0.05" units="cm"/>
      <inkml:brushProperty name="height" value="0.05" units="cm"/>
    </inkml:brush>
  </inkml:definitions>
  <inkml:trace contextRef="#ctx0" brushRef="#br0">303 217 1839 0 0,'2'0'134'0'0,"1"-1"230"0"0,-1-1 0 0 0,1 1 0 0 0,-1-1 0 0 0,0 1 0 0 0,0-1 0 0 0,1 0-1 0 0,-1 0 1 0 0,0 0 0 0 0,-1 0 0 0 0,1 0 0 0 0,0-1 0 0 0,0 1 0 0 0,-1 0 0 0 0,2-5 0 0 0,1 0 297 0 0,-1 0 0 0 0,0-1 1 0 0,4-15-1 0 0,-4 11-189 0 0,0 0 1 0 0,-2 0-1 0 0,1 0 1 0 0,-1-15-1 0 0,-1 25-405 0 0,0-1 0 0 0,-1 0 0 0 0,1 0 0 0 0,-1 0-1 0 0,1 1 1 0 0,-1-1 0 0 0,0 0 0 0 0,0 1 0 0 0,0-1 0 0 0,0 1-1 0 0,-1-1 1 0 0,1 1 0 0 0,-1 0 0 0 0,1-1 0 0 0,-1 1-1 0 0,0 0 1 0 0,0 0 0 0 0,0 0 0 0 0,0 0 0 0 0,0 1 0 0 0,0-1-1 0 0,0 0 1 0 0,-1 1 0 0 0,1 0 0 0 0,-1-1 0 0 0,1 1 0 0 0,-1 0-1 0 0,0 0 1 0 0,1 1 0 0 0,-1-1 0 0 0,0 0 0 0 0,1 1-1 0 0,-5-1 1 0 0,2 2-44 0 0,1-1 0 0 0,0 1-1 0 0,0 0 1 0 0,0 0 0 0 0,-1 1-1 0 0,1-1 1 0 0,0 1 0 0 0,1 0-1 0 0,-1 0 1 0 0,0 0 0 0 0,0 0-1 0 0,1 1 1 0 0,0-1 0 0 0,-1 1 0 0 0,1 0-1 0 0,0 0 1 0 0,0 0 0 0 0,0 0-1 0 0,1 1 1 0 0,-5 6 0 0 0,-2 6-28 0 0,-1 1-1 0 0,2 0 1 0 0,-8 23 0 0 0,12-29 5 0 0,1-1 0 0 0,0 1 0 0 0,0-1 0 0 0,1 1 0 0 0,-1 20 0 0 0,3-26 0 0 0,0 1 0 0 0,1-1 0 0 0,-1 0 0 0 0,1 0 0 0 0,0 1 0 0 0,0-1 0 0 0,1 0 0 0 0,-1 0 0 0 0,1 0 0 0 0,0 0 0 0 0,0-1 0 0 0,1 1 0 0 0,6 8 0 0 0,-7-10 1 0 0,-1-1-5 0 0,0-1 0 0 0,1 1 0 0 0,-1-1-1 0 0,0 0 1 0 0,1 0 0 0 0,-1 0 0 0 0,1 0 0 0 0,-1 0-1 0 0,1 0 1 0 0,0 0 0 0 0,-1 0 0 0 0,1 0 0 0 0,0-1-1 0 0,-1 1 1 0 0,1-1 0 0 0,0 1 0 0 0,3-1 0 0 0,-3 0 0 0 0,0 0 1 0 0,0 0 0 0 0,0 0 0 0 0,0 0-1 0 0,0 0 1 0 0,0-1 0 0 0,0 1 0 0 0,0-1-1 0 0,-1 1 1 0 0,1-1 0 0 0,0 0 0 0 0,0 1-1 0 0,-1-1 1 0 0,1 0 0 0 0,0 0 0 0 0,-1-1-1 0 0,1 1 1 0 0,-1 0 0 0 0,1 0 0 0 0,1-3 0 0 0,2-1 25 0 0,-1 0 1 0 0,0 0 0 0 0,0 0 0 0 0,0-1 0 0 0,2-5 0 0 0,3-7 72 0 0,-1 1 0 0 0,0-1 0 0 0,-1-1-1 0 0,-1 1 1 0 0,-1-1 0 0 0,4-33 0 0 0,-6 37-69 0 0,-1 4 608 0 0,-7 19-297 0 0,-1 9-286 0 0,0 1 1 0 0,2-1-1 0 0,-4 29 0 0 0,0-6-16 0 0,-30 268 103 0 0,5-25-468 0 0,29-261 263 0 0,-2 11-171 0 0,-13 42 0 0 0,16-66 135 0 0,0 0 1 0 0,-1-1-1 0 0,0 1 1 0 0,0-1 0 0 0,-1 0-1 0 0,0 0 1 0 0,0 0-1 0 0,-1 0 1 0 0,-10 9-1 0 0,15-15 56 0 0,-1-1-1 0 0,0 1 1 0 0,0 0-1 0 0,0-1 1 0 0,0 1-1 0 0,0-1 1 0 0,-1 1-1 0 0,1-1 1 0 0,0 0-1 0 0,-1 0 1 0 0,1 0-1 0 0,-1 0 1 0 0,1-1-1 0 0,-1 1 0 0 0,1-1 1 0 0,-1 1-1 0 0,1-1 1 0 0,-1 0-1 0 0,1 0 1 0 0,-1 0-1 0 0,0 0 1 0 0,1-1-1 0 0,-1 1 1 0 0,1-1-1 0 0,-1 1 1 0 0,1-1-1 0 0,-1 0 1 0 0,1 0-1 0 0,0 0 1 0 0,-1 0-1 0 0,1-1 1 0 0,0 1-1 0 0,-3-3 1 0 0,0 0-62 0 0,1 0 0 0 0,-1-1 0 0 0,1 0 0 0 0,0 0 0 0 0,0 0 0 0 0,0 0 0 0 0,1-1 0 0 0,0 1 0 0 0,0-1 0 0 0,0 0 0 0 0,1 0 0 0 0,-3-9 0 0 0,0-6 108 0 0,0-1 0 0 0,2 0-1 0 0,0 0 1 0 0,1 0 0 0 0,2 0-1 0 0,3-38 1 0 0,-1 46 247 0 0,0 0-1 0 0,1 0 0 0 0,1 0 1 0 0,0 0-1 0 0,1 1 1 0 0,1-1-1 0 0,0 1 1 0 0,0 1-1 0 0,1-1 0 0 0,1 1 1 0 0,13-16-1 0 0,-7 13 24 0 0,0 1 0 0 0,0 0 1 0 0,1 1-1 0 0,1 0 0 0 0,25-14 0 0 0,85-53-1330 0 0,-107 69-93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5.055"/>
    </inkml:context>
    <inkml:brush xml:id="br0">
      <inkml:brushProperty name="width" value="0.05" units="cm"/>
      <inkml:brushProperty name="height" value="0.05" units="cm"/>
    </inkml:brush>
  </inkml:definitions>
  <inkml:trace contextRef="#ctx0" brushRef="#br0">26 195 6447 0 0,'0'0'6928'0'0,"1"1"-6766"0"0,4 1-90 0 0,-1-1 1 0 0,0 1-1 0 0,1-1 1 0 0,-1 0 0 0 0,1 0-1 0 0,0-1 1 0 0,-1 1-1 0 0,1-1 1 0 0,0 0-1 0 0,-1 0 1 0 0,1 0 0 0 0,0-1-1 0 0,-1 0 1 0 0,1 0-1 0 0,0 0 1 0 0,-1 0 0 0 0,5-3-1 0 0,-1 1-1 0 0,0-1 0 0 0,0 0-1 0 0,0 0 1 0 0,-1-1 0 0 0,0 0-1 0 0,0-1 1 0 0,0 1 0 0 0,9-11-1 0 0,-14 13-47 0 0,1-1-1 0 0,-1 1 0 0 0,0-1 0 0 0,0 0 1 0 0,-1 0-1 0 0,1 0 0 0 0,-1 0 0 0 0,0 0 1 0 0,0 0-1 0 0,0 0 0 0 0,0 0 0 0 0,-1-1 1 0 0,0 1-1 0 0,1 0 0 0 0,-2 0 0 0 0,1-1 1 0 0,0 1-1 0 0,-1 0 0 0 0,0 0 0 0 0,0 0 1 0 0,0 0-1 0 0,-1 0 0 0 0,1 0 0 0 0,-1 0 1 0 0,-3-5-1 0 0,4 6-16 0 0,-1 1 0 0 0,1-1 1 0 0,-1 0-1 0 0,0 1 0 0 0,0 0 0 0 0,0-1 0 0 0,0 1 1 0 0,-1 0-1 0 0,1 0 0 0 0,-1 0 0 0 0,1 0 0 0 0,-5-1 1 0 0,5 2 5 0 0,-1 0 1 0 0,1 1 0 0 0,0-1-1 0 0,-1 1 1 0 0,1 0 0 0 0,-1-1-1 0 0,1 1 1 0 0,0 0 0 0 0,-1 1-1 0 0,1-1 1 0 0,-1 0 0 0 0,1 1-1 0 0,-1-1 1 0 0,1 1 0 0 0,0 0-1 0 0,-4 2 1 0 0,1-1-5 0 0,1 0 1 0 0,0 1-1 0 0,-1 0 1 0 0,1 0-1 0 0,0 0 1 0 0,1 0-1 0 0,-1 0 1 0 0,-5 8-1 0 0,-23 33 38 0 0,30-41-35 0 0,-4 7-5 0 0,0 1 0 0 0,1-1 0 0 0,0 1 0 0 0,1 0-1 0 0,0 0 1 0 0,0 0 0 0 0,2 0 0 0 0,-1 1 0 0 0,1-1-1 0 0,0 20 1 0 0,2-24 20 0 0,1 0-1 0 0,0 1 1 0 0,0-1-1 0 0,1 0 1 0 0,0 0-1 0 0,1 0 1 0 0,-1 0-1 0 0,1 0 1 0 0,0-1-1 0 0,1 1 1 0 0,0-1-1 0 0,0 0 1 0 0,0 0-1 0 0,8 8 1 0 0,-8-10-155 0 0,1 0 0 0 0,-1-1 0 0 0,0 1 0 0 0,1-1 0 0 0,0 0-1 0 0,0-1 1 0 0,0 1 0 0 0,0-1 0 0 0,0 0 0 0 0,0 0 0 0 0,1 0 0 0 0,-1-1 0 0 0,1 0 0 0 0,-1 0 0 0 0,1 0 0 0 0,-1-1 0 0 0,1 0 0 0 0,-1 0 0 0 0,9-1 0 0 0,-1 0-5097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5.443"/>
    </inkml:context>
    <inkml:brush xml:id="br0">
      <inkml:brushProperty name="width" value="0.05" units="cm"/>
      <inkml:brushProperty name="height" value="0.05" units="cm"/>
    </inkml:brush>
  </inkml:definitions>
  <inkml:trace contextRef="#ctx0" brushRef="#br0">282 41 8751 0 0,'0'0'2179'0'0,"-4"-10"1977"0"0,-2 1-3474 0 0,-4-11 371 0 0,10 19-211 0 0,-2 1-800 0 0,0 0-1 0 0,0 0 0 0 0,0 0 0 0 0,0 0 1 0 0,0 0-1 0 0,1 1 0 0 0,-1-1 1 0 0,0 0-1 0 0,0 1 0 0 0,1 0 0 0 0,-1-1 1 0 0,0 1-1 0 0,1 0 0 0 0,-1 0 1 0 0,0 0-1 0 0,1 0 0 0 0,-1 0 0 0 0,1 1 1 0 0,0-1-1 0 0,-1 0 0 0 0,1 1 1 0 0,0-1-1 0 0,0 1 0 0 0,0-1 0 0 0,0 1 1 0 0,0-1-1 0 0,0 1 0 0 0,0 0 1 0 0,-1 2-1 0 0,-1 6 20 0 0,0 0 0 0 0,0 0 0 0 0,-2 15 0 0 0,1-4-52 0 0,1-3 5 0 0,1 1 0 0 0,1-1 0 0 0,3 37 0 0 0,-1-48-10 0 0,3 30 1 0 0,-2-29-22 0 0,-1 0-1 0 0,0-1 0 0 0,-1 1 0 0 0,1 0 1 0 0,-2-1-1 0 0,1 1 0 0 0,-1 0 0 0 0,-3 14 1 0 0,4-22 10 0 0,-1 1 1 0 0,1 0 0 0 0,-1 0-1 0 0,1 0 1 0 0,-1-1 0 0 0,1 1-1 0 0,-1 0 1 0 0,1 0 0 0 0,-1-1-1 0 0,0 1 1 0 0,0-1 0 0 0,1 1-1 0 0,-1 0 1 0 0,0-1 0 0 0,0 1-1 0 0,1-1 1 0 0,-1 0 0 0 0,0 1-1 0 0,0-1 1 0 0,0 0 0 0 0,0 0-1 0 0,0 1 1 0 0,0-1 0 0 0,0 0-1 0 0,-1 0 1 0 0,-1 0-45 0 0,0 1 0 0 0,0-1 1 0 0,0 0-1 0 0,-1-1 0 0 0,-4 0 0 0 0,-5-2-547 0 0,0-1-1 0 0,0 0 1 0 0,1-1-1 0 0,-1 0 1 0 0,1-1-1 0 0,1-1 0 0 0,-1 0 1 0 0,1 0-1 0 0,0-1 1 0 0,-11-11-1 0 0,12 9-217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5.780"/>
    </inkml:context>
    <inkml:brush xml:id="br0">
      <inkml:brushProperty name="width" value="0.05" units="cm"/>
      <inkml:brushProperty name="height" value="0.05" units="cm"/>
    </inkml:brush>
  </inkml:definitions>
  <inkml:trace contextRef="#ctx0" brushRef="#br0">67 0 8751 0 0,'0'0'1174'0'0,"2"12"3975"0"0,-4 13-4176 0 0,-1-1 1 0 0,0 0-1 0 0,-9 27 1 0 0,-4 26-727 0 0,-15 168-463 0 0,30-239 120 0 0,0 1 0 0 0,1-1-1 0 0,0 1 1 0 0,1 0 0 0 0,-1-1-1 0 0,1 1 1 0 0,0-1 0 0 0,1 1-1 0 0,0-1 1 0 0,3 8 0 0 0,-4-11 34 0 0,0-1 1 0 0,0 0 0 0 0,0 1 0 0 0,1-1-1 0 0,-1 0 1 0 0,1 0 0 0 0,-1 0-1 0 0,1 0 1 0 0,0-1 0 0 0,0 1-1 0 0,0 0 1 0 0,0-1 0 0 0,0 1-1 0 0,0-1 1 0 0,0 0 0 0 0,0 0 0 0 0,1 0-1 0 0,-1 0 1 0 0,0 0 0 0 0,1 0-1 0 0,-1 0 1 0 0,1-1 0 0 0,-1 1-1 0 0,1-1 1 0 0,-1 0 0 0 0,1 0-1 0 0,-1 0 1 0 0,1 0 0 0 0,2-1 0 0 0,22-5-1861 0 0,-13 0 814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6.112"/>
    </inkml:context>
    <inkml:brush xml:id="br0">
      <inkml:brushProperty name="width" value="0.05" units="cm"/>
      <inkml:brushProperty name="height" value="0.05" units="cm"/>
    </inkml:brush>
  </inkml:definitions>
  <inkml:trace contextRef="#ctx0" brushRef="#br0">0 37 12439 0 0,'0'0'1951'0'0,"5"-7"53"0"0,11 1-1939 0 0,-1 1 1 0 0,1 0-1 0 0,0 1 1 0 0,0 1 0 0 0,1 1-1 0 0,29-1 1 0 0,-6 2-196 0 0,49 5 1 0 0,-62 2-2031 0 0,-18-1 885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44.348"/>
    </inkml:context>
    <inkml:brush xml:id="br0">
      <inkml:brushProperty name="width" value="0.1" units="cm"/>
      <inkml:brushProperty name="height" value="0.1" units="cm"/>
      <inkml:brushProperty name="color" value="#00A0D7"/>
    </inkml:brush>
  </inkml:definitions>
  <inkml:trace contextRef="#ctx0" brushRef="#br0">0 3 4607 0 0,'0'0'208'0'0,"1"2"-9"0"0,2 20 1718 0 0,2-1 0 0 0,0 0 0 0 0,16 39 0 0 0,7 3-1279 0 0,39 100 641 0 0,-59-143-1027 0 0,1 0 0 0 0,15 25 0 0 0,-23-44-224 0 0,0 0-1 0 0,0 0 0 0 0,0-1 1 0 0,0 1-1 0 0,0 0 0 0 0,0 0 1 0 0,0-1-1 0 0,0 1 1 0 0,0-1-1 0 0,0 1 0 0 0,1-1 1 0 0,-1 1-1 0 0,0-1 0 0 0,0 0 1 0 0,2 1-1 0 0,1 0 51 0 0,32 2 538 0 0,-34-3-578 0 0,0 1-1 0 0,0 0 1 0 0,0-1-1 0 0,0 0 1 0 0,0 1-1 0 0,0-1 1 0 0,0 0-1 0 0,0 0 1 0 0,1 0-1 0 0,-1 0 1 0 0,0-1-1 0 0,0 1 1 0 0,3-1-1 0 0,0-1 45 0 0,-1 0 1 0 0,1-1-1 0 0,-1 1 0 0 0,7-6 0 0 0,15-9 272 0 0,-17 12-233 0 0,0 0 0 0 0,-1-1 1 0 0,0-1-1 0 0,11-9 0 0 0,12-20 139 0 0,-2-2 0 0 0,30-50 0 0 0,28-52-184 0 0,-82 129-81 0 0,2 1 1 0 0,-1 0-1 0 0,1 0 0 0 0,1 1 0 0 0,0 0 1 0 0,11-10-1 0 0,-18 18-171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7.162"/>
    </inkml:context>
    <inkml:brush xml:id="br0">
      <inkml:brushProperty name="width" value="0.05" units="cm"/>
      <inkml:brushProperty name="height" value="0.05" units="cm"/>
    </inkml:brush>
  </inkml:definitions>
  <inkml:trace contextRef="#ctx0" brushRef="#br0">54 97 12031 0 0,'0'0'4914'0'0,"-5"7"-4628"0"0,-1 0-259 0 0,1 0 0 0 0,0 1 0 0 0,0-1 0 0 0,1 1 0 0 0,0 0 0 0 0,0 0 0 0 0,1 1 0 0 0,0-1 0 0 0,0 1 0 0 0,1 0 0 0 0,0 0 0 0 0,1-1 0 0 0,0 1 0 0 0,0 0 0 0 0,1 0 0 0 0,1 13 0 0 0,0-17-76 0 0,-1-3 44 0 0,1 0 0 0 0,-1 0 0 0 0,1 0 0 0 0,0 0 0 0 0,-1-1-1 0 0,1 1 1 0 0,0 0 0 0 0,1 2 0 0 0,1 1-27 0 0,-2-3 30 0 0,0 0 0 0 0,0 0-1 0 0,0-1 1 0 0,0 1-1 0 0,1 0 1 0 0,-1-1 0 0 0,0 1-1 0 0,1 0 1 0 0,-1-1 0 0 0,1 0-1 0 0,0 1 1 0 0,-1-1 0 0 0,1 0-1 0 0,0 0 1 0 0,0 0-1 0 0,0 0 1 0 0,0 0 0 0 0,0-1-1 0 0,0 1 1 0 0,0 0 0 0 0,0-1-1 0 0,0 1 1 0 0,0-1 0 0 0,0 0-1 0 0,0 0 1 0 0,0 0-1 0 0,1 0 1 0 0,-1 0 0 0 0,0 0-1 0 0,0-1 1 0 0,0 1 0 0 0,0-1-1 0 0,0 1 1 0 0,2-2 0 0 0,3-1 2 0 0,0 0 1 0 0,-1 0 0 0 0,0 0-1 0 0,0-1 1 0 0,0 0 0 0 0,0 0-1 0 0,0-1 1 0 0,-1 1 0 0 0,5-7-1 0 0,4-4-17 0 0,-5 7 53 0 0,-2-1 0 0 0,1 0 0 0 0,-1 0 0 0 0,6-11 0 0 0,-12 18 108 0 0,-2 19-187 0 0,-3 23 0 0 0,3-33 100 0 0,0-1-42 0 0,1 0 1 0 0,-1-1 0 0 0,1 1 0 0 0,1 0 0 0 0,-1 0-1 0 0,1 0 1 0 0,0 0 0 0 0,0 0 0 0 0,1-1 0 0 0,0 1-1 0 0,0 0 1 0 0,3 5 0 0 0,1-3 27 0 0,4 4-31 0 0,-6-10-8 0 0,-2-2 6 0 0,-1 1 1 0 0,0-1 1 0 0,0 1-1 0 0,0-1 0 0 0,0 1 0 0 0,0-1 1 0 0,1 0-1 0 0,-1 1 0 0 0,0-1 0 0 0,0 0 0 0 0,0 0 1 0 0,0 0-1 0 0,1 0 0 0 0,-1 0 0 0 0,0 0 1 0 0,0 0-1 0 0,0 0 0 0 0,0-1 0 0 0,1 1 1 0 0,-1 0-1 0 0,0-1 0 0 0,0 1 0 0 0,0-1 0 0 0,0 1 1 0 0,0-1-1 0 0,1 0 0 0 0,4-3 21 0 0,-2 0 1 0 0,1 0-1 0 0,7-7 0 0 0,-5 4 33 0 0,-2 2-57 0 0,0-1 0 0 0,-1 0 0 0 0,1 1 0 0 0,-1-2 0 0 0,0 1 0 0 0,-1 0 0 0 0,1-1 0 0 0,-1 0 0 0 0,-1 0 0 0 0,1 0 1 0 0,1-11-1 0 0,1-6-45 0 0,-2 1 1 0 0,1-31 0 0 0,-3 43-26 0 0,-1 1 0 0 0,0-1 0 0 0,-1 1 1 0 0,0-1-1 0 0,-1 1 0 0 0,-3-11 0 0 0,4 18 29 0 0,0-1-1 0 0,0 1 1 0 0,-1-1-1 0 0,1 1 1 0 0,-1 0-1 0 0,0-1 0 0 0,0 1 1 0 0,-1 0-1 0 0,1 0 1 0 0,0 1-1 0 0,-1-1 0 0 0,0 0 1 0 0,0 1-1 0 0,1 0 1 0 0,-1-1-1 0 0,-1 1 1 0 0,1 0-1 0 0,0 1 0 0 0,0-1 1 0 0,-6-1-1 0 0,6 2 16 0 0,1 1 0 0 0,-1-1 0 0 0,1 1 0 0 0,-1 0 0 0 0,1 0 0 0 0,-1 0 0 0 0,1 1 0 0 0,-1-1 0 0 0,1 1-1 0 0,-1-1 1 0 0,1 1 0 0 0,-1 0 0 0 0,1 0 0 0 0,0 0 0 0 0,-1 0 0 0 0,1 0 0 0 0,0 1 0 0 0,0-1 0 0 0,0 0 0 0 0,-3 4 0 0 0,0-1 4 0 0,1 0 1 0 0,0 0 0 0 0,0 0 0 0 0,0 1 0 0 0,0-1-1 0 0,1 1 1 0 0,-6 10 0 0 0,9-15 13 0 0,-15 37-17 0 0,15-35 23 0 0,-1 2 0 0 0,0-1 0 0 0,1 0 0 0 0,-1 0 0 0 0,1 0 0 0 0,0 0 0 0 0,0 0 0 0 0,0 0 0 0 0,1 0 0 0 0,0 5 0 0 0,-1-6-5 0 0,1 0-1 0 0,-1 0 1 0 0,1 0-1 0 0,0 0 1 0 0,0-1 0 0 0,-1 1-1 0 0,1 0 1 0 0,0 0-1 0 0,1-1 1 0 0,-1 1-1 0 0,0 0 1 0 0,0-1-1 0 0,1 1 1 0 0,-1-1 0 0 0,1 0-1 0 0,-1 1 1 0 0,1-1-1 0 0,-1 0 1 0 0,4 2-1 0 0,-2-2 1 0 0,3 2-1 0 0,0 0 0 0 0,-1 0 0 0 0,1 0 0 0 0,0-1 0 0 0,1 0 0 0 0,-1-1 0 0 0,0 1 0 0 0,1-1 0 0 0,-1 0 0 0 0,0-1 0 0 0,1 0 0 0 0,-1 0 0 0 0,1 0 0 0 0,-1-1 0 0 0,0 1 0 0 0,1-2 0 0 0,-1 1 0 0 0,8-3 0 0 0,11-8-24 0 0,0 0 0 0 0,40-27 0 0 0,-53 31 24 0 0,-5 3 0 0 0,-5 3 0 0 0,1 0 0 0 0,0 0 0 0 0,0 1 0 0 0,-1-1 0 0 0,1 1 0 0 0,0 0 0 0 0,0-1 0 0 0,1 1 0 0 0,3 0 0 0 0,1 0 0 0 0,-6 2 0 0 0,0 0 0 0 0,-1 0 0 0 0,0 0 0 0 0,1 0 0 0 0,-1 0 0 0 0,0 1 0 0 0,1-1 0 0 0,-1 0 0 0 0,0 1 0 0 0,0-1 0 0 0,0 0 0 0 0,0 1 0 0 0,0-1 0 0 0,0 1 0 0 0,-1 0 0 0 0,1-1 0 0 0,0 1 0 0 0,-1 0 0 0 0,1-1 0 0 0,-1 1 0 0 0,0 0 0 0 0,0 0 0 0 0,1-1 0 0 0,-1 4 0 0 0,0 6 0 0 0,-1 0 0 0 0,-3 21 0 0 0,2-13 0 0 0,-20 139 75 0 0,19-140-86 0 0,-1-1 77 0 0,4-15 239 0 0,8-12-273 0 0,15-20-1 0 0,-9 11-25 0 0,5-8 19 0 0,-13 18-6 0 0,1 0 1 0 0,-1 0-1 0 0,1 1 0 0 0,1 0 1 0 0,0 0-1 0 0,15-12 0 0 0,-13 14-30 0 0,0 0-1 0 0,0 0 1 0 0,0 1 0 0 0,0 0-1 0 0,1 1 1 0 0,19-6-1 0 0,-27 10 13 0 0,-2-1 4 0 0,0 1 1 0 0,0-1 0 0 0,1 1-1 0 0,-1 0 1 0 0,0-1 0 0 0,0 1-1 0 0,1 0 1 0 0,-1 0-1 0 0,0 0 1 0 0,2 0 0 0 0,11 11 64 0 0,-14-10-69 0 0,3 1 2 0 0,12 16 5 0 0,-13-12-8 0 0,1 0 0 0 0,-1 0-1 0 0,2 11 1 0 0,-3-7 102 0 0,1 1 0 0 0,-1 0 0 0 0,-1-1 0 0 0,-1 14 0 0 0,0-14-19 0 0,1 0 0 0 0,0 0 1 0 0,1 1-1 0 0,2 11 1 0 0,-1-11-42 0 0,1 0 1 0 0,0 0-1 0 0,1 0 0 0 0,10 18 1 0 0,-12-25-87 0 0,0-1 0 0 0,0 0 0 0 0,1 1 1 0 0,-1-1-1 0 0,1 0 0 0 0,0-1 0 0 0,0 1 0 0 0,0 0 1 0 0,0-1-1 0 0,1 0 0 0 0,-1 0 0 0 0,1 0 1 0 0,-1 0-1 0 0,1 0 0 0 0,0-1 0 0 0,0 0 1 0 0,5 2-1 0 0,6-1-397 0 0,0-2-21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2:58.463"/>
    </inkml:context>
    <inkml:brush xml:id="br0">
      <inkml:brushProperty name="width" value="0.05" units="cm"/>
      <inkml:brushProperty name="height" value="0.05" units="cm"/>
    </inkml:brush>
  </inkml:definitions>
  <inkml:trace contextRef="#ctx0" brushRef="#br0">247 142 4143 0 0,'0'0'319'0'0,"1"-1"-210"0"0,1-2 343 0 0,-1 1 0 0 0,0-1 1 0 0,1 0-1 0 0,-1 1 0 0 0,0-1 0 0 0,-1 0 0 0 0,1 0 0 0 0,0 1 0 0 0,-1-1 0 0 0,1 0 0 0 0,-1 0 0 0 0,0-5 0 0 0,-1-2 749 0 0,1 0-1 0 0,-4-15 1 0 0,3 21-1048 0 0,-1 0 0 0 0,1 0 0 0 0,-1 0 0 0 0,0 1 1 0 0,0-1-1 0 0,0 0 0 0 0,0 1 0 0 0,-1 0 0 0 0,0-1 0 0 0,1 1 0 0 0,-5-4 0 0 0,5 6-95 0 0,1 0 0 0 0,-1 1-1 0 0,0-1 1 0 0,0 0 0 0 0,1 0-1 0 0,-1 1 1 0 0,0-1 0 0 0,0 1-1 0 0,0-1 1 0 0,0 1 0 0 0,0 0-1 0 0,0 0 1 0 0,1 0 0 0 0,-1 0-1 0 0,0 0 1 0 0,0 0 0 0 0,-3 1 0 0 0,1 0 4 0 0,-1 0 1 0 0,1 1 0 0 0,-1-1-1 0 0,1 1 1 0 0,-7 3 0 0 0,3 0-54 0 0,1-1 0 0 0,0 1 0 0 0,0 1 0 0 0,0 0 0 0 0,0 0 0 0 0,1 0 0 0 0,0 1 0 0 0,0-1 0 0 0,1 2 0 0 0,0-1 1 0 0,0 0-1 0 0,0 1 0 0 0,1 0 0 0 0,0 0 0 0 0,1 0 0 0 0,0 1 0 0 0,0-1 0 0 0,1 1 0 0 0,0 0 0 0 0,0-1 0 0 0,1 1 0 0 0,1 0 0 0 0,-1 17 0 0 0,1-25-12 0 0,0 1-1 0 0,0-1 1 0 0,1 1 0 0 0,-1 0-1 0 0,0-1 1 0 0,0 1-1 0 0,1-1 1 0 0,-1 1 0 0 0,1-1-1 0 0,-1 1 1 0 0,1-1-1 0 0,0 1 1 0 0,0-1-1 0 0,0 0 1 0 0,-1 1 0 0 0,1-1-1 0 0,0 0 1 0 0,1 0-1 0 0,-1 1 1 0 0,0-1 0 0 0,0 0-1 0 0,3 1 1 0 0,0 2 7 0 0,10 5-31 0 0,-9-9 6 0 0,-2-1 15 0 0,28 4 6 0 0,-15-4 0 0 0,-12-2 0 0 0,-2 1 0 0 0,3-1-10 0 0,0 0 0 0 0,-1 0 0 0 0,1-1 0 0 0,-1 1 0 0 0,0-1 0 0 0,0 0 0 0 0,-1 0 0 0 0,1 0 0 0 0,-1-1 0 0 0,0 1 0 0 0,4-8 0 0 0,-1 0-20 0 0,-1-1 0 0 0,0 0 0 0 0,4-17 0 0 0,-6 21 30 0 0,-3 8 0 0 0,1 1 0 0 0,-1 0 0 0 0,0 0 0 0 0,0-1 0 0 0,0 1 0 0 0,0 0 0 0 0,0-1 0 0 0,0 1 0 0 0,0 0 0 0 0,0-1 0 0 0,0 1 0 0 0,0 0 0 0 0,0-1 0 0 0,0 1 0 0 0,0 0 0 0 0,0-1 0 0 0,0 1 0 0 0,0 0 0 0 0,0 0 0 0 0,0-1 0 0 0,-1 1 0 0 0,1 0 0 0 0,0-1 0 0 0,0 1 0 0 0,0 0 0 0 0,-3-7 0 0 0,-1 0-10 0 0,3 6-44 0 0,18 3-810 0 0,-13-2 760 0 0,12 2-263 0 0,-1-1-1 0 0,1-1 1 0 0,0 0-1 0 0,0-1 1 0 0,31-6-1 0 0,-27 3 193 0 0,-14 3 144 0 0,1 0 0 0 0,0 0 0 0 0,-1-1 0 0 0,12-5-1 0 0,12-9 5490 0 0,-31 17-5245 0 0,-5 4-135 0 0,1 1 0 0 0,0 0 0 0 0,0 0-1 0 0,0 0 1 0 0,1 1 0 0 0,0 0 0 0 0,0 0 0 0 0,0 0 0 0 0,1 0 0 0 0,0 1 0 0 0,-2 8 0 0 0,-20 76-27 0 0,-12 57-28 0 0,14-55-374 0 0,-38 102 0 0 0,54-181 236 0 0,0-1 1 0 0,0 0 0 0 0,-1 0-1 0 0,-1-1 1 0 0,0 0 0 0 0,-1 0-1 0 0,0-1 1 0 0,-1 0 0 0 0,-1-1 0 0 0,-16 13-1 0 0,24-21 102 0 0,-1 1 0 0 0,1-1 0 0 0,-1 0-1 0 0,0-1 1 0 0,0 1 0 0 0,0-1 0 0 0,0 0 0 0 0,-1 0-1 0 0,1 0 1 0 0,-7 0 0 0 0,10-1 21 0 0,0-1 0 0 0,0 0 0 0 0,-1 0 0 0 0,1 0 0 0 0,0-1 0 0 0,0 1 0 0 0,0 0 0 0 0,0-1 0 0 0,0 1 0 0 0,0-1-1 0 0,0 0 1 0 0,0 0 0 0 0,0 0 0 0 0,0 0 0 0 0,0 0 0 0 0,0 0 0 0 0,0 0 0 0 0,1-1 0 0 0,-1 1 0 0 0,1-1 0 0 0,-1 1 0 0 0,1-1 0 0 0,-1 1 0 0 0,1-1 0 0 0,0 0 0 0 0,0 0 0 0 0,0 0 0 0 0,-2-4 0 0 0,-2-5-93 0 0,1-1 1 0 0,0 0 0 0 0,1 0 0 0 0,0 0 0 0 0,-2-20 0 0 0,3 9-134 0 0,2 0 1 0 0,1-25-1 0 0,0 39 284 0 0,0-1-1 0 0,1 1 0 0 0,1-1 1 0 0,-1 1-1 0 0,1 0 0 0 0,1 0 1 0 0,0 0-1 0 0,0 1 1 0 0,1-1-1 0 0,0 1 0 0 0,0 0 1 0 0,1 0-1 0 0,0 1 1 0 0,8-9-1 0 0,5-1 146 0 0,0 0 1 0 0,1 1-1 0 0,1 2 0 0 0,25-15 1 0 0,-32 21-106 0 0,1 1 0 0 0,0 0 0 0 0,27-7 0 0 0,51-8 369 0 0,-3 1-300 0 0,-33 6-1951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16.993"/>
    </inkml:context>
    <inkml:brush xml:id="br0">
      <inkml:brushProperty name="width" value="0.05" units="cm"/>
      <inkml:brushProperty name="height" value="0.05" units="cm"/>
    </inkml:brush>
  </inkml:definitions>
  <inkml:trace contextRef="#ctx0" brushRef="#br0">212 41 5527 0 0,'0'0'1946'0'0,"-2"-8"1191"0"0,1 6-2863 0 0,1 0 1 0 0,-1 1-1 0 0,1-1 0 0 0,-1 1 0 0 0,1-1 1 0 0,-1 0-1 0 0,0 1 0 0 0,0-1 1 0 0,0 1-1 0 0,0 0 0 0 0,0-1 0 0 0,0 1 1 0 0,0 0-1 0 0,-1 0 0 0 0,1-1 1 0 0,0 1-1 0 0,-1 0 0 0 0,1 0 0 0 0,-1 0 1 0 0,1 1-1 0 0,-1-1 0 0 0,1 0 1 0 0,-1 1-1 0 0,0-1 0 0 0,1 1 0 0 0,-1-1 1 0 0,-3 0-1 0 0,1 2-185 0 0,1-1 1 0 0,-1 0 0 0 0,0 1-1 0 0,1-1 1 0 0,-1 1-1 0 0,0 0 1 0 0,1 0-1 0 0,-1 1 1 0 0,1-1-1 0 0,0 1 1 0 0,-1 0-1 0 0,-3 2 1 0 0,-6 5 52 0 0,-24 20 0 0 0,32-25-118 0 0,1 1 1 0 0,-1-1 0 0 0,1 1-1 0 0,0 0 1 0 0,1 1 0 0 0,-1-1-1 0 0,-4 11 1 0 0,6-13-25 0 0,-6 16 2 0 0,0 1-1 0 0,-7 33 1 0 0,14-46-4 0 0,0 0 0 0 0,0 0 0 0 0,0 1 0 0 0,1-1 1 0 0,0 0-1 0 0,1 1 0 0 0,0-1 0 0 0,0 0 0 0 0,0 0 0 0 0,1 0 1 0 0,4 10-1 0 0,-3-9-8 0 0,1-1-1 0 0,0 1 1 0 0,0-1 0 0 0,1 0-1 0 0,0 0 1 0 0,0 0 0 0 0,0-1-1 0 0,1 0 1 0 0,0 0 0 0 0,0 0-1 0 0,1-1 1 0 0,0 0 0 0 0,-1 0-1 0 0,2-1 1 0 0,-1 0 0 0 0,10 4-1 0 0,-11-5 12 0 0,0-1-1 0 0,0 0 1 0 0,0-1-1 0 0,0 1 0 0 0,0-1 1 0 0,0 0-1 0 0,1-1 0 0 0,-1 1 1 0 0,0-1-1 0 0,0-1 1 0 0,1 1-1 0 0,-1-1 0 0 0,0 0 1 0 0,0-1-1 0 0,0 1 1 0 0,0-1-1 0 0,0 0 0 0 0,0-1 1 0 0,-1 1-1 0 0,1-1 0 0 0,-1 0 1 0 0,8-6-1 0 0,-4 2 4 0 0,0 0 0 0 0,0-1 0 0 0,0 0 0 0 0,-1 0 0 0 0,-1-1 0 0 0,1 0 0 0 0,-1 0 0 0 0,-1-1 0 0 0,6-10 0 0 0,-6 8-38 0 0,7-14 19 0 0,18-51 0 0 0,-29 69 15 0 0,-10 32-40 0 0,3-10 24 0 0,-5 22 0 0 0,2 0 25 0 0,3-14-20 0 0,1 1-1 0 0,-2 35 1 0 0,6-52 4 0 0,0 0 0 0 0,0-1 0 0 0,0 1 0 0 0,1 0 0 0 0,0-1 0 0 0,0 1 0 0 0,1-1 0 0 0,-1 1 0 0 0,1-1 1 0 0,0 0-1 0 0,1 0 0 0 0,-1 0 0 0 0,1 0 0 0 0,0 0 0 0 0,6 7 0 0 0,-8-10 12 0 0,1 0 0 0 0,0 0 0 0 0,0-1 0 0 0,0 1 0 0 0,0 0 0 0 0,1-1 0 0 0,-1 1 1 0 0,0-1-1 0 0,1 0 0 0 0,-1 0 0 0 0,0 0 0 0 0,1 0 0 0 0,0 0 0 0 0,-1 0 0 0 0,1-1 0 0 0,-1 1 0 0 0,1-1 0 0 0,0 0 0 0 0,-1 0 0 0 0,1 0 0 0 0,0 0 0 0 0,0 0 0 0 0,-1 0 0 0 0,1-1 0 0 0,-1 0 0 0 0,1 1 0 0 0,0-1 0 0 0,-1 0 0 0 0,1 0 0 0 0,-1 0 1 0 0,0-1-1 0 0,4-1 0 0 0,0-1 13 0 0,0-1 1 0 0,1 0 0 0 0,-2 0 0 0 0,1 0 0 0 0,0-1-1 0 0,-1 0 1 0 0,0 0 0 0 0,-1 0 0 0 0,1 0 0 0 0,3-9 0 0 0,-1 0-25 0 0,0-2 0 0 0,0 1 0 0 0,-2-1 0 0 0,0 0 1 0 0,-1 0-1 0 0,-1 0 0 0 0,0 0 0 0 0,-2-1 1 0 0,0 1-1 0 0,0-1 0 0 0,-5-31 0 0 0,3 42-9 0 0,0 1 0 0 0,-1-1 0 0 0,0 1 0 0 0,0 0-1 0 0,-1 0 1 0 0,0 0 0 0 0,0 0 0 0 0,0 1 0 0 0,0-1 0 0 0,-1 1 0 0 0,0 0-1 0 0,-6-6 1 0 0,9 9 8 0 0,-1 0 1 0 0,-1 0-1 0 0,1 1 0 0 0,0-1 1 0 0,0 0-1 0 0,0 1 0 0 0,-1 0 0 0 0,1-1 1 0 0,-1 1-1 0 0,1 0 0 0 0,-1 0 1 0 0,0 1-1 0 0,1-1 0 0 0,-1 0 0 0 0,0 1 1 0 0,1 0-1 0 0,-1 0 0 0 0,0 0 1 0 0,0 0-1 0 0,1 0 0 0 0,-1 0 0 0 0,0 0 1 0 0,1 1-1 0 0,-1 0 0 0 0,0-1 1 0 0,1 1-1 0 0,-1 0 0 0 0,1 0 0 0 0,-1 1 1 0 0,1-1-1 0 0,-4 3 0 0 0,-2 1-3 0 0,0 1 0 0 0,0 0 0 0 0,1 1 0 0 0,-1-1 0 0 0,-6 10 0 0 0,11-12 3 0 0,0 0 0 0 0,0 0 0 0 0,0 0 0 0 0,1 1 0 0 0,-1-1 0 0 0,1 1 0 0 0,0 0 0 0 0,1-1 0 0 0,-1 1 0 0 0,1 0 0 0 0,-2 9 0 0 0,3-13 2 0 0,0 1 0 0 0,0 0 0 0 0,0-1 0 0 0,0 1 0 0 0,0 0 0 0 0,0 0 0 0 0,0-1 0 0 0,0 1 0 0 0,1 0 0 0 0,-1-1 0 0 0,0 1 0 0 0,1-1 0 0 0,0 1 0 0 0,-1 0 0 0 0,1-1 0 0 0,0 1 0 0 0,0-1 0 0 0,0 0 0 0 0,0 1 0 0 0,0-1 0 0 0,2 2 0 0 0,0 1-22 0 0,1-1 23 0 0,-1 0 0 0 0,1 0 0 0 0,-1 0 0 0 0,1 0 0 0 0,0-1 0 0 0,0 0 0 0 0,0 1 0 0 0,0-2 0 0 0,1 1 0 0 0,-1 0 0 0 0,0-1 0 0 0,1 0 0 0 0,-1 0 0 0 0,1 0 0 0 0,0-1 0 0 0,6 1-1 0 0,6 0 20 0 0,0-2-1 0 0,0 0 1 0 0,18-3-1 0 0,-18 2-16 0 0,0-1 1 0 0,-1-1-1 0 0,1-1 0 0 0,-1 0 0 0 0,23-11 1 0 0,14-9-53 0 0,-41 19 54 0 0,-9 6 0 0 0,-1 0 0 0 0,-2 0 2 0 0,1 0-1 0 0,-1 0 1 0 0,0 0 0 0 0,1 0-1 0 0,-1 0 1 0 0,0 0-1 0 0,1 0 1 0 0,-1 0 0 0 0,0 0-1 0 0,1 1 1 0 0,-1-1-1 0 0,0 0 1 0 0,0 0-1 0 0,1 0 1 0 0,-1 0 0 0 0,0 0-1 0 0,1 1 1 0 0,-1-1-1 0 0,0 0 1 0 0,0 0 0 0 0,1 0-1 0 0,-1 1 1 0 0,0-1-1 0 0,0 0 1 0 0,0 0 0 0 0,1 1-1 0 0,-1-1 1 0 0,0 0-1 0 0,0 0 1 0 0,0 1-1 0 0,0-1 1 0 0,1 0 0 0 0,-1 1-1 0 0,0-1 1 0 0,0 0-1 0 0,0 1 1 0 0,0-1 0 0 0,0 0-1 0 0,0 1 1 0 0,0-1-1 0 0,0 0 1 0 0,0 1 0 0 0,0-1-1 0 0,0 0 1 0 0,0 0-1 0 0,-1 1 1 0 0,1 0 7 0 0,1 14 60 0 0,-2 1 1 0 0,0-1-1 0 0,-6 30 0 0 0,-1 3-46 0 0,6-35-21 0 0,0 0 0 0 0,0 0 1 0 0,-2 0-1 0 0,-8 24 0 0 0,7-28 41 0 0,1-2-22 0 0,2-5 22 0 0,0 3-21 0 0,2-4 153 0 0,3-4-139 0 0,0 1 0 0 0,0 0 0 0 0,1 0 1 0 0,-1 0-1 0 0,1 1 0 0 0,6-3 0 0 0,8-4-24 0 0,4-5 5 0 0,-1-2 0 0 0,35-31-1 0 0,-2 1-6 0 0,-45 39-10 0 0,-9 6 0 0 0,1-1 0 0 0,-1 1 0 0 0,1-1 0 0 0,-1 1 0 0 0,1 0 0 0 0,-1-1 0 0 0,1 1 0 0 0,-1 0 0 0 0,1 0 0 0 0,-1 0 0 0 0,1-1 0 0 0,-1 1 0 0 0,1 0 0 0 0,-1 0 0 0 0,1 0 1 0 0,0 0-1 0 0,-1 0 0 0 0,1 0 0 0 0,-1 0 0 0 0,1 0 0 0 0,0 0 0 0 0,-1 0 0 0 0,1 0 0 0 0,-1 0 0 0 0,1 0 0 0 0,0 1 0 0 0,1 0 10 0 0,-2-1-7 0 0,1 0 0 0 0,-1-1 0 0 0,1 1-1 0 0,-1 0 1 0 0,1 0 0 0 0,-1 0 0 0 0,1 1 0 0 0,-1-1 0 0 0,0 0 0 0 0,1 0 0 0 0,-1 0 0 0 0,1 0-1 0 0,-1 0 1 0 0,1 0 0 0 0,-1 1 0 0 0,1-1 0 0 0,-1 0 0 0 0,0 0 0 0 0,1 1 0 0 0,-1-1 0 0 0,1 0-1 0 0,-1 1 1 0 0,0-1 0 0 0,1 0 0 0 0,-1 1 0 0 0,0-1 0 0 0,1 1 0 0 0,-1-1 0 0 0,0 0 0 0 0,0 1-1 0 0,0-1 1 0 0,1 1 0 0 0,-1-1 0 0 0,0 1 0 0 0,0 1 9 0 0,2 1-11 0 0,0 0 0 0 0,0 1 0 0 0,0-1 0 0 0,-1 1 1 0 0,0 0-1 0 0,1-1 0 0 0,-1 1 0 0 0,-1 0 0 0 0,2 7 0 0 0,-3 39 7 0 0,1-39-28 0 0,-1 0 0 0 0,1 0 0 0 0,3 14 0 0 0,-2-18-48 0 0,-1-2 84 0 0,1 0 0 0 0,0 0 0 0 0,0 0 0 0 0,1 0 0 0 0,-1 0 0 0 0,1-1 0 0 0,0 1 0 0 0,0 0 0 0 0,1-1 0 0 0,2 5 0 0 0,-4-8-17 0 0,1 1 1 0 0,-1-1-1 0 0,0 1 0 0 0,0-1 1 0 0,0 0-1 0 0,1 1 0 0 0,-1-1 1 0 0,1 0-1 0 0,-1 0 0 0 0,1 0 1 0 0,0 0-1 0 0,-1-1 0 0 0,1 1 1 0 0,0 0-1 0 0,-1 0 0 0 0,1-1 1 0 0,3 1-1 0 0,2 0-58 0 0,-5 0 37 0 0,-1 0 16 0 0,-1-1 1 0 0,1 0-1 0 0,-1 0 1 0 0,1 1-1 0 0,-1-1 1 0 0,0 0-1 0 0,1 0 1 0 0,-1 0-1 0 0,1 0 1 0 0,-1 0-1 0 0,1 0 1 0 0,-1 0-1 0 0,1 0 1 0 0,-1 0 0 0 0,1 0-1 0 0,-1 0 1 0 0,1 0-1 0 0,-1 0 1 0 0,1 0-1 0 0,4-1 2 0 0,-1-1 0 0 0,1 0 1 0 0,-1 0-1 0 0,0 0 0 0 0,0 0 0 0 0,0-1 0 0 0,0 1 0 0 0,0-1 0 0 0,0 0 1 0 0,-1 0-1 0 0,0 0 0 0 0,1-1 0 0 0,-1 1 0 0 0,0-1 0 0 0,3-6 0 0 0,4-3 2 0 0,1-3 2 0 0,0 1 0 0 0,-1-2 0 0 0,12-25 0 0 0,18-55 0 0 0,-30 69 0 0 0,16-52 0 0 0,-17 49 0 0 0,17-40 0 0 0,-23 64 12 0 0,-3 6 112 0 0,0 14-60 0 0,-3 11-48 0 0,-1 0 1 0 0,-1 0-1 0 0,-9 26 0 0 0,-5 20-17 0 0,0 38 1 0 0,17-92 0 0 0,1-1 0 0 0,1 1 0 0 0,0 0 0 0 0,5 30 0 0 0,-4-41 0 0 0,-1-3 0 0 0,0-1 0 0 0,0 1 0 0 0,0-1 0 0 0,1 1 0 0 0,-1-1 0 0 0,1 1 0 0 0,-1-1 0 0 0,1 1 0 0 0,-1-1 0 0 0,1 0 0 0 0,0 1 0 0 0,0-1 0 0 0,0 0 0 0 0,0 0 0 0 0,0 1 0 0 0,1 0 0 0 0,1 1-178 0 0,0 0 1 0 0,-1-1-1 0 0,1 0 0 0 0,0 0 1 0 0,0 0-1 0 0,0 0 0 0 0,1 0 1 0 0,-1 0-1 0 0,0-1 0 0 0,1 1 1 0 0,-1-1-1 0 0,1 0 0 0 0,-1 0 1 0 0,1-1-1 0 0,0 1 0 0 0,-1-1 0 0 0,1 0 1 0 0,0 1-1 0 0,0-2 0 0 0,-1 1 1 0 0,1 0-1 0 0,0-1 0 0 0,-1 0 1 0 0,1 1-1 0 0,3-3 0 0 0,5 0-1658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17.330"/>
    </inkml:context>
    <inkml:brush xml:id="br0">
      <inkml:brushProperty name="width" value="0.05" units="cm"/>
      <inkml:brushProperty name="height" value="0.05" units="cm"/>
    </inkml:brush>
  </inkml:definitions>
  <inkml:trace contextRef="#ctx0" brushRef="#br0">0 17 1839 0 0,'0'0'83'0'0,"2"1"-6"0"0,1 1 1499 0 0,0 0 0 0 0,1-1 0 0 0,-1 1 0 0 0,1-1 0 0 0,6 1 0 0 0,22 1 3743 0 0,-12-4-3891 0 0,25-5-1 0 0,-11 1-1587 0 0,103-12-2536 0 0,-119 15-3422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18.931"/>
    </inkml:context>
    <inkml:brush xml:id="br0">
      <inkml:brushProperty name="width" value="0.05" units="cm"/>
      <inkml:brushProperty name="height" value="0.05" units="cm"/>
    </inkml:brush>
  </inkml:definitions>
  <inkml:trace contextRef="#ctx0" brushRef="#br0">33 0 2303 0 0,'0'0'11454'0'0,"-1"1"-10926"0"0,-4 11-330 0 0,1-1 1 0 0,1 1-1 0 0,0 0 1 0 0,0 0-1 0 0,1 0 1 0 0,0 15-1 0 0,1-23-209 0 0,-1 13 11 0 0,-1 11 0 0 0,0 1 0 0 0,3 48 0 0 0,2-68 0 0 0,-2-7 13 0 0,1 0 0 0 0,-1 0 0 0 0,1 0 0 0 0,0 0 0 0 0,0 0-1 0 0,-1-1 1 0 0,2 1 0 0 0,-1 0 0 0 0,0 0 0 0 0,0-1 0 0 0,0 1 0 0 0,1-1-1 0 0,-1 1 1 0 0,1-1 0 0 0,2 3 0 0 0,-2-3-4 0 0,-1-1 1 0 0,1 1-1 0 0,-1 0 0 0 0,1-1 1 0 0,0 1-1 0 0,-1-1 0 0 0,1 0 1 0 0,0 0-1 0 0,-1 1 0 0 0,1-1 1 0 0,0 0-1 0 0,0 0 0 0 0,-1-1 1 0 0,4 1-1 0 0,2-2 22 0 0,-1 0-1 0 0,0-1 1 0 0,0 1-1 0 0,1-1 1 0 0,-2 0 0 0 0,10-6-1 0 0,-15 8-27 0 0,7-3 11 0 0,0-2 0 0 0,0 1 0 0 0,0-1 0 0 0,-1 0 0 0 0,0 0 0 0 0,0-1 1 0 0,-1 1-1 0 0,0-1 0 0 0,0-1 0 0 0,0 1 0 0 0,-1-1 0 0 0,0 1 0 0 0,4-14 0 0 0,-2 6-10 0 0,-3 10 1 0 0,-1-1 0 0 0,0 0 0 0 0,0 0 0 0 0,-1 0 0 0 0,1 0 0 0 0,-1-1 0 0 0,-1 1 0 0 0,1 0 0 0 0,-1-7 0 0 0,-1 7 25 0 0,1 5 166 0 0,-7 20 126 0 0,0 3-18 0 0,-4 25 1 0 0,7-29-257 0 0,0 0 0 0 0,-1-1 0 0 0,-8 19 0 0 0,-13 9-420 0 0,25-43 1117 0 0,5-15-729 0 0,1 0 0 0 0,1 0 0 0 0,0 0 0 0 0,0 1 0 0 0,1 0 0 0 0,1 0 0 0 0,0 1 0 0 0,0 0 0 0 0,1 0 0 0 0,1 1 0 0 0,-1 0 0 0 0,23-16 0 0 0,-26 22-16 0 0,-1 1 0 0 0,0-1 0 0 0,0 1 0 0 0,0 0 0 0 0,1 0 0 0 0,-1 0 0 0 0,1 1 0 0 0,0 0 0 0 0,0 0 0 0 0,0 0 0 0 0,0 1 0 0 0,0 0 0 0 0,8-1 0 0 0,-10 2 0 0 0,-2 0 0 0 0,-1-1 0 0 0,0 1 0 0 0,0 0 0 0 0,1 0 0 0 0,-1 1 0 0 0,0-1 0 0 0,1 0 0 0 0,-1 0 0 0 0,0 1 0 0 0,0-1 0 0 0,1 0 0 0 0,-1 1 0 0 0,0-1 0 0 0,0 1 0 0 0,0 0 0 0 0,0-1 0 0 0,0 1 0 0 0,2 1 0 0 0,-1 0 0 0 0,0-1 0 0 0,0 1 0 0 0,0 0 0 0 0,0 0 0 0 0,0 0 0 0 0,0 0 0 0 0,0 0 0 0 0,-1 0 0 0 0,1 0 0 0 0,-1 1 0 0 0,0-1 0 0 0,0 0 0 0 0,0 1 0 0 0,0-1 0 0 0,0 1 0 0 0,0 0 0 0 0,-1-1 0 0 0,1 1 0 0 0,-1-1 0 0 0,1 6 0 0 0,-1 5 16 0 0,-1 0 0 0 0,0 0 0 0 0,-3 15-1 0 0,0 4 40 0 0,0-1-43 0 0,3-25-12 0 0,0 0 0 0 0,0 0-1 0 0,0 0 1 0 0,1 0 0 0 0,0 1 0 0 0,1-1-1 0 0,0 8 1 0 0,0-7 0 0 0,-1-5 0 0 0,0 1 0 0 0,1-1 0 0 0,-1 0 0 0 0,1 1 0 0 0,-1-1 0 0 0,1 0 0 0 0,0 0 0 0 0,0 1 0 0 0,2 2 0 0 0,-3-3-1 0 0,1 0 0 0 0,1 0 0 0 0,-1-1 0 0 0,0 1 0 0 0,0 0 0 0 0,1-1 0 0 0,-1 1-1 0 0,1-1 1 0 0,-1 1 0 0 0,1-1 0 0 0,-1 0 0 0 0,1 1 0 0 0,0-1 0 0 0,0 0 0 0 0,0 0 0 0 0,0 0 0 0 0,0-1 0 0 0,-1 1-1 0 0,2 0 1 0 0,-1-1 0 0 0,0 1 0 0 0,0-1 0 0 0,0 0 0 0 0,0 0 0 0 0,0 0 0 0 0,0 0 0 0 0,0 0 0 0 0,0 0 0 0 0,0 0-1 0 0,0-1 1 0 0,1 1 0 0 0,2-2 0 0 0,3 0-3 0 0,-1-1-1 0 0,0 0 1 0 0,0 0-1 0 0,0 0 1 0 0,0-1-1 0 0,-1 0 1 0 0,11-9-1 0 0,-3 0 5 0 0,0-2 0 0 0,-1 0 0 0 0,-1 0 0 0 0,0-2 0 0 0,-1 1 0 0 0,14-30 0 0 0,21-31 70 0 0,-45 76 404 0 0,-1 3-362 0 0,-16 57 115 0 0,0 4-169 0 0,15-56-35 0 0,0 0 0 0 0,0 1 0 0 0,1-1 0 0 0,-1 0 1 0 0,2 0-1 0 0,1 12 0 0 0,0-10-15 0 0,0 0 0 0 0,1-1 1 0 0,1 1-1 0 0,5 10 0 0 0,-6-13-38 0 0,-3-6 27 0 0,0 1 0 0 0,0-1 0 0 0,0 0 0 0 0,0 1 0 0 0,0-1 0 0 0,1 1-1 0 0,-1-1 1 0 0,0 0 0 0 0,0 1 0 0 0,0-1 0 0 0,1 0 0 0 0,-1 1 0 0 0,0-1-1 0 0,0 0 1 0 0,1 0 0 0 0,-1 1 0 0 0,0-1 0 0 0,1 0 0 0 0,-1 0 0 0 0,0 1-1 0 0,1-1 1 0 0,-1 0 0 0 0,0 0 0 0 0,1 0 0 0 0,-1 0 0 0 0,1 1 0 0 0,11 3-11 0 0,-1 0 14 0 0,1-2 0 0 0,-8-5 0 0 0,-3 2 0 0 0,5-3 7 0 0,0 0 0 0 0,-1 0 0 0 0,1-1 0 0 0,-1 0 0 0 0,0 0 0 0 0,0 0 0 0 0,-1-1 0 0 0,5-6 0 0 0,3-7 49 0 0,11-26 0 0 0,6-10-7 0 0,-13 23-49 0 0,-10 19 0 0 0,0 1 0 0 0,10-15 0 0 0,-12 21-12 0 0,-14 51 102 0 0,3-21-71 0 0,1 1 0 0 0,1 1 0 0 0,1-1 0 0 0,1 1 1 0 0,2-1-1 0 0,2 45 0 0 0,-1-53-6 0 0,0-10-17 0 0,0 1 0 0 0,1 0 0 0 0,1 8 1 0 0,-2-15-62 0 0,1-1 1 0 0,-1 1 0 0 0,1 0-1 0 0,-1-1 1 0 0,0 1-1 0 0,1-1 1 0 0,-1 1 0 0 0,1-1-1 0 0,-1 1 1 0 0,1-1 0 0 0,0 1-1 0 0,-1-1 1 0 0,1 1 0 0 0,-1-1-1 0 0,1 0 1 0 0,0 1 0 0 0,-1-1-1 0 0,1 0 1 0 0,0 1 0 0 0,0-1-1 0 0,-1 0 1 0 0,1 0 0 0 0,0 0-1 0 0,0 0 1 0 0,-1 0 0 0 0,1 0-1 0 0,0 0 1 0 0,1 0 0 0 0,20-1-3131 0 0,-21 1 2901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19.463"/>
    </inkml:context>
    <inkml:brush xml:id="br0">
      <inkml:brushProperty name="width" value="0.05" units="cm"/>
      <inkml:brushProperty name="height" value="0.05" units="cm"/>
    </inkml:brush>
  </inkml:definitions>
  <inkml:trace contextRef="#ctx0" brushRef="#br0">74 163 11743 0 0,'0'0'1068'0'0,"18"6"890"0"0,-12-6-1734 0 0,0 0 1 0 0,0-1 0 0 0,0 0-1 0 0,-1 0 1 0 0,1-1 0 0 0,0 1 0 0 0,-1-1-1 0 0,0 0 1 0 0,1-1 0 0 0,-1 1-1 0 0,9-7 1 0 0,-11 7-200 0 0,-1 0-1 0 0,1 0 0 0 0,-1 0 1 0 0,1 0-1 0 0,-1-1 1 0 0,0 1-1 0 0,0-1 1 0 0,0 1-1 0 0,0-1 1 0 0,-1 0-1 0 0,1 0 0 0 0,-1 0 1 0 0,1 0-1 0 0,-1 0 1 0 0,0 0-1 0 0,0 0 1 0 0,-1 0-1 0 0,1-1 0 0 0,-1 1 1 0 0,1 0-1 0 0,-1 0 1 0 0,-1-7-1 0 0,1 5-31 0 0,-1 1-1 0 0,0 0 1 0 0,0-1 0 0 0,-1 1-1 0 0,1-1 1 0 0,-1 1 0 0 0,0 0-1 0 0,0 0 1 0 0,0 0-1 0 0,-1 0 1 0 0,1 0 0 0 0,-1 1-1 0 0,0-1 1 0 0,-4-3 0 0 0,6 6 16 0 0,-1 0 1 0 0,1 0-1 0 0,-1 0 1 0 0,0 0-1 0 0,1 0 1 0 0,-1 1 0 0 0,0-1-1 0 0,1 0 1 0 0,-1 1-1 0 0,0-1 1 0 0,0 1-1 0 0,1 0 1 0 0,-1 0-1 0 0,0 0 1 0 0,0-1 0 0 0,0 2-1 0 0,0-1 1 0 0,1 0-1 0 0,-1 0 1 0 0,-2 1-1 0 0,1 0 66 0 0,-1 0 0 0 0,1-1-1 0 0,0 2 1 0 0,0-1-1 0 0,0 0 1 0 0,0 1-1 0 0,0-1 1 0 0,0 1 0 0 0,-4 3-1 0 0,-1 2-9 0 0,1 0 0 0 0,0 0 0 0 0,1 1-1 0 0,-1 0 1 0 0,2 0 0 0 0,-1 1 0 0 0,1-1 0 0 0,0 1-1 0 0,-7 19 1 0 0,3-1 125 0 0,-6 23 211 0 0,13-45-364 0 0,2 1 1 0 0,-1-1 0 0 0,1 0-1 0 0,-1 0 1 0 0,1 0 0 0 0,1 1-1 0 0,-1-1 1 0 0,2 5 0 0 0,-1-6-21 0 0,0-1 0 0 0,0 0 0 0 0,0 0 1 0 0,0 0-1 0 0,0 1 0 0 0,1-1 1 0 0,0-1-1 0 0,-1 1 0 0 0,1 0 1 0 0,0 0-1 0 0,0-1 0 0 0,1 1 0 0 0,-1-1 1 0 0,1 1-1 0 0,4 3 0 0 0,-3-4-6 0 0,0 0 0 0 0,0 0 0 0 0,0 0 0 0 0,0-1-1 0 0,0 0 1 0 0,1 1 0 0 0,-1-1 0 0 0,0-1 0 0 0,1 1 0 0 0,-1-1-1 0 0,7 1 1 0 0,4-2-292 0 0,-1 0-1 0 0,15-3 0 0 0,9-4-3571 0 0,-24 5-2153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20.111"/>
    </inkml:context>
    <inkml:brush xml:id="br0">
      <inkml:brushProperty name="width" value="0.05" units="cm"/>
      <inkml:brushProperty name="height" value="0.05" units="cm"/>
    </inkml:brush>
  </inkml:definitions>
  <inkml:trace contextRef="#ctx0" brushRef="#br0">126 498 1839 0 0,'0'0'2214'0'0,"9"-16"5802"0"0,-8 13-7835 0 0,1-2 235 0 0,1 0 0 0 0,-1-1-1 0 0,0 1 1 0 0,0-1 0 0 0,-1 1 0 0 0,0-1 0 0 0,0 0-1 0 0,0 0 1 0 0,-1 1 0 0 0,1-1 0 0 0,-1 0 0 0 0,-1 0-1 0 0,-1-9 1 0 0,2 14-371 0 0,0 0 0 0 0,-1 0 0 0 0,1 0 0 0 0,-1 0 0 0 0,1 0 0 0 0,-1 0 0 0 0,1 0 0 0 0,-1 1 0 0 0,1-1 0 0 0,-1 0 0 0 0,0 0 0 0 0,1 1 0 0 0,-1-1 0 0 0,0 0 0 0 0,0 1 0 0 0,0-1 0 0 0,1 1 0 0 0,-1-1 0 0 0,0 1 0 0 0,0-1 0 0 0,0 1 0 0 0,0 0 0 0 0,0-1 0 0 0,0 1 0 0 0,0 0 0 0 0,0 0 0 0 0,0 0 0 0 0,0 0 0 0 0,0 0 0 0 0,0 0 0 0 0,0 0 1 0 0,0 0-1 0 0,-2 0 0 0 0,-2 1 60 0 0,0 0 0 0 0,-1 1 1 0 0,1-1-1 0 0,-8 4 1 0 0,9-3-106 0 0,0 1 0 0 0,-1-1 0 0 0,1 1 1 0 0,0 0-1 0 0,1 0 0 0 0,-1 0 0 0 0,1 0 1 0 0,-1 1-1 0 0,1-1 0 0 0,0 1 0 0 0,0 0 1 0 0,-3 6-1 0 0,-1 3-20 0 0,0 1-1 0 0,-8 23 1 0 0,14-32 9 0 0,-1 1 0 0 0,1-1 1 0 0,0 1-1 0 0,0-1 0 0 0,0 1 0 0 0,1-1 0 0 0,0 1 0 0 0,0-1 0 0 0,0 1 1 0 0,1 0-1 0 0,0-1 0 0 0,0 1 0 0 0,3 8 0 0 0,-3-12-3 0 0,-1 0-1 0 0,1 0 1 0 0,0 0 0 0 0,0 0-1 0 0,-1 0 1 0 0,1-1 0 0 0,1 1-1 0 0,-1 0 1 0 0,0 0 0 0 0,0-1-1 0 0,1 1 1 0 0,-1-1-1 0 0,1 1 1 0 0,2 2 0 0 0,-1-2-27 0 0,-2-2 34 0 0,0 1 0 0 0,0-1 0 0 0,0 0 1 0 0,0 1-1 0 0,-1-1 0 0 0,1 0 0 0 0,0 0 0 0 0,0 0 0 0 0,0 0 0 0 0,0 1 0 0 0,0-1 0 0 0,0-1 0 0 0,0 1 0 0 0,0 0 0 0 0,-1 0 0 0 0,1 0 1 0 0,0 0-1 0 0,0-1 0 0 0,1 1 0 0 0,15-8 194 0 0,-16 7-180 0 0,6-3-14 0 0,-1 0 0 0 0,0 0-1 0 0,0-1 1 0 0,0 0 0 0 0,-1 0 0 0 0,1 0-1 0 0,-1-1 1 0 0,-1 0 0 0 0,1 0-1 0 0,-1 0 1 0 0,0-1 0 0 0,6-12 0 0 0,2-3-86 0 0,-1 1 88 0 0,16-41 0 0 0,17-87 488 0 0,-19 55-385 0 0,10-53-98 0 0,-33 140 10 0 0,0-10-52 0 0,-1 14 16 0 0,-2 10 8 0 0,-38 180-47 0 0,23-125 104 0 0,-11 95-1 0 0,21-47-74 0 0,6-96 30 0 0,1 0 0 0 0,0-1 0 0 0,1 1 0 0 0,1 0 0 0 0,8 25 0 0 0,-11-36 6 0 0,1 1 0 0 0,9 7 0 0 0,-8-9-92 0 0,0-1-1 0 0,-1 0 1 0 0,1 1 0 0 0,0-1-1 0 0,0 0 1 0 0,0 0 0 0 0,0 0-1 0 0,0 0 1 0 0,0-1 0 0 0,0 1-1 0 0,0-1 1 0 0,0 1-1 0 0,0-1 1 0 0,0 1 0 0 0,0-1-1 0 0,0 0 1 0 0,1 0 0 0 0,-1 0-1 0 0,0 0 1 0 0,0-1 0 0 0,3 0-1 0 0,5-2-6371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21.765"/>
    </inkml:context>
    <inkml:brush xml:id="br0">
      <inkml:brushProperty name="width" value="0.05" units="cm"/>
      <inkml:brushProperty name="height" value="0.05" units="cm"/>
    </inkml:brush>
  </inkml:definitions>
  <inkml:trace contextRef="#ctx0" brushRef="#br0">72 101 5527 0 0,'0'0'9212'0'0,"-5"7"-8336"0"0,-2 6-711 0 0,0 0 0 0 0,1 1 0 0 0,1 0-1 0 0,0-1 1 0 0,1 2 0 0 0,-3 20 0 0 0,-8 23 113 0 0,12-48-256 0 0,1 0 0 0 0,0 0-1 0 0,1 0 1 0 0,-1 0 0 0 0,2 0 0 0 0,0 14-1 0 0,0-22-21 0 0,0-1 0 0 0,0 1 0 0 0,0-1 0 0 0,0 1 0 0 0,0-1 0 0 0,0 1 0 0 0,1-1 0 0 0,-1 1 0 0 0,1-1 0 0 0,-1 1 0 0 0,1-1 0 0 0,-1 0 0 0 0,1 1 0 0 0,0-1 0 0 0,1 3 0 0 0,1 1 0 0 0,3 3 0 0 0,-6-7 0 0 0,1 0 0 0 0,0 1 0 0 0,0-1 0 0 0,-1 0 0 0 0,1 0 0 0 0,0 0 0 0 0,0 0 0 0 0,0 0 0 0 0,0 0 0 0 0,0 0 0 0 0,1 0 0 0 0,-1-1 0 0 0,0 1 0 0 0,0 0 0 0 0,1-1 0 0 0,-1 1 0 0 0,0-1 0 0 0,1 1 0 0 0,-1-1 0 0 0,2 1 0 0 0,2-1 0 0 0,2 2 7 0 0,-1-1-1 0 0,1 0 0 0 0,0-1 1 0 0,-1 1-1 0 0,1-1 1 0 0,-1-1-1 0 0,1 1 0 0 0,0-1 1 0 0,-1 0-1 0 0,1-1 0 0 0,-1 1 1 0 0,0-1-1 0 0,1-1 1 0 0,-1 1-1 0 0,0-1 0 0 0,0 0 1 0 0,7-5-1 0 0,2-3 12 0 0,0 0-1 0 0,0-1 1 0 0,-1-1-1 0 0,23-25 1 0 0,-31 29-5 0 0,1 0 0 0 0,-1 0 0 0 0,0-1 0 0 0,-1 1 0 0 0,0-1 0 0 0,-1 0 0 0 0,0-1 0 0 0,5-20 0 0 0,-7 24-13 0 0,-2 0 11 0 0,0 6 42 0 0,-12 20 171 0 0,-3 7-85 0 0,2 1 0 0 0,0 0-1 0 0,-9 32 1 0 0,11-39-382 0 0,18-30 288 0 0,0 0-1 0 0,0 0 1 0 0,1 0-1 0 0,0 1 0 0 0,1 0 1 0 0,15-11-1 0 0,15-18-43 0 0,-29 27-1 0 0,1 1 0 0 0,0 1 0 0 0,0-1 0 0 0,19-11 0 0 0,-30 21-10 0 0,1-1-1 0 0,0 1 0 0 0,-1-1 1 0 0,1 1-1 0 0,0-1 1 0 0,-1 1-1 0 0,1-1 1 0 0,0 1-1 0 0,-1 0 0 0 0,1-1 1 0 0,0 1-1 0 0,0 0 1 0 0,-1 0-1 0 0,1 0 1 0 0,0-1-1 0 0,0 1 0 0 0,0 0 1 0 0,-1 0-1 0 0,1 0 1 0 0,0 0-1 0 0,0 0 1 0 0,0 0-1 0 0,-1 1 0 0 0,1-1 1 0 0,0 0-1 0 0,0 0 1 0 0,0 1-1 0 0,-1-1 0 0 0,1 0 1 0 0,0 1-1 0 0,-1-1 1 0 0,1 0-1 0 0,0 1 1 0 0,-1-1-1 0 0,1 1 0 0 0,0-1 1 0 0,-1 1-1 0 0,1 0 1 0 0,-1-1-1 0 0,1 1 1 0 0,-1 0-1 0 0,1-1 0 0 0,-1 1 1 0 0,0 0-1 0 0,1-1 1 0 0,-1 1-1 0 0,1 1 0 0 0,0 1 207 0 0,2 2-167 0 0,-1 1-1 0 0,0-1 0 0 0,-1 1 1 0 0,1-1-1 0 0,-1 1 1 0 0,0 0-1 0 0,-1-1 0 0 0,1 1 1 0 0,-1 0-1 0 0,-1 7 0 0 0,3 21-28 0 0,0-13-1 0 0,-1-12 0 0 0,0-1 0 0 0,0 0 0 0 0,0 0 0 0 0,1 0 0 0 0,0 0-1 0 0,1 0 1 0 0,0-1 0 0 0,0 1 0 0 0,0-1 0 0 0,9 14 0 0 0,-10-19-14 0 0,0 0-1 0 0,-1 0 1 0 0,1 0 0 0 0,0-1-1 0 0,1 1 1 0 0,-1 0 0 0 0,0-1-1 0 0,0 1 1 0 0,1-1 0 0 0,-1 0-1 0 0,5 2 1 0 0,10 2 30 0 0,-12-5 6 0 0,-2-2-4 0 0,3 2 1 0 0,0-2 1 0 0,0 1-1 0 0,0-1 0 0 0,0 1 1 0 0,-1-2-1 0 0,1 1 0 0 0,-1-1 0 0 0,1 0 1 0 0,-1 0-1 0 0,0 0 0 0 0,0-1 0 0 0,-1 1 1 0 0,8-8-1 0 0,4-6 29 0 0,0 0 0 0 0,14-22 1 0 0,-14 16 11 0 0,-1-2 1 0 0,15-34 0 0 0,4-7 17 0 0,-20 40-72 0 0,18-49-1 0 0,-20 43-3 0 0,-7 23 8 0 0,-3 6 1 0 0,-1 1-1 0 0,0-1 0 0 0,1 1 1 0 0,-1-1-1 0 0,0 0 0 0 0,1-4 1 0 0,-2 5 307 0 0,-9 14-229 0 0,5-6-76 0 0,-1 2-6 0 0,0 0 0 0 0,1 1-1 0 0,-1 0 1 0 0,1 0 0 0 0,1 0-1 0 0,0 0 1 0 0,0 1 0 0 0,-1 13 0 0 0,-8 21 2 0 0,0-2-8 0 0,1 2 0 0 0,-7 56 0 0 0,17-93 1 0 0,0 0-1 0 0,1 0 0 0 0,0 1 1 0 0,1-1-1 0 0,-1 0 0 0 0,1 0 1 0 0,1 0-1 0 0,-1 0 0 0 0,1 0 1 0 0,1 0-1 0 0,3 9 0 0 0,-4-12-1 0 0,1 1 0 0 0,0 0-1 0 0,0-1 1 0 0,1 1 0 0 0,-1-1 0 0 0,1 0-1 0 0,0 0 1 0 0,0 0 0 0 0,0-1 0 0 0,1 1-1 0 0,-1-1 1 0 0,1 0 0 0 0,0 0 0 0 0,0-1-1 0 0,7 3 1 0 0,-9-4-153 0 0,0 0 0 0 0,1 0-1 0 0,-1 0 1 0 0,1-1 0 0 0,-1 0-1 0 0,1 0 1 0 0,-1 0 0 0 0,6 0-1 0 0,15-5-5710 0 0,-14 1 583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22.080"/>
    </inkml:context>
    <inkml:brush xml:id="br0">
      <inkml:brushProperty name="width" value="0.05" units="cm"/>
      <inkml:brushProperty name="height" value="0.05" units="cm"/>
    </inkml:brush>
  </inkml:definitions>
  <inkml:trace contextRef="#ctx0" brushRef="#br0">0 1 12439 0 0,'0'0'3212'0'0,"2"0"-2182"0"0,23 6-414 0 0,-1-1 1 0 0,1-2 0 0 0,34 2 0 0 0,78-6-641 0 0,-134 1 43 0 0,114-3-1556 0 0,-100 1 50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22.737"/>
    </inkml:context>
    <inkml:brush xml:id="br0">
      <inkml:brushProperty name="width" value="0.05" units="cm"/>
      <inkml:brushProperty name="height" value="0.05" units="cm"/>
    </inkml:brush>
  </inkml:definitions>
  <inkml:trace contextRef="#ctx0" brushRef="#br0">0 203 11055 0 0,'0'0'3390'0'0,"2"1"-2180"0"0,2 0-1112 0 0,0 1-1 0 0,0-1 1 0 0,0 0-1 0 0,1 0 0 0 0,-1-1 1 0 0,0 1-1 0 0,1-1 1 0 0,-1 0-1 0 0,0 0 1 0 0,1-1-1 0 0,-1 1 1 0 0,0-1-1 0 0,1 0 0 0 0,-1 0 1 0 0,0 0-1 0 0,0-1 1 0 0,0 1-1 0 0,0-1 1 0 0,4-2-1 0 0,-2 1-110 0 0,0-1 1 0 0,0 0-1 0 0,0 0 0 0 0,0 0 0 0 0,-1-1 1 0 0,0 1-1 0 0,0-1 0 0 0,0 0 0 0 0,0-1 1 0 0,-1 1-1 0 0,5-9 0 0 0,-6 8 33 0 0,0-1 0 0 0,-1 0 1 0 0,0 0-1 0 0,0 0 0 0 0,-1 0 0 0 0,0 0 0 0 0,0 0 0 0 0,0-1 0 0 0,-1 1 0 0 0,0 0 0 0 0,-2-13 1 0 0,1 18-16 0 0,1 1 1 0 0,0-1-1 0 0,0 1 1 0 0,0 0 0 0 0,-1-1-1 0 0,1 1 1 0 0,-1 0 0 0 0,1-1-1 0 0,-2-1 1 0 0,1 1 1 0 0,-1 0 1 0 0,1 0-1 0 0,-1 1 0 0 0,0-1 1 0 0,0 0-1 0 0,0 1 0 0 0,0-1 1 0 0,-3 0-1 0 0,4 1-7 0 0,0 0 0 0 0,0 1 0 0 0,0-1 0 0 0,0 1 1 0 0,0 0-1 0 0,-1-1 0 0 0,1 1 0 0 0,0 0 0 0 0,0 0 0 0 0,0 0 0 0 0,-1-1 0 0 0,1 1 0 0 0,0 1 0 0 0,0-1 0 0 0,-1 0 0 0 0,1 0 0 0 0,0 0 0 0 0,0 1 0 0 0,-2 0 0 0 0,0 0-1 0 0,1 0 0 0 0,-1 1-1 0 0,1-1 1 0 0,-1 1 0 0 0,1 0-1 0 0,-1-1 1 0 0,1 1 0 0 0,0 1 0 0 0,0-1-1 0 0,-2 3 1 0 0,-4 5-7 0 0,0 1-1 0 0,1 1 1 0 0,0-1 0 0 0,1 1-1 0 0,1 0 1 0 0,0 1 0 0 0,0-1-1 0 0,1 1 1 0 0,-2 15 0 0 0,4-20 1 0 0,1-1 0 0 0,0 1 0 0 0,0 0 0 0 0,1 0 0 0 0,0 0 0 0 0,0-1 0 0 0,1 1 0 0 0,0 0-1 0 0,1 0 1 0 0,-1-1 0 0 0,1 1 0 0 0,1-1 0 0 0,0 1 0 0 0,0-1 0 0 0,0 0 0 0 0,8 12 0 0 0,-9-16 7 0 0,0-1 0 0 0,-1 0 0 0 0,1 0 0 0 0,0 0 0 0 0,-1 0 0 0 0,1 0 0 0 0,4 2 0 0 0,-2-1 0 0 0,0-1 0 0 0,1 0 0 0 0,-1-1 0 0 0,0 1 0 0 0,1-1 0 0 0,5 1 0 0 0,-6-1-36 0 0,-1-1 0 0 0,1 0 0 0 0,0 0-1 0 0,-1 0 1 0 0,1 0 0 0 0,0-1 0 0 0,-1 1 0 0 0,1-1 0 0 0,-1 0-1 0 0,1 0 1 0 0,0 0 0 0 0,-1-1 0 0 0,0 1 0 0 0,1-1-1 0 0,-1 0 1 0 0,0 0 0 0 0,0 0 0 0 0,0 0 0 0 0,0 0-1 0 0,3-4 1 0 0,4-5-54 0 0,0 0 0 0 0,0 0-1 0 0,-1-1 1 0 0,-1 0 0 0 0,0 0 0 0 0,6-15-1 0 0,-14 27 81 0 0,0 0-1 0 0,0 0 0 0 0,0 0 1 0 0,1-1-1 0 0,-1 1 1 0 0,0 0-1 0 0,0 0 0 0 0,0 0 1 0 0,0 0-1 0 0,0 0 1 0 0,0-1-1 0 0,0 1 0 0 0,0 0 1 0 0,0 0-1 0 0,1 0 0 0 0,-1 0 1 0 0,0 0-1 0 0,0 0 1 0 0,0-1-1 0 0,0 1 0 0 0,0 0 1 0 0,0 0-1 0 0,1 0 1 0 0,-1 0-1 0 0,0 0 0 0 0,0 0 1 0 0,0 0-1 0 0,0 0 1 0 0,1 0-1 0 0,-1 0 0 0 0,0 0 1 0 0,0 0-1 0 0,0 0 0 0 0,0 0 1 0 0,1 0-1 0 0,-1 0 1 0 0,0 0-1 0 0,0 0 0 0 0,0 0 1 0 0,0 0-1 0 0,1 0 1 0 0,-1 0-1 0 0,0 0 0 0 0,0 0 1 0 0,0 0-1 0 0,0 1 1 0 0,0-1-1 0 0,1 0 0 0 0,-1 0 1 0 0,0 0-1 0 0,0 0 0 0 0,0 0 1 0 0,0 0-1 0 0,0 1 1 0 0,8 13-113 0 0,1 20 125 0 0,-9-27 9 0 0,0-5 8 0 0,0 2 11 0 0,-5 13 122 0 0,9-29 687 0 0,1 0-1 0 0,0-1 1 0 0,12-19 0 0 0,33-48-14 0 0,-23 48-601 0 0,-26 30-290 0 0,0 1 0 0 0,0-1 0 0 0,0 1 0 0 0,0-1 0 0 0,1 1 0 0 0,-1 0 1 0 0,0 0-1 0 0,1-1 0 0 0,-1 1 0 0 0,0 0 0 0 0,1 0 0 0 0,0 1 0 0 0,-1-1 0 0 0,1 0 0 0 0,-1 0 0 0 0,1 1 0 0 0,3-2 0 0 0,1 1-440 0 0,5-2-441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45.396"/>
    </inkml:context>
    <inkml:brush xml:id="br0">
      <inkml:brushProperty name="width" value="0.1" units="cm"/>
      <inkml:brushProperty name="height" value="0.1" units="cm"/>
      <inkml:brushProperty name="color" value="#00A0D7"/>
    </inkml:brush>
  </inkml:definitions>
  <inkml:trace contextRef="#ctx0" brushRef="#br0">0 0 6911 0 0,'0'0'8031'0'0,"2"2"-7726"0"0,0 1-202 0 0,1 0 1 0 0,-1 1-1 0 0,0-1 0 0 0,0 1 0 0 0,0 0 0 0 0,0 0 0 0 0,-1 0 0 0 0,0 0 1 0 0,0 0-1 0 0,0 0 0 0 0,0 0 0 0 0,0 8 0 0 0,0 10 191 0 0,-1 26-1 0 0,-1-37-230 0 0,-5 373 386 0 0,4-228-447 0 0,3 131-212 0 0,4-245-78 0 0,-4-32-204 0 0,1 1 0 0 0,-1 0 0 0 0,-1 0 0 0 0,0 0 0 0 0,-2 15 0 0 0,1-15-244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24.433"/>
    </inkml:context>
    <inkml:brush xml:id="br0">
      <inkml:brushProperty name="width" value="0.05" units="cm"/>
      <inkml:brushProperty name="height" value="0.05" units="cm"/>
    </inkml:brush>
  </inkml:definitions>
  <inkml:trace contextRef="#ctx0" brushRef="#br0">12 77 1375 0 0,'0'0'13356'0'0,"0"2"-12921"0"0,-7 65 1249 0 0,5-36-1556 0 0,-1-5-73 0 0,3 50-1 0 0,2-67-54 0 0,2 0 0 0 0,2-4 0 0 0,-5-4-1 0 0,0-1 0 0 0,1 0-1 0 0,-1 1 1 0 0,0-1 0 0 0,0 0-1 0 0,1 0 1 0 0,-1 0-1 0 0,0 0 1 0 0,1 0 0 0 0,-1 0-1 0 0,0 0 1 0 0,0 0 0 0 0,1 0-1 0 0,-1-1 1 0 0,0 1 0 0 0,0 0-1 0 0,0-1 1 0 0,1 1 0 0 0,-1-1-1 0 0,0 0 1 0 0,0 1 0 0 0,0-1-1 0 0,0 0 1 0 0,0 1 0 0 0,0-1-1 0 0,0 0 1 0 0,1-2 0 0 0,4-3-32 0 0,0-1 1 0 0,10-13 0 0 0,-11 12 22 0 0,40-56 10 0 0,-26 35 0 0 0,2 1 0 0 0,32-36 0 0 0,-51 61 0 0 0,13-7 0 0 0,-7 7 26 0 0,-5 5 18 0 0,-1-1 0 0 0,1 0 0 0 0,-1 1 1 0 0,0 0-1 0 0,0-1 0 0 0,0 1 0 0 0,0 0 1 0 0,0 0-1 0 0,0 0 0 0 0,0 0 0 0 0,-1 0 1 0 0,1 1-1 0 0,1 2 0 0 0,6 7 39 0 0,5 3-71 0 0,-5-4 21 0 0,0-1 0 0 0,1-1 0 0 0,0 1-1 0 0,13 7 1 0 0,-18-14-38 0 0,0 0-1 0 0,0 0 1 0 0,0-1-1 0 0,0 0 1 0 0,1 0-1 0 0,-1-1 1 0 0,1 1-1 0 0,-1-1 1 0 0,1 0-1 0 0,-1-1 1 0 0,1 1-1 0 0,0-1 1 0 0,-1-1-1 0 0,1 1 1 0 0,0-1-1 0 0,-1 1 1 0 0,1-2-1 0 0,9-2 1 0 0,-11 3 5 0 0,1-1 0 0 0,-1 1 1 0 0,0-1-1 0 0,-1 0 0 0 0,1 0 1 0 0,0 0-1 0 0,0 0 0 0 0,-1-1 1 0 0,1 1-1 0 0,-1-1 0 0 0,0 0 1 0 0,0 0-1 0 0,0-1 0 0 0,0 1 1 0 0,-1 0-1 0 0,1-1 0 0 0,-1 0 1 0 0,0 1-1 0 0,0-1 0 0 0,0 0 1 0 0,0 0-1 0 0,-1 0 0 0 0,0 0 1 0 0,1-1-1 0 0,-1-4 0 0 0,-1 6 4 0 0,1 0-1 0 0,-1 0 1 0 0,-1 0-1 0 0,1 0 1 0 0,0 0-1 0 0,-1 0 1 0 0,1 0-1 0 0,-1 0 1 0 0,0 0-1 0 0,0 0 1 0 0,0 0-1 0 0,-1 1 0 0 0,1-1 1 0 0,-1 0-1 0 0,1 1 1 0 0,-1-1-1 0 0,0 1 1 0 0,0-1-1 0 0,-4-3 1 0 0,4 5-7 0 0,1 0 1 0 0,-1-1-1 0 0,0 1 1 0 0,0 0-1 0 0,-1 0 1 0 0,1 0-1 0 0,0 0 1 0 0,0 0-1 0 0,0 1 1 0 0,-1-1-1 0 0,1 0 1 0 0,0 1-1 0 0,0 0 1 0 0,-1 0-1 0 0,1 0 0 0 0,0 0 1 0 0,-1 0-1 0 0,1 0 1 0 0,0 0-1 0 0,-1 1 1 0 0,1-1-1 0 0,0 1 1 0 0,0 0-1 0 0,-1-1 1 0 0,-3 3-1 0 0,-2 2-9 0 0,1 0 0 0 0,-1 0 0 0 0,1 0 0 0 0,0 1-1 0 0,0 0 1 0 0,1 1 0 0 0,0 0 0 0 0,0 0 0 0 0,0 0-1 0 0,1 0 1 0 0,0 1 0 0 0,1 0 0 0 0,-1 0 0 0 0,2 0 0 0 0,-1 1-1 0 0,-2 9 1 0 0,2-5-5 0 0,1 0 0 0 0,0 0 0 0 0,1 0 0 0 0,0 1-1 0 0,1-1 1 0 0,1 0 0 0 0,0 1 0 0 0,1-1 0 0 0,0 0-1 0 0,5 20 1 0 0,-5-28 11 0 0,1 0-1 0 0,0 1 1 0 0,0-1 0 0 0,1 0-1 0 0,-1 0 1 0 0,1 0-1 0 0,0 0 1 0 0,1-1 0 0 0,6 8-1 0 0,2-2 7 0 0,-7-8 0 0 0,-2-2 0 0 0,2 1-7 0 0,0 1 0 0 0,1-1-1 0 0,-1 0 1 0 0,1-1 0 0 0,-1 0 0 0 0,0 0-1 0 0,1 0 1 0 0,-1 0 0 0 0,1-1 0 0 0,-1 0-1 0 0,1 0 1 0 0,-1 0 0 0 0,0-1-1 0 0,0 1 1 0 0,0-1 0 0 0,0-1 0 0 0,0 1-1 0 0,0-1 1 0 0,-1 0 0 0 0,1 0 0 0 0,4-4-1 0 0,1-1-12 0 0,0-1 0 0 0,0 0 0 0 0,-1-1 0 0 0,-1 0 0 0 0,0 0 0 0 0,0-1 0 0 0,11-19 0 0 0,-8 6 20 0 0,-7 15 0 0 0,0 0 0 0 0,10-14 0 0 0,-5 8 11 0 0,-9 14 285 0 0,-1 6-224 0 0,0 0 0 0 0,0 1 0 0 0,0-1 0 0 0,-1 0 0 0 0,-3 8 0 0 0,1-4-47 0 0,-12 41 78 0 0,-8 22 57 0 0,24-71 611 0 0,17-16-623 0 0,30-30-134 0 0,-23 21-14 0 0,1 2 0 0 0,52-38 0 0 0,-75 58 0 0 0,9-3 0 0 0,-2 4 0 0 0,-8 0 0 0 0,0 1 0 0 0,0 0 0 0 0,1 0 0 0 0,-1 0 0 0 0,0 1 0 0 0,0-1 0 0 0,1 0 0 0 0,-1 0 0 0 0,0 1 0 0 0,0-1 0 0 0,0 0 0 0 0,1 1 0 0 0,-1 0 0 0 0,0-1 0 0 0,0 1 0 0 0,0-1 0 0 0,0 1 0 0 0,0 0 0 0 0,0 0 0 0 0,0 0 0 0 0,0 0 0 0 0,-1 0 0 0 0,1 0 0 0 0,0 0 0 0 0,0 0 0 0 0,-1 0 0 0 0,1 0 0 0 0,-1 0 0 0 0,1 0 0 0 0,-1 0 0 0 0,1 2 0 0 0,1 0 0 0 0,0 3 0 0 0,0 0 0 0 0,0 0 0 0 0,-1 0 0 0 0,0 0 0 0 0,0 0 0 0 0,0 0 0 0 0,-1 0 0 0 0,0 12 0 0 0,1 6 0 0 0,0 8-9 0 0,0-16-3 0 0,0 1-1 0 0,0 0 0 0 0,2-1 1 0 0,8 30-1 0 0,-11-45 13 0 0,0 0 0 0 0,0 0 0 0 0,1 0 0 0 0,-1 0 0 0 0,0 0 1 0 0,0 0-1 0 0,1 0 0 0 0,-1-1 0 0 0,1 1 0 0 0,-1 0 0 0 0,1 0 0 0 0,-1 0 0 0 0,1 0 0 0 0,0-1 0 0 0,1 2 0 0 0,0 0-11 0 0,9 6-45 0 0,-6-9 62 0 0,-5 1-10 0 0,4-1 6 0 0,-1 1-1 0 0,1-1 1 0 0,-1 0-1 0 0,0 0 1 0 0,0 0-1 0 0,0-1 0 0 0,0 1 1 0 0,0-1-1 0 0,0 1 1 0 0,0-1-1 0 0,0 0 1 0 0,0 0-1 0 0,-1 0 1 0 0,1-1-1 0 0,3-3 1 0 0,2-4 9 0 0,-1-1 1 0 0,13-20 0 0 0,-7 8-7 0 0,-3 4 7 0 0,0-1-1 0 0,-2 0 1 0 0,0-1-1 0 0,8-39 1 0 0,-6 24-6 0 0,31-136 5 0 0,-39 159 198 0 0,-3 20 294 0 0,-4 21-274 0 0,-13 80-229 0 0,9-66 0 0 0,-4 67 0 0 0,10-75 0 0 0,2-18 0 0 0,0 0 0 0 0,1 0 0 0 0,3 27 0 0 0,-3-41-20 0 0,1 0 0 0 0,-1 0 0 0 0,0 0-1 0 0,1 0 1 0 0,-1 0 0 0 0,1 0 0 0 0,0 0 0 0 0,0 0 0 0 0,-1 0-1 0 0,1 0 1 0 0,1 0 0 0 0,-1-1 0 0 0,0 1 0 0 0,0 0-1 0 0,1-1 1 0 0,-1 1 0 0 0,1-1 0 0 0,-1 1 0 0 0,1-1 0 0 0,-1 0-1 0 0,5 3 1 0 0,-4-3-161 0 0,-1-1 0 0 0,1 1 0 0 0,0-1 0 0 0,0 1-1 0 0,0-1 1 0 0,0 0 0 0 0,-1 1 0 0 0,1-1 0 0 0,0 0-1 0 0,0 0 1 0 0,0 0 0 0 0,0-1 0 0 0,0 1 0 0 0,0 0 0 0 0,0-1-1 0 0,3 0 1 0 0,7-3-1471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24.791"/>
    </inkml:context>
    <inkml:brush xml:id="br0">
      <inkml:brushProperty name="width" value="0.05" units="cm"/>
      <inkml:brushProperty name="height" value="0.05" units="cm"/>
    </inkml:brush>
  </inkml:definitions>
  <inkml:trace contextRef="#ctx0" brushRef="#br0">0 18 13647 0 0,'0'0'1239'0'0,"2"0"-1022"0"0,23 0 832 0 0,110-3 2695 0 0,-45-8-5065 0 0,-73 8-5335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26.185"/>
    </inkml:context>
    <inkml:brush xml:id="br0">
      <inkml:brushProperty name="width" value="0.05" units="cm"/>
      <inkml:brushProperty name="height" value="0.05" units="cm"/>
    </inkml:brush>
  </inkml:definitions>
  <inkml:trace contextRef="#ctx0" brushRef="#br0">64 65 2759 0 0,'0'0'4428'0'0,"-6"11"1222"0"0,0 17-3387 0 0,-16 44 1 0 0,5-18-1285 0 0,12-40-802 0 0,4-11-157 0 0,0-1 0 0 0,0 1 1 0 0,0 0-1 0 0,0 0 0 0 0,0 0 0 0 0,1 1 1 0 0,-1-1-1 0 0,1 0 0 0 0,0 0 0 0 0,0 0 1 0 0,0 0-1 0 0,0 0 0 0 0,2 5 0 0 0,-1-5 28 0 0,3 4-36 0 0,-3-5-14 0 0,0 0-1 0 0,1-1 1 0 0,-1 1-1 0 0,0 0 1 0 0,1-1-1 0 0,-1 1 1 0 0,1-1-1 0 0,0 1 1 0 0,-1-1-1 0 0,1 0 1 0 0,0 1-1 0 0,0-1 1 0 0,0 0-1 0 0,0 0 1 0 0,0-1-1 0 0,0 1 1 0 0,0 0-1 0 0,0-1 1 0 0,0 1-1 0 0,1-1 1 0 0,-1 0-1 0 0,0 1 0 0 0,0-1 1 0 0,0 0-1 0 0,1 0 1 0 0,-1-1-1 0 0,0 1 1 0 0,3-1-1 0 0,2 0-14 0 0,-2 0 6 0 0,0 0 0 0 0,0 0 0 0 0,0 0 0 0 0,0-1 0 0 0,0 0 0 0 0,0 0 0 0 0,0 0 0 0 0,0-1 0 0 0,-1 0 0 0 0,1 0 0 0 0,-1 0 0 0 0,4-4 0 0 0,7-6-48 0 0,23-28 0 0 0,-34 36 58 0 0,22-21 1 0 0,-18 19 0 0 0,-1 0 0 0 0,12-14 0 0 0,-15 14 11 0 0,-2 2 50 0 0,-1 4 425 0 0,0 3-444 0 0,-1 1 0 0 0,1-1 1 0 0,-1 1-1 0 0,0-1 0 0 0,0 1 1 0 0,0-1-1 0 0,-1 4 0 0 0,-2 29 137 0 0,1-21-145 0 0,0 1 0 0 0,2 20-1 0 0,0-26-33 0 0,1-1 0 0 0,1 0 0 0 0,0 0 0 0 0,0 0 0 0 0,4 10 0 0 0,-4-14 0 0 0,0 0 0 0 0,0 1 0 0 0,0-1 0 0 0,1 0 0 0 0,-1-1 0 0 0,1 1 0 0 0,0 0 0 0 0,0-1 0 0 0,0 1 0 0 0,7 4 0 0 0,-8-7 2 0 0,-1 0 0 0 0,1 0 0 0 0,-1 0 0 0 0,1 0 0 0 0,0 0 0 0 0,-1-1 0 0 0,1 1 0 0 0,0-1 0 0 0,0 1 0 0 0,0-1 1 0 0,-1 0-1 0 0,1 0 0 0 0,0 0 0 0 0,0 1 0 0 0,0-2 0 0 0,0 1 0 0 0,-1 0 0 0 0,1 0 0 0 0,0-1 0 0 0,0 1 0 0 0,0-1 0 0 0,-1 1 0 0 0,1-1 0 0 0,0 0 0 0 0,-1 0 0 0 0,1 1 0 0 0,0-1 0 0 0,-1-1 0 0 0,1 1 0 0 0,-1 0 0 0 0,2-2 0 0 0,2 0 16 0 0,-1 0-6 0 0,0-1 1 0 0,0 0-1 0 0,0 1 0 0 0,0-2 1 0 0,-1 1-1 0 0,0 0 0 0 0,5-9 1 0 0,16-34 69 0 0,-15 24-120 0 0,-1 1 1 0 0,-1-1-1 0 0,-1 0 0 0 0,-1-1 1 0 0,-1 1-1 0 0,1-36 0 0 0,-5 51-6 0 0,0 0 0 0 0,0 0 0 0 0,-1 0 0 0 0,0 1 0 0 0,0-1 0 0 0,-4-12 0 0 0,4 18 31 0 0,1 1 1 0 0,-1-1-1 0 0,1 1 1 0 0,-1-1-1 0 0,0 1 1 0 0,1-1-1 0 0,-1 1 1 0 0,0 0-1 0 0,0-1 1 0 0,0 1-1 0 0,0 0 1 0 0,0 0-1 0 0,0 0 1 0 0,-1 0-1 0 0,1 0 1 0 0,0 0-1 0 0,0 0 0 0 0,-1 0 1 0 0,1 0-1 0 0,-1 1 1 0 0,1-1-1 0 0,-1 0 1 0 0,1 1-1 0 0,-1-1 1 0 0,1 1-1 0 0,-1 0 1 0 0,1-1-1 0 0,-1 1 1 0 0,1 0-1 0 0,-1 0 1 0 0,0 0-1 0 0,1 0 1 0 0,-1 0-1 0 0,1 1 1 0 0,-1-1-1 0 0,0 0 0 0 0,1 1 1 0 0,-1-1-1 0 0,-1 2 1 0 0,-3 0 10 0 0,0 1 1 0 0,0 0 0 0 0,0 1-1 0 0,1-1 1 0 0,0 1-1 0 0,-1 0 1 0 0,1 1-1 0 0,1-1 1 0 0,-9 10-1 0 0,3-2 77 0 0,1 1 0 0 0,-14 26-1 0 0,22-38-56 0 0,0 1-11 0 0,0-1-1 0 0,0 1 1 0 0,0-1 0 0 0,1 1-1 0 0,-1-1 1 0 0,0 1 0 0 0,1 0-1 0 0,-1-1 1 0 0,1 1-1 0 0,0 0 1 0 0,0 0 0 0 0,-1-1-1 0 0,1 1 1 0 0,1 3 0 0 0,2 5 5 0 0,0-6-8 0 0,4 3 58 0 0,-6-7-53 0 0,1 1 0 0 0,-1-1 0 0 0,0 1 0 0 0,1-1-1 0 0,-1 1 1 0 0,0-1 0 0 0,1 0 0 0 0,-1 0 0 0 0,1 0 0 0 0,-1 0 0 0 0,0 0-1 0 0,1 0 1 0 0,-1 0 0 0 0,2 0 0 0 0,1-1 22 0 0,4 1-9 0 0,-1 0 0 0 0,0-1-1 0 0,0-1 1 0 0,0 1 0 0 0,0-1 0 0 0,0 0-1 0 0,9-4 1 0 0,4-4 8 0 0,20-13 0 0 0,-30 17-29 0 0,-1 0-1 0 0,1 0 1 0 0,1 1 0 0 0,-1 0-1 0 0,1 1 1 0 0,0 0 0 0 0,0 0 0 0 0,21-3-1 0 0,-15 8 0 0 0,-14 0 0 0 0,-1-1 0 0 0,0 1 0 0 0,0-1 0 0 0,0 1 0 0 0,0 0 0 0 0,-1-1 0 0 0,1 1 0 0 0,0 0 0 0 0,0 0 0 0 0,-1 0 0 0 0,1 0 0 0 0,-1 0 0 0 0,1 1 0 0 0,-1-1 0 0 0,1 0 0 0 0,-1 1 0 0 0,0-1 0 0 0,0 1 0 0 0,0-1 0 0 0,0 1 0 0 0,0 0 0 0 0,0-1 0 0 0,0 1 0 0 0,0 0 0 0 0,0 0 0 0 0,0 2 0 0 0,1 1 0 0 0,0 2 2 0 0,-1 0-1 0 0,1 0 0 0 0,-1 0 1 0 0,0 0-1 0 0,-1 1 0 0 0,1-1 1 0 0,-2 0-1 0 0,1 1 0 0 0,-2 8 1 0 0,-3 12 55 0 0,-9 26 0 0 0,1-21-24 0 0,-2 0 9 0 0,15-32 379 0 0,14-16-261 0 0,11-13-8 0 0,28-25 0 0 0,-35 39-139 0 0,0 1 0 0 0,1 0 0 0 0,0 2-1 0 0,28-13 1 0 0,-44 23-12 0 0,0 0 0 0 0,-1 0 0 0 0,1 0 0 0 0,-1 0 0 0 0,1 1 0 0 0,0-1 0 0 0,-1 1 0 0 0,1 0 0 0 0,0 0 0 0 0,-1 0 0 0 0,1 0 0 0 0,0 1 0 0 0,3 0 0 0 0,-5 0 10 0 0,0 0 1 0 0,0 0 0 0 0,-1 0 0 0 0,1 0-1 0 0,-1 0 1 0 0,1 0 0 0 0,0 0 0 0 0,-1 0 0 0 0,0 1-1 0 0,1-1 1 0 0,-1 0 0 0 0,0 0 0 0 0,1 2-1 0 0,-1-1 1 0 0,3 13 51 0 0,-1 0 0 0 0,1 28 1 0 0,-3-27-38 0 0,2 0 0 0 0,3 24 1 0 0,0-23 102 0 0,0 1 0 0 0,8 19-1 0 0,-9-28-75 0 0,0-2 0 0 0,0 1 0 0 0,1 0 0 0 0,0-1 0 0 0,0 0 0 0 0,11 11 0 0 0,15 9-1532 0 0,-28-25 1087 0 0,-1 0 1 0 0,1-1-1 0 0,0 1 1 0 0,-1-1-1 0 0,1 0 1 0 0,0 0-1 0 0,0 0 1 0 0,0 0-1 0 0,0 0 1 0 0,0-1-1 0 0,5 1 1 0 0,1-2-6432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27.599"/>
    </inkml:context>
    <inkml:brush xml:id="br0">
      <inkml:brushProperty name="width" value="0.05" units="cm"/>
      <inkml:brushProperty name="height" value="0.05" units="cm"/>
    </inkml:brush>
  </inkml:definitions>
  <inkml:trace contextRef="#ctx0" brushRef="#br0">196 161 8463 0 0,'0'0'388'0'0,"0"-2"-10"0"0,2-6-120 0 0,1 0 0 0 0,-2 0 0 0 0,1 0-1 0 0,-1 0 1 0 0,-1-1 0 0 0,0 1 0 0 0,-1-12 0 0 0,1 15 114 0 0,-1 0 0 0 0,1 0 0 0 0,-2 0 0 0 0,1 0 0 0 0,0 0 0 0 0,-1 0 0 0 0,0 1 0 0 0,0-1 0 0 0,-1 0 0 0 0,1 1-1 0 0,-1 0 1 0 0,0-1 0 0 0,-6-5 0 0 0,8 8-320 0 0,-1 1-1 0 0,0 0 0 0 0,0 0 1 0 0,0 0-1 0 0,0 1 1 0 0,0-1-1 0 0,0 0 1 0 0,0 1-1 0 0,0-1 0 0 0,-1 1 1 0 0,1 0-1 0 0,0-1 1 0 0,0 1-1 0 0,0 0 0 0 0,0 0 1 0 0,-1 1-1 0 0,-3 0 1 0 0,0 0 49 0 0,0 0 1 0 0,-1 1-1 0 0,1 0 1 0 0,-11 4 0 0 0,10-2-85 0 0,2 0 0 0 0,-1 0 1 0 0,0 0-1 0 0,1 0 0 0 0,0 1 0 0 0,0 0 1 0 0,0 0-1 0 0,0 0 0 0 0,1 1 1 0 0,0 0-1 0 0,0-1 0 0 0,1 2 1 0 0,-5 9-1 0 0,5-9-23 0 0,0 1-1 0 0,0 0 1 0 0,1 0-1 0 0,0 0 1 0 0,0 1-1 0 0,1-1 1 0 0,0 0 0 0 0,1 0-1 0 0,0 1 1 0 0,0-1-1 0 0,2 10 1 0 0,1-8-5 0 0,-2-8 11 0 0,1 1 0 0 0,-1-1 0 0 0,0-1-1 0 0,1 1 1 0 0,-1 0 0 0 0,1 0 0 0 0,-1 0 0 0 0,1-1-1 0 0,0 1 1 0 0,0-1 0 0 0,0 1 0 0 0,0-1 0 0 0,0 0-1 0 0,0 0 1 0 0,0 0 0 0 0,0 0 0 0 0,0 0 0 0 0,0 0-1 0 0,1-1 1 0 0,-1 1 0 0 0,0-1 0 0 0,1 1 0 0 0,-1-1-1 0 0,0 0 1 0 0,1 0 0 0 0,-1 0 0 0 0,0 0 0 0 0,1 0-1 0 0,-1-1 1 0 0,0 1 0 0 0,1-1 0 0 0,-1 0 0 0 0,0 1-1 0 0,4-3 1 0 0,-1 1 1 0 0,-1-1 0 0 0,1 0 0 0 0,0 0-1 0 0,-1 0 1 0 0,1 0 0 0 0,-1-1 0 0 0,0 0 0 0 0,0 0-1 0 0,0 0 1 0 0,-1 0 0 0 0,0 0 0 0 0,1-1-1 0 0,4-9 1 0 0,-2 2 9 0 0,-1-1 0 0 0,0 1 0 0 0,-1-1 0 0 0,0 0 0 0 0,3-25 0 0 0,-7 30-10 0 0,-1 2-10 0 0,1 5-45 0 0,19 1-80 0 0,32-2 135 0 0,12-1 0 0 0,-28-4 0 0 0,-5-1 22 0 0,-28 8 291 0 0,7 40 431 0 0,-10-26-694 0 0,-1-1 1 0 0,0 1 0 0 0,-1-1-1 0 0,0 0 1 0 0,-5 14 0 0 0,-5 18 22 0 0,-5 8 2 0 0,17-50-32 0 0,1-3-43 0 0,0 0 0 0 0,0 0 0 0 0,0 0 0 0 0,0 0 1 0 0,0 0-1 0 0,0 0 0 0 0,0 0 0 0 0,0 0 0 0 0,0 0 1 0 0,0 0-1 0 0,0 0 0 0 0,0 0 0 0 0,0 0 1 0 0,0 0-1 0 0,0 0 0 0 0,0 0 0 0 0,0 0 0 0 0,0 0 1 0 0,1 0-1 0 0,-1 0 0 0 0,0 0 0 0 0,0 0 0 0 0,0 0 1 0 0,0 0-1 0 0,0 0 0 0 0,0 0 0 0 0,0 0 0 0 0,0 0 1 0 0,0 0-1 0 0,0 0 0 0 0,0 0 0 0 0,0 0 1 0 0,0 0-1 0 0,0 0 0 0 0,0 0 0 0 0,0 0 0 0 0,0 0 1 0 0,0 0-1 0 0,0 0 0 0 0,0 0 0 0 0,0 0 0 0 0,0 0 1 0 0,0 0-1 0 0,0 0 0 0 0,0 0 0 0 0,0 0 1 0 0,5-7 0 0 0,5-9-2 0 0,-2 0 3 0 0,1 2-1 0 0,1-1 1 0 0,0 1-1 0 0,19-20 1 0 0,-5 9 26 0 0,37-27 0 0 0,-55 47-24 0 0,1 0 0 0 0,-1 1 0 0 0,1 0 0 0 0,0 0 0 0 0,0 1 0 0 0,1-1 0 0 0,-1 2 0 0 0,0-1 0 0 0,1 1 0 0 0,0 0 0 0 0,0 1 0 0 0,0-1 0 0 0,-1 2 0 0 0,13-1 0 0 0,-19 1 21 0 0,1 0-1 0 0,-1 1 0 0 0,1-1 1 0 0,-1 0-1 0 0,1 1 1 0 0,-1-1-1 0 0,0 1 0 0 0,1 0 1 0 0,-1-1-1 0 0,0 1 1 0 0,1 0-1 0 0,-1 0 0 0 0,0 0 1 0 0,0 0-1 0 0,0 0 1 0 0,0 0-1 0 0,0 0 0 0 0,2 2 1 0 0,-1 0 9 0 0,-1 0 1 0 0,0 0 0 0 0,1 0 0 0 0,-1 0-1 0 0,0 0 1 0 0,0 0 0 0 0,-1 0 0 0 0,2 5-1 0 0,-2 1 27 0 0,1-1 0 0 0,-1 1-1 0 0,-1 0 1 0 0,0-1 0 0 0,-3 16-1 0 0,1-13-50 0 0,1 1 0 0 0,0-1 0 0 0,0 1-1 0 0,1-1 1 0 0,1 1 0 0 0,0 0 0 0 0,3 21 0 0 0,-2-28-11 0 0,0-1 1 0 0,0 1 0 0 0,0-1-1 0 0,1 0 1 0 0,0 0 0 0 0,0 1 0 0 0,0-1-1 0 0,0-1 1 0 0,1 1 0 0 0,-1 0 0 0 0,1 0-1 0 0,0-1 1 0 0,0 0 0 0 0,0 0 0 0 0,1 1-1 0 0,-1-2 1 0 0,1 1 0 0 0,0 0-1 0 0,0-1 1 0 0,0 0 0 0 0,0 0 0 0 0,0 0-1 0 0,5 2 1 0 0,1-1-245 0 0,-1-1 0 0 0,1 1-1 0 0,-1-1 1 0 0,1-1 0 0 0,0 0-1 0 0,11 0 1 0 0,-3-4-710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28.385"/>
    </inkml:context>
    <inkml:brush xml:id="br0">
      <inkml:brushProperty name="width" value="0.05" units="cm"/>
      <inkml:brushProperty name="height" value="0.05" units="cm"/>
    </inkml:brush>
  </inkml:definitions>
  <inkml:trace contextRef="#ctx0" brushRef="#br0">258 103 2759 0 0,'0'-2'207'0'0,"-1"-16"-58"0"0,1 12 598 0 0,0 1-1 0 0,-1 0 1 0 0,1 0 0 0 0,-1 0-1 0 0,0-1 1 0 0,-1 1-1 0 0,1 0 1 0 0,-1 0-1 0 0,0 1 1 0 0,-1-1 0 0 0,1 0-1 0 0,-4-5 1 0 0,4 9-611 0 0,1 0 1 0 0,0 0 0 0 0,-1 0 0 0 0,1 0 0 0 0,-1 0-1 0 0,1 0 1 0 0,-1 0 0 0 0,1 1 0 0 0,-1-1-1 0 0,0 0 1 0 0,1 1 0 0 0,-1 0 0 0 0,0-1-1 0 0,0 1 1 0 0,1 0 0 0 0,-1 0 0 0 0,0 0 0 0 0,0 0-1 0 0,-1 0 1 0 0,-2 0 53 0 0,0 1 0 0 0,1-1 0 0 0,-1 1 0 0 0,1 0 0 0 0,-1 1 0 0 0,-4 1 0 0 0,-3 3-88 0 0,0 2-1 0 0,0 0 1 0 0,1 0-1 0 0,0 1 1 0 0,0 0 0 0 0,1 1-1 0 0,0 0 1 0 0,1 0 0 0 0,0 1-1 0 0,1 1 1 0 0,0-1 0 0 0,-8 18-1 0 0,11-20-102 0 0,1 0 0 0 0,1 0 0 0 0,0 0-1 0 0,0 1 1 0 0,1-1 0 0 0,0 1 0 0 0,0 0 0 0 0,1 10 0 0 0,1-18-3 0 0,0-1 1 0 0,0 1-1 0 0,0 0 1 0 0,0-1-1 0 0,1 1 1 0 0,-1 0-1 0 0,0-1 1 0 0,1 1-1 0 0,0-1 1 0 0,-1 1-1 0 0,1-1 1 0 0,0 1-1 0 0,0-1 1 0 0,0 1-1 0 0,0-1 1 0 0,2 3 0 0 0,1 2-2 0 0,-3-4 1 0 0,0-1 1 0 0,1 1 0 0 0,-1 0 0 0 0,1 0 0 0 0,-1 0 0 0 0,1-1 0 0 0,0 1 0 0 0,-1-1 0 0 0,1 0 0 0 0,0 1 0 0 0,0-1 0 0 0,0 0 0 0 0,0 0 0 0 0,0 0 0 0 0,1 0 0 0 0,-1 0-1 0 0,0-1 1 0 0,0 1 0 0 0,3 0 0 0 0,-1-1-1 0 0,0 0-1 0 0,0 0 1 0 0,1-1-1 0 0,-1 1 1 0 0,0-1-1 0 0,0 0 1 0 0,0 0-1 0 0,0 0 1 0 0,0 0-1 0 0,4-3 0 0 0,1 0 11 0 0,-1-1-1 0 0,0 0 0 0 0,0 0 0 0 0,0-1 1 0 0,0 0-1 0 0,-1 0 0 0 0,0-1 0 0 0,11-13 1 0 0,-4 1 24 0 0,-1 0 0 0 0,-1-1 0 0 0,0 0 0 0 0,12-33 0 0 0,-23 51 552 0 0,-3 4-536 0 0,1-1 0 0 0,0 1 0 0 0,-1 0 0 0 0,1-1 0 0 0,0 1 0 0 0,0 0 1 0 0,0 0-1 0 0,-2 3 0 0 0,3-4-19 0 0,-9 18 21 0 0,1 0-1 0 0,1 0 1 0 0,1 1-1 0 0,0 0 1 0 0,1 0-1 0 0,2 0 1 0 0,-2 22-1 0 0,4-37-47 0 0,1-3 0 0 0,0 0 0 0 0,0 1 0 0 0,0-1 0 0 0,1 0 0 0 0,-1 1 0 0 0,0-1 0 0 0,1 0 0 0 0,-1 0 0 0 0,2 3 0 0 0,-2-4-153 0 0,1 0-1 0 0,-1 0 0 0 0,0 1 1 0 0,0-1-1 0 0,1 0 1 0 0,-1 0-1 0 0,0-1 1 0 0,1 1-1 0 0,-1 0 0 0 0,1 0 1 0 0,-1 0-1 0 0,1 0 1 0 0,0 0-1 0 0,-1 0 0 0 0,1-1 1 0 0,0 1-1 0 0,-1 0 1 0 0,1 0-1 0 0,0-1 0 0 0,0 1 1 0 0,0-1-1 0 0,0 1 1 0 0,0-1-1 0 0,0 1 1 0 0,1 0-1 0 0,8 1-5645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28.824"/>
    </inkml:context>
    <inkml:brush xml:id="br0">
      <inkml:brushProperty name="width" value="0.05" units="cm"/>
      <inkml:brushProperty name="height" value="0.05" units="cm"/>
    </inkml:brush>
  </inkml:definitions>
  <inkml:trace contextRef="#ctx0" brushRef="#br0">71 0 2759 0 0,'-1'2'5191'0'0,"-12"28"1830"0"0,-4 20-5556 0 0,4-12-800 0 0,-5 19-103 0 0,15-51-506 0 0,-3 18 235 0 0,6-22 546 0 0,19-9-463 0 0,-6-2-328 0 0,0-1 0 0 0,-1 0 0 0 0,0-1 0 0 0,11-13 1 0 0,8-6-41 0 0,25-32 111 0 0,-49 59-95 0 0,-6 4-8 0 0,0-1 1 0 0,0 1-1 0 0,0-1 1 0 0,0 1-1 0 0,0-1 1 0 0,-1 1-1 0 0,1 0 1 0 0,0 0-1 0 0,0-1 1 0 0,0 1-1 0 0,-1 0 1 0 0,1 0-1 0 0,0 0 1 0 0,-1 0-1 0 0,1 0 1 0 0,-1 0-1 0 0,1 0 1 0 0,-1 0 0 0 0,0 0-1 0 0,1 0 1 0 0,-1 0-1 0 0,1 2 1 0 0,3 28 96 0 0,-3-25-98 0 0,2 35 159 0 0,-3-23-13 0 0,2 0 1 0 0,5 28-1 0 0,-6-41-134 0 0,1-1 0 0 0,-1 1-1 0 0,1-1 1 0 0,0 1 0 0 0,0-1 0 0 0,0 0 0 0 0,0 0-1 0 0,1 0 1 0 0,0 0 0 0 0,0 0 0 0 0,0 0-1 0 0,0-1 1 0 0,0 0 0 0 0,7 6 0 0 0,-9-8-89 0 0,1 0 0 0 0,-1 0 1 0 0,1 0-1 0 0,-1 0 1 0 0,1 0-1 0 0,-1 0 0 0 0,1-1 1 0 0,0 1-1 0 0,-1 0 1 0 0,1-1-1 0 0,0 1 1 0 0,0-1-1 0 0,3 1 0 0 0,1-1-704 0 0,6 2-915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30.139"/>
    </inkml:context>
    <inkml:brush xml:id="br0">
      <inkml:brushProperty name="width" value="0.05" units="cm"/>
      <inkml:brushProperty name="height" value="0.05" units="cm"/>
    </inkml:brush>
  </inkml:definitions>
  <inkml:trace contextRef="#ctx0" brushRef="#br0">32 56 4607 0 0,'1'-12'12422'0'0,"-4"33"-12109"0"0,-7 20 1 0 0,4-20-269 0 0,-3 27 0 0 0,7-34-40 0 0,0 0 1 0 0,1 0-1 0 0,1 1 0 0 0,0-1 1 0 0,1 0-1 0 0,1 0 0 0 0,0 0 1 0 0,1 0-1 0 0,4 14 0 0 0,3-11-4 0 0,-4-12-5 0 0,-3-4-5 0 0,-2-1-6 0 0,1 1-1 0 0,0 0 1 0 0,-1-1-1 0 0,1 1 1 0 0,0-1-1 0 0,-1 0 0 0 0,1 0 1 0 0,0 1-1 0 0,-1-1 1 0 0,1 0-1 0 0,0 0 1 0 0,0 0-1 0 0,-1-1 1 0 0,1 1-1 0 0,0 0 1 0 0,-1-1-1 0 0,1 1 0 0 0,0-1 1 0 0,-1 1-1 0 0,1-1 1 0 0,-1 0-1 0 0,1 0 1 0 0,2-2-1 0 0,0 0-15 0 0,0 0-1 0 0,0 0 1 0 0,0 0-1 0 0,0-1 1 0 0,-1 1-1 0 0,6-8 1 0 0,2-8 17 0 0,-1 0 1 0 0,0-1 0 0 0,-1 0-1 0 0,7-27 1 0 0,11-25 13 0 0,-2 15 14 0 0,-24 55 52 0 0,-6 24 176 0 0,1-4-117 0 0,0 1 1 0 0,-14 33-1 0 0,0-1-25 0 0,9-25-52 0 0,4-14-15 0 0,1 1 1 0 0,-3 15 0 0 0,7-26 23 0 0,17-9 123 0 0,0-7-172 0 0,-1 0-1 0 0,0-1 0 0 0,-1-1 1 0 0,16-22-1 0 0,-14 17 2 0 0,1 0 0 0 0,22-18 0 0 0,-12 14-9 0 0,-12 16 0 0 0,-8 9 0 0 0,-5 0 0 0 0,-2 0 0 0 0,-1 0 0 0 0,1 0 0 0 0,-1 0 0 0 0,0 0 0 0 0,1 0 0 0 0,-1 0 0 0 0,1 0 0 0 0,-1 0 0 0 0,1 0 0 0 0,-1 0 0 0 0,1 0 0 0 0,-1 0 0 0 0,1 0 0 0 0,-1 1 0 0 0,0-1 0 0 0,1 0 0 0 0,-1 0 0 0 0,1 1 0 0 0,-1-1 0 0 0,0 0 0 0 0,1 0 0 0 0,-1 1 0 0 0,0-1 0 0 0,1 0 0 0 0,-1 1 0 0 0,0-1 0 0 0,0 0 0 0 0,1 1 0 0 0,-1-1 0 0 0,0 1 0 0 0,0-1 0 0 0,1 0 0 0 0,-1 1 0 0 0,0-1 0 0 0,0 1 0 0 0,0-1 0 0 0,0 1 0 0 0,0 0 0 0 0,2 3 2 0 0,-1 0 0 0 0,1 0-1 0 0,-1 0 1 0 0,-1 0 0 0 0,1 1-1 0 0,0-1 1 0 0,-1 0 0 0 0,0 0-1 0 0,0 6 1 0 0,-8 39 29 0 0,1-4-15 0 0,6-36-16 0 0,1-1 0 0 0,0 0 0 0 0,1 1 0 0 0,0-1 0 0 0,1 0 0 0 0,-1 1 0 0 0,2-1 0 0 0,-1 0 0 0 0,1 0 0 0 0,0-1 0 0 0,1 1 0 0 0,0-1 0 0 0,0 1 0 0 0,0-1 0 0 0,1 0 0 0 0,0-1 0 0 0,1 1 0 0 0,-1-1 0 0 0,1 0 0 0 0,0 0 0 0 0,1-1 0 0 0,-1 0 0 0 0,1 0 0 0 0,0-1 0 0 0,0 1 0 0 0,1-1 0 0 0,0-1 0 0 0,-1 0 0 0 0,1 0 0 0 0,0 0 0 0 0,9 1 0 0 0,-12-4-2 0 0,0 1-1 0 0,0-1 1 0 0,0 0-1 0 0,0-1 1 0 0,0 0-1 0 0,0 1 1 0 0,0-1-1 0 0,0-1 1 0 0,-1 1-1 0 0,1-1 1 0 0,0 0-1 0 0,-1 0 0 0 0,1 0 1 0 0,-1 0-1 0 0,0-1 1 0 0,0 0-1 0 0,0 0 1 0 0,0 0-1 0 0,0 0 1 0 0,5-7-1 0 0,2-2 0 0 0,-1 0 0 0 0,0-1 0 0 0,-1-1 0 0 0,-1 0-1 0 0,8-15 1 0 0,83-203 3 0 0,-89 209 0 0 0,-6 12 28 0 0,1 0 0 0 0,3-16 0 0 0,-8 26 506 0 0,-1 3-473 0 0,0 0 0 0 0,1 0 0 0 0,-1 0 0 0 0,1-1 0 0 0,-1 1 0 0 0,1 0 0 0 0,-1 4 1 0 0,1-6-43 0 0,-24 110 571 0 0,15-73-477 0 0,-8 65 0 0 0,15-89-84 0 0,1-5-12 0 0,0 1 0 0 0,1-1-1 0 0,0 1 1 0 0,0-1 0 0 0,1 1 0 0 0,3 14-1 0 0,0-7-121 0 0,-3-11-18 0 0,0 0-1 0 0,0 0 0 0 0,1 0 0 0 0,-1-1 1 0 0,1 1-1 0 0,0 0 0 0 0,0-1 0 0 0,1 1 0 0 0,-1-1 1 0 0,1 0-1 0 0,0 0 0 0 0,0 0 0 0 0,1 0 1 0 0,3 3-1 0 0,-7-6-1 0 0,1-1 0 0 0,-1 0 0 0 0,1 1 0 0 0,-1-1-1 0 0,1 0 1 0 0,-1 0 0 0 0,1 1 0 0 0,-1-1 0 0 0,1 0 0 0 0,0 0 0 0 0,-1 0 0 0 0,1 0 0 0 0,-1 0 0 0 0,1 0-1 0 0,-1 0 1 0 0,1 0 0 0 0,-1 0 0 0 0,2 0 0 0 0,0 0-683 0 0,10-1-4894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30.468"/>
    </inkml:context>
    <inkml:brush xml:id="br0">
      <inkml:brushProperty name="width" value="0.05" units="cm"/>
      <inkml:brushProperty name="height" value="0.05" units="cm"/>
    </inkml:brush>
  </inkml:definitions>
  <inkml:trace contextRef="#ctx0" brushRef="#br0">1 11 4607 0 0,'0'0'11164'0'0,"1"1"-10080"0"0,7 2-902 0 0,0 0 0 0 0,0-1 0 0 0,0 1 0 0 0,0-1 0 0 0,1-1 0 0 0,-1 0 0 0 0,0 0 0 0 0,1-1 0 0 0,11 0 0 0 0,11-3-259 0 0,35-7 0 0 0,-58 9 25 0 0,28-7-5192 0 0,-20 3-446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31.082"/>
    </inkml:context>
    <inkml:brush xml:id="br0">
      <inkml:brushProperty name="width" value="0.05" units="cm"/>
      <inkml:brushProperty name="height" value="0.05" units="cm"/>
    </inkml:brush>
  </inkml:definitions>
  <inkml:trace contextRef="#ctx0" brushRef="#br0">0 214 15807 0 0,'0'0'1704'0'0,"7"9"-1368"0"0,-3-8-317 0 0,0 1 0 0 0,0-1-1 0 0,0 0 1 0 0,0-1 0 0 0,0 1-1 0 0,0-1 1 0 0,0 0 0 0 0,0 0-1 0 0,0 0 1 0 0,1 0 0 0 0,-1-1-1 0 0,0 1 1 0 0,0-1 0 0 0,0 0-1 0 0,0-1 1 0 0,0 1 0 0 0,0-1-1 0 0,-1 1 1 0 0,1-1 0 0 0,4-3-1 0 0,3-2-23 0 0,1-1 0 0 0,-1 0-1 0 0,0 0 1 0 0,19-21 0 0 0,-27 25 4 0 0,0-1 0 0 0,0 0 0 0 0,0 0 0 0 0,0 0 0 0 0,-1 0 0 0 0,0 0 0 0 0,0 0 1 0 0,0-1-1 0 0,0 1 0 0 0,-1 0 0 0 0,0-1 0 0 0,0 0 0 0 0,-1-6 0 0 0,3-8 0 0 0,-2 18 4 0 0,-1 0-1 0 0,0 0 1 0 0,0 0-1 0 0,0 0 1 0 0,0 0 0 0 0,0 0-1 0 0,0 0 1 0 0,-1 0-1 0 0,1 0 1 0 0,-1 1-1 0 0,1-1 1 0 0,-1 0-1 0 0,0 0 1 0 0,1 0-1 0 0,-1 1 1 0 0,0-1 0 0 0,0 0-1 0 0,0 1 1 0 0,-1-1-1 0 0,1 1 1 0 0,0-1-1 0 0,-1 1 1 0 0,1-1-1 0 0,-1 1 1 0 0,1 0 0 0 0,-1 0-1 0 0,1 0 1 0 0,-1 0-1 0 0,0 0 1 0 0,0 0-1 0 0,1 0 1 0 0,-1 1-1 0 0,0-1 1 0 0,0 1-1 0 0,0-1 1 0 0,0 1 0 0 0,0 0-1 0 0,0-1 1 0 0,0 1-1 0 0,0 0 1 0 0,0 0-1 0 0,0 1 1 0 0,1-1-1 0 0,-4 1 1 0 0,1 0-27 0 0,-1 0-1 0 0,1 1 1 0 0,0 0 0 0 0,-1-1-1 0 0,1 2 1 0 0,0-1-1 0 0,0 0 1 0 0,1 1 0 0 0,-1 0-1 0 0,0 0 1 0 0,1 0 0 0 0,0 0-1 0 0,-6 8 1 0 0,-2 2 11 0 0,1 1 1 0 0,-12 22-1 0 0,17-25 20 0 0,-1 0 0 0 0,1 1-1 0 0,1 0 1 0 0,0 0 0 0 0,-2 13-1 0 0,5-19-3 0 0,0 0 0 0 0,0 0 0 0 0,0 0 1 0 0,1 0-1 0 0,0 1 0 0 0,0-1 0 0 0,1 0 0 0 0,0 0 0 0 0,0 1 0 0 0,0-1 0 0 0,1 0 0 0 0,2 6 0 0 0,-3-9-27 0 0,1 0-1 0 0,-1 0 0 0 0,1 0 1 0 0,0 0-1 0 0,0-1 1 0 0,0 1-1 0 0,0-1 0 0 0,0 1 1 0 0,0-1-1 0 0,1 0 1 0 0,-1 0-1 0 0,1 0 0 0 0,0 0 1 0 0,0 0-1 0 0,-1 0 1 0 0,1-1-1 0 0,0 1 0 0 0,0-1 1 0 0,6 1-1 0 0,-2 0-47 0 0,-1-2-1 0 0,1 1 1 0 0,0-1-1 0 0,0 0 1 0 0,0 0 0 0 0,0-1-1 0 0,0 0 1 0 0,9-3-1 0 0,4-1-656 0 0,-1 0 0 0 0,0-2-1 0 0,0 0 1 0 0,28-16-1 0 0,-35 16-431 0 0,0-1-1 0 0,-1 0 0 0 0,1 0 0 0 0,11-13 0 0 0,-9 1-68 0 0,-15 30 3127 0 0,-9 24 757 0 0,7-23-1784 0 0,-1-1 0 0 0,2 1-1 0 0,-3 17 1 0 0,4-21-106 0 0,1 0 0 0 0,0 1-1 0 0,2 12 3002 0 0,2-28-3289 0 0,25-39 57 0 0,-16 28-258 0 0,15-35 1 0 0,-13 24-304 0 0,34-54 0 0 0,-27 58-2660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32.569"/>
    </inkml:context>
    <inkml:brush xml:id="br0">
      <inkml:brushProperty name="width" value="0.05" units="cm"/>
      <inkml:brushProperty name="height" value="0.05" units="cm"/>
    </inkml:brush>
  </inkml:definitions>
  <inkml:trace contextRef="#ctx0" brushRef="#br0">91 199 10223 0 0,'0'0'920'0'0,"0"2"-754"0"0,-4 9 372 0 0,-1 1 0 0 0,-10 16 0 0 0,-6 17 1985 0 0,11-19-1475 0 0,0-1-532 0 0,1 0-1 0 0,-7 39 1 0 0,15-63-591 0 0,11-7-212 0 0,8-8 287 0 0,21-23 0 0 0,-3 3 0 0 0,47-33 229 0 0,-72 59-180 0 0,0 0 1 0 0,1 1-1 0 0,0 1 1 0 0,1 0-1 0 0,21-7 1 0 0,-32 12-24 0 0,-1 0 1 0 0,1 1 0 0 0,0 0 0 0 0,0-1 0 0 0,-1 1 0 0 0,1 0 0 0 0,0 0 0 0 0,0 0-1 0 0,-1 0 1 0 0,1 0 0 0 0,0 1 0 0 0,-1-1 0 0 0,1 0 0 0 0,0 1 0 0 0,0-1 0 0 0,-1 1-1 0 0,1 0 1 0 0,-1-1 0 0 0,1 1 0 0 0,-1 0 0 0 0,1 0 0 0 0,-1 0 0 0 0,1 0 0 0 0,-1 0-1 0 0,0 0 1 0 0,0 1 0 0 0,1-1 0 0 0,-1 0 0 0 0,0 1 0 0 0,0-1 0 0 0,0 1 0 0 0,0-1-1 0 0,0 3 1 0 0,3 6 38 0 0,0-1-1 0 0,-1 1 1 0 0,-1 0-1 0 0,3 18 1 0 0,0-3-67 0 0,-1-8 2 0 0,1 1 0 0 0,1-1 0 0 0,1 0 0 0 0,12 24 0 0 0,-16-36 13 0 0,0-1-1 0 0,0 0 0 0 0,1 0 1 0 0,-1 0-1 0 0,1 0 1 0 0,0-1-1 0 0,0 1 0 0 0,0-1 1 0 0,0 0-1 0 0,0 0 1 0 0,1 0-1 0 0,0-1 0 0 0,-1 0 1 0 0,1 0-1 0 0,0 0 1 0 0,0 0-1 0 0,0-1 0 0 0,0 0 1 0 0,9 1-1 0 0,-8-1 3 0 0,0-1-1 0 0,0 0 1 0 0,0 0 0 0 0,0-1-1 0 0,0 0 1 0 0,0 0-1 0 0,0 0 1 0 0,0-1 0 0 0,-1 0-1 0 0,1 0 1 0 0,0 0-1 0 0,-1-1 1 0 0,1 0-1 0 0,-1 0 1 0 0,0 0 0 0 0,7-6-1 0 0,-5 2-27 0 0,0 0 1 0 0,-1 0-1 0 0,1-1 0 0 0,-2 0 1 0 0,1 0-1 0 0,-1 0 0 0 0,0 0 0 0 0,-1-1 1 0 0,0 0-1 0 0,4-13 0 0 0,-5 15 3 0 0,-1 0 0 0 0,-1-1 0 0 0,1 0 0 0 0,-1 1 0 0 0,0-1 0 0 0,-1 0 0 0 0,0 1 0 0 0,0-1 0 0 0,-1 0 0 0 0,0 0 0 0 0,0 1 0 0 0,0-1 0 0 0,-5-11 0 0 0,5 17 22 0 0,1 1-1 0 0,-1-1 0 0 0,0 1 1 0 0,1 0-1 0 0,-1-1 0 0 0,0 1 1 0 0,0 0-1 0 0,0-1 0 0 0,0 1 1 0 0,0 0-1 0 0,0 0 0 0 0,-1 0 1 0 0,1 0-1 0 0,0 0 1 0 0,0 0-1 0 0,-1 0 0 0 0,1 1 1 0 0,-1-1-1 0 0,1 0 0 0 0,-1 1 1 0 0,1-1-1 0 0,-1 1 0 0 0,1-1 1 0 0,-1 1-1 0 0,1 0 0 0 0,-1 0 1 0 0,1 0-1 0 0,-3 0 1 0 0,0 0-29 0 0,0 0 1 0 0,1 1 0 0 0,-1 0-1 0 0,0 0 1 0 0,1 0 0 0 0,-1 0 0 0 0,1 0-1 0 0,-1 1 1 0 0,1-1 0 0 0,0 1 0 0 0,0 0-1 0 0,0 0 1 0 0,0 0 0 0 0,0 1 0 0 0,0-1-1 0 0,0 1 1 0 0,1-1 0 0 0,-1 1 0 0 0,1 0-1 0 0,-3 4 1 0 0,0 1 24 0 0,0 0-1 0 0,1 0 1 0 0,-1 1-1 0 0,2 0 1 0 0,-1 0-1 0 0,1 0 1 0 0,-1 10-1 0 0,3-14-7 0 0,0 1 0 0 0,1-1 0 0 0,0 0 0 0 0,1 7 0 0 0,-1 4 0 0 0,0-15 8 0 0,0 1 0 0 0,0 0 0 0 0,0 0 0 0 0,0-1 0 0 0,0 1 0 0 0,0 0-1 0 0,1 0 1 0 0,-1-1 0 0 0,1 1 0 0 0,-1 0 0 0 0,1-1 0 0 0,-1 1 0 0 0,1-1 0 0 0,0 1 0 0 0,0-1 0 0 0,2 4-1 0 0,-1-2 34 0 0,0-1 14 0 0,6 2-45 0 0,-7-3-10 0 0,0 0 0 0 0,0-1 0 0 0,1 1 0 0 0,-1-1 0 0 0,0 1 0 0 0,1-1 0 0 0,-1 1 0 0 0,0-1 0 0 0,1 0 0 0 0,-1 0 0 0 0,0 1 0 0 0,1-1 0 0 0,-1 0 0 0 0,1 0 0 0 0,-1 0 0 0 0,0-1 0 0 0,1 1 0 0 0,1-1 0 0 0,1 0 0 0 0,11-1 0 0 0,-11-1 0 0 0,-2 0 0 0 0,4-1 5 0 0,0-1 0 0 0,0 0 0 0 0,-1 0 0 0 0,1-1 0 0 0,-1 1 0 0 0,0-1 0 0 0,-1 0 0 0 0,1-1 0 0 0,-1 1-1 0 0,-1-1 1 0 0,1 0 0 0 0,3-11 0 0 0,-5 12 9 0 0,-1 5 116 0 0,-5 21-60 0 0,3-14-78 0 0,0 1 0 0 0,0-1 0 0 0,0 0 0 0 0,1 0 1 0 0,0 0-1 0 0,0 1 0 0 0,1-1 0 0 0,-1 0 1 0 0,2 0-1 0 0,1 8 0 0 0,9 15 24 0 0,-5-20-16 0 0,1-2 0 0 0,8-1 0 0 0,-12-6 0 0 0,-1-1 0 0 0,1 1 12 0 0,-1 0 1 0 0,1 0-1 0 0,-1 0 0 0 0,1-1 0 0 0,-1 0 0 0 0,0 1 0 0 0,1-1 1 0 0,-1 0-1 0 0,0-1 0 0 0,0 1 0 0 0,1-1 0 0 0,-1 1 0 0 0,0-1 1 0 0,0 0-1 0 0,-1 0 0 0 0,1 0 0 0 0,0-1 0 0 0,-1 1 0 0 0,3-3 1 0 0,5-6 66 0 0,-2-1 0 0 0,1 0 1 0 0,8-17-1 0 0,-5 8 8 0 0,6-9 84 0 0,-2-2-1 0 0,15-40 0 0 0,17-69-457 0 0,-42 125 289 0 0,-3 6 0 0 0,0 0 0 0 0,0 0 0 0 0,-1 0 0 0 0,0 0 0 0 0,0 0 0 0 0,-1-17 0 0 0,-1 25 148 0 0,-9 15 56 0 0,6-8-170 0 0,-4 7-19 0 0,0 2 0 0 0,1-1 1 0 0,1 1-1 0 0,0 0 0 0 0,1 0 0 0 0,1 0 0 0 0,-3 16 0 0 0,-4 18-10 0 0,1-10-7 0 0,2 1 0 0 0,-4 72 0 0 0,11-105 6 0 0,0 0 0 0 0,0 0 0 0 0,1 0 0 0 0,0 0 0 0 0,0 1 0 0 0,0-1 0 0 0,1-1 0 0 0,0 1 0 0 0,0 0 0 0 0,0 0 0 0 0,1-1-1 0 0,6 10 1 0 0,-7-12-53 0 0,0-1-1 0 0,0 1 0 0 0,0-1 0 0 0,0 1 0 0 0,1-1 0 0 0,-1 0 0 0 0,1 0 0 0 0,0 0 0 0 0,-1 0 0 0 0,1-1 1 0 0,0 1-1 0 0,0-1 0 0 0,0 0 0 0 0,0 0 0 0 0,0 0 0 0 0,1 0 0 0 0,-1 0 0 0 0,0-1 0 0 0,0 1 1 0 0,0-1-1 0 0,1 0 0 0 0,-1 0 0 0 0,0 0 0 0 0,1 0 0 0 0,3-1 0 0 0,2-2-1555 0 0,0 1 0 0 0,16-7 0 0 0,-9 1-4260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46.052"/>
    </inkml:context>
    <inkml:brush xml:id="br0">
      <inkml:brushProperty name="width" value="0.1" units="cm"/>
      <inkml:brushProperty name="height" value="0.1" units="cm"/>
      <inkml:brushProperty name="color" value="#00A0D7"/>
    </inkml:brush>
  </inkml:definitions>
  <inkml:trace contextRef="#ctx0" brushRef="#br0">1 15 1839 0 0,'1'2'8710'0'0,"5"10"-7674"0"0,0 1 1 0 0,-1-1 0 0 0,6 24-1 0 0,-7-21-954 0 0,1 0 0 0 0,12 25 0 0 0,-11-26-78 0 0,0 1 0 0 0,5 17 1 0 0,6 15-8 0 0,1-2 63 0 0,-12-27 1 0 0,14 27 0 0 0,-10-23-51 0 0,-9-20 21 0 0,0 0 0 0 0,0 0 0 0 0,0 0 0 0 0,0 0 0 0 0,1 0 0 0 0,-1 0 0 0 0,1 0 1 0 0,-1-1-1 0 0,1 1 0 0 0,0 0 0 0 0,0-1 0 0 0,-1 1 0 0 0,1-1 0 0 0,0 0 0 0 0,0 0 0 0 0,1 1 0 0 0,-1-1 0 0 0,0-1 0 0 0,0 1 0 0 0,0 0 0 0 0,1 0 0 0 0,-1-1 0 0 0,0 0 0 0 0,1 1 0 0 0,-1-1 0 0 0,0 0 0 0 0,1 0 0 0 0,-1 0 0 0 0,1 0 0 0 0,-1-1 0 0 0,0 1 0 0 0,4-2 0 0 0,11-6 319 0 0,0 0-1 0 0,0-2 1 0 0,-1 0-1 0 0,0-1 1 0 0,22-21-1 0 0,-10 9-96 0 0,-11 9-164 0 0,-1 0 1 0 0,-1-2 0 0 0,0 0 0 0 0,15-22-1 0 0,42-75 2 0 0,-50 77-36 0 0,-19 32-55 0 0,0 0 0 0 0,1 0 0 0 0,-1 0 0 0 0,1 0 0 0 0,8-5 0 0 0,-7 5 0 0 0,-1 0 0 0 0,1 0 0 0 0,-1 0 0 0 0,4-5 0 0 0,0-4 11 0 0,-2 3 20 0 0,-5 8-86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32.932"/>
    </inkml:context>
    <inkml:brush xml:id="br0">
      <inkml:brushProperty name="width" value="0.05" units="cm"/>
      <inkml:brushProperty name="height" value="0.05" units="cm"/>
    </inkml:brush>
  </inkml:definitions>
  <inkml:trace contextRef="#ctx0" brushRef="#br0">0 2 11055 0 0,'2'0'6227'0'0,"96"10"-3001"0"0,-65-9-3692 0 0,1-2 0 0 0,48-7 0 0 0,-57 4-6381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34.949"/>
    </inkml:context>
    <inkml:brush xml:id="br0">
      <inkml:brushProperty name="width" value="0.05" units="cm"/>
      <inkml:brushProperty name="height" value="0.05" units="cm"/>
    </inkml:brush>
  </inkml:definitions>
  <inkml:trace contextRef="#ctx0" brushRef="#br0">28 354 3223 0 0,'3'-5'13616'0'0,"-30"134"-12032"0"0,26-120-1584 0 0,0-5 0 0 0,0-1 0 0 0,1 1 0 0 0,-1-1 0 0 0,1 1 0 0 0,0-1 0 0 0,0 1 0 0 0,0-1 0 0 0,1 0 0 0 0,-1 1 0 0 0,1-1 0 0 0,0 1 0 0 0,0-1 0 0 0,2 4 0 0 0,-3-4 0 0 0,1 1 0 0 0,9 7 0 0 0,-8-8 0 0 0,-2-3 0 0 0,1 1 0 0 0,0 0 0 0 0,-1-1 0 0 0,1 1 0 0 0,0-1 0 0 0,0 1 0 0 0,-1-1 0 0 0,1 1 0 0 0,0-1 0 0 0,0 1 0 0 0,0-1 0 0 0,0 0 0 0 0,0 1 0 0 0,0-1 0 0 0,-1 0 0 0 0,3 0 0 0 0,-1 1 10 0 0,1 0 0 0 0,-1 0 0 0 0,1-1 0 0 0,-1 0-1 0 0,1 1 1 0 0,-1-1 0 0 0,1 0 0 0 0,0 0 0 0 0,-1 0 0 0 0,1-1-1 0 0,-1 1 1 0 0,1-1 0 0 0,-1 1 0 0 0,4-2 0 0 0,2-2 40 0 0,0 0 1 0 0,-1 0 0 0 0,8-5-1 0 0,-4 2-32 0 0,-1-1 12 0 0,-1 0-1 0 0,1 0 1 0 0,-2-1-1 0 0,1 0 1 0 0,-2 0-1 0 0,1-1 1 0 0,7-13-1 0 0,-10 16-19 0 0,-1 0 20 0 0,0 0 1 0 0,0 0 0 0 0,-1 0-1 0 0,0-1 1 0 0,0 1 0 0 0,3-17 1019 0 0,-12 46-746 0 0,3-11-258 0 0,1 1 1 0 0,1 1-1 0 0,0-1 0 0 0,1 0 0 0 0,0 0 1 0 0,1 0-1 0 0,0 0 0 0 0,1 0 0 0 0,3 13 0 0 0,-3-20-43 0 0,-1-1 0 0 0,0 0-1 0 0,1-1 1 0 0,-1 1 0 0 0,1 0-1 0 0,0 0 1 0 0,0-1 0 0 0,1 1-1 0 0,-1-1 1 0 0,1 0-1 0 0,0 0 1 0 0,-1 0 0 0 0,1 0-1 0 0,1 0 1 0 0,-1 0 0 0 0,0-1-1 0 0,1 0 1 0 0,-1 1 0 0 0,1-1-1 0 0,0-1 1 0 0,0 1-1 0 0,-1 0 1 0 0,1-1 0 0 0,0 0-1 0 0,1 0 1 0 0,-1 0 0 0 0,0-1-1 0 0,0 1 1 0 0,7-1 0 0 0,-7 0 5 0 0,0 0 1 0 0,0-1-1 0 0,0 1 1 0 0,0-1 0 0 0,0 0-1 0 0,0 0 1 0 0,-1 0 0 0 0,1-1-1 0 0,0 1 1 0 0,0-1 0 0 0,-1 0-1 0 0,6-4 1 0 0,-4 2 1 0 0,0 0-1 0 0,0-1 1 0 0,-1 1 0 0 0,0-1-1 0 0,0 0 1 0 0,0 0-1 0 0,5-9 1 0 0,-4 4-8 0 0,-1 0 0 0 0,1 0 0 0 0,-2 0 1 0 0,1 0-1 0 0,-1-1 0 0 0,-1 1 0 0 0,0-1 0 0 0,-1 0 0 0 0,1-14 0 0 0,-2 25-2 0 0,0-13-2 0 0,0-1 1 0 0,-1 1-1 0 0,0 0 0 0 0,-4-14 0 0 0,4 24-3 0 0,0-1 0 0 0,0 1-1 0 0,0-1 1 0 0,-1 1 0 0 0,0 0 0 0 0,1 0 0 0 0,-1 0 0 0 0,0 0 0 0 0,0 0-1 0 0,-1 0 1 0 0,1 0 0 0 0,0 1 0 0 0,-1-1 0 0 0,0 1 0 0 0,0-1 0 0 0,1 1-1 0 0,-1 0 1 0 0,-1 0 0 0 0,1 1 0 0 0,-4-3 0 0 0,2 3-4 0 0,1 0 1 0 0,-1-1 0 0 0,0 2-1 0 0,0-1 1 0 0,1 0 0 0 0,-1 1-1 0 0,0 0 1 0 0,0 0 0 0 0,0 1-1 0 0,0-1 1 0 0,0 1 0 0 0,1 0-1 0 0,-1 0 1 0 0,0 1-1 0 0,1-1 1 0 0,-5 3 0 0 0,5-2 7 0 0,0 0 0 0 0,0 0 1 0 0,0 0-1 0 0,1 0 0 0 0,-1 1 1 0 0,1 0-1 0 0,-1 0 0 0 0,1 0 1 0 0,0 0-1 0 0,0 0 0 0 0,0 0 1 0 0,1 1-1 0 0,-1 0 0 0 0,1-1 1 0 0,0 1-1 0 0,0 0 1 0 0,0 0-1 0 0,-1 4 0 0 0,1 2 1 0 0,2 0 0 0 0,4 0 0 0 0,-2-7 0 0 0,1-1 0 0 0,-1 0 0 0 0,1 1 0 0 0,-1-1 0 0 0,1 0 0 0 0,0-1 0 0 0,0 1 0 0 0,0 0 0 0 0,0-1 0 0 0,0 1 0 0 0,0-1 0 0 0,0 0 0 0 0,1 0 0 0 0,-1-1 0 0 0,0 1-1 0 0,1-1 1 0 0,-1 1 0 0 0,0-1 0 0 0,1 0 0 0 0,5-1 0 0 0,6 0 3 0 0,1-1 0 0 0,-1-1-1 0 0,16-4 1 0 0,-30 6-2 0 0,83-25 55 0 0,-58 16-40 0 0,1 2-1 0 0,0 0 0 0 0,33-3 0 0 0,-53 11-15 0 0,4 4 0 0 0,-9 0 0 0 0,-2-3 0 0 0,2 1 0 0 0,-2-2 0 0 0,1 1 0 0 0,-1-1 0 0 0,1 1 0 0 0,-1-1 0 0 0,0 1 0 0 0,1 0 0 0 0,-1-1 0 0 0,0 1 0 0 0,1-1 0 0 0,-1 1 0 0 0,0 0 0 0 0,0-1 0 0 0,1 1 0 0 0,-1 0 0 0 0,0-1 0 0 0,0 1 0 0 0,0 0 0 0 0,0 0 0 0 0,0-1 0 0 0,0 2 0 0 0,0 5 0 0 0,-1 0 1 0 0,1 0-1 0 0,-1 0 0 0 0,0 0 1 0 0,0-1-1 0 0,-4 9 0 0 0,2-3 9 0 0,-3 17 7 0 0,4-15-8 0 0,-1 1-1 0 0,-1-1 0 0 0,-1 0 1 0 0,-8 20-1 0 0,9-27 4 0 0,3-6 618 0 0,14-13-453 0 0,10-10-174 0 0,37-40-68 0 0,-40 37 66 0 0,-12 14 18 0 0,0 1 0 0 0,14-14 0 0 0,-13 16-7 0 0,-6 6-12 0 0,6-1-10 0 0,-6 3-31 0 0,2 2 20 0 0,-4-1 21 0 0,0-1-1 0 0,0 1 0 0 0,0 0 1 0 0,0-1-1 0 0,0 1 0 0 0,0 0 1 0 0,-1 0-1 0 0,1 0 0 0 0,0 0 1 0 0,0 0-1 0 0,-1-1 0 0 0,1 1 0 0 0,-1 0 1 0 0,1 1-1 0 0,-1-1 0 0 0,1 1 1 0 0,5 20-21 0 0,-5-16 19 0 0,4 12 1 0 0,1 4-17 0 0,12 33 1 0 0,-14-47 16 0 0,-1-1 1 0 0,1 0-1 0 0,1 0 0 0 0,-1 0 1 0 0,1 0-1 0 0,1 0 1 0 0,10 10-1 0 0,-7-8 23 0 0,-7-7-15 0 0,1 0 0 0 0,-1 1 0 0 0,0-1 0 0 0,1 0 0 0 0,0 0 0 0 0,0 0 0 0 0,-1-1 1 0 0,1 1-1 0 0,0-1 0 0 0,0 0 0 0 0,1 1 0 0 0,-1-1 0 0 0,0-1 0 0 0,0 1 0 0 0,0 0 0 0 0,7 0 0 0 0,-5-1 0 0 0,-1 0 0 0 0,1 0 0 0 0,0 0 0 0 0,0-1 0 0 0,-1 0 0 0 0,1 0 0 0 0,0 0 0 0 0,-1 0 0 0 0,1-1 0 0 0,-1 0 0 0 0,1 1 0 0 0,-1-2 0 0 0,0 1 0 0 0,0 0 0 0 0,0-1 0 0 0,0 0 0 0 0,6-6 0 0 0,0-1 11 0 0,1 0 0 0 0,-2-1 0 0 0,1-1-1 0 0,10-17 1 0 0,-14 19-21 0 0,0-1-1 0 0,-1 1 1 0 0,0-1-1 0 0,6-20 1 0 0,-10 25 9 0 0,1 0 1 0 0,-1 0-1 0 0,0-1 1 0 0,0 1-1 0 0,-1 0 0 0 0,1 0 1 0 0,-2-1-1 0 0,1 1 1 0 0,-1 0-1 0 0,-2-10 0 0 0,3 14-10 0 0,0 0 0 0 0,-1 1-1 0 0,1-1 1 0 0,-1 1 0 0 0,1-1-1 0 0,-1 1 1 0 0,0 0 0 0 0,0-1-1 0 0,0 1 1 0 0,1 0 0 0 0,-1-1-1 0 0,-1 1 1 0 0,1 0 0 0 0,0 0-1 0 0,0 0 1 0 0,0 0 0 0 0,0 0-1 0 0,-1 0 1 0 0,1 0 0 0 0,0 0-1 0 0,-1 1 1 0 0,1-1 0 0 0,-1 0-1 0 0,1 1 1 0 0,-1-1 0 0 0,1 1-1 0 0,-1 0 1 0 0,0-1 0 0 0,1 1-1 0 0,-1 0 1 0 0,-2 0 0 0 0,1 1-8 0 0,-1-1 1 0 0,1 1 0 0 0,0 0-1 0 0,0 0 1 0 0,0 0-1 0 0,0 0 1 0 0,0 1-1 0 0,0-1 1 0 0,1 1-1 0 0,-1 0 1 0 0,0 0-1 0 0,1 0 1 0 0,-1 0 0 0 0,-3 5-1 0 0,-2 3 13 0 0,0 0 0 0 0,1 0 0 0 0,0 1 0 0 0,1 0 0 0 0,0 0 0 0 0,1 0 0 0 0,0 1 0 0 0,-3 14 0 0 0,6-23-8 0 0,2 14-44 0 0,1-4 79 0 0,0-8-8 0 0,6 5 166 0 0,-6-9-278 0 0,0 0-15 0 0,3 0 66 0 0,-3 0 38 0 0,0-1 1 0 0,1 1-1 0 0,-1 0 0 0 0,1-1 1 0 0,-1 0-1 0 0,1 1 0 0 0,-1-1 0 0 0,1 0 1 0 0,-1 0-1 0 0,1 0 0 0 0,-1 0 0 0 0,1 0 1 0 0,0 0-1 0 0,2-1 0 0 0,-1 1 11 0 0,-2 0-4 0 0,0 0-1 0 0,0 0 1 0 0,0 0 0 0 0,-1 0 0 0 0,1 0-1 0 0,0 0 1 0 0,0-1 0 0 0,0 1 0 0 0,0 0-1 0 0,0-1 1 0 0,0 1 0 0 0,-1 0 0 0 0,1-1-1 0 0,0 1 1 0 0,0-1 0 0 0,0 0 0 0 0,4-2 1 0 0,0 1 1 0 0,0-1 0 0 0,0 0-1 0 0,-1-1 1 0 0,1 1-1 0 0,-1-1 1 0 0,0 0 0 0 0,0 0-1 0 0,0 0 1 0 0,-1 0 0 0 0,0-1-1 0 0,1 1 1 0 0,-2-1 0 0 0,1 0-1 0 0,3-7 1 0 0,-5 6 6 0 0,0 5 42 0 0,-1 3 0 0 0,-1 27 24 0 0,0-12-38 0 0,3 27 0 0 0,-2-38-39 0 0,1-1 0 0 0,0 1 0 0 0,1-1 0 0 0,0 1 0 0 0,-1-1 0 0 0,1 0 0 0 0,1 1 0 0 0,5 8 0 0 0,-6-11 12 0 0,1 1-1 0 0,-1-1 1 0 0,1 0-1 0 0,0 0 1 0 0,0 0-1 0 0,0 0 1 0 0,0-1-1 0 0,0 1 1 0 0,0-1 0 0 0,1 0-1 0 0,0 0 1 0 0,-1 0-1 0 0,1 0 1 0 0,0-1-1 0 0,0 1 1 0 0,0-1-1 0 0,7 1 1 0 0,-6-1 10 0 0,-1-1 1 0 0,1 0-1 0 0,-1 0 0 0 0,1-1 1 0 0,0 1-1 0 0,-1-1 0 0 0,1 0 1 0 0,-1 0-1 0 0,1-1 0 0 0,-1 1 1 0 0,0-1-1 0 0,0 0 0 0 0,0 0 1 0 0,0 0-1 0 0,7-5 0 0 0,3-5-7 0 0,0-1-1 0 0,0 0 1 0 0,-1-1-1 0 0,-1 0 1 0 0,-1-1-1 0 0,0 0 1 0 0,0-1-1 0 0,-2 0 0 0 0,0-1 1 0 0,-1 0-1 0 0,7-19 1 0 0,0-9 24 0 0,-2-1 0 0 0,-1-1 1 0 0,5-54-1 0 0,-13 81-39 0 0,-2-1 0 0 0,0 1 0 0 0,-2-1 0 0 0,0 1 0 0 0,-1-1 0 0 0,-4-23 0 0 0,2 34 0 0 0,3 10 1 0 0,0 0 0 0 0,0 0 0 0 0,-1 0-1 0 0,1-1 1 0 0,0 1 0 0 0,0 0 0 0 0,0 0 0 0 0,0 0 0 0 0,0-1-1 0 0,0 1 1 0 0,-1 0 0 0 0,1 0 0 0 0,0 0 0 0 0,0 0 0 0 0,0 0-1 0 0,0-1 1 0 0,-1 1 0 0 0,1 0 0 0 0,0 0 0 0 0,0 0 0 0 0,-1 0-1 0 0,1 0 1 0 0,0 0 0 0 0,0 0 0 0 0,0 0 0 0 0,-1 0 0 0 0,1 0 0 0 0,0 0-1 0 0,0 0 1 0 0,-1 0 0 0 0,1 0 0 0 0,0 0 0 0 0,0 0 0 0 0,0 0-1 0 0,-1 0 1 0 0,1 0 0 0 0,0 0 0 0 0,0 0 0 0 0,0 0 0 0 0,-1 0-1 0 0,1 0 1 0 0,0 1 0 0 0,0-1 0 0 0,0 0 0 0 0,-1 0 0 0 0,1 0-1 0 0,0 0 1 0 0,0 0 0 0 0,0 1 0 0 0,0-1 0 0 0,0 0 0 0 0,-1 0-1 0 0,1 0 1 0 0,0 1 0 0 0,0-1 0 0 0,0 0 0 0 0,0 0 0 0 0,0 0-1 0 0,0 1 1 0 0,0-1 0 0 0,0 0 0 0 0,0 0 0 0 0,0 1-1 0 0,-5 6 8 0 0,1 0 0 0 0,0 1 0 0 0,0 0 0 0 0,0 0-1 0 0,1 0 1 0 0,-3 16 0 0 0,-8 56 41 0 0,7-30 123 0 0,2-11-208 0 0,1 0 0 0 0,2 0 0 0 0,2 0 0 0 0,1 0 0 0 0,3 0 0 0 0,0 0 0 0 0,13 47 0 0 0,-15-79-50 0 0,0-1 0 0 0,1 0 0 0 0,-1 0 0 0 0,5 8-1 0 0,2 0-3391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36.558"/>
    </inkml:context>
    <inkml:brush xml:id="br0">
      <inkml:brushProperty name="width" value="0.05" units="cm"/>
      <inkml:brushProperty name="height" value="0.05" units="cm"/>
    </inkml:brush>
  </inkml:definitions>
  <inkml:trace contextRef="#ctx0" brushRef="#br0">83 1 5063 0 0,'0'0'10724'0'0,"-1"2"-10338"0"0,-27 77 712 0 0,13-26-912 0 0,2 1 0 0 0,2 0 0 0 0,-4 72 0 0 0,15-117-179 0 0,0 1-1 0 0,1-1 1 0 0,0 0-1 0 0,0 0 1 0 0,1 1-1 0 0,0-1 1 0 0,1 0-1 0 0,0-1 1 0 0,0 1-1 0 0,1 0 1 0 0,5 8 0 0 0,-6-12-1 0 0,0 0 0 0 0,0 0 1 0 0,1-1-1 0 0,0 1 1 0 0,0-1-1 0 0,0 0 0 0 0,0 0 1 0 0,1 0-1 0 0,-1-1 1 0 0,1 0-1 0 0,0 0 1 0 0,0 0-1 0 0,0 0 0 0 0,1-1 1 0 0,-1 0-1 0 0,0 0 1 0 0,1 0-1 0 0,0-1 0 0 0,6 1 1 0 0,-2-1 37 0 0,1-1 0 0 0,0 0 1 0 0,-1-1-1 0 0,1 0 0 0 0,0 0 0 0 0,-1-1 1 0 0,1-1-1 0 0,-1 0 0 0 0,0 0 0 0 0,0-1 1 0 0,0 0-1 0 0,0-1 0 0 0,-1 0 0 0 0,17-12 1 0 0,-13 8-26 0 0,-1-1 0 0 0,-1 0 1 0 0,0-1-1 0 0,0 0 0 0 0,-1 0 1 0 0,0-1-1 0 0,-1-1 0 0 0,-1 1 1 0 0,13-27-1 0 0,-17 30-6 0 0,0 1 0 0 0,-1-1 0 0 0,0 0 0 0 0,-1 0 0 0 0,0 0 0 0 0,-1-1 0 0 0,0 1 0 0 0,0 0 0 0 0,-1-1 0 0 0,0 1 0 0 0,0 0 0 0 0,-1-1 0 0 0,-4-17 0 0 0,4 26-11 0 0,1 0 1 0 0,0 0-1 0 0,0 0 1 0 0,-1-1 0 0 0,1 1-1 0 0,0 0 1 0 0,-1 0 0 0 0,1 0-1 0 0,-1 0 1 0 0,0 0-1 0 0,1 0 1 0 0,-1 0 0 0 0,0 1-1 0 0,1-1 1 0 0,-1 0 0 0 0,0 0-1 0 0,0 0 1 0 0,0 1-1 0 0,0-1 1 0 0,1 0 0 0 0,-1 1-1 0 0,0-1 1 0 0,0 1 0 0 0,-1-1-1 0 0,1 1 1 0 0,0 0-1 0 0,-1-1 1 0 0,-1 0-2 0 0,2 1-1 0 0,0-1 0 0 0,0 1 0 0 0,0 0 0 0 0,0-1 0 0 0,-1 1 0 0 0,1 0 0 0 0,0 0 0 0 0,0 0 0 0 0,0 0 0 0 0,0 0 0 0 0,0 0 0 0 0,0 0 0 0 0,-1 1 0 0 0,1-1 0 0 0,0 0 0 0 0,0 0 0 0 0,0 1 0 0 0,0-1 0 0 0,0 1 0 0 0,0-1 0 0 0,0 1 0 0 0,0 0 0 0 0,0-1 0 0 0,0 1 0 0 0,-1 1 0 0 0,-1 1 0 0 0,-5 2 17 0 0,1 2 0 0 0,0-1 0 0 0,0 1 0 0 0,0 0 0 0 0,1 1 0 0 0,0 0 1 0 0,1 0-1 0 0,-1 0 0 0 0,2 0 0 0 0,-1 1 0 0 0,1 0 0 0 0,0 0 0 0 0,-2 10 0 0 0,4-12-9 0 0,0 1 0 0 0,0-1 0 0 0,1 1 0 0 0,0 0 0 0 0,0 0 0 0 0,1-1 0 0 0,0 1 1 0 0,0 0-1 0 0,1 0 0 0 0,0-1 0 0 0,1 1 0 0 0,-1-1 0 0 0,1 1 0 0 0,1-1 0 0 0,0 0 0 0 0,6 14 0 0 0,-6-17-11 0 0,0 0-1 0 0,1 0 0 0 0,-1 0 1 0 0,1 0-1 0 0,0 0 0 0 0,0-1 1 0 0,0 1-1 0 0,0-1 0 0 0,1 0 1 0 0,-1-1-1 0 0,1 1 0 0 0,0-1 1 0 0,0 0-1 0 0,0 0 0 0 0,0 0 1 0 0,0-1-1 0 0,0 0 0 0 0,0 0 1 0 0,1 0-1 0 0,-1 0 1 0 0,8-1-1 0 0,-2 0-100 0 0,0-1-1 0 0,-1 0 1 0 0,1 0-1 0 0,-1-1 1 0 0,1 0 0 0 0,-1-1-1 0 0,0 0 1 0 0,0-1 0 0 0,17-9-1 0 0,-19 8-57 0 0,0 0-1 0 0,0 0 0 0 0,0-1 1 0 0,-1 0-1 0 0,0-1 1 0 0,0 0-1 0 0,11-14 0 0 0,-6 3 89 0 0,-1 1 0 0 0,13-32-1 0 0,-21 42 83 0 0,0 2 4 0 0,0 0 0 0 0,-1-1 0 0 0,0 1-1 0 0,0-1 1 0 0,0 0 0 0 0,1-11 1812 0 0,-8 39-1321 0 0,-3 13-343 0 0,2 1 1 0 0,2 0-1 0 0,1 1 1 0 0,2 49-1 0 0,1-83-160 0 0,0-1 0 0 0,0-1 0 0 0,0 0 0 0 0,0 0 0 0 0,0 0 0 0 0,0 0 0 0 0,0 0 0 0 0,1 0 0 0 0,-1 0 0 0 0,0 0 0 0 0,1 0 0 0 0,-1 0 0 0 0,1 0 0 0 0,-1 0 0 0 0,1 0 0 0 0,1 2 0 0 0,-2-2 0 0 0,0-1 0 0 0,0 1 0 0 0,0 0 0 0 0,1 0 0 0 0,-1 0 0 0 0,0-1 0 0 0,1 1 0 0 0,-1 0 0 0 0,0 0 0 0 0,1-1 0 0 0,0 1 0 0 0,-1 0 0 0 0,1-1 0 0 0,-1 1 0 0 0,1 0 0 0 0,0-1 0 0 0,0 2 0 0 0,2-1 0 0 0,8 8 0 0 0,-7-9 0 0 0,-2-1 0 0 0,12-3 27 0 0,-11 1-11 0 0,-2 0-5 0 0,9-6 0 0 0,0-1 0 0 0,-1 0 0 0 0,-1-1 0 0 0,1 0 0 0 0,-2-1 0 0 0,8-13 0 0 0,-4 6-3 0 0,8-14 16 0 0,-12 19-15 0 0,0 1 1 0 0,18-21 0 0 0,-21 28-12 0 0,1 0 1 0 0,1 1-1 0 0,-1 0 0 0 0,1 0 0 0 0,7-5 1 0 0,-12 9-63 0 0,2 0-202 0 0,-1-1 0 0 0,1 1 0 0 0,0-1 0 0 0,0 1 1 0 0,0 0-1 0 0,0 0 0 0 0,0 0 0 0 0,6 0 1 0 0,-1 1-4170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37.224"/>
    </inkml:context>
    <inkml:brush xml:id="br0">
      <inkml:brushProperty name="width" value="0.05" units="cm"/>
      <inkml:brushProperty name="height" value="0.05" units="cm"/>
    </inkml:brush>
  </inkml:definitions>
  <inkml:trace contextRef="#ctx0" brushRef="#br0">1 342 5983 0 0,'1'1'2454'0'0,"2"1"-1822"0"0,1 0 0 0 0,-1 1 0 0 0,1-1 0 0 0,-1-1 1 0 0,1 1-1 0 0,0 0 0 0 0,0-1 0 0 0,-1 0 0 0 0,1 0 1 0 0,0 0-1 0 0,6 0 0 0 0,-4 0-290 0 0,1-1 0 0 0,-1-1 0 0 0,1 1 0 0 0,-1-1 1 0 0,1 0-1 0 0,11-3 0 0 0,-10 1-284 0 0,0 0-1 0 0,0 0 1 0 0,0-1 0 0 0,-1 0 0 0 0,1 0 0 0 0,-1-1-1 0 0,0 0 1 0 0,0 0 0 0 0,0-1 0 0 0,-1 1-1 0 0,8-10 1 0 0,-11 11-16 0 0,0-1 0 0 0,0 0 0 0 0,-1 0 1 0 0,1 0-1 0 0,-1 0 0 0 0,0 0 0 0 0,-1 0 0 0 0,1-1 0 0 0,-1 1 0 0 0,0-1 0 0 0,1-9 0 0 0,-2 13-33 0 0,0 0 1 0 0,0-1-1 0 0,0 1 0 0 0,0 0 1 0 0,0 0-1 0 0,0 0 0 0 0,-1 0 0 0 0,1 0 1 0 0,-1-1-1 0 0,0 1 0 0 0,1 0 0 0 0,-1 0 1 0 0,0 0-1 0 0,0 0 0 0 0,0 1 0 0 0,0-1 1 0 0,-1 0-1 0 0,1 0 0 0 0,0 1 0 0 0,-1-1 1 0 0,0 0-1 0 0,1 1 0 0 0,-1 0 1 0 0,0-1-1 0 0,1 1 0 0 0,-1 0 0 0 0,0 0 1 0 0,0 0-1 0 0,0 0 0 0 0,0 0 0 0 0,0 0 1 0 0,-3 0-1 0 0,3 1-7 0 0,-1 0 0 0 0,1 0 0 0 0,-1 0 1 0 0,1 0-1 0 0,-1 0 0 0 0,1 1 0 0 0,-1-1 0 0 0,1 1 0 0 0,0-1 1 0 0,-1 1-1 0 0,1 0 0 0 0,0 0 0 0 0,-1 0 0 0 0,1 1 0 0 0,-4 2 1 0 0,-1 1 1 0 0,0 0 1 0 0,1 0 0 0 0,-8 10-1 0 0,5-6-4 0 0,1 0 0 0 0,0 1 0 0 0,1 1 0 0 0,0-1 0 0 0,0 1 0 0 0,1 0 0 0 0,1 1 0 0 0,0-1 0 0 0,0 1 0 0 0,1 0 0 0 0,1 0 0 0 0,0 1 0 0 0,1-1 0 0 0,-2 21 0 0 0,4-29 0 0 0,0 0 0 0 0,0 0 0 0 0,1 0 0 0 0,-1 0 0 0 0,1 0 0 0 0,0 0 0 0 0,0 0 0 0 0,0-1 0 0 0,1 1 0 0 0,-1 0 0 0 0,1 0 0 0 0,0-1 0 0 0,3 5 0 0 0,-2-3 0 0 0,1 0 0 0 0,0-1 0 0 0,0 0 0 0 0,1 0 0 0 0,-1 0 0 0 0,1 0 0 0 0,0 0 0 0 0,8 3 0 0 0,-6-3 0 0 0,0 0 0 0 0,1-1 0 0 0,0 0 0 0 0,-1-1 0 0 0,1 0 0 0 0,0 0 0 0 0,0 0 0 0 0,1-1 0 0 0,-1 0 0 0 0,0-1 0 0 0,0 0 0 0 0,1 0 0 0 0,9-2 0 0 0,-10 0 3 0 0,0 0 0 0 0,0-1 0 0 0,0 0-1 0 0,0-1 1 0 0,-1 0 0 0 0,0 0 0 0 0,0 0 0 0 0,0-1 0 0 0,0 0-1 0 0,0 0 1 0 0,-1-1 0 0 0,0 0 0 0 0,0 0 0 0 0,5-8-1 0 0,7-11 20 0 0,-1-1 0 0 0,21-41 0 0 0,-24 39-12 0 0,0 1 5 0 0,-1 0 1 0 0,-2-2 0 0 0,-1 1 0 0 0,-1-1-1 0 0,6-36 1 0 0,-14 58 3 0 0,2-6 41 0 0,-1-1-1 0 0,0 0 1 0 0,-1-23 0 0 0,-2 31 9 0 0,1 5 19 0 0,-10 0 61 0 0,5 5-128 0 0,0 1 1 0 0,0 0-1 0 0,0 0 0 0 0,1 1 0 0 0,0-1 1 0 0,0 1-1 0 0,1 0 0 0 0,-1 0 0 0 0,-4 12 0 0 0,-2 8 17 0 0,-7 30 0 0 0,10-28-38 0 0,1-8 0 0 0,2 1 0 0 0,1 0 0 0 0,-2 36 0 0 0,9 64 0 0 0,-3-107-7 0 0,1 0-1 0 0,0 0 1 0 0,1 0-1 0 0,0 0 1 0 0,1-1-1 0 0,0 1 1 0 0,8 13-1 0 0,-11-25-44 0 0,0 0 0 0 0,0 0-1 0 0,1 0 1 0 0,-1-1 0 0 0,1 1-1 0 0,-1-1 1 0 0,1 1 0 0 0,-1-1-1 0 0,1 1 1 0 0,3 1 0 0 0,13 3-3183 0 0,-17-6 1809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37.861"/>
    </inkml:context>
    <inkml:brush xml:id="br0">
      <inkml:brushProperty name="width" value="0.05" units="cm"/>
      <inkml:brushProperty name="height" value="0.05" units="cm"/>
    </inkml:brush>
  </inkml:definitions>
  <inkml:trace contextRef="#ctx0" brushRef="#br0">1 94 1839 0 0,'0'0'2114'0'0,"1"-18"6524"0"0,0 15-8330 0 0,-1 0 0 0 0,1 0 0 0 0,0 0-1 0 0,0 0 1 0 0,1 0 0 0 0,-1 0 0 0 0,0 0-1 0 0,1 1 1 0 0,0-1 0 0 0,0 0 0 0 0,-1 1-1 0 0,2 0 1 0 0,3-5 0 0 0,-2 3 20 0 0,-1 1 1 0 0,1 0-1 0 0,-1 0 0 0 0,1 0 1 0 0,0 0-1 0 0,0 1 0 0 0,1 0 1 0 0,8-4-1 0 0,-10 5-211 0 0,1 0 0 0 0,-1 0 0 0 0,1 1 0 0 0,0 0 0 0 0,-1-1-1 0 0,1 1 1 0 0,0 1 0 0 0,-1-1 0 0 0,1 0 0 0 0,-1 1 0 0 0,1 0 0 0 0,0 0-1 0 0,2 1 1 0 0,-4-1-78 0 0,0 0 1 0 0,0 0-1 0 0,0 0 0 0 0,0 0 0 0 0,-1 0 0 0 0,1 1 0 0 0,0-1 0 0 0,-1 0 1 0 0,1 1-1 0 0,-1 0 0 0 0,0-1 0 0 0,1 1 0 0 0,-1 0 0 0 0,0-1 0 0 0,0 1 1 0 0,0 0-1 0 0,0 0 0 0 0,-1 0 0 0 0,1 0 0 0 0,0 0 0 0 0,-1 0 0 0 0,1 0 1 0 0,-1 0-1 0 0,0 3 0 0 0,1 1-12 0 0,-1 0 0 0 0,0 0 0 0 0,-1 0 0 0 0,1-1 0 0 0,-1 1 0 0 0,-1 0-1 0 0,1 0 1 0 0,-1-1 0 0 0,0 1 0 0 0,0 0 0 0 0,0-1 0 0 0,-1 0 0 0 0,0 0 0 0 0,0 1 0 0 0,0-2 0 0 0,-5 6 0 0 0,-1 0-380 0 0,-1 0-1 0 0,0 0 1 0 0,0-2-1 0 0,-1 1 1 0 0,-20 11-1 0 0,2 1-2931 0 0,19-15 1786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3:38.178"/>
    </inkml:context>
    <inkml:brush xml:id="br0">
      <inkml:brushProperty name="width" value="0.05" units="cm"/>
      <inkml:brushProperty name="height" value="0.05" units="cm"/>
    </inkml:brush>
  </inkml:definitions>
  <inkml:trace contextRef="#ctx0" brushRef="#br0">0 0 14479 0 0,'0'13'1550'0'0,"0"-11"-1391"0"0,0 0 0 0 0,0 0 1 0 0,1 0-1 0 0,-1 0 1 0 0,0 0-1 0 0,1 0 1 0 0,-1 0-1 0 0,1 0 1 0 0,0 0-1 0 0,1 2 1 0 0,1 7 712 0 0,6-5-267 0 0,-5-3-3321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02.875"/>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0 32 3223 0 0,'0'0'6807'0'0,"3"0"-6630"0"0,19 0 430 0 0,-20 0-414 0 0,1 0-97 0 0,354-3 1800 0 0,-341 3-1896 0 0,-11 0 0 0 0,15-3 0 0 0,9-1 0 0 0,59 3 203 0 0,-66 1-189 0 0,0 3-15 0 0,21-3 1 0 0,-15 2 0 0 0,33-7 150 0 0,6-1 7 0 0,-10 0 24 0 0,-40 4-94 0 0,18-2 40 0 0,44 1 1 0 0,-37 6-54 0 0,1-2-20 0 0,114-4 755 0 0,128 4-466 0 0,-268 0-327 0 0,40 3 124 0 0,0-2 1 0 0,62-7-1 0 0,-112 4-93 0 0,-5 1-43 0 0,20 2 78 0 0,80 2 250 0 0,-72-2-260 0 0,18 1-1 0 0,-38-2-40 0 0,24 1-9 0 0,77 5 68 0 0,-75-4-35 0 0,1-1 1 0 0,58-4-1 0 0,49-8 1771 0 0,-136 10-1567 0 0,17-1-988 0 0,40 2 0 0 0,3 4 773 0 0,51 2 29 0 0,-3-2 24 0 0,-66-2-39 0 0,80 7 139 0 0,-84-8-146 0 0,-6-2-38 0 0,-10-3 41 0 0,-1 3-44 0 0,14-2 204 0 0,-28 2-204 0 0,-1 0 1 0 0,6 0 42 0 0,0 3 11 0 0,-10 0-82 0 0,-8-2-77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16.003"/>
    </inkml:context>
    <inkml:brush xml:id="br0">
      <inkml:brushProperty name="width" value="0.05" units="cm"/>
      <inkml:brushProperty name="height" value="0.05" units="cm"/>
    </inkml:brush>
  </inkml:definitions>
  <inkml:trace contextRef="#ctx0" brushRef="#br0">1 577 1375 0 0,'0'0'1224'0'0,"2"-10"2450"0"0,2 4-3274 0 0,0 0-1 0 0,1 1 1 0 0,0 0 0 0 0,0 0 0 0 0,0 0 0 0 0,9-7 0 0 0,40-23 777 0 0,-36 24-929 0 0,10-4 30 0 0,2 1 0 0 0,0 1 1 0 0,45-13-1 0 0,31-13 291 0 0,87-37-15 0 0,169-8-283 0 0,-244 61-238 0 0,207-28 155 0 0,-76 14 293 0 0,58-10-118 0 0,-259 40-217 0 0,326-22 273 0 0,-247 23-422 0 0,468-3 833 0 0,-416 9-700 0 0,180 12 188 0 0,-107-2-132 0 0,104 14 14 0 0,87 35 11 0 0,-196-32-151 0 0,111 16 51 0 0,-186-5 29 0 0,-57-12-11 0 0,-63-13-62 0 0,-1 1 1 0 0,61 26 0 0 0,-46-14-58 0 0,-30-13 27 0 0,37 19 1 0 0,-54-22 0 0 0,85 49 249 0 0,-5 3 89 0 0,-75-47-255 0 0,1-1 0 0 0,37 15 0 0 0,-19-9-44 0 0,13 6-77 0 0,75 39 0 0 0,-94-46 43 0 0,86 52 242 0 0,-29-3-221 0 0,25 12-33 0 0,5 5 2 0 0,32 36-22 0 0,73 71 258 0 0,-197-167-252 0 0,0-1-1 0 0,2-2 0 0 0,72 36 0 0 0,118 37 30 0 0,-188-81-10 0 0,87 29 94 0 0,2-6-1 0 0,164 28 1 0 0,5-25-12 0 0,-264-38-139 0 0,39-2 0 0 0,-28-3-5452 0 0,-21 0-650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22.074"/>
    </inkml:context>
    <inkml:brush xml:id="br0">
      <inkml:brushProperty name="width" value="0.05" units="cm"/>
      <inkml:brushProperty name="height" value="0.05" units="cm"/>
    </inkml:brush>
  </inkml:definitions>
  <inkml:trace contextRef="#ctx0" brushRef="#br0">160 342 9727 0 0,'0'0'883'0'0,"-8"0"-710"0"0,0 0 178 0 0,0 0-1 0 0,0 1 0 0 0,0 0 0 0 0,0 0 1 0 0,1 1-1 0 0,-1 0 0 0 0,0 0 1 0 0,-6 4-1 0 0,10-5-161 0 0,0 1 0 0 0,1 0 0 0 0,-1 1 0 0 0,1-1 0 0 0,-1 1 0 0 0,1-1 0 0 0,0 1 0 0 0,0 0 0 0 0,1 0 0 0 0,-1 1 0 0 0,0-1 0 0 0,1 0 0 0 0,0 1 0 0 0,0 0 0 0 0,0-1 0 0 0,-2 8 0 0 0,-2 9-101 0 0,1 1 0 0 0,1 0 0 0 0,2 0-1 0 0,0 0 1 0 0,1 34 0 0 0,-1 11-69 0 0,1-48-19 0 0,1 0 0 0 0,1 1 0 0 0,0-1 0 0 0,1 0 0 0 0,2 0 0 0 0,8 29 0 0 0,-11-42 0 0 0,1 0 0 0 0,0-1 0 0 0,1 1 0 0 0,-1 0 0 0 0,1-1 0 0 0,0 0 0 0 0,0 1 0 0 0,0-1 0 0 0,1-1 0 0 0,-1 1 0 0 0,1 0 0 0 0,0-1 0 0 0,0 0 0 0 0,1 0 0 0 0,-1 0 0 0 0,0 0 0 0 0,1 0 0 0 0,0-1 0 0 0,0 0 0 0 0,-1 0 0 0 0,11 2 0 0 0,-9-3 0 0 0,0 0 0 0 0,0-1 0 0 0,0 1 0 0 0,0-1 0 0 0,0-1 0 0 0,0 1 0 0 0,0-1 0 0 0,0 0 0 0 0,0 0 0 0 0,0-1 0 0 0,-1 1 0 0 0,1-1 0 0 0,0-1 0 0 0,-1 1 0 0 0,1-1 0 0 0,-1 0 0 0 0,0 0 0 0 0,8-6 0 0 0,-6 2 30 0 0,-1 0-1 0 0,1 0 1 0 0,-1-1-1 0 0,0 0 0 0 0,-1 0 1 0 0,0 0-1 0 0,0-1 1 0 0,-1 1-1 0 0,0-1 1 0 0,0 0-1 0 0,4-18 1 0 0,-2 1-7 0 0,-1 0 1 0 0,-1-1 0 0 0,1-28-1 0 0,-6 41-23 0 0,1 10 2 0 0,0 0 0 0 0,0 0 0 0 0,0 0-1 0 0,0 0 1 0 0,2-8 0 0 0,-1 11 55 0 0,0 3-43 0 0,0 0-1 0 0,-1 0 1 0 0,1 0 0 0 0,0 0-1 0 0,-1 1 1 0 0,1-1-1 0 0,-1 0 1 0 0,0 4 0 0 0,1-1 14 0 0,4 56-13 0 0,-4-40-15 0 0,5 26 1 0 0,-5-40-1 0 0,1-1-1 0 0,-1 1 1 0 0,2-1 0 0 0,-1 0-1 0 0,1 1 1 0 0,-1-1 0 0 0,2-1 0 0 0,3 8-1 0 0,1-5 1 0 0,4 2 0 0 0,-7-9 0 0 0,-2-1 0 0 0,-1 0 1 0 0,0 1-1 0 0,0 0 1 0 0,1-1-1 0 0,-1 1 1 0 0,0-1-1 0 0,1 0 1 0 0,-1 0-1 0 0,0 0 1 0 0,1 0-1 0 0,-1 0 0 0 0,0-1 1 0 0,1 1-1 0 0,-1-1 1 0 0,0 1-1 0 0,0-1 1 0 0,1 0-1 0 0,-1 0 1 0 0,0 0-1 0 0,2-1 1 0 0,-1 0 1 0 0,0-1-1 0 0,0 1 1 0 0,-1-1 0 0 0,1 0 0 0 0,-1 1-1 0 0,0-1 1 0 0,0 0 0 0 0,0 0 0 0 0,0-1-1 0 0,0 1 1 0 0,1-4 0 0 0,2-9 5 0 0,0 0-1 0 0,-1-1 1 0 0,-1 1-1 0 0,2-22 1 0 0,-5 34-7 0 0,2-15 13 0 0,-1-1-1 0 0,-1 1 0 0 0,-1 0 1 0 0,-3-22-1 0 0,1 28-83 0 0,1-1 0 0 0,-2 1 0 0 0,0 0 0 0 0,0 0 0 0 0,-1 0-1 0 0,-11-19 1 0 0,15 30 53 0 0,-1-1-1 0 0,0 1 0 0 0,1-1 1 0 0,-1 1-1 0 0,0-1 0 0 0,0 1 1 0 0,-1 0-1 0 0,1 0 0 0 0,0 0 1 0 0,-5-3-1 0 0,5 5 24 0 0,1-1 1 0 0,0 1-1 0 0,0 0 1 0 0,0 0-1 0 0,-1-1 1 0 0,1 1 0 0 0,0 0-1 0 0,0 0 1 0 0,-1 0-1 0 0,1 0 1 0 0,0 0-1 0 0,0 1 1 0 0,-1-1-1 0 0,1 0 1 0 0,0 0-1 0 0,0 1 1 0 0,0-1-1 0 0,-1 1 1 0 0,1-1-1 0 0,0 1 1 0 0,0 0-1 0 0,0-1 1 0 0,0 1-1 0 0,0 0 1 0 0,0 0-1 0 0,0 0 1 0 0,0-1-1 0 0,-1 3 1 0 0,-4 4-69 0 0,1 1-1 0 0,0 0 1 0 0,0 1 0 0 0,0-1 0 0 0,1 1 0 0 0,0 0-1 0 0,1 0 1 0 0,0 0 0 0 0,0 0 0 0 0,1 1-1 0 0,-1 10 1 0 0,1-13 63 0 0,2-5 0 0 0,0-1 0 0 0,-1 1 0 0 0,1 0 0 0 0,0 0 0 0 0,0 0 0 0 0,0-1 0 0 0,0 1 0 0 0,0 0 0 0 0,0 0 0 0 0,1 0 0 0 0,-1-1 0 0 0,1 1 0 0 0,0 2 0 0 0,3 6 0 0 0,2 0 0 0 0,3-4 0 0 0,-6-5 1 0 0,-1 0-1 0 0,1-1 0 0 0,0 1 0 0 0,-1-1 1 0 0,1 0-1 0 0,0 0 0 0 0,0 0 1 0 0,-1 0-1 0 0,1-1 0 0 0,0 1 1 0 0,0-1-1 0 0,-1 0 0 0 0,1 1 0 0 0,4-3 1 0 0,-1 0-13 0 0,1 0 1 0 0,-1 0-1 0 0,0-1 0 0 0,9-6 1 0 0,108-92 0 0 0,-120 99 11 0 0,-3 2 0 0 0,1 0 0 0 0,0 0 0 0 0,0 0 0 0 0,0 1 0 0 0,0-1 0 0 0,0 0 0 0 0,0 1 0 0 0,0-1 0 0 0,0 1 0 0 0,0-1 0 0 0,0 1 0 0 0,0-1 0 0 0,0 1 0 0 0,0 0 0 0 0,0-1 0 0 0,0 1 0 0 0,1 0 0 0 0,-1 0 0 0 0,0 0 0 0 0,2 0 0 0 0,-1 0 1 0 0,0 0 1 0 0,0 0-1 0 0,0 0 0 0 0,0 1 0 0 0,0-1 1 0 0,0 0-1 0 0,0 1 0 0 0,0 0 0 0 0,0-1 1 0 0,-1 1-1 0 0,1 0 0 0 0,0 0 0 0 0,0 0 1 0 0,-1 0-1 0 0,1 0 0 0 0,0 0 0 0 0,-1 1 1 0 0,1-1-1 0 0,-1 1 0 0 0,1-1 0 0 0,-1 1 1 0 0,0-1-1 0 0,0 1 0 0 0,0 0 0 0 0,0-1 1 0 0,0 1-1 0 0,0 0 0 0 0,0 0 0 0 0,0 3 1 0 0,2 3 33 0 0,0 1 1 0 0,-1-1 0 0 0,0 1 0 0 0,-1 0-1 0 0,1 11 1 0 0,-2 44 251 0 0,0-37-117 0 0,1 0 0 0 0,6 41-1 0 0,-7-67 119 0 0,9-8-128 0 0,-5 3-132 0 0,0-1-1 0 0,0 1 0 0 0,0-1 0 0 0,-1 0 1 0 0,1-1-1 0 0,4-10 0 0 0,13-38-8 0 0,-6 14 27 0 0,1 1-46 0 0,9-19 0 0 0,37-65 0 0 0,-60 119 0 0 0,0 0 0 0 0,1 1 0 0 0,-1-1 0 0 0,1 1 0 0 0,0-1 0 0 0,0 1 0 0 0,6-4 0 0 0,-3 4 0 0 0,1 7 0 0 0,-3-1 0 0 0,-1 1 0 0 0,0-1 0 0 0,0 1 0 0 0,-1 0 0 0 0,1 0 0 0 0,-1 0 0 0 0,0 1 0 0 0,2 4 0 0 0,12 42 0 0 0,-8-24 0 0 0,-2-7 0 0 0,1-1 0 0 0,1 0 0 0 0,0 0 0 0 0,1-1 0 0 0,21 31 0 0 0,-17-35 0 0 0,-5-8 0 0 0,2-3 0 0 0,-7-3 0 0 0,-1 0 0 0 0,0 0 0 0 0,1-1 0 0 0,-1 1 0 0 0,0-1 0 0 0,1 0 0 0 0,-1 0 0 0 0,0 1 0 0 0,0-2 0 0 0,0 1 0 0 0,0 0 0 0 0,0 0-1 0 0,0-1 1 0 0,0 1 0 0 0,0-1 0 0 0,-1 1 0 0 0,3-3 0 0 0,2-2 3 0 0,-1-1 1 0 0,0 1-1 0 0,7-12 0 0 0,-3 1 41 0 0,-1 0 0 0 0,-1 0 0 0 0,0 0 0 0 0,-1-1 0 0 0,6-32 0 0 0,5-94 106 0 0,-16 138-149 0 0,2-174 381 0 0,-4 105 9 0 0,1 74-311 0 0,-3 14 27 0 0,2 1-90 0 0,1 0 0 0 0,1 1 0 0 0,3 20 1 0 0,0 21 30 0 0,-2 11-12 0 0,16 106 0 0 0,-17-165-60 0 0,1 1 0 0 0,0-1 1 0 0,0 1-1 0 0,1-1 0 0 0,0 0 0 0 0,8 15 0 0 0,-10-21 15 0 0,0 0-1 0 0,1 1 1 0 0,0-1 0 0 0,-1 0-1 0 0,1 0 1 0 0,0-1 0 0 0,0 1-1 0 0,0 0 1 0 0,1 0-1 0 0,-1-1 1 0 0,0 0 0 0 0,0 1-1 0 0,1-1 1 0 0,-1 0 0 0 0,1 0-1 0 0,-1 0 1 0 0,1 0 0 0 0,-1-1-1 0 0,1 1 1 0 0,0-1-1 0 0,-1 1 1 0 0,1-1 0 0 0,0 0-1 0 0,-1 0 1 0 0,1 0 0 0 0,3-1-1 0 0,1 0-103 0 0,1-1-1 0 0,-1 0 1 0 0,0 0-1 0 0,1 0 1 0 0,-1-1 0 0 0,0 0-1 0 0,0 0 1 0 0,11-8-1 0 0,10-11-5559 0 0,-16 9-77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22.405"/>
    </inkml:context>
    <inkml:brush xml:id="br0">
      <inkml:brushProperty name="width" value="0.05" units="cm"/>
      <inkml:brushProperty name="height" value="0.05" units="cm"/>
    </inkml:brush>
  </inkml:definitions>
  <inkml:trace contextRef="#ctx0" brushRef="#br0">1 108 15895 0 0,'0'0'2930'0'0,"1"-1"-2548"0"0,22-15-84 0 0,45-24 0 0 0,-32 20-1174 0 0,-10 4-3701 0 0,0 1-1590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8:49.317"/>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56 6 1839 0 0,'0'0'160'0'0,"-24"-2"3712"0"0,14 0-1992 0 0,0 2-1032 0 0,-2-1-560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24.015"/>
    </inkml:context>
    <inkml:brush xml:id="br0">
      <inkml:brushProperty name="width" value="0.05" units="cm"/>
      <inkml:brushProperty name="height" value="0.05" units="cm"/>
    </inkml:brush>
  </inkml:definitions>
  <inkml:trace contextRef="#ctx0" brushRef="#br0">2 330 7631 0 0,'0'0'1294'0'0,"0"-1"-770"0"0,-1 0-423 0 0,1 0 1 0 0,0 0-1 0 0,0 0 1 0 0,0 1 0 0 0,0-1-1 0 0,0 0 1 0 0,0 0-1 0 0,0 0 1 0 0,0 1-1 0 0,0-1 1 0 0,0 0-1 0 0,0 0 1 0 0,1 0 0 0 0,-1 1-1 0 0,0-1 1 0 0,0 0-1 0 0,1 1 1 0 0,-1-1-1 0 0,1 0 1 0 0,-1 0 0 0 0,0 1-1 0 0,2-2 1 0 0,-1 1 1155 0 0,1 1-892 0 0,-1 1-299 0 0,0-1 0 0 0,0 1 0 0 0,0 0 0 0 0,0 0 0 0 0,0 0 0 0 0,0 0 0 0 0,0 0 0 0 0,0-1 0 0 0,0 2 0 0 0,-1-1 0 0 0,1 0 0 0 0,0 0 0 0 0,-1 0 0 0 0,1 0 0 0 0,-1 0 0 0 0,1 0 0 0 0,-1 1 0 0 0,0-1 0 0 0,1 0 0 0 0,-1 0 0 0 0,0 1 0 0 0,0-1 0 0 0,0 0 0 0 0,0 0 0 0 0,0 1 0 0 0,0 1 0 0 0,-1 9 240 0 0,-3 24-1 0 0,2-21 22 0 0,-1 5-95 0 0,1-14-147 0 0,1-1 0 0 0,1 1-1 0 0,-1 0 1 0 0,1 0 0 0 0,0-1 0 0 0,0 1 0 0 0,1 0 0 0 0,0-1-1 0 0,1 8 1 0 0,2 0-85 0 0,4-1 0 0 0,1-2 0 0 0,2-4 0 0 0,-8-5-7 0 0,-1 0 0 0 0,1 0 0 0 0,0-1 0 0 0,-1 0 0 0 0,1 1 0 0 0,0-1 1 0 0,-1 0-1 0 0,1 0 0 0 0,0-1 0 0 0,-1 1 0 0 0,1 0 0 0 0,0-1 0 0 0,-1 0 0 0 0,1 1 0 0 0,-1-1 0 0 0,1 0 0 0 0,2-2 0 0 0,-2 2-1 0 0,1-1-1 0 0,-1 1 1 0 0,0-1 0 0 0,0 0-1 0 0,0 0 1 0 0,0 0 0 0 0,-1-1-1 0 0,1 1 1 0 0,0 0 0 0 0,3-5-1 0 0,2-2-2 0 0,-4 6-3 0 0,9-13-44 0 0,-10 13 44 0 0,-2 1 10 0 0,0 1 1 0 0,0 0-1 0 0,-1-1 0 0 0,1 1 0 0 0,0-1 0 0 0,0 1 0 0 0,-1-1 1 0 0,1 1-1 0 0,-1-1 0 0 0,1 1 0 0 0,-1-4 0 0 0,1 1 4 0 0,7-15 0 0 0,-5 16 0 0 0,-1-1 0 0 0,2-13 0 0 0,-3 8 36 0 0,-1 0-1 0 0,0 0 1 0 0,0-1-1 0 0,0 1 0 0 0,-1 0 1 0 0,-4-16-1 0 0,4 23 61 0 0,1 0 0 0 0,-1-6-4 0 0,1 6 50 0 0,-9 48 2 0 0,8-33-106 0 0,-1 1 0 0 0,-1-1 1 0 0,0 0-1 0 0,-1 0 1 0 0,-8 20-1 0 0,7-20-38 0 0,47-102 131 0 0,22-30 34 0 0,-58 107-165 0 0,-2 4 0 0 0,0 1 0 0 0,0-1 0 0 0,7-7 0 0 0,-2 4 0 0 0,0 4 11 0 0,-9 7-10 0 0,0 0 0 0 0,0 0-1 0 0,0 0 1 0 0,0 0 0 0 0,0 0 0 0 0,0 0 0 0 0,1 0 0 0 0,-1 0 0 0 0,0 0-1 0 0,0-1 1 0 0,0 1 0 0 0,0 0 0 0 0,0 0 0 0 0,0 0 0 0 0,0 0 0 0 0,0 0-1 0 0,0 0 1 0 0,1 0 0 0 0,-1 0 0 0 0,0 0 0 0 0,0 0 0 0 0,0 0 0 0 0,0 0-1 0 0,0 0 1 0 0,0 0 0 0 0,0 0 0 0 0,1 0 0 0 0,-1 0 0 0 0,0 0-1 0 0,0 0 1 0 0,0 0 0 0 0,0 1 0 0 0,0-1 0 0 0,0 0 0 0 0,0 0 0 0 0,0 0-1 0 0,0 0 1 0 0,0 0 0 0 0,1 0 0 0 0,-1 0 0 0 0,0 0 0 0 0,0 0 0 0 0,0 0-1 0 0,0 0 1 0 0,0 0 0 0 0,0 1 0 0 0,0-1 0 0 0,0 0 0 0 0,0 0 0 0 0,3 3 8 0 0,-1 0 0 0 0,1 0 0 0 0,-1 0 0 0 0,0 1 0 0 0,0-1 0 0 0,0 1 0 0 0,0-1 0 0 0,-1 1 1 0 0,1 0-1 0 0,-1-1 0 0 0,2 9 0 0 0,-2-1 14 0 0,0-1 1 0 0,0 1-1 0 0,-2 17 0 0 0,0-14-18 0 0,0 0 10 0 0,1 1 0 0 0,0 0-1 0 0,3 18 1 0 0,-1-18-15 0 0,0-2 0 0 0,-1-12 0 0 0,-1 0 0 0 0,0 0 0 0 0,1 1 0 0 0,-1-1 0 0 0,1 0 0 0 0,0-1 0 0 0,-1 1 0 0 0,1 0 0 0 0,0 0 0 0 0,1 2 0 0 0,13 4 0 0 0,0-5 0 0 0,-11-2 3 0 0,-1 0 0 0 0,1-1 0 0 0,-1 0 0 0 0,0 0 0 0 0,1 0 0 0 0,-1 0 0 0 0,0 0 0 0 0,0-1-1 0 0,1 1 1 0 0,-1-1 0 0 0,-1 0 0 0 0,1 0 0 0 0,0 0 0 0 0,0-1 0 0 0,-1 1 0 0 0,1 0 0 0 0,2-4 0 0 0,2-4 15 0 0,1-1 1 0 0,-2 0 0 0 0,9-15 0 0 0,-4 5-11 0 0,0-5 31 0 0,0 1 0 0 0,-2-2-1 0 0,10-38 1 0 0,-11 4 68 0 0,-6 48-86 0 0,-2 1 38 0 0,0 2 31 0 0,0 8 78 0 0,-5 60 35 0 0,3-41-159 0 0,0 1-1 0 0,1 17 1 0 0,6 56 38 0 0,-6-87-81 0 0,3 8 52 0 0,4-3-43 0 0,-6-8-10 0 0,1-1 0 0 0,-1 1 0 0 0,1-1 0 0 0,0 1 0 0 0,-1-1 0 0 0,1 0 0 0 0,0 1 0 0 0,-1-1 0 0 0,1 0 0 0 0,0 1 0 0 0,-1-1 0 0 0,1 0 0 0 0,0 0 0 0 0,0 0 0 0 0,1 0 0 0 0,0 0 0 0 0,1-1 0 0 0,0 0 0 0 0,-1 1 0 0 0,1-1 0 0 0,-1 0 0 0 0,1 0 0 0 0,-1-1 0 0 0,0 1 0 0 0,1 0 0 0 0,-1-1 0 0 0,0 0 0 0 0,0 1 0 0 0,0-1 0 0 0,0 0 0 0 0,0 0 0 0 0,-1 0 0 0 0,4-4 0 0 0,2-4 0 0 0,0-1 0 0 0,8-16 0 0 0,-2-3 0 0 0,14-46 0 0 0,-2 4 0 0 0,-24 69 1 0 0,14-41-1 0 0,-6 11 10 0 0,-8 31 43 0 0,-1 5 1 0 0,1 32 96 0 0,2 0 0 0 0,8 42 0 0 0,-9-66-107 0 0,0 1 0 0 0,1-1 1 0 0,1 1-1 0 0,0-1 0 0 0,0 0 0 0 0,7 12 0 0 0,-9-20-40 0 0,0 0 0 0 0,0-1 0 0 0,0 1 0 0 0,0 0 0 0 0,0-1 0 0 0,1 0 0 0 0,-1 1 0 0 0,1-1 0 0 0,-1 0 0 0 0,1 0-1 0 0,0-1 1 0 0,0 1 0 0 0,0 0 0 0 0,0-1 0 0 0,0 0 0 0 0,0 0 0 0 0,0 0 0 0 0,0 0 0 0 0,1 0 0 0 0,-1-1 0 0 0,0 1 0 0 0,0-1 0 0 0,1 0 0 0 0,-1 0 0 0 0,0 0 0 0 0,6-1 0 0 0,-1-1-71 0 0,-1 1 1 0 0,0-1 0 0 0,1-1 0 0 0,-1 1-1 0 0,0-1 1 0 0,0-1 0 0 0,6-3 0 0 0,-4 1-1845 0 0,0 0 1 0 0,10-9 0 0 0,1-5-4287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24.848"/>
    </inkml:context>
    <inkml:brush xml:id="br0">
      <inkml:brushProperty name="width" value="0.05" units="cm"/>
      <inkml:brushProperty name="height" value="0.05" units="cm"/>
    </inkml:brush>
  </inkml:definitions>
  <inkml:trace contextRef="#ctx0" brushRef="#br0">127 102 8351 0 0,'0'0'756'0'0,"1"-2"-622"0"0,1-6-28 0 0,-1 5 285 0 0,0 0-1 0 0,-1 0 0 0 0,1 0 0 0 0,-1 0 0 0 0,0-1 1 0 0,0 1-1 0 0,0 0 0 0 0,0 0 0 0 0,0 0 0 0 0,-2-5 1 0 0,0-2 803 0 0,2 7-960 0 0,-1 0 1 0 0,0 0-1 0 0,0-1 0 0 0,0 1 1 0 0,0 0-1 0 0,-1 0 1 0 0,1 0-1 0 0,-3-3 0 0 0,3 5 230 0 0,-1 0-368 0 0,-8-3-16 0 0,9 3-77 0 0,0 0 0 0 0,0 1 0 0 0,0-1 0 0 0,0 1-1 0 0,-1-1 1 0 0,1 1 0 0 0,0 0 0 0 0,-1-1 0 0 0,1 1 0 0 0,0 0 0 0 0,-1 0-1 0 0,1 0 1 0 0,0 0 0 0 0,-1 0 0 0 0,1 0 0 0 0,0 0 0 0 0,0 0 0 0 0,-1 1-1 0 0,1-1 1 0 0,0 1 0 0 0,-1-1 0 0 0,1 0 0 0 0,0 1 0 0 0,0 0 0 0 0,0-1-1 0 0,0 1 1 0 0,-1 0 0 0 0,1 0 0 0 0,0 0 0 0 0,0-1 0 0 0,1 1-1 0 0,-3 2 1 0 0,0 0-5 0 0,-2 2 28 0 0,0 0 0 0 0,0 1-1 0 0,1 0 1 0 0,-1 0 0 0 0,1 0 0 0 0,1 0-1 0 0,-1 1 1 0 0,1-1 0 0 0,0 1 0 0 0,0 0-1 0 0,-1 9 1 0 0,0-1 18 0 0,1 1 0 0 0,1 0 0 0 0,1 0-1 0 0,0 16 1 0 0,0-25 14 0 0,1-2-56 0 0,7 12-2 0 0,0-6 0 0 0,5-1 0 0 0,3-7 0 0 0,-1-4 0 0 0,-2-6 0 0 0,-7 3 2 0 0,-1 0 0 0 0,0 0 0 0 0,0 0 0 0 0,0-1 0 0 0,0 1 0 0 0,-1-1 0 0 0,0 0 0 0 0,0 0 1 0 0,3-5-1 0 0,2-10 68 0 0,8-24 1 0 0,4-9 97 0 0,-16 44-152 0 0,-1 2 20 0 0,0 0 0 0 0,0 0 0 0 0,2-10 0 0 0,-5 15 580 0 0,7 45-82 0 0,-4-17-374 0 0,10 62 136 0 0,-11-76-308 0 0,-1-10-100 0 0,3 1-413 0 0,-4-3 503 0 0,1 1 0 0 0,-1-1 0 0 0,0 0 0 0 0,0 0 0 0 0,0 1 0 0 0,0-1 0 0 0,1 0 0 0 0,-1 0 0 0 0,0 0 0 0 0,0 1 0 0 0,1-1 0 0 0,-1 0 0 0 0,0 0 0 0 0,0 0 0 0 0,1 0 0 0 0,-1 1 0 0 0,0-1-1 0 0,0 0 1 0 0,1 0 0 0 0,-1 0 0 0 0,0 0 0 0 0,1 0 0 0 0,-1 0 0 0 0,0 0 0 0 0,1 0 0 0 0,-1 0 0 0 0,0 0 0 0 0,1 0 0 0 0,2 0-284 0 0,0-1 0 0 0,0 1 0 0 0,0-1 0 0 0,0 0 1 0 0,0 0-1 0 0,0 0 0 0 0,0 0 0 0 0,-1 0 0 0 0,1-1 0 0 0,3-1 0 0 0,6-5-1289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25.264"/>
    </inkml:context>
    <inkml:brush xml:id="br0">
      <inkml:brushProperty name="width" value="0.05" units="cm"/>
      <inkml:brushProperty name="height" value="0.05" units="cm"/>
    </inkml:brush>
  </inkml:definitions>
  <inkml:trace contextRef="#ctx0" brushRef="#br0">55 52 10679 0 0,'0'0'2710'0'0,"-2"2"-1852"0"0,2-2-828 0 0,-4 3 175 0 0,1 0 0 0 0,-1 1 0 0 0,1-1 0 0 0,0 1 0 0 0,0 0 0 0 0,1 0-1 0 0,-1 0 1 0 0,1 0 0 0 0,-1 0 0 0 0,1 0 0 0 0,1 1 0 0 0,-1-1 0 0 0,-1 8 0 0 0,-2 24 398 0 0,-2 60-1 0 0,7-81-586 0 0,-1 7-12 0 0,0-12 46 0 0,2-3-40 0 0,3-10 4 0 0,3-7 32 0 0,18-41 128 0 0,2 2 1 0 0,46-61-1 0 0,-68 102-138 0 0,0 2 0 0 0,0-1 0 0 0,1 0 0 0 0,11-9 0 0 0,-9 10 4 0 0,1 1 1 0 0,0 0 0 0 0,0 0-1 0 0,0 1 1 0 0,20-6 0 0 0,-26 11 14 0 0,-1 0-51 0 0,1 1 1 0 0,-1-1 0 0 0,0 1-1 0 0,0 0 1 0 0,0-1 0 0 0,-1 1-1 0 0,1 0 1 0 0,0 0 0 0 0,-1 0 0 0 0,1 1-1 0 0,-1-1 1 0 0,0 0 0 0 0,1 0-1 0 0,-1 1 1 0 0,0-1 0 0 0,-1 1-1 0 0,2 2 1 0 0,0 3 5 0 0,1 0 22 0 0,0 0 1 0 0,-1 1-1 0 0,0-1 0 0 0,-1 1 0 0 0,0 0 1 0 0,0-1-1 0 0,0 1 0 0 0,-2 14 0 0 0,1-2 66 0 0,0-7-34 0 0,4 1-10 0 0,2-5-110 0 0,-5-8-271 0 0,1-1 1 0 0,-1 0 0 0 0,1 0 0 0 0,-1-1 0 0 0,1 1 0 0 0,-1 0 0 0 0,1 0 0 0 0,-1-1-1 0 0,1 1 1 0 0,0-1 0 0 0,-1 1 0 0 0,1-1 0 0 0,0 0 0 0 0,-1 1 0 0 0,1-1 0 0 0,3-1-1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26.043"/>
    </inkml:context>
    <inkml:brush xml:id="br0">
      <inkml:brushProperty name="width" value="0.05" units="cm"/>
      <inkml:brushProperty name="height" value="0.05" units="cm"/>
    </inkml:brush>
  </inkml:definitions>
  <inkml:trace contextRef="#ctx0" brushRef="#br0">186 142 1375 0 0,'-1'-1'17'0'0,"0"1"-13"0"0,1 0 0 0 0,-1 0 0 0 0,1 0 0 0 0,-1 0 0 0 0,1 0 0 0 0,0 0 0 0 0,-1 0 0 0 0,1 0 0 0 0,-1 0 0 0 0,1-1 0 0 0,-1 1 0 0 0,1 0 0 0 0,0 0 0 0 0,-1-1 0 0 0,1 1 0 0 0,-1 0 0 0 0,1-1 0 0 0,0 1 0 0 0,-1 0 0 0 0,1-1 0 0 0,0 1 0 0 0,0 0 0 0 0,-1-1 0 0 0,1 1 0 0 0,0-1 0 0 0,-1 0-1 0 0,1 0 229 0 0,-1 0-1 0 0,1 0 1 0 0,-1 0-1 0 0,1 0 0 0 0,-1 0 1 0 0,1 0-1 0 0,0-1 0 0 0,0 1 1 0 0,-1 0-1 0 0,1 0 0 0 0,0 0 1 0 0,0 0-1 0 0,0-1 0 0 0,0 0 1 0 0,1-2 3441 0 0,-1 2-3274 0 0,0 1 0 0 0,0 0 0 0 0,0-1 0 0 0,-1 1 0 0 0,1 0 0 0 0,0-1 0 0 0,0 1 0 0 0,-1 0 0 0 0,1 0 0 0 0,-1-1 0 0 0,1 1 0 0 0,-1 0 0 0 0,0 0 0 0 0,1 0 0 0 0,-2-2 0 0 0,1 3-251 0 0,1-1 0 0 0,-1 0 0 0 0,0 1 1 0 0,0-1-1 0 0,0 1 0 0 0,1-1 0 0 0,-1 1 1 0 0,0-1-1 0 0,0 1 0 0 0,0 0 0 0 0,0-1 0 0 0,0 1 1 0 0,0 0-1 0 0,0 0 0 0 0,0 0 0 0 0,-1 0 0 0 0,-1 0-56 0 0,1 0-1 0 0,-1 0 1 0 0,0 1-1 0 0,1-1 1 0 0,-1 1-1 0 0,1 0 0 0 0,-1 0 1 0 0,1 0-1 0 0,-1 0 1 0 0,1 0-1 0 0,0 1 1 0 0,0-1-1 0 0,-1 1 0 0 0,-2 2 1 0 0,-7 7 9 0 0,0 1 1 0 0,1 0-1 0 0,0 1 1 0 0,1 0-1 0 0,-10 16 0 0 0,16-21-93 0 0,-1 0-1 0 0,1 1 0 0 0,1 0 1 0 0,-1 0-1 0 0,1 0 0 0 0,1 0 1 0 0,0 0-1 0 0,0 1 1 0 0,1-1-1 0 0,0 13 0 0 0,1 9-7 0 0,4-16 11 0 0,-4-11 1 0 0,2 1 3 0 0,10 11 11 0 0,-8-11-26 0 0,0-1 0 0 0,1 1 0 0 0,7 4 0 0 0,7 4 26 0 0,-13-12-10 0 0,-1-1-4 0 0,2 1 8 0 0,-1 0 0 0 0,1-1 1 0 0,0 1-1 0 0,-1-1 0 0 0,1 0 1 0 0,0-1-1 0 0,-1 0 1 0 0,1 0-1 0 0,0 0 0 0 0,-1-1 1 0 0,0 0-1 0 0,1 0 0 0 0,-1-1 1 0 0,0 0-1 0 0,0 0 0 0 0,0 0 1 0 0,-1-1-1 0 0,7-4 1 0 0,8-8 65 0 0,0-1-1 0 0,-1-1 1 0 0,19-24 0 0 0,-28 30-75 0 0,-1 1 0 0 0,-1-2-1 0 0,0 1 1 0 0,-1-1 0 0 0,0 0-1 0 0,8-25 1 0 0,-12 29 7 0 0,16-60 68 0 0,-18 63-84 0 0,0-1 1 0 0,0 1 0 0 0,-1-1-1 0 0,0 1 1 0 0,0-1 0 0 0,0 1 0 0 0,-1-1-1 0 0,-2-9 1 0 0,2 13 40 0 0,-4-6-33 0 0,-2 0-10 0 0,-5 4 0 0 0,-1 5 0 0 0,8 1-2 0 0,1 0 0 0 0,-1 1-1 0 0,0 0 1 0 0,1-1 0 0 0,0 2 0 0 0,0-1-1 0 0,-1 0 1 0 0,1 1 0 0 0,1 0 0 0 0,-1 0-1 0 0,0 0 1 0 0,1 0 0 0 0,-1 1 0 0 0,1 0-1 0 0,-5 7 1 0 0,1-2-4 0 0,0 2 0 0 0,1-1 0 0 0,0 1 0 0 0,1 0 0 0 0,-5 14 0 0 0,7-16 2 0 0,1 0-1 0 0,0 0 0 0 0,0 0 1 0 0,1 1-1 0 0,0-1 0 0 0,1 0 1 0 0,0 1-1 0 0,0-1 0 0 0,1 0 1 0 0,0 0-1 0 0,1 1 0 0 0,0-1 1 0 0,0 0-1 0 0,1 0 0 0 0,7 16 1 0 0,-7-20 0 0 0,0-1 0 0 0,0 0 0 0 0,1 0 0 0 0,0 0 0 0 0,-1 0 0 0 0,1 0 1 0 0,0-1-1 0 0,1 0 0 0 0,-1 0 0 0 0,0 0 0 0 0,1 0 0 0 0,0-1 1 0 0,0 0-1 0 0,-1 0 0 0 0,1 0 0 0 0,0 0 0 0 0,1-1 0 0 0,9 1 1 0 0,-4 0-197 0 0,0-1 0 0 0,0 0 1 0 0,0-1-1 0 0,0 0 1 0 0,1-1-1 0 0,-1 0 1 0 0,22-6-1 0 0,-10-1-4417 0 0,1-3-1526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27.527"/>
    </inkml:context>
    <inkml:brush xml:id="br0">
      <inkml:brushProperty name="width" value="0.05" units="cm"/>
      <inkml:brushProperty name="height" value="0.05" units="cm"/>
    </inkml:brush>
  </inkml:definitions>
  <inkml:trace contextRef="#ctx0" brushRef="#br0">130 210 2303 0 0,'0'-2'7915'0'0,"0"-8"-4943"0"0,0 8-2177 0 0,0 1-677 0 0,0 0 0 0 0,0 0 1 0 0,-1 0-1 0 0,1 0 0 0 0,0 0 0 0 0,0 0 1 0 0,-1 0-1 0 0,1 0 0 0 0,0 0 1 0 0,-1 0-1 0 0,1 0 0 0 0,-1 0 0 0 0,1 0 1 0 0,-1 0-1 0 0,0 0 0 0 0,1 0 1 0 0,-1 1-1 0 0,0-1 0 0 0,0 0 1 0 0,0 0-1 0 0,0 1 0 0 0,1-1 0 0 0,-1 1 1 0 0,0-1-1 0 0,0 1 0 0 0,0-1 1 0 0,0 1-1 0 0,0-1 0 0 0,0 1 1 0 0,0 0-1 0 0,-2-1 0 0 0,1 1-98 0 0,0 0-1 0 0,0-1 0 0 0,1 1 1 0 0,-1 0-1 0 0,0 0 0 0 0,0 1 1 0 0,0-1-1 0 0,0 0 1 0 0,0 1-1 0 0,0-1 0 0 0,0 1 1 0 0,0-1-1 0 0,0 1 1 0 0,0 0-1 0 0,1 0 0 0 0,-1 0 1 0 0,-3 2-1 0 0,-2 4 6 0 0,0 0 0 0 0,1 0-1 0 0,0 1 1 0 0,0-1 0 0 0,0 1-1 0 0,1 1 1 0 0,1-1 0 0 0,-1 1-1 0 0,1 0 1 0 0,1 0 0 0 0,-4 11-1 0 0,3-6-3 0 0,3-7-4 0 0,5 12 9 0 0,-2-6-26 0 0,3-1 11 0 0,-2-8 32 0 0,7 5-33 0 0,4-2-10 0 0,-9-5 1 0 0,-1-1 0 0 0,1 0-1 0 0,0 0 1 0 0,0 0 0 0 0,0-1-1 0 0,0 1 1 0 0,0-1 0 0 0,0 0 0 0 0,-1-1-1 0 0,1 1 1 0 0,0-1 0 0 0,0 0-1 0 0,0 0 1 0 0,8-4 0 0 0,-10 5 3 0 0,0-1 0 0 0,0 0 0 0 0,-1-1 0 0 0,1 1-1 0 0,-1 0 1 0 0,1-1 0 0 0,-1 1 0 0 0,0-1 0 0 0,1 0 0 0 0,-1 0 0 0 0,0 0 0 0 0,3-4 0 0 0,1-1 9 0 0,2-2 30 0 0,-5 6-36 0 0,0-1 1 0 0,0 0-1 0 0,0 0 1 0 0,0-1-1 0 0,-1 1 1 0 0,0 0-1 0 0,0-1 1 0 0,0 0-1 0 0,1-7 1 0 0,0 3 2 0 0,-3 8-8 0 0,0 0 0 0 0,1 0 0 0 0,-1-1 1 0 0,0 1-1 0 0,1-1 1 0 0,-1 1-1 0 0,0-1 1 0 0,0 1-1 0 0,0-1 0 0 0,0 1 1 0 0,0-1-1 0 0,0 1 1 0 0,-1-1-1 0 0,1 1 0 0 0,0-1 1 0 0,-1-1-1 0 0,-3-12-55 0 0,2 4 1 0 0,-1 1 1 0 0,0 0-1 0 0,-1 0 1 0 0,-6-13-1 0 0,9 21-6 0 0,0 1 3 0 0,0-7 44 0 0,9 2 11 0 0,38-12 0 0 0,-1-3 0 0 0,-41 20 0 0 0,16-11 0 0 0,-10 4 0 0 0,-3 3 0 0 0,-1 0 0 0 0,-1-1 0 0 0,1 0 0 0 0,7-9 0 0 0,-6 3 0 0 0,1 0 0 0 0,1-5 87 0 0,-8 14-48 0 0,0 1 187 0 0,1-6 1678 0 0,-8 42-1460 0 0,0-1 0 0 0,2 1 0 0 0,0 47 0 0 0,12 106 20 0 0,-5-137-413 0 0,6 84 50 0 0,7 198-117 0 0,-11-243-390 0 0,-2-64-146 0 0,-2 0 0 0 0,0-1 0 0 0,-1 1 0 0 0,-2 0 0 0 0,-5 27 0 0 0,-12-9-1332 0 0,7-43 1248 0 0,11-1 586 0 0,-1 1 0 0 0,0 0-1 0 0,1-1 1 0 0,-1 0 0 0 0,0 1 0 0 0,1-1 0 0 0,-1 0 0 0 0,1 0 0 0 0,-1 0 0 0 0,1 0 0 0 0,-1 0 0 0 0,1 0 0 0 0,0 0 0 0 0,0 0 0 0 0,-2-2 0 0 0,-1-1-104 0 0,-5-5 19 0 0,0 0 1 0 0,1-1-1 0 0,0 0 0 0 0,0 0 0 0 0,1-1 1 0 0,0 0-1 0 0,1 0 0 0 0,-9-22 1 0 0,8 11 344 0 0,0-1 1 0 0,1 1 0 0 0,1-1 0 0 0,-2-23-1 0 0,6 33-15 0 0,0 1 0 0 0,1 0 0 0 0,1 0 0 0 0,0 0 0 0 0,0 0 0 0 0,1 0 0 0 0,6-20-1 0 0,-1 14 178 0 0,0 1 0 0 0,0 0 0 0 0,2 0 0 0 0,14-20 0 0 0,98-133 1391 0 0,-120 169-1762 0 0,68-80 88 0 0,-26 27-1499 0 0,-30 36 628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38.403"/>
    </inkml:context>
    <inkml:brush xml:id="br0">
      <inkml:brushProperty name="width" value="0.05" units="cm"/>
      <inkml:brushProperty name="height" value="0.05" units="cm"/>
    </inkml:brush>
  </inkml:definitions>
  <inkml:trace contextRef="#ctx0" brushRef="#br0">57 1 1375 0 0,'3'1'3971'0'0,"-1"0"-3642"0"0,0 0 1 0 0,-1 0-1 0 0,1 0 0 0 0,0 1 1 0 0,0-1-1 0 0,-1 1 0 0 0,1-1 1 0 0,-1 1-1 0 0,1 0 0 0 0,-1 0 1 0 0,0-1-1 0 0,0 1 0 0 0,1 0 1 0 0,-1 0-1 0 0,0 0 0 0 0,-1 0 1 0 0,1 0-1 0 0,0 1 0 0 0,-1-1 1 0 0,1 0-1 0 0,-1 4 0 0 0,2 9 140 0 0,-1-1-1 0 0,0 20 1 0 0,-1-11 356 0 0,-1 17-121 0 0,-2-1 0 0 0,-2 1 0 0 0,-13 55 0 0 0,-1 5-623 0 0,13-59-97 0 0,6-39-58 0 0,2-4-56 0 0,6-12 201 0 0,1 0-1 0 0,-2 0 1 0 0,10-24-1 0 0,-12 25 87 0 0,0 0 0 0 0,1 1 0 0 0,0 0 0 0 0,1 0-1 0 0,1 1 1 0 0,16-21 0 0 0,-19 28-93 0 0,0-1 0 0 0,0 1 0 0 0,0 0 0 0 0,0 0 0 0 0,1 1 1 0 0,-1 0-1 0 0,1 0 0 0 0,0 0 0 0 0,12-4 0 0 0,-16 7-52 0 0,1-1 0 0 0,-1 1 0 0 0,1-1 0 0 0,-1 1 0 0 0,0 0 0 0 0,1 0 1 0 0,-1 0-1 0 0,0 0 0 0 0,1 1 0 0 0,-1-1 0 0 0,0 0 0 0 0,1 1 0 0 0,-1 0 0 0 0,0 0 0 0 0,0 0 1 0 0,1 0-1 0 0,-1 0 0 0 0,0 0 0 0 0,0 0 0 0 0,0 0 0 0 0,0 1 0 0 0,0-1 0 0 0,-1 1 0 0 0,1 0 1 0 0,0-1-1 0 0,-1 1 0 0 0,1 0 0 0 0,-1 0 0 0 0,0 0 0 0 0,2 3 0 0 0,0 2-1 0 0,1 1 0 0 0,-1-1-1 0 0,-1 1 1 0 0,0 0 0 0 0,0 0-1 0 0,0 0 1 0 0,-1 0 0 0 0,0 0-1 0 0,-1 0 1 0 0,0 0 0 0 0,0 0-1 0 0,0 1 1 0 0,-1-1 0 0 0,-1 0-1 0 0,1 0 1 0 0,-1 0 0 0 0,-1-1-1 0 0,1 1 1 0 0,-1 0 0 0 0,-1-1-1 0 0,1 0 1 0 0,-1 0 0 0 0,-8 11-1 0 0,3-5-87 0 0,-1-1-1 0 0,-1 0 1 0 0,0-1-1 0 0,0 0 1 0 0,-1 0-1 0 0,-1-1 0 0 0,0-1 1 0 0,0 0-1 0 0,-1-1 1 0 0,0 0-1 0 0,0-1 1 0 0,-22 7-1 0 0,33-13 67 0 0,1 0 1 0 0,0-1-1 0 0,-1 1 0 0 0,1-1 1 0 0,0 0-1 0 0,-1 1 0 0 0,1-1 0 0 0,0 0 1 0 0,-1 0-1 0 0,1-1 0 0 0,0 1 0 0 0,-1 0 1 0 0,1-1-1 0 0,0 0 0 0 0,-1 1 0 0 0,1-1 1 0 0,0 0-1 0 0,0 0 0 0 0,0 0 1 0 0,0 0-1 0 0,0-1 0 0 0,0 1 0 0 0,0-1 1 0 0,0 1-1 0 0,0-1 0 0 0,1 1 0 0 0,-1-1 1 0 0,1 0-1 0 0,-1 0 0 0 0,1 0 1 0 0,0 0-1 0 0,-1 0 0 0 0,1 0 0 0 0,0 0 1 0 0,0-1-1 0 0,1 1 0 0 0,-1 0 0 0 0,0 0 1 0 0,1-1-1 0 0,-1-3 0 0 0,0 1 8 0 0,1-1 0 0 0,0 0 1 0 0,0 0-1 0 0,0 1 0 0 0,0-1 0 0 0,1 0 0 0 0,0 0 0 0 0,0 1 0 0 0,1-1 0 0 0,-1 1 1 0 0,1-1-1 0 0,1 1 0 0 0,-1 0 0 0 0,1-1 0 0 0,-1 1 0 0 0,2 0 0 0 0,-1 1 0 0 0,0-1 0 0 0,1 1 1 0 0,0-1-1 0 0,0 1 0 0 0,0 0 0 0 0,1 1 0 0 0,4-5 0 0 0,8-1 3 0 0,-12 8 0 0 0,0 1 0 0 0,-2-1 19 0 0,1 1 0 0 0,0-1 0 0 0,0 1-1 0 0,0 0 1 0 0,-1 0 0 0 0,1 0 0 0 0,0 0-1 0 0,0 1 1 0 0,0 0 0 0 0,-1 0 0 0 0,1 0-1 0 0,5 2 1 0 0,1 2 155 0 0,0 0-1 0 0,17 12 0 0 0,-21-13-121 0 0,-1 0-1 0 0,1 0 1 0 0,0 0-1 0 0,0-1 0 0 0,1 0 1 0 0,-1 0-1 0 0,0-1 1 0 0,1 0-1 0 0,0 0 1 0 0,0 0-1 0 0,11 0 1 0 0,-11-2-64 0 0,1-1 1 0 0,-1 0-1 0 0,0 0 1 0 0,0-1-1 0 0,0 0 1 0 0,0 0 0 0 0,0-1-1 0 0,0 0 1 0 0,0 0-1 0 0,-1 0 1 0 0,0-1-1 0 0,0 0 1 0 0,11-9 0 0 0,-1-2-1131 0 0,0 0 0 0 0,-2-1 1 0 0,19-25-1 0 0,-21 24-4513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38.981"/>
    </inkml:context>
    <inkml:brush xml:id="br0">
      <inkml:brushProperty name="width" value="0.05" units="cm"/>
      <inkml:brushProperty name="height" value="0.05" units="cm"/>
    </inkml:brush>
  </inkml:definitions>
  <inkml:trace contextRef="#ctx0" brushRef="#br0">155 116 5527 0 0,'0'0'5063'0'0,"1"-2"-4278"0"0,1-1-563 0 0,0-1 0 0 0,0 1 0 0 0,0-1 0 0 0,0 0 0 0 0,-1 0 0 0 0,0 1 0 0 0,0-1 0 0 0,0 0 0 0 0,0 0-1 0 0,0 0 1 0 0,-1-1 0 0 0,0 1 0 0 0,0 0 0 0 0,0 0 0 0 0,0 0 0 0 0,-1 0 0 0 0,1 0 0 0 0,-1 0 0 0 0,0 0 0 0 0,0 0-1 0 0,-1 0 1 0 0,-2-5 0 0 0,3 7-138 0 0,0 1-1 0 0,0-1 0 0 0,0 1 0 0 0,0 0 1 0 0,0 0-1 0 0,0 0 0 0 0,-1 0 1 0 0,1 0-1 0 0,0 0 0 0 0,-1 0 0 0 0,-1-1 1 0 0,1 1-36 0 0,1 0 240 0 0,-2 0-10 0 0,-1 1-223 0 0,0 0 1 0 0,-1-1 0 0 0,1 1-1 0 0,0 1 1 0 0,0-1 0 0 0,-1 1-1 0 0,1-1 1 0 0,0 1 0 0 0,0 0 0 0 0,0 1-1 0 0,0-1 1 0 0,0 1 0 0 0,0 0-1 0 0,0 0 1 0 0,1 0 0 0 0,-1 0 0 0 0,0 0-1 0 0,1 1 1 0 0,0 0 0 0 0,0 0-1 0 0,0 0 1 0 0,0 0 0 0 0,0 0-1 0 0,0 1 1 0 0,1-1 0 0 0,-3 6 0 0 0,-1 3-35 0 0,0 1 1 0 0,0 0 0 0 0,2 0 0 0 0,-1 0-1 0 0,2 1 1 0 0,0 0 0 0 0,1-1-1 0 0,0 1 1 0 0,1 0 0 0 0,0 0 0 0 0,1 0-1 0 0,3 23 1 0 0,-1-24-22 0 0,1 1 0 0 0,6 7-4 0 0,-7-19-5 0 0,-1 0-56 0 0,6-2-7 0 0,-6 0 61 0 0,1 0 0 0 0,-1 0 1 0 0,0 0-1 0 0,1 0 1 0 0,-1 0-1 0 0,0 0 1 0 0,0 0-1 0 0,1-1 0 0 0,-1 1 1 0 0,0 0-1 0 0,0-1 1 0 0,1 1-1 0 0,0-2 1 0 0,3-1-3 0 0,-1 0 0 0 0,0 0 1 0 0,0-1-1 0 0,0 0 1 0 0,0 0-1 0 0,-1 0 1 0 0,1 0-1 0 0,-1-1 1 0 0,0 1-1 0 0,-1-1 1 0 0,1 1-1 0 0,2-7 1 0 0,1-5 30 0 0,0 0-1 0 0,5-24 1 0 0,-5 1-20 0 0,-5 24 21 0 0,1 0 0 0 0,1 0 1 0 0,7-24-1 0 0,-10 37 446 0 0,5 17-110 0 0,0-1-186 0 0,-4 6-10 0 0,-1 31 0 0 0,-1-34-127 0 0,1 0-1 0 0,0 0 1 0 0,4 19-1 0 0,2-13 26 0 0,-4-18-42 0 0,6 14-3 0 0,-5-16-18 0 0,0-2-2 0 0,-1 1-82 0 0,1 0 1 0 0,-1 0-1 0 0,1 0 1 0 0,-1-1-1 0 0,1 1 1 0 0,0-1 0 0 0,0 0-1 0 0,0 0 1 0 0,0 0-1 0 0,0 0 1 0 0,0 0 0 0 0,0-1-1 0 0,0 1 1 0 0,0-1-1 0 0,0 0 1 0 0,0 0 0 0 0,6-1-1 0 0,-5 1-272 0 0,0-1-1 0 0,0 1 1 0 0,0-1-1 0 0,0 0 1 0 0,6-2 0 0 0,5-4-1488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39.543"/>
    </inkml:context>
    <inkml:brush xml:id="br0">
      <inkml:brushProperty name="width" value="0.05" units="cm"/>
      <inkml:brushProperty name="height" value="0.05" units="cm"/>
    </inkml:brush>
  </inkml:definitions>
  <inkml:trace contextRef="#ctx0" brushRef="#br0">337 34 8207 0 0,'0'0'742'0'0,"1"-2"-610"0"0,4-15 87 0 0,-4 11 3807 0 0,-1 6-3952 0 0,0-1 1 0 0,0 1-1 0 0,0 0 1 0 0,-1-1-1 0 0,1 1 1 0 0,0-1-1 0 0,0 1 1 0 0,0 0-1 0 0,0-1 1 0 0,0 1-1 0 0,0 0 1 0 0,-1-1-1 0 0,1 1 1 0 0,0 0-1 0 0,0 0 1 0 0,0-1-1 0 0,-1 1 1 0 0,1 0-1 0 0,0-1 1 0 0,0 1-1 0 0,-1 0 1 0 0,1 0-1 0 0,0 0 1 0 0,-1-1-1 0 0,1 1 1 0 0,0 0-1 0 0,-1 0 1 0 0,1 0-1 0 0,0 0 1 0 0,-1 0-1 0 0,1 0 1 0 0,0-1-1 0 0,-1 1 1 0 0,1 0-1 0 0,-1 0 1 0 0,1 0-1 0 0,0 0 1 0 0,-1 0-1 0 0,1 0 1 0 0,0 1-1 0 0,-1-1 1 0 0,0 0-1 0 0,-16 2 1060 0 0,11-1-948 0 0,1 1 0 0 0,0 0 0 0 0,-1 0 0 0 0,1 0 0 0 0,0 1-1 0 0,0 0 1 0 0,1 0 0 0 0,-1 0 0 0 0,0 1 0 0 0,1 0 0 0 0,0 0 0 0 0,0 0 0 0 0,0 0-1 0 0,0 0 1 0 0,1 1 0 0 0,0 0 0 0 0,-5 8 0 0 0,-2 7 142 0 0,1 1 0 0 0,0 0 0 0 0,-5 25 0 0 0,9-33-155 0 0,4-6-145 0 0,-1 0 0 0 0,1-1 0 0 0,0 1 1 0 0,1 0-1 0 0,0 13 0 0 0,0-20-28 0 0,2 14 0 0 0,3 1 0 0 0,9 13-65 0 0,-13-26 54 0 0,0-1 0 0 0,0 1 0 0 0,0 0 1 0 0,0-1-1 0 0,-1 1 0 0 0,1 0 0 0 0,0 0 0 0 0,-1 0 0 0 0,0 0 0 0 0,1-1 1 0 0,-1 1-1 0 0,0 0 0 0 0,0 0 0 0 0,0 3 0 0 0,-1 4-13 0 0,0-7 8 0 0,0 0 0 0 0,0 0 0 0 0,0 0 0 0 0,0 0 1 0 0,-1-1-1 0 0,1 1 0 0 0,0 0 0 0 0,-1 0 0 0 0,0-1 0 0 0,1 1 0 0 0,-1-1 0 0 0,0 1 0 0 0,0-1 0 0 0,0 0 0 0 0,-4 2 0 0 0,2-1-48 0 0,-1 0 0 0 0,0-1 0 0 0,1 1-1 0 0,-1-1 1 0 0,0 0 0 0 0,0-1 0 0 0,0 1-1 0 0,0-1 1 0 0,-7-1 0 0 0,3 1-164 0 0,1-1-1 0 0,0 0 1 0 0,0-1 0 0 0,-16-4 0 0 0,19 3-190 0 0,0 1 0 0 0,0-1 0 0 0,0 0 1 0 0,1-1-1 0 0,-1 1 0 0 0,1-1 0 0 0,0 1 1 0 0,0-1-1 0 0,1-1 0 0 0,-1 1 0 0 0,1 0 1 0 0,-5-8-1 0 0,1 0-5157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40.077"/>
    </inkml:context>
    <inkml:brush xml:id="br0">
      <inkml:brushProperty name="width" value="0.05" units="cm"/>
      <inkml:brushProperty name="height" value="0.05" units="cm"/>
    </inkml:brush>
  </inkml:definitions>
  <inkml:trace contextRef="#ctx0" brushRef="#br0">34 227 2759 0 0,'0'0'126'0'0,"2"1"-5"0"0,15 5 745 0 0,-8-8 7316 0 0,-6 2-6898 0 0,0-1-949 0 0,0 0-1 0 0,0 0 1 0 0,0 0-1 0 0,0 0 1 0 0,0 0 0 0 0,0-1-1 0 0,0 1 1 0 0,-1-1-1 0 0,1 0 1 0 0,0 0 0 0 0,2-3-1 0 0,0 0-86 0 0,-1 0 0 0 0,0 0-1 0 0,0 0 1 0 0,0-1 0 0 0,3-6-1 0 0,-4 6-147 0 0,0 0 0 0 0,-1-1 0 0 0,0 1 1 0 0,1-1-1 0 0,-2 1 0 0 0,1-1 0 0 0,0-6 0 0 0,-1 0-90 0 0,-1 0 0 0 0,0 0-1 0 0,-4-23 1 0 0,4 32-10 0 0,0 3 0 0 0,0 0 0 0 0,0 0 0 0 0,0 0 0 0 0,-1 0 0 0 0,1 0 0 0 0,0 0 0 0 0,0 0 0 0 0,-1 0 0 0 0,1 0 0 0 0,-1-1 0 0 0,1 1 0 0 0,-1 1 0 0 0,1-1 0 0 0,-2-1 0 0 0,2 1-2 0 0,0 0-1 0 0,0 0 0 0 0,-1 0 1 0 0,1 0-1 0 0,-1 0 1 0 0,1 0-1 0 0,-1 0 1 0 0,1 0-1 0 0,-1 1 0 0 0,1-1 1 0 0,-1 0-1 0 0,0 0 1 0 0,1 1-1 0 0,-1-1 1 0 0,0 0-1 0 0,0 1 0 0 0,0-1 1 0 0,1 1-1 0 0,-1-1 1 0 0,0 1-1 0 0,0-1 1 0 0,0 1-1 0 0,0 0 0 0 0,0-1 1 0 0,-2 1-1 0 0,1-1-11 0 0,-1 1 4 0 0,1-1-1 0 0,0 1 1 0 0,-1 0 0 0 0,1 0 0 0 0,0-1 0 0 0,-1 1 0 0 0,1 1-1 0 0,0-1 1 0 0,-1 0 0 0 0,1 1 0 0 0,0-1 0 0 0,0 1-1 0 0,-1 0 1 0 0,1-1 0 0 0,0 1 0 0 0,0 0 0 0 0,0 1 0 0 0,0-1-1 0 0,-2 2 1 0 0,1-1-2 0 0,0 0-1 0 0,0 0 1 0 0,0 1 0 0 0,0-1-1 0 0,1 1 1 0 0,-1 0-1 0 0,1 0 1 0 0,0 0 0 0 0,0 0-1 0 0,-3 7 1 0 0,-4 13 118 0 0,2 1-1 0 0,0 0 1 0 0,2 1 0 0 0,0-1-1 0 0,2 1 1 0 0,0 50 0 0 0,3-67-46 0 0,1 0 0 0 0,0 0 0 0 0,0 0 1 0 0,1-1-1 0 0,0 1 0 0 0,1 0 0 0 0,5 12 0 0 0,-6-17-54 0 0,1 0 0 0 0,-1 0 0 0 0,1 0 0 0 0,-1-1 0 0 0,1 1 0 0 0,0 0 0 0 0,0-1 0 0 0,0 0 0 0 0,0 0 0 0 0,1 0 0 0 0,3 2 0 0 0,6 1-6 0 0,-8-5-58 0 0,0 0-1 0 0,0 0 1 0 0,0 0-1 0 0,0-1 1 0 0,0 1 0 0 0,0-1-1 0 0,0 0 1 0 0,6-3-1 0 0,1 0-302 0 0,25-12 0 0 0,-32 12-9 0 0,1 0 0 0 0,0 0 0 0 0,-1 0 0 0 0,6-6 0 0 0,5-6-1228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40.501"/>
    </inkml:context>
    <inkml:brush xml:id="br0">
      <inkml:brushProperty name="width" value="0.05" units="cm"/>
      <inkml:brushProperty name="height" value="0.05" units="cm"/>
    </inkml:brush>
  </inkml:definitions>
  <inkml:trace contextRef="#ctx0" brushRef="#br0">209 2 1375 0 0,'0'0'17152'0'0,"-3"-1"-16809"0"0,1 1-278 0 0,-1 0-1 0 0,0 0 1 0 0,0 0 0 0 0,0 0 0 0 0,1 0-1 0 0,-1 0 1 0 0,0 1 0 0 0,0-1-1 0 0,0 1 1 0 0,1 0 0 0 0,-1-1 0 0 0,0 1-1 0 0,1 1 1 0 0,-1-1 0 0 0,1 0 0 0 0,-1 1-1 0 0,1-1 1 0 0,0 1 0 0 0,-4 3 0 0 0,4-3-46 0 0,-1 0 0 0 0,1 1 0 0 0,0 0 1 0 0,0 0-1 0 0,0-1 0 0 0,0 1 1 0 0,0 0-1 0 0,1 1 0 0 0,-2 2 0 0 0,-3 6-5 0 0,0 5 47 0 0,6-10-65 0 0,1-3 7 0 0,0 11 27 0 0,0 0-1 0 0,1 0 0 0 0,6 23 1 0 0,-6-31-28 0 0,0-1 1 0 0,0 0-1 0 0,1 0 1 0 0,6 12-1 0 0,-2-5-4 0 0,16 23 2 0 0,-16-27 0 0 0,-2 1 0 0 0,0 8 0 0 0,-2-7 0 0 0,-6 2 0 0 0,1-11-14 0 0,1 0 0 0 0,-1 0 0 0 0,0 0-1 0 0,1 0 1 0 0,-1 0 0 0 0,0 0 0 0 0,0-1-1 0 0,0 1 1 0 0,-1-1 0 0 0,1 1 0 0 0,0-1 0 0 0,0 0-1 0 0,-1 0 1 0 0,-4 1 0 0 0,-38 10-295 0 0,40-12 287 0 0,-9 3-567 0 0,0-1 1 0 0,1 0-1 0 0,-1-1 0 0 0,-28-2 0 0 0,29 0-891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07.024"/>
    </inkml:context>
    <inkml:brush xml:id="br0">
      <inkml:brushProperty name="width" value="0.1" units="cm"/>
      <inkml:brushProperty name="height" value="0.1" units="cm"/>
      <inkml:brushProperty name="color" value="#00A0D7"/>
    </inkml:brush>
  </inkml:definitions>
  <inkml:trace contextRef="#ctx0" brushRef="#br0">485 0 1839 0 0,'0'0'14347'0'0,"-1"1"-14182"0"0,-19 13 243 0 0,1-2 0 0 0,-32 14 0 0 0,45-24-382 0 0,1 0 0 0 0,0-1 0 0 0,-1 1-1 0 0,-6 0 1 0 0,6-2-28 0 0,0 1 1 0 0,1 0-1 0 0,-1 1 0 0 0,-7 3 0 0 0,-97 52 2 0 0,59-28 0 0 0,37-19 0 0 0,0-2 0 0 0,-1 0 0 0 0,-23 9 0 0 0,1-2 0 0 0,26-11 0 0 0,1 2 0 0 0,0 1 0 0 0,3-2 22 0 0,6-4 5 0 0,0 1 1 0 0,1-1 0 0 0,-1 0 0 0 0,0 0-1 0 0,1 1 1 0 0,-1-1 0 0 0,1 1 0 0 0,0-1 0 0 0,-1 0-1 0 0,1 1 1 0 0,0-1 0 0 0,0 1 0 0 0,0-1-1 0 0,0 1 1 0 0,0-1 0 0 0,0 1 0 0 0,0-1 0 0 0,0 1-1 0 0,1-1 1 0 0,-1 0 0 0 0,1 1 0 0 0,-1-1-1 0 0,1 2 1 0 0,5 8 106 0 0,0-1 0 0 0,0 1-1 0 0,1-1 1 0 0,0-1 0 0 0,0 1-1 0 0,1-1 1 0 0,14 12 0 0 0,-11-11 1 0 0,-1 1 0 0 0,15 18 1 0 0,-18-19-89 0 0,1-1 0 0 0,0 0 1 0 0,1 0-1 0 0,13 11 0 0 0,-19-18-42 0 0,142 96 257 0 0,-133-91-215 0 0,17 15 1 0 0,-16-11-19 0 0,1-1 0 0 0,0 0 0 0 0,1-1 0 0 0,16 7 0 0 0,-27-14 14 0 0,7 3-33 0 0,0-1-51 0 0,-9-3-175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8:50.733"/>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 31 2303 0 0,'0'0'3912'0'0,"3"0"-3842"0"0,39 1 707 0 0,-21-1 243 0 0,26 4 0 0 0,-32-3-583 0 0,27 0 1 0 0,-8 0-104 0 0,17-4 5 0 0,0 1-144 0 0,10 2 3 0 0,-33-1-28 0 0,33 4 0 0 0,-32-2 74 0 0,1 0 0 0 0,-1-2-1 0 0,30-5 1 0 0,11-1 69 0 0,123 3-195 0 0,-178 4-55 0 0,25-3 0 0 0,5 0 64 0 0,65 1-50 0 0,-40 9-65 0 0,29-8 270 0 0,-44 0-138 0 0,-11 2-52 0 0,-14 0 95 0 0,58-6 0 0 0,-15-2-160 0 0,-27 4 0 0 0,23 1 23 0 0,-13 1-26 0 0,-5 2 104 0 0,51-3 8 0 0,-71 3 68 0 0,51 6-1 0 0,-81-7-202 0 0,25 2 207 0 0,1-1-144 0 0,4 1 19 0 0,27 1 32 0 0,-31-3-94 0 0,121-4 303 0 0,-59 4 89 0 0,-54 1-350 0 0,61-2-2 0 0,-86 0-61 0 0,21-1 11 0 0,-6 2 42 0 0,54 5-42 0 0,-75-5-3 0 0,0 0 1 0 0,0 1-1 0 0,0-1 1 0 0,0-1-1 0 0,0 1 1 0 0,0-1-1 0 0,5 0 1 0 0,7-2 27 0 0,31 7 31 0 0,-21-2 7 0 0,-9-2-20 0 0,22-1 10 0 0,53 1 10 0 0,-25 3 222 0 0,-65-3-149 0 0,9 0-56 0 0,-6 0-38 0 0,6 0-40 0 0,3 0-13 0 0,24-1-48 0 0,-36 1-194 0 0,9-2-372 0 0,1 1-968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41.337"/>
    </inkml:context>
    <inkml:brush xml:id="br0">
      <inkml:brushProperty name="width" value="0.05" units="cm"/>
      <inkml:brushProperty name="height" value="0.05" units="cm"/>
    </inkml:brush>
  </inkml:definitions>
  <inkml:trace contextRef="#ctx0" brushRef="#br0">46 39 6911 0 0,'0'-2'528'0'0,"-2"-20"736"0"0,-1 7 4410 0 0,5 34-847 0 0,1 3-5104 0 0,-1 23 385 0 0,-3 0 0 0 0,-11 89 0 0 0,3-44-102 0 0,5-14-1066 0 0,7-90 1168 0 0,1 1 0 0 0,0 0 1 0 0,1 1-1 0 0,0-1 1 0 0,13-21-1 0 0,-9 19 10 0 0,-4 5-10 0 0,1 0-1 0 0,0 1 1 0 0,14-18-1 0 0,-17 25-69 0 0,0-1-1 0 0,-1 1 0 0 0,1 0 0 0 0,0-1 0 0 0,0 1 0 0 0,0 1 0 0 0,0-1 0 0 0,0 0 0 0 0,1 1 0 0 0,-1 0 1 0 0,0 0-1 0 0,1 0 0 0 0,-1 0 0 0 0,1 0 0 0 0,-1 0 0 0 0,1 1 0 0 0,4 0 0 0 0,-6 0 8 0 0,0 0-1 0 0,1 0 1 0 0,-1 1-1 0 0,1-1 1 0 0,-1 1-1 0 0,0-1 1 0 0,1 1-1 0 0,-1 0 1 0 0,0 0-1 0 0,0 0 1 0 0,1 0-1 0 0,-1 0 1 0 0,0 0-1 0 0,0 1 1 0 0,0-1-1 0 0,2 4 1 0 0,-1-2 18 0 0,0 0 1 0 0,-1 0-1 0 0,0 0 0 0 0,0 1 1 0 0,0-1-1 0 0,0 1 0 0 0,0 0 1 0 0,-1 0-1 0 0,2 5 1 0 0,-1-2-20 0 0,0-1 0 0 0,-1 1 1 0 0,0 0-1 0 0,-1 0 0 0 0,0 0 1 0 0,0 0-1 0 0,0-1 0 0 0,-1 1 1 0 0,0 0-1 0 0,0 0 0 0 0,-4 11 1 0 0,2-9-47 0 0,-1-1-1 0 0,0 0 1 0 0,0 0 0 0 0,0 0 0 0 0,-1-1-1 0 0,-1 0 1 0 0,1 0 0 0 0,-1 0 0 0 0,0 0-1 0 0,0-1 1 0 0,-1 0 0 0 0,0-1 0 0 0,0 1-1 0 0,-1-1 1 0 0,1-1 0 0 0,-1 1 0 0 0,0-1-1 0 0,0-1 1 0 0,-1 1 0 0 0,1-1 0 0 0,-10 2-1 0 0,15-4-85 0 0,-1 0-1 0 0,0-1 0 0 0,1 1 1 0 0,-1-1-1 0 0,1 1 0 0 0,-1-1 1 0 0,0 0-1 0 0,1-1 0 0 0,-1 1 0 0 0,0 0 1 0 0,1-1-1 0 0,-1 0 0 0 0,1 0 1 0 0,-1 0-1 0 0,1 0 0 0 0,-7-4 1 0 0,9 4-224 0 0,0-1 1 0 0,0 1 0 0 0,0 0 0 0 0,0-1 0 0 0,0 1 0 0 0,0 0-1 0 0,0-1 1 0 0,1 1 0 0 0,-1-1 0 0 0,1 0 0 0 0,-1 1 0 0 0,1-1 0 0 0,-1 1-1 0 0,1-1 1 0 0,0-3 0 0 0,-1 2-1230 0 0,-1-14-4457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42.275"/>
    </inkml:context>
    <inkml:brush xml:id="br0">
      <inkml:brushProperty name="width" value="0.05" units="cm"/>
      <inkml:brushProperty name="height" value="0.05" units="cm"/>
    </inkml:brush>
  </inkml:definitions>
  <inkml:trace contextRef="#ctx0" brushRef="#br0">1 495 6447 0 0,'0'0'7879'0'0,"0"2"-7042"0"0,1 20-13 0 0,-1 30-1 0 0,-1-31-275 0 0,2 36 0 0 0,5-26-297 0 0,-2-20-241 0 0,2 1-10 0 0,4-6 0 0 0,-8-5 0 0 0,0-1 0 0 0,0 1 0 0 0,-1-1 0 0 0,1 0 0 0 0,0 1 0 0 0,0-1 0 0 0,0 0 0 0 0,0 0 0 0 0,3-1 0 0 0,-4 1 0 0 0,0 0 0 0 0,1 0 0 0 0,-1 0 0 0 0,0 0 0 0 0,0 0 0 0 0,1 0 0 0 0,-1-1 0 0 0,0 1 0 0 0,0 0 0 0 0,0-1 0 0 0,1 1 0 0 0,-1-1 0 0 0,0 1 0 0 0,0-1 0 0 0,0 0 0 0 0,2-1 0 0 0,0-1 0 0 0,3-1 23 0 0,0 0 0 0 0,0-1-1 0 0,0 1 1 0 0,0-2 0 0 0,-1 1-1 0 0,0 0 1 0 0,0-1 0 0 0,-1 0-1 0 0,5-8 1 0 0,5-10 109 0 0,12-29 1 0 0,-10 20 47 0 0,-14 29-156 0 0,2-5 62 0 0,1 0 0 0 0,-1 0 0 0 0,3-12 0 0 0,-7 19 790 0 0,2 4-736 0 0,2 4-73 0 0,0 0 0 0 0,-1 1 0 0 0,0-1 0 0 0,0 1 0 0 0,4 12 0 0 0,7 41-22 0 0,3 8 40 0 0,-11-54-61 0 0,1-2 24 0 0,3-3-25 0 0,2-3 20 0 0,-10-6-50 0 0,1 0 0 0 0,-1 0 1 0 0,1 0-1 0 0,-1 0 0 0 0,1-1 1 0 0,-1 1-1 0 0,1-1 0 0 0,-1 0 1 0 0,1 1-1 0 0,-1-1 0 0 0,0-1 1 0 0,1 1-1 0 0,-1 0 0 0 0,0 0 1 0 0,0-1-1 0 0,0 1 0 0 0,0-1 1 0 0,3-3-1 0 0,1 0-17 0 0,-1-1 0 0 0,0 1 1 0 0,0-1-1 0 0,-1-1 0 0 0,5-8 0 0 0,9-19 51 0 0,-3-2 1 0 0,-1 0-1 0 0,-2 0 0 0 0,16-75 0 0 0,7-156 117 0 0,-34 257-144 0 0,0-4-3 0 0,-2-28 0 0 0,0-7 79 0 0,1 47 310 0 0,-6 16-242 0 0,0 5-133 0 0,1 0 0 0 0,1 0 0 0 0,1 1 0 0 0,0-1 0 0 0,1 38 0 0 0,0-22-5 0 0,-1 160 69 0 0,3-179-59 0 0,0-8-10 0 0,1 0-1 0 0,-1 0 0 0 0,1-1 0 0 0,1 1 1 0 0,-1 0-1 0 0,4 8 0 0 0,1-1-5 0 0,4-3 0 0 0,4-4-14 0 0,1-5-56 0 0,-10-3-1 0 0,0 0 1 0 0,0-1-1 0 0,0 0 0 0 0,0 0 1 0 0,0 0-1 0 0,0-1 0 0 0,0 1 0 0 0,0-1 1 0 0,0 0-1 0 0,-1-1 0 0 0,1 1 1 0 0,-1-1-1 0 0,0 0 0 0 0,1 0 0 0 0,-1 0 1 0 0,-1-1-1 0 0,1 1 0 0 0,4-6 1 0 0,6-7-1334 0 0,-1-2 1 0 0,0 1-1 0 0,10-22 1 0 0,-9 11-700 0 0,0-3-9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42.619"/>
    </inkml:context>
    <inkml:brush xml:id="br0">
      <inkml:brushProperty name="width" value="0.05" units="cm"/>
      <inkml:brushProperty name="height" value="0.05" units="cm"/>
    </inkml:brush>
  </inkml:definitions>
  <inkml:trace contextRef="#ctx0" brushRef="#br0">0 260 6911 0 0,'0'0'7075'0'0,"3"-1"-6555"0"0,11-4 159 0 0,-1 0-1 0 0,0-1 1 0 0,0-1-1 0 0,16-10 1 0 0,48-39 1919 0 0,-25 18-2345 0 0,-26 20-906 0 0,-2-2 0 0 0,0-1 0 0 0,39-43 0 0 0,-62 63-462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30.038"/>
    </inkml:context>
    <inkml:brush xml:id="br0">
      <inkml:brushProperty name="width" value="0.05" units="cm"/>
      <inkml:brushProperty name="height" value="0.05" units="cm"/>
    </inkml:brush>
  </inkml:definitions>
  <inkml:trace contextRef="#ctx0" brushRef="#br0">0 148 4143 0 0,'0'0'7379'0'0,"1"1"-7104"0"0,24 155 911 0 0,-21-121-1011 0 0,0 0 0 0 0,-2 49-1 0 0,-7-175 46 0 0,6 61 12 0 0,1 1-1 0 0,1-1 1 0 0,2 0-1 0 0,1 1 1 0 0,19-53 0 0 0,-24 77-185 0 0,1 0 0 0 0,0 1 0 0 0,1-1-1 0 0,-1 0 1 0 0,1 1 0 0 0,0 0 0 0 0,0 0 0 0 0,0 0 0 0 0,1 0 0 0 0,-1 0 0 0 0,1 0 0 0 0,7-4 0 0 0,-10 7 44 0 0,1 1-61 0 0,0 1 0 0 0,0-1-1 0 0,0 0 1 0 0,0 1 0 0 0,0 0 0 0 0,0-1 0 0 0,-1 1 0 0 0,1 0 0 0 0,0 0-1 0 0,0 0 1 0 0,-1 0 0 0 0,1 0 0 0 0,0 0 0 0 0,-1 1 0 0 0,1-1-1 0 0,-1 0 1 0 0,0 1 0 0 0,1-1 0 0 0,-1 1 0 0 0,0 0 0 0 0,0-1-1 0 0,0 1 1 0 0,0 0 0 0 0,0 0 0 0 0,1 3 0 0 0,2 6 44 0 0,-1 0 0 0 0,0 0 0 0 0,2 15 0 0 0,-2-13-49 0 0,9 47 31 0 0,12 56 28 0 0,-24-117-84 0 0,0 1 0 0 0,0 0 0 0 0,0 0 0 0 0,0 0 0 0 0,0-1 0 0 0,0 1 0 0 0,0 0 0 0 0,0 0 0 0 0,1 0 0 0 0,-1-1 0 0 0,0 1 0 0 0,0 0 0 0 0,0 0 0 0 0,0 0 0 0 0,1 0 0 0 0,-1 0 0 0 0,0-1 0 0 0,0 1 0 0 0,0 0 0 0 0,0 0 0 0 0,1 0 0 0 0,-1 0 0 0 0,0 0 0 0 0,0 0 0 0 0,1 0 0 0 0,-1 0 0 0 0,0 0 0 0 0,0 0 0 0 0,0 0 0 0 0,1 0 0 0 0,-1 0 0 0 0,0 0 0 0 0,0 0 0 0 0,0 0 0 0 0,1 0 0 0 0,-1 0 0 0 0,0 0 0 0 0,0 0 0 0 0,1 0 0 0 0,-1 0 0 0 0,0 0 0 0 0,0 1 0 0 0,0-1 0 0 0,0 0 0 0 0,1 0 0 0 0,-1 0 0 0 0,0 0 0 0 0,0 0 0 0 0,0 1 0 0 0,0-1 0 0 0,1 0 0 0 0,-1 0 0 0 0,0 0 0 0 0,0 0 0 0 0,0 1 0 0 0,0-1 0 0 0,0 0 0 0 0,0 0 0 0 0,0 0 0 0 0,0 1 0 0 0,0-1 0 0 0,0 0 0 0 0,0 0 0 0 0,0 1 0 0 0,0-1 0 0 0,0 0 0 0 0,0 1 0 0 0,5-8 9 0 0,-1 1-1 0 0,0-1 1 0 0,0 0-1 0 0,-1 0 1 0 0,0 0 0 0 0,0 0-1 0 0,-1 0 1 0 0,4-15-1 0 0,6-19 90 0 0,38-100 161 0 0,-48 134-239 0 0,-1 5-13 0 0,3-11 31 0 0,0 0 1 0 0,1 1-1 0 0,0 0 0 0 0,1 0 1 0 0,10-15-1 0 0,-15 25 15 0 0,0 2-32 0 0,-1 0-1 0 0,1 0 1 0 0,-1 0-1 0 0,1 0 1 0 0,-1-1-1 0 0,1 1 1 0 0,0 0-1 0 0,-1 0 1 0 0,1 0-1 0 0,-1 0 1 0 0,1 0-1 0 0,-1 0 1 0 0,1 0-1 0 0,0 1 1 0 0,0-1-1 0 0,3 4 7 0 0,1 1-1 0 0,-1-1 1 0 0,0 1-1 0 0,0 0 1 0 0,0 0-1 0 0,-1 0 0 0 0,0 1 1 0 0,4 8-1 0 0,17 52 281 0 0,-14-35-252 0 0,-7-23-48 0 0,-1 0 0 0 0,2 1 1 0 0,-1-2-1 0 0,1 1 0 0 0,1 0 0 0 0,-1-1 0 0 0,1 0 0 0 0,9 10 0 0 0,-8-10-369 0 0,1 0 0 0 0,0-1-1 0 0,8 6 1 0 0,-13-10 104 0 0,1-1 0 0 0,-1 1 0 0 0,0-1-1 0 0,1 0 1 0 0,-1 0 0 0 0,1 0 0 0 0,0 0 0 0 0,-1 0 0 0 0,1 0-1 0 0,0-1 1 0 0,-1 1 0 0 0,1-1 0 0 0,0 0 0 0 0,0 0-1 0 0,3 0 1 0 0,5-3-5418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31.666"/>
    </inkml:context>
    <inkml:brush xml:id="br0">
      <inkml:brushProperty name="width" value="0.05" units="cm"/>
      <inkml:brushProperty name="height" value="0.05" units="cm"/>
    </inkml:brush>
  </inkml:definitions>
  <inkml:trace contextRef="#ctx0" brushRef="#br0">0 560 3679 0 0,'0'0'10975'0'0,"1"2"-10606"0"0,4 5-227 0 0,-1 1-1 0 0,-1 0 1 0 0,0 0-1 0 0,0 1 1 0 0,0-1-1 0 0,-1 0 1 0 0,2 13-1 0 0,9 28 303 0 0,-9-38-444 0 0,0 0 0 0 0,1 0 0 0 0,0-1 0 0 0,1 0 0 0 0,0 0 0 0 0,1 0 0 0 0,0-1 0 0 0,0 0 0 0 0,12 11 0 0 0,-18-19 0 0 0,0 0 0 0 0,0 0 0 0 0,0 0 0 0 0,0-1 0 0 0,0 1 0 0 0,0 0 0 0 0,0-1 0 0 0,0 1 0 0 0,0 0 0 0 0,0-1 0 0 0,0 0 0 0 0,0 1 0 0 0,0-1 0 0 0,0 0 0 0 0,1 1 0 0 0,-1-1 0 0 0,0 0 0 0 0,0 0 0 0 0,0 0 0 0 0,1 0 0 0 0,-1 0 0 0 0,0 0 0 0 0,2-1 0 0 0,1 0 0 0 0,0 1 4 0 0,0-1-1 0 0,1 0 1 0 0,-2 0-1 0 0,1 0 0 0 0,0 0 1 0 0,0-1-1 0 0,0 1 1 0 0,0-1-1 0 0,-1 0 1 0 0,1 0-1 0 0,-1-1 0 0 0,0 1 1 0 0,0-1-1 0 0,1 0 1 0 0,-2 1-1 0 0,1-1 1 0 0,0-1-1 0 0,0 1 0 0 0,-1 0 1 0 0,4-7-1 0 0,1-4 12 0 0,0 0-1 0 0,-1-1 0 0 0,-1 1 1 0 0,4-18-1 0 0,11-62 85 0 0,-11 45-62 0 0,-3 6-18 0 0,-2 0 0 0 0,-3-74-1 0 0,-2 66-10 0 0,1 20 82 0 0,0 30 220 0 0,1 3-251 0 0,0-1 0 0 0,-1 1 0 0 0,0-1 0 0 0,1 1 0 0 0,-1-1 0 0 0,0 1 0 0 0,0 0 0 0 0,0 2 0 0 0,1 1 66 0 0,7 39 355 0 0,2 13-392 0 0,-10-54-88 0 0,13 117 33 0 0,-8-93-23 0 0,0 1 1 0 0,12 34-1 0 0,-12-50-10 0 0,0-1 0 0 0,0 1 0 0 0,1-1 0 0 0,1 0 0 0 0,0 0 0 0 0,0-1 0 0 0,1 0 0 0 0,15 15 0 0 0,-21-23-17 0 0,1 1 0 0 0,-1-1 0 0 0,1 0 0 0 0,0 0 0 0 0,0 0 0 0 0,0 0 0 0 0,0-1 0 0 0,0 1 0 0 0,0-1-1 0 0,0 0 1 0 0,1 1 0 0 0,-1-2 0 0 0,0 1 0 0 0,1 0 0 0 0,-1-1 0 0 0,0 1 0 0 0,5-1 0 0 0,-6 0 1 0 0,1-1 1 0 0,0 1-1 0 0,0-1 1 0 0,-1 1-1 0 0,1-1 0 0 0,0 0 1 0 0,-1 0-1 0 0,1-1 1 0 0,-1 1-1 0 0,1 0 0 0 0,-1-1 1 0 0,1 1-1 0 0,-1-1 1 0 0,0 0-1 0 0,0 0 0 0 0,0 0 1 0 0,0 0-1 0 0,0 0 1 0 0,0 0-1 0 0,2-5 1 0 0,3-6-6 0 0,-1 1 1 0 0,0-1 0 0 0,-1 1-1 0 0,4-16 1 0 0,10-56 28 0 0,-16 63-8 0 0,-1 11 0 0 0,0 1 0 0 0,0-1 0 0 0,1 1 0 0 0,7-18 0 0 0,-3-8 54 0 0,-7 28-33 0 0,0 4 22 0 0,1-6-35 0 0,0 1-6 0 0,-2-4 9 0 0,1 11 44 0 0,0-1 3 0 0,0-3-34 0 0,0 3 107 0 0,0 1-76 0 0,0 1-28 0 0,0 0 1 0 0,0 0 0 0 0,0-1-1 0 0,0 1 1 0 0,0 0 0 0 0,0 0-1 0 0,0-1 1 0 0,0 1 0 0 0,-1 0-1 0 0,1 0 1 0 0,0 0 0 0 0,0-1-1 0 0,0 1 1 0 0,0 0 0 0 0,0 0-1 0 0,0 0 1 0 0,-1 0 0 0 0,1-1-1 0 0,0 1 1 0 0,0 0 0 0 0,0 0-1 0 0,0 0 1 0 0,-1 0 0 0 0,1 0-1 0 0,0-1 1 0 0,0 1 0 0 0,0 0-1 0 0,-1 0 1 0 0,1 0 0 0 0,0 0-1 0 0,0 0 1 0 0,0 0 0 0 0,-1 0-1 0 0,1 0 1 0 0,-1 0 0 0 0,0 9 293 0 0,2 19-36 0 0,1-8-183 0 0,-2-11-90 0 0,1 0-1 0 0,1 0 1 0 0,0 0 0 0 0,4 15-1 0 0,-5-22-11 0 0,2 8 0 0 0,0 0 0 0 0,0 0 0 0 0,1-1 0 0 0,0 1 0 0 0,1-1 0 0 0,0 0 0 0 0,1 0 0 0 0,7 10 0 0 0,-12-18 0 0 0,0 0 0 0 0,0 1 0 0 0,0-1 0 0 0,0 0 0 0 0,1 1-1 0 0,-1-1 1 0 0,0 0 0 0 0,0 0 0 0 0,1 0 0 0 0,-1 0 0 0 0,1 0 0 0 0,-1-1 0 0 0,1 1 0 0 0,-1 0-1 0 0,1-1 1 0 0,0 1 0 0 0,1 0 0 0 0,3 0-11 0 0,-3 0-1 0 0,-1 0 1 0 0,0 0-1 0 0,1-1 1 0 0,-1 1-1 0 0,1-1 0 0 0,-1 0 1 0 0,1 0-1 0 0,-1 0 1 0 0,1 0-1 0 0,-1 0 0 0 0,1 0 1 0 0,-1-1-1 0 0,0 1 1 0 0,1-1-1 0 0,-1 0 1 0 0,1 1-1 0 0,-1-1 0 0 0,0 0 1 0 0,0-1-1 0 0,0 1 1 0 0,1 0-1 0 0,-1-1 0 0 0,0 1 1 0 0,-1-1-1 0 0,1 1 1 0 0,0-1-1 0 0,2-2 1 0 0,0-1-11 0 0,-1 0 1 0 0,0 0 0 0 0,0 0 0 0 0,0 0 0 0 0,-1 0-1 0 0,1 0 1 0 0,-1-1 0 0 0,-1 0 0 0 0,1 1 0 0 0,1-10 0 0 0,2-32-12 0 0,1-66 1 0 0,-11-48-40 0 0,2 83 59 0 0,-1-39 31 0 0,4 115 588 0 0,2 16-360 0 0,21 194-20 0 0,-19-167-226 0 0,5 46 0 0 0,-5-61 0 0 0,-2-6-3 0 0,2 0-1 0 0,0 0 0 0 0,10 27 0 0 0,-12-43 0 0 0,0 0 0 0 0,-1 0 0 0 0,1 1-1 0 0,1-1 1 0 0,-1-1 0 0 0,0 1 0 0 0,1 0-1 0 0,0-1 1 0 0,0 1 0 0 0,0-1 0 0 0,0 0-1 0 0,1 0 1 0 0,-1 0 0 0 0,1 0 0 0 0,0-1-1 0 0,0 1 1 0 0,0-1 0 0 0,0 0 0 0 0,0 0-1 0 0,8 2 1 0 0,-9-4-133 0 0,-1 1 0 0 0,1-1 1 0 0,-1 1-1 0 0,1-1 0 0 0,0 0 0 0 0,-1 0 0 0 0,1 0 0 0 0,-1-1 0 0 0,1 1 1 0 0,0 0-1 0 0,-1-1 0 0 0,1 0 0 0 0,-1 0 0 0 0,0 0 0 0 0,1 0 1 0 0,-1 0-1 0 0,0 0 0 0 0,1 0 0 0 0,-1-1 0 0 0,0 1 0 0 0,0-1 0 0 0,0 0 1 0 0,0 1-1 0 0,0-1 0 0 0,-1 0 0 0 0,1 0 0 0 0,2-3 0 0 0,5-11-5887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31.997"/>
    </inkml:context>
    <inkml:brush xml:id="br0">
      <inkml:brushProperty name="width" value="0.05" units="cm"/>
      <inkml:brushProperty name="height" value="0.05" units="cm"/>
    </inkml:brush>
  </inkml:definitions>
  <inkml:trace contextRef="#ctx0" brushRef="#br0">12 157 5527 0 0,'-12'14'13066'0'0,"14"-16"-12854"0"0,54-24 267 0 0,-14 6-516 0 0,57-35 0 0 0,-28 7-3704 0 0,-46 29-1993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32.563"/>
    </inkml:context>
    <inkml:brush xml:id="br0">
      <inkml:brushProperty name="width" value="0.05" units="cm"/>
      <inkml:brushProperty name="height" value="0.05" units="cm"/>
    </inkml:brush>
  </inkml:definitions>
  <inkml:trace contextRef="#ctx0" brushRef="#br0">193 148 6911 0 0,'0'0'920'0'0,"0"-8"1592"0"0,-1-2-921 0 0,0-2-8 0 0,0-1 1 0 0,-4-13-1 0 0,5 24-1460 0 0,-1-1 1 0 0,0 0-1 0 0,0 1 1 0 0,0-1-1 0 0,0 1 1 0 0,0 0-1 0 0,0-1 1 0 0,-1 1-1 0 0,1 0 1 0 0,-1 0-1 0 0,1 0 1 0 0,-1 0-1 0 0,0 0 1 0 0,0 0-1 0 0,0 0 1 0 0,-3-2-1 0 0,2 3-84 0 0,0-1-1 0 0,0 1 1 0 0,-1 0-1 0 0,1 0 1 0 0,-1 0-1 0 0,1 0 1 0 0,-1 1-1 0 0,1 0 1 0 0,-1-1-1 0 0,1 1 1 0 0,-1 0-1 0 0,1 1 1 0 0,-1-1-1 0 0,1 1 1 0 0,-1-1-1 0 0,1 1 1 0 0,-7 2-1 0 0,6-1-28 0 0,-1 0-1 0 0,1 0 1 0 0,0 0 0 0 0,0 1-1 0 0,0-1 1 0 0,0 1 0 0 0,1 0-1 0 0,-1 0 1 0 0,1 0 0 0 0,0 1-1 0 0,0-1 1 0 0,0 1 0 0 0,-3 4-1 0 0,1 2-7 0 0,0 1 0 0 0,0-1 0 0 0,1 1 0 0 0,0 0 0 0 0,1 0-1 0 0,-3 20 1 0 0,3-10-2 0 0,1 0 0 0 0,2 38-1 0 0,1-52 1 0 0,-1-1 0 0 0,1 0 0 0 0,1 1 0 0 0,-1-1 0 0 0,1 0 0 0 0,0 0 0 0 0,1 0 0 0 0,0 0 0 0 0,-1 0 0 0 0,2 0 0 0 0,5 8 0 0 0,-7-12 0 0 0,0 0 0 0 0,-1 0 0 0 0,1 0 0 0 0,0 0 0 0 0,0 0 0 0 0,0-1 0 0 0,0 1 0 0 0,0-1 0 0 0,1 1 0 0 0,-1-1 0 0 0,0 0 0 0 0,1 0 0 0 0,-1 0 0 0 0,1 0 0 0 0,-1 0 0 0 0,1-1 0 0 0,-1 1 0 0 0,1-1 0 0 0,0 0 0 0 0,-1 1 0 0 0,1-1 0 0 0,0 0 0 0 0,-1-1 0 0 0,1 1 0 0 0,0 0 0 0 0,-1-1 0 0 0,1 1 0 0 0,-1-1 0 0 0,1 0 0 0 0,4-2 0 0 0,-2 0-4 0 0,-1 0 0 0 0,1 0 0 0 0,-1-1 0 0 0,0 1 0 0 0,0-1 0 0 0,0 0 0 0 0,0 0 0 0 0,0 0 1 0 0,-1 0-1 0 0,0-1 0 0 0,0 0 0 0 0,0 1 0 0 0,-1-1 0 0 0,1 0 0 0 0,1-7 0 0 0,2-4 2 0 0,-1 0-1 0 0,-1-1 1 0 0,4-27 0 0 0,-4 9 2 0 0,-1 0 0 0 0,-2-1 0 0 0,-5-61 0 0 0,3 90 19 0 0,1 5 161 0 0,8 92 172 0 0,-2-42-297 0 0,0-2-89 0 0,13 51 1 0 0,-15-89 141 0 0,0 0-735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44.387"/>
    </inkml:context>
    <inkml:brush xml:id="br0">
      <inkml:brushProperty name="width" value="0.05" units="cm"/>
      <inkml:brushProperty name="height" value="0.05" units="cm"/>
    </inkml:brush>
  </inkml:definitions>
  <inkml:trace contextRef="#ctx0" brushRef="#br0">0 259 1839 0 0,'0'0'14752'0'0,"1"2"-14464"0"0,6 25 6 0 0,-1 0 0 0 0,4 41 0 0 0,0 3-172 0 0,-4-39-99 0 0,-4-30 20 0 0,-1-2-47 0 0,0 0 0 0 0,0 0 0 0 0,0 0 0 0 0,1 0 1 0 0,-1 0-1 0 0,0 0 0 0 0,0 0 0 0 0,0-1 1 0 0,0 1-1 0 0,1-1 0 0 0,-1 1 0 0 0,0-1 0 0 0,0 1 1 0 0,0-1-1 0 0,0 1 0 0 0,0-1 0 0 0,0 0 0 0 0,0 1 1 0 0,0-1-1 0 0,-1 0 0 0 0,1 0 0 0 0,0 0 1 0 0,0 0-1 0 0,-1 0 0 0 0,1 0 0 0 0,0 0 0 0 0,-1 0 1 0 0,1 0-1 0 0,-1 0 0 0 0,1 0 0 0 0,-1 0 1 0 0,1-2-1 0 0,0 1-2 0 0,4-13 4 0 0,0 0 1 0 0,-1 0-1 0 0,0-1 1 0 0,-2 0-1 0 0,0 1 1 0 0,1-18-1 0 0,4-29 2 0 0,-5 49 1 0 0,-2 10-3 0 0,5-8 14 0 0,-3 11-4 0 0,-1 1 0 0 0,0-1 1 0 0,1 0-1 0 0,-1 1 0 0 0,0-1 0 0 0,0 0 0 0 0,0 1 1 0 0,1 0-1 0 0,-1-1 0 0 0,0 1 0 0 0,0 0 0 0 0,1 1 1 0 0,8 6 10 0 0,-2 1 1 0 0,1 0-1 0 0,-1 0 1 0 0,-1 1-1 0 0,8 13 1 0 0,-6-10 5 0 0,1 0 0 0 0,14 17 0 0 0,-12-19-22 0 0,-1 1 1 0 0,2-2 0 0 0,-1 1 0 0 0,28 15 0 0 0,-37-24 1 0 0,1 0 0 0 0,-1-1-1 0 0,1 1 1 0 0,-1-1 0 0 0,1 0 0 0 0,-1 0-1 0 0,1 0 1 0 0,0 0 0 0 0,-1 0-1 0 0,1-1 1 0 0,0 0 0 0 0,0 0 0 0 0,0 0-1 0 0,-1 0 1 0 0,1-1 0 0 0,0 1 0 0 0,-1-1-1 0 0,1 0 1 0 0,0 0 0 0 0,-1 0-1 0 0,1-1 1 0 0,-1 1 0 0 0,1-1 0 0 0,-1 0-1 0 0,0 0 1 0 0,0 0 0 0 0,4-3 0 0 0,-2 0 23 0 0,0 0 0 0 0,-1 0 0 0 0,0 0 0 0 0,0-1 0 0 0,-1 1 0 0 0,1-1 1 0 0,-1 0-1 0 0,2-6 0 0 0,2-3 81 0 0,-2 0 0 0 0,4-18 0 0 0,-3 3-13 0 0,-1 0 1 0 0,-1-1 0 0 0,-2 0 0 0 0,-1 1-1 0 0,-1-1 1 0 0,-2 0 0 0 0,-1 1-1 0 0,-10-43 1 0 0,10 65-859 0 0,-2 24-10636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45.596"/>
    </inkml:context>
    <inkml:brush xml:id="br0">
      <inkml:brushProperty name="width" value="0.05" units="cm"/>
      <inkml:brushProperty name="height" value="0.05" units="cm"/>
    </inkml:brush>
  </inkml:definitions>
  <inkml:trace contextRef="#ctx0" brushRef="#br0">0 348 10591 0 0,'0'0'3816'0'0,"1"2"-3673"0"0,2 20-47 0 0,4 25 41 0 0,3 42-75 0 0,0 4 4 0 0,-9-74-46 0 0,-1-1 10 0 0,1 0 1 0 0,1 0-1 0 0,7 31 1 0 0,-9-48-14 0 0,0 0 1 0 0,1-1 0 0 0,-1 1-1 0 0,0 0 1 0 0,0-1 0 0 0,0 1-1 0 0,0 0 1 0 0,1-1 0 0 0,-1 1-1 0 0,0 0 1 0 0,0-1 0 0 0,1 1-1 0 0,-1-1 1 0 0,1 1 0 0 0,-1-1-1 0 0,0 1 1 0 0,1-1 0 0 0,-1 1-1 0 0,1-1 1 0 0,-1 1 0 0 0,1-1 0 0 0,0 1-1 0 0,-1-1 1 0 0,1 0 0 0 0,-1 1-1 0 0,1-1 1 0 0,0 0 0 0 0,-1 0-1 0 0,1 1 1 0 0,0-1 0 0 0,0 0-1 0 0,1 0 27 0 0,0-1 0 0 0,0 1 0 0 0,0-1-1 0 0,0 0 1 0 0,0 0 0 0 0,-1 0 0 0 0,1 0-1 0 0,0 0 1 0 0,-1 0 0 0 0,1 0 0 0 0,1-1-1 0 0,2-3 34 0 0,-1 0 1 0 0,1 1-1 0 0,-1-1 0 0 0,0-1 0 0 0,0 1 1 0 0,4-9-1 0 0,5-7 86 0 0,2-3 8 0 0,14-28 0 0 0,-18 29-68 0 0,27-38 0 0 0,-36 57-78 0 0,11-9 10 0 0,-12 13-33 0 0,-1-1 0 0 0,1 1 0 0 0,0-1 0 0 0,-1 1 0 0 0,1-1 0 0 0,0 1 0 0 0,0-1 0 0 0,0 1 0 0 0,-1-1 0 0 0,1 1 0 0 0,0 0 0 0 0,0 0 0 0 0,0-1 0 0 0,0 1 0 0 0,0 0 0 0 0,0 0 0 0 0,-1 0 0 0 0,1 0 0 0 0,0 0 0 0 0,0 0 0 0 0,0 0 0 0 0,0 1 0 0 0,0-1 0 0 0,0 0 0 0 0,0 0 0 0 0,-1 1 0 0 0,1-1 0 0 0,0 0 0 0 0,0 1 0 0 0,0-1 0 0 0,-1 1 0 0 0,1-1 0 0 0,1 1 0 0 0,-1 0 5 0 0,8 6 19 0 0,-1 1 0 0 0,0-1 0 0 0,0 1 0 0 0,-1 0 0 0 0,0 1 0 0 0,-1 0 0 0 0,1 0 0 0 0,6 14 0 0 0,-3-7 24 0 0,18 25-1 0 0,-23-36-49 0 0,0 0 0 0 0,0 0 0 0 0,1 0 0 0 0,-1-1 0 0 0,1 0 0 0 0,0 0 0 0 0,0 0 0 0 0,0-1 0 0 0,1 0 0 0 0,-1 0 0 0 0,1 0 0 0 0,0-1 0 0 0,12 3 0 0 0,-16-5 8 0 0,-1 0-1 0 0,0 0 1 0 0,1 0-1 0 0,-1 0 0 0 0,0 0 1 0 0,1-1-1 0 0,-1 1 1 0 0,0-1-1 0 0,1 1 1 0 0,-1-1-1 0 0,0 0 1 0 0,0 0-1 0 0,0 0 1 0 0,0 0-1 0 0,0 0 0 0 0,3-3 1 0 0,-1 1 16 0 0,0 0 0 0 0,0-1-1 0 0,0 1 1 0 0,-1-1 0 0 0,1 0 0 0 0,3-6 0 0 0,5-9 97 0 0,-1-1 1 0 0,-1 0 0 0 0,0 0-1 0 0,-2-1 1 0 0,7-23 0 0 0,-12 35-113 0 0,-1 0 1 0 0,0 0 0 0 0,-1 0 0 0 0,0 0-1 0 0,0 0 1 0 0,-1 0 0 0 0,0 0-1 0 0,-1-1 1 0 0,0 1 0 0 0,0 0-1 0 0,-1 0 1 0 0,0 1 0 0 0,-1-1-1 0 0,0 0 1 0 0,-5-10 0 0 0,7 17-8 0 0,0 0 0 0 0,0 0 0 0 0,0 0 0 0 0,0 0 0 0 0,-1 0 1 0 0,1 1-1 0 0,-1-1 0 0 0,1 0 0 0 0,-1 1 0 0 0,0-1 0 0 0,1 1 0 0 0,-1 0 0 0 0,0-1 1 0 0,0 1-1 0 0,0 0 0 0 0,0 0 0 0 0,0 0 0 0 0,0 1 0 0 0,0-1 0 0 0,-1 0 0 0 0,1 1 1 0 0,-5-1-1 0 0,5 1-8 0 0,-1 0 0 0 0,1 1 1 0 0,-1-1-1 0 0,1 1 0 0 0,-1 0 1 0 0,1-1-1 0 0,-1 1 0 0 0,1 0 1 0 0,0 1-1 0 0,0-1 0 0 0,-1 0 0 0 0,1 1 1 0 0,0-1-1 0 0,0 1 0 0 0,0 0 1 0 0,0 0-1 0 0,1-1 0 0 0,-1 1 1 0 0,0 0-1 0 0,-1 3 0 0 0,-1 2 3 0 0,0 0-1 0 0,0 0 0 0 0,0 0 1 0 0,1 1-1 0 0,0-1 0 0 0,1 1 1 0 0,0 0-1 0 0,0 0 0 0 0,0 0 1 0 0,1 0-1 0 0,0 0 0 0 0,1 0 1 0 0,0 0-1 0 0,2 16 0 0 0,-1-11 15 0 0,2 0 0 0 0,0 0 0 0 0,0 0 0 0 0,1 0 0 0 0,1-1 0 0 0,0 1 0 0 0,1-1 0 0 0,9 16 0 0 0,-3-8-11 0 0,-11-19 0 0 0,-1-1 0 0 0,0 1 0 0 0,0-1 0 0 0,1 1 0 0 0,-1-1 0 0 0,0 0 0 0 0,1 1 0 0 0,-1-1 0 0 0,1 1 0 0 0,-1-1 0 0 0,0 0 0 0 0,1 1 0 0 0,-1-1 0 0 0,1 0 0 0 0,-1 0 0 0 0,1 1 0 0 0,-1-1 0 0 0,1 0 0 0 0,-1 0 0 0 0,1 0 0 0 0,-1 1 0 0 0,1-1 0 0 0,-1 0 0 0 0,2 0 0 0 0,2-3 0 0 0,-4 3 0 0 0,3-3 13 0 0,1-1 0 0 0,-1 1 0 0 0,1-1 0 0 0,-1 0-1 0 0,0 0 1 0 0,-1 0 0 0 0,1 0 0 0 0,0 0 0 0 0,-1-1 0 0 0,0 1 0 0 0,0-1-1 0 0,1-4 1 0 0,3-11 40 0 0,4-30-1 0 0,-8 42-46 0 0,13-109 68 0 0,-14 127-74 0 0,1 0 0 0 0,3 14 0 0 0,4 20 0 0 0,-7-34 38 0 0,-1 0 0 0 0,1 0 0 0 0,1-1-1 0 0,0 1 1 0 0,0-1 0 0 0,1 0 0 0 0,0 0 0 0 0,0 0 0 0 0,1-1-1 0 0,11 15 1 0 0,-15-19-37 0 0,0-4 2 0 0,-1 1 1 0 0,0 0-1 0 0,1 0 0 0 0,-1 0 0 0 0,1-1 0 0 0,-1 1 0 0 0,1 0 0 0 0,-1 0 0 0 0,1-1 0 0 0,0 1 0 0 0,-1-1 1 0 0,1 1-1 0 0,0 0 0 0 0,-1-1 0 0 0,1 1 0 0 0,0-1 0 0 0,0 0 0 0 0,1 1 0 0 0,8 3 20 0 0,1-3 20 0 0,-7-2-38 0 0,-1 1 0 0 0,0-1 1 0 0,1-1-1 0 0,-1 1 1 0 0,0 0-1 0 0,0-1 1 0 0,0 1-1 0 0,0-1 0 0 0,0 0 1 0 0,0 0-1 0 0,-1 0 1 0 0,1-1-1 0 0,-1 1 1 0 0,1-1-1 0 0,-1 1 0 0 0,0-1 1 0 0,0 0-1 0 0,0 0 1 0 0,0 0-1 0 0,1-4 1 0 0,4-7 2 0 0,-2 0 0 0 0,1-1 1 0 0,3-19-1 0 0,-4 15-6 0 0,12-46 21 0 0,-4-1 1 0 0,-2 0-1 0 0,-3-1 1 0 0,0-82-1 0 0,-12 114-44 0 0,2 24 64 0 0,0 23 203 0 0,2 19-214 0 0,2-1 1 0 0,1 0-1 0 0,2 0 0 0 0,8 31 0 0 0,4 21 11 0 0,18 90-43 0 0,-33-165-19 0 0,0 1 0 0 0,1-1 0 0 0,-1 0 1 0 0,1-1-1 0 0,0 1 0 0 0,1-1 0 0 0,0 1 0 0 0,0-1 0 0 0,0 0 0 0 0,7 7 0 0 0,-9-11 8 0 0,0 0-1 0 0,1 0 1 0 0,-1 0-1 0 0,0-1 1 0 0,0 1-1 0 0,1-1 1 0 0,-1 1-1 0 0,1-1 1 0 0,0 0 0 0 0,-1 0-1 0 0,1 0 1 0 0,0 0-1 0 0,-1-1 1 0 0,1 1-1 0 0,0-1 1 0 0,0 1-1 0 0,-1-1 1 0 0,1 0-1 0 0,0 0 1 0 0,0-1-1 0 0,0 1 1 0 0,0 0-1 0 0,-1-1 1 0 0,1 0 0 0 0,0 1-1 0 0,-1-1 1 0 0,1 0-1 0 0,0-1 1 0 0,2-1-1 0 0,30-18-5749 0 0,-16 6-406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45.958"/>
    </inkml:context>
    <inkml:brush xml:id="br0">
      <inkml:brushProperty name="width" value="0.05" units="cm"/>
      <inkml:brushProperty name="height" value="0.05" units="cm"/>
    </inkml:brush>
  </inkml:definitions>
  <inkml:trace contextRef="#ctx0" brushRef="#br0">2 120 13359 0 0,'0'1'1027'0'0,"-1"8"2844"0"0,13-15-2393 0 0,92-36-965 0 0,51-23-1914 0 0,-122 48-5359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8:59.962"/>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1 117 2303 0 0,'0'0'6888'0'0,"3"0"-6728"0"0,19 4-123 0 0,-19-5-26 0 0,-1 1 67 0 0,1 1 4 0 0,1 0-21 0 0,-1-1 0 0 0,1 1-1 0 0,0-1 1 0 0,-1 0-1 0 0,6-1 1 0 0,8 1 391 0 0,12 2-118 0 0,-19-1-188 0 0,1-1-1 0 0,-1 1 1 0 0,1-2 0 0 0,-1 1 0 0 0,13-3-1 0 0,-14-1-61 0 0,-6 3-57 0 0,-1 0 1 0 0,1 0 0 0 0,0 0 0 0 0,-1 0 0 0 0,1 1 0 0 0,0-1-1 0 0,0 1 1 0 0,-1 0 0 0 0,1 0 0 0 0,4 0 0 0 0,13-1 22 0 0,-5 2 85 0 0,9 4-94 0 0,-22-5-41 0 0,1 1 0 0 0,0-1 0 0 0,0 0 0 0 0,-1 1 0 0 0,1-1 0 0 0,0-1 0 0 0,3 1 0 0 0,25-2 0 0 0,34 2 0 0 0,-36 0 0 0 0,0-5 0 0 0,-20 3 0 0 0,1 1 0 0 0,-5 2 0 0 0,26-2 0 0 0,-28 1 0 0 0,-1 0 0 0 0,1 0 0 0 0,0 0 0 0 0,0 0 0 0 0,0-1 0 0 0,0 1 0 0 0,-1-1 0 0 0,5-1 0 0 0,18-5 0 0 0,3 4 0 0 0,-14 2 0 0 0,43-4 0 0 0,-11 4 0 0 0,-1 1 0 0 0,0 2 0 0 0,-12-2 35 0 0,-15-1 18 0 0,0 1 1 0 0,27 3-1 0 0,-33-1-22 0 0,-1-2 0 0 0,23 0 0 0 0,7-1-31 0 0,-27 2 60 0 0,-1-1-1 0 0,1-1 0 0 0,-1 0 0 0 0,22-5 0 0 0,-29 5-37 0 0,-1 0-1 0 0,1 1 1 0 0,0 0 0 0 0,-1 0-1 0 0,1 0 1 0 0,6 2-1 0 0,-5-1-4 0 0,0 0-1 0 0,1-1 0 0 0,10 0 0 0 0,12-6-16 0 0,-16 3 0 0 0,0 0 0 0 0,22 0 0 0 0,-25 2 34 0 0,-1 1-1 0 0,0 1 1 0 0,0 0 0 0 0,13 2-1 0 0,-22-3-22 0 0,0 1 0 0 0,0-1 1 0 0,0 0-1 0 0,1 0 0 0 0,-1 0 0 0 0,0 0 0 0 0,0 0 0 0 0,0 0 0 0 0,1 0 0 0 0,-1-1 0 0 0,0 1 0 0 0,2-1 0 0 0,-1 1-3 0 0,-1-1 0 0 0,0 1-1 0 0,0 0 1 0 0,0 0-1 0 0,0-1 1 0 0,1 1-1 0 0,-1 0 1 0 0,0 0-1 0 0,0 0 1 0 0,0 0-1 0 0,2 1 1 0 0,4 0 3 0 0,2 1-10 0 0,1 0-1 0 0,-1-1 1 0 0,13 0-1 0 0,167 3 347 0 0,-145-9-116 0 0,-30 5-182 0 0,34-5 71 0 0,-37 5-88 0 0,-8 0-22 0 0,0 0-1 0 0,1 1 0 0 0,-1-2 0 0 0,1 1 1 0 0,-1 0-1 0 0,0-1 0 0 0,4 0 1 0 0,17-4 22 0 0,-12 2-17 0 0,0 0-1 0 0,1 1 1 0 0,13 0-1 0 0,-12 1 56 0 0,-8 1-12 0 0,-2 2-46 0 0,29 1 24 0 0,-22-3-36 0 0,-4 1 0 0 0,1-1 0 0 0,-1 0 0 0 0,14-1 0 0 0,-18 0 0 0 0,-1 0 0 0 0,1 1 0 0 0,0-1 0 0 0,0 1 0 0 0,-1 0 0 0 0,1 0 0 0 0,0 0 0 0 0,-1 0 1 0 0,1 0-1 0 0,3 1 0 0 0,3 0 13 0 0,116-2 169 0 0,-79 3-248 0 0,-42-1 67 0 0,1-1 0 0 0,0 1 0 0 0,-1-1 0 0 0,1-1 0 0 0,0 1-1 0 0,6-2 1 0 0,-9 1-1 0 0,0 1 0 0 0,0-1 0 0 0,0 1 0 0 0,0 0 0 0 0,0-1 0 0 0,0 1 0 0 0,0 0 0 0 0,0 0 0 0 0,0 0 0 0 0,0 1 0 0 0,0-1 0 0 0,0 0 0 0 0,0 1 0 0 0,3 1 0 0 0,5 0 0 0 0,62 2 0 0 0,-67-3 0 0 0,1 0 0 0 0,-1-1 0 0 0,1 0 0 0 0,-1 0 0 0 0,1 0 0 0 0,6-2 0 0 0,3 0 0 0 0,63 4 0 0 0,-56-2 0 0 0,-22 0 0 0 0,34-2 0 0 0,-29 2 11 0 0,-3 1-8 0 0,-1-1 1 0 0,1 0-1 0 0,0 1 1 0 0,0-1-1 0 0,-1 0 1 0 0,1 0 0 0 0,0 0-1 0 0,0 0 1 0 0,-1-1-1 0 0,1 1 1 0 0,3-1 0 0 0,27-7 6 0 0,-11 4-10 0 0,-16 5 0 0 0,0 0 0 0 0,1-1 0 0 0,1 1 0 0 0,1-1 0 0 0,-1-1 0 0 0,13-1 0 0 0,-14 1 0 0 0,-1 0 0 0 0,19-1 0 0 0,4 3 54 0 0,-26-1-56 0 0,7 0 32 0 0,1 0 1 0 0,14 3-1 0 0,-21-2-11 0 0,1 0 0 0 0,0 0 0 0 0,-1-1 0 0 0,1 1 0 0 0,0-1 0 0 0,-1 0 0 0 0,1 0 0 0 0,7-2 0 0 0,-10 2-19 0 0,0 0-1 0 0,1 0 1 0 0,-1 0 0 0 0,1-1 0 0 0,-1 1 0 0 0,1 0 0 0 0,-1 1 0 0 0,1-1 0 0 0,-1 0-1 0 0,2 1 1 0 0,13 3 0 0 0,-12-5 0 0 0,-3 0 0 0 0,0 0 0 0 0,0 1 0 0 0,1-1 0 0 0,-1 1 0 0 0,0-1 0 0 0,0 1 0 0 0,1 0 0 0 0,-1-1 0 0 0,0 1 0 0 0,0 0 0 0 0,1 0 0 0 0,-1 0 0 0 0,0 0 0 0 0,1 0 0 0 0,1 0 0 0 0,9 0 0 0 0,0 1 0 0 0,11 1 0 0 0,8 2 0 0 0,36 0 160 0 0,-63-4-139 0 0,18 2 8 0 0,-15 0-57 0 0,30-1-18 0 0,-31 0 48 0 0,0-1-1 0 0,0 0 1 0 0,1 1-1 0 0,-1 0 1 0 0,0 1-1 0 0,10 3 1 0 0,-12-5 41 0 0,16-1-34 0 0,-1-2 38 0 0,-16 2-39 0 0,3 0 8 0 0,18 0 41 0 0,-15 1-56 0 0,-4-1-1 0 0,-4 0 0 0 0,1 1 0 0 0,0-1 0 0 0,-1 1 0 0 0,1-1 0 0 0,0 1 0 0 0,-1 0 0 0 0,1 0 0 0 0,0 0 0 0 0,-1 0 0 0 0,1 0 0 0 0,0 0 0 0 0,1 0 0 0 0,11 2 0 0 0,-10-1 8 0 0,-1-1-1 0 0,1 1 0 0 0,0-1 0 0 0,0 1 1 0 0,0-1-1 0 0,0 0 0 0 0,0-1 1 0 0,6 0-1 0 0,10 0 45 0 0,-12 2-42 0 0,40 0 65 0 0,-42 0-60 0 0,-5 0-12 0 0,1 0 0 0 0,0-1 0 0 0,0 1 1 0 0,-1-1-1 0 0,1 1 0 0 0,0-1 0 0 0,0 0 0 0 0,0 0 1 0 0,-1 1-1 0 0,1-1 0 0 0,3-1 0 0 0,11 1-3 0 0,42 2 126 0 0,-41 0-113 0 0,-14 0-18 0 0,18-2 71 0 0,-16-1-65 0 0,18 2 52 0 0,-18 1-46 0 0,-1-1-4 0 0,15-1-3 0 0,65 0 54 0 0,-58-1-39 0 0,-23 1-5 0 0,1 0 0 0 0,0 0 0 0 0,-1 0 0 0 0,1 0 0 0 0,-1 1 0 0 0,7 1 0 0 0,-5 0 3 0 0,-4-1-9 0 0,1-1 0 0 0,-1 1 0 0 0,1-1 0 0 0,-1 0 0 0 0,1 1 0 0 0,-1-1 0 0 0,1 0 0 0 0,-1 0-1 0 0,1 0 1 0 0,0 0 0 0 0,-1 0 0 0 0,3-1 0 0 0,23-3 42 0 0,-16 1-39 0 0,7 1-7 0 0,-13 4 0 0 0,-1-1 0 0 0,3 1 0 0 0,-2-1 0 0 0,-1 0 0 0 0,0-1 0 0 0,1 1 0 0 0,-1-1 0 0 0,8-1 0 0 0,17 2 0 0 0,-1 1 0 0 0,-23-1 0 0 0,-4-1 0 0 0,35-3 0 0 0,-17 1 29 0 0,-1 2 4 0 0,1 0-31 0 0,12-7-2 0 0,-17 5 0 0 0,-13 2 0 0 0,0 0 0 0 0,0 0 0 0 0,0 0 0 0 0,0 0 0 0 0,1 0 0 0 0,-1 0 0 0 0,0 0 0 0 0,0 0 0 0 0,0 1 0 0 0,0-1 0 0 0,0 0 0 0 0,0 1 0 0 0,0-1 0 0 0,0 1 0 0 0,0-1 0 0 0,0 1 0 0 0,0-1 0 0 0,1 2 0 0 0,2-1 0 0 0,12-2 0 0 0,-13-1 0 0 0,2 0 0 0 0,13 2 0 0 0,-3 3 0 0 0,7 1 0 0 0,-16-5 0 0 0,3-2 0 0 0,27 5 0 0 0,-6-1 64 0 0,-4-2-17 0 0,-17 0 16 0 0,0 1-1 0 0,-1 0 0 0 0,15 2 0 0 0,-15-1-38 0 0,-1 0 0 0 0,1 0 0 0 0,-1-1 0 0 0,1 0 0 0 0,10-2 0 0 0,-14 2-12 0 0,0-1-1 0 0,0 1 1 0 0,0 0-1 0 0,0 0 0 0 0,0 1 1 0 0,4 0-1 0 0,2 2-11 0 0,-8-2 0 0 0,0-1 0 0 0,1 1 0 0 0,-1 0 0 0 0,1-1 0 0 0,-1 0 0 0 0,1 0 0 0 0,-1 0 0 0 0,1 0 0 0 0,-1 0 0 0 0,1 0 0 0 0,-1-1 0 0 0,1 1 0 0 0,3-2 0 0 0,4 1 0 0 0,1-1 0 0 0,-1 2 0 0 0,17-1 0 0 0,2 2 0 0 0,0-3 0 0 0,-14 2 20 0 0,-7 1-9 0 0,1-1 0 0 0,-1-1 0 0 0,9-1 0 0 0,-12 2-11 0 0,17-5 0 0 0,-18 3 0 0 0,-2 1 0 0 0,-1 0 0 0 0,1 0 0 0 0,0 1 0 0 0,-1-1 0 0 0,1 1 0 0 0,0-1 0 0 0,0 1 0 0 0,0 0 0 0 0,-1-1 0 0 0,1 1 0 0 0,3 0 0 0 0,8 0 0 0 0,51-9 0 0 0,-50 8 0 0 0,-10 0 0 0 0,-1 0 0 0 0,1 1 0 0 0,-1-1 0 0 0,1 1 0 0 0,0 0 0 0 0,6 1 0 0 0,17 2 0 0 0,3-3 0 0 0,-20 2 0 0 0,-7-1 0 0 0,-1 0 0 0 0,1 0 0 0 0,0-1 0 0 0,-1 1 0 0 0,1-1 0 0 0,-1 1 0 0 0,1-1 0 0 0,0 0 0 0 0,4 0 0 0 0,20-3 0 0 0,-24 3 0 0 0,0-1 0 0 0,0 1 0 0 0,0 0 0 0 0,0 0 0 0 0,1 0 0 0 0,-1 0 0 0 0,0 1 0 0 0,0-1 0 0 0,4 2 0 0 0,3 1 0 0 0,32-1 0 0 0,6 2 0 0 0,-34-2 0 0 0,-2-3 0 0 0,17-3 0 0 0,-3 4 0 0 0,44 0 0 0 0,-65-1 0 0 0,18-1 0 0 0,-18 3 0 0 0,19-1 0 0 0,-19 1 0 0 0,17-4 0 0 0,-18 1 0 0 0,1 0 0 0 0,14 1 0 0 0,-13 2 0 0 0,-5-1 0 0 0,1 1 0 0 0,-1-1 0 0 0,1 1 0 0 0,-1-1 0 0 0,1 0 0 0 0,0 1 0 0 0,-1-1 0 0 0,1 0 0 0 0,0 0 0 0 0,-1 0 0 0 0,3-1 0 0 0,1 1 0 0 0,-3-2 0 0 0,30-3 0 0 0,38-2 0 0 0,-52 8 39 0 0,-14-1-35 0 0,0 1-1 0 0,1-1 1 0 0,-1 1-1 0 0,1-1 1 0 0,-1-1 0 0 0,7 0-1 0 0,-7 0-3 0 0,-2 0 0 0 0,0 0 0 0 0,-1 1 0 0 0,1-1 0 0 0,0 1 0 0 0,-1-1 0 0 0,1 1 0 0 0,0 0 0 0 0,-1-1 0 0 0,1 1 0 0 0,0 0 0 0 0,0 0 0 0 0,1 1 0 0 0,53-3 0 0 0,-26 0 0 0 0,-1 2 0 0 0,13-2 0 0 0,0 2 0 0 0,-38-2 0 0 0,-2 2 0 0 0,0-1 0 0 0,-1 1 0 0 0,1 0 0 0 0,0-1 0 0 0,-1 1 0 0 0,1 0 0 0 0,0 0 0 0 0,-1 0 0 0 0,1 0 0 0 0,0 0 0 0 0,-1 1 0 0 0,3-1 0 0 0,6 1 0 0 0,-7 0 0 0 0,1-1 0 0 0,0 0 0 0 0,-1 0 0 0 0,1 0 0 0 0,-1 0 0 0 0,6-2 0 0 0,10-1 0 0 0,-14 4 0 0 0,0 0 0 0 0,10-2 0 0 0,-8 0 0 0 0,1 1 0 0 0,-1 0 0 0 0,10 1 0 0 0,-1-3 0 0 0,-11 1 0 0 0,0 1 0 0 0,-1-1 0 0 0,1 1 0 0 0,0 0 0 0 0,0 1 0 0 0,7 0 0 0 0,8 2 0 0 0,-19-3 0 0 0,3-2 0 0 0,28 0 0 0 0,-15 2 0 0 0,6-2 0 0 0,-22 1 0 0 0,1 1 0 0 0,-1-1 0 0 0,0 0 0 0 0,1 1 0 0 0,-1-1 0 0 0,0 1 0 0 0,1-1 0 0 0,-1 1 0 0 0,1-1 0 0 0,-1 1 0 0 0,3 0 0 0 0,10 0 0 0 0,0 1 0 0 0,0-3 0 0 0,29-3 0 0 0,-39 3 0 0 0,20-1 0 0 0,17 6 0 0 0,1-6 0 0 0,-14 2 0 0 0,-10 0 0 0 0,-14 2 0 0 0,-3 0 0 0 0,1 0 0 0 0,-1-1 0 0 0,1 1 0 0 0,-1-1 0 0 0,1 0 0 0 0,-1 1 0 0 0,1-1 0 0 0,-1 0 0 0 0,1 0 0 0 0,-1 0 0 0 0,1 0 0 0 0,2 0 0 0 0,115 2 0 0 0,-90-2 0 0 0,55-2 0 0 0,-51 4 0 0 0,-28-1 0 0 0,0-1 0 0 0,1 0 0 0 0,-1 0 0 0 0,1 0 0 0 0,7-2 0 0 0,3 0 0 0 0,32-5 11 0 0,-31 4 36 0 0,-14 2-41 0 0,34-2 66 0 0,4-2-72 0 0,-27 3 0 0 0,-1 1 0 0 0,1 1 0 0 0,4-1 0 0 0,-14 3 0 0 0,-1 0 0 0 0,12-1 0 0 0,-1-3 11 0 0,-1 0 32 0 0,-2 3-73 0 0,-9-1-172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57.209"/>
    </inkml:context>
    <inkml:brush xml:id="br0">
      <inkml:brushProperty name="width" value="0.05" units="cm"/>
      <inkml:brushProperty name="height" value="0.05" units="cm"/>
    </inkml:brush>
  </inkml:definitions>
  <inkml:trace contextRef="#ctx0" brushRef="#br0">11 51 1375 0 0,'0'0'136'0'0,"2"-8"-136"0"0,-4-1 0 0 0,0-1 360 0 0,1 2 488 0 0,-3-1-416 0 0,1 3-432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4:58.186"/>
    </inkml:context>
    <inkml:brush xml:id="br0">
      <inkml:brushProperty name="width" value="0.05" units="cm"/>
      <inkml:brushProperty name="height" value="0.05" units="cm"/>
    </inkml:brush>
  </inkml:definitions>
  <inkml:trace contextRef="#ctx0" brushRef="#br0">4 251 4111 0 0,'0'0'1359'0'0,"1"-18"4425"0"0,-2 38 559 0 0,-1 4-6086 0 0,1 0 0 0 0,2 24-1 0 0,2-26-255 0 0,2 28 10 0 0,-3-35 672 0 0,1-22-316 0 0,3-23-151 0 0,-2-4-98 0 0,12-70 144 0 0,-13 93-256 0 0,0 0 0 0 0,0 0-1 0 0,1 0 1 0 0,1 1 0 0 0,0 0 0 0 0,0 0-1 0 0,7-10 1 0 0,-9 15 15 0 0,0 1 0 0 0,0-1-1 0 0,1 1 1 0 0,0-1 0 0 0,-1 1 0 0 0,1 1-1 0 0,1-1 1 0 0,-1 0 0 0 0,0 1 0 0 0,1 0-1 0 0,0 0 1 0 0,0 0 0 0 0,0 1 0 0 0,0-1-1 0 0,0 1 1 0 0,1 0 0 0 0,8-1 0 0 0,-5 1-11 0 0,-2 1 1 0 0,-6 0 125 0 0,0 4-115 0 0,0 0 1 0 0,0 0-1 0 0,0 0 0 0 0,-1 0 1 0 0,1 0-1 0 0,-1 0 1 0 0,0 4-1 0 0,0-3-8 0 0,21 120 172 0 0,-9-63-189 0 0,-11-55 4 0 0,0 0 0 0 0,1 0 0 0 0,-1 0 0 0 0,2 0 0 0 0,4 9 0 0 0,-7-14 0 0 0,0 0 0 0 0,1 0 0 0 0,-1-1 0 0 0,1 1 0 0 0,-1 0 0 0 0,1 0 0 0 0,-1-1 0 0 0,1 1 0 0 0,0 0 0 0 0,-1-1 0 0 0,1 1 0 0 0,0 0 0 0 0,-1-1 0 0 0,1 1 0 0 0,0-1 0 0 0,0 1 0 0 0,0-1 0 0 0,-1 0 0 0 0,1 1 0 0 0,0-1 0 0 0,0 0 0 0 0,0 0 0 0 0,0 1 0 0 0,0-1 0 0 0,0 0 0 0 0,0 0 0 0 0,1 0 0 0 0,0 0 0 0 0,-1 0 0 0 0,0 0 0 0 0,-1 1 0 0 0,1-1 0 0 0,0 0 0 0 0,0 0 0 0 0,-1 0 0 0 0,1 0 0 0 0,0 0 0 0 0,0 0 0 0 0,0 0 0 0 0,-1 0 0 0 0,1 0 0 0 0,0-1 0 0 0,0 1 0 0 0,-1 0 0 0 0,1 0 0 0 0,0-1 0 0 0,-1 1 0 0 0,1 0 0 0 0,0-1 0 0 0,-1 1 0 0 0,2-1 0 0 0,1-1 0 0 0,4-3 0 0 0,-1 1 0 0 0,1-1 0 0 0,0-1 0 0 0,-1 1 0 0 0,0-1 0 0 0,-1 0 0 0 0,1 0 0 0 0,5-10 0 0 0,34-59 0 0 0,-40 66 0 0 0,3-8 1 0 0,0-1 0 0 0,-2 0 0 0 0,6-23 0 0 0,-3 11 55 0 0,7-46 142 0 0,-12 47 1525 0 0,-8 40-1416 0 0,1-3-228 0 0,2 1-1 0 0,-1 0 1 0 0,1 0 0 0 0,0 0-1 0 0,1 14 1 0 0,7 46 50 0 0,-3-37-85 0 0,11 88 31 0 0,6 107-11 0 0,-20-204-55 0 0,-2 241 63 0 0,-3-204-121 0 0,-2 0 0 0 0,-19 82-1 0 0,20-121-52 0 0,-1-1-1 0 0,-15 32 0 0 0,18-45 33 0 0,0 0 0 0 0,-1-1 0 0 0,0 1 0 0 0,0-1 0 0 0,0 0 0 0 0,-1 0 0 0 0,0-1 0 0 0,0 0-1 0 0,0 1 1 0 0,-1-2 0 0 0,-6 6 0 0 0,10-9 52 0 0,1 0-1 0 0,-1-1 1 0 0,1 1-1 0 0,-1 0 1 0 0,0 0 0 0 0,1-1-1 0 0,-1 1 1 0 0,0-1-1 0 0,0 0 1 0 0,1 0 0 0 0,-1 1-1 0 0,0-1 1 0 0,0 0-1 0 0,0 0 1 0 0,0-1-1 0 0,1 1 1 0 0,-1 0 0 0 0,0-1-1 0 0,0 1 1 0 0,1-1-1 0 0,-1 1 1 0 0,0-1 0 0 0,1 0-1 0 0,-1 1 1 0 0,1-1-1 0 0,-1 0 1 0 0,1 0-1 0 0,-1 0 1 0 0,1-1 0 0 0,-1 1-1 0 0,1 0 1 0 0,0 0-1 0 0,0-1 1 0 0,-2-1 0 0 0,-1-3 12 0 0,0 0 1 0 0,1 0-1 0 0,-1 0 1 0 0,1 0-1 0 0,1-1 1 0 0,-1 1 0 0 0,-2-11-1 0 0,2 1 68 0 0,0 0 1 0 0,1 0-1 0 0,0 0 0 0 0,1 0 1 0 0,1-1-1 0 0,4-28 0 0 0,0 23 72 0 0,0 0 0 0 0,2 0 0 0 0,1 1 0 0 0,11-27 0 0 0,11-10 271 0 0,2 2 0 0 0,57-78 0 0 0,-44 71-271 0 0,70-104-969 0 0,-97 140 295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00.501"/>
    </inkml:context>
    <inkml:brush xml:id="br0">
      <inkml:brushProperty name="width" value="0.05" units="cm"/>
      <inkml:brushProperty name="height" value="0.05" units="cm"/>
    </inkml:brush>
  </inkml:definitions>
  <inkml:trace contextRef="#ctx0" brushRef="#br0">0 658 4143 0 0,'0'0'9175'0'0,"0"2"-8759"0"0,19 82 773 0 0,-8-40-969 0 0,-6-19-126 0 0,-5-23 388 0 0,2-3-304 0 0,3-2-64 0 0,0 0 1 0 0,-1 0-1 0 0,1-1 1 0 0,-1 0 0 0 0,0 1-1 0 0,0-2 1 0 0,0 1-1 0 0,-1 0 1 0 0,7-10 0 0 0,-4 3 58 0 0,0 0 0 0 0,-1 0 0 0 0,7-19 0 0 0,-3-11 219 0 0,-9 40 303 0 0,1 2-676 0 0,1 0 0 0 0,-1 0 0 0 0,0 0 0 0 0,0 0 0 0 0,1 1 0 0 0,-1-1 0 0 0,0 0 0 0 0,0 1 0 0 0,0-1 0 0 0,1 3-1 0 0,-1-2 15 0 0,11 18 71 0 0,-6-9-48 0 0,1-1 0 0 0,10 13 0 0 0,-10-14-56 0 0,0-2 0 0 0,3-2 0 0 0,-8-6 1 0 0,0 1 1 0 0,0 0-1 0 0,-1-1 0 0 0,1 1 1 0 0,0-1-1 0 0,0 0 0 0 0,0 1 0 0 0,-1-1 1 0 0,1 0-1 0 0,0 0 0 0 0,-1 0 0 0 0,1-1 1 0 0,-1 1-1 0 0,1 0 0 0 0,-1 0 1 0 0,0-1-1 0 0,1 1 0 0 0,-1-1 0 0 0,0 1 1 0 0,0-1-1 0 0,0 0 0 0 0,1-1 1 0 0,2-3 15 0 0,-1-1 1 0 0,0 0-1 0 0,0 1 1 0 0,3-12 0 0 0,-2 3-13 0 0,-1-1 1 0 0,0 0 0 0 0,-1 0 0 0 0,-1 1-1 0 0,-1-1 1 0 0,0 0 0 0 0,-1 0-1 0 0,-1 0 1 0 0,0 0 0 0 0,-1 0 0 0 0,0 1-1 0 0,-11-26 1 0 0,13 35-6 0 0,9 4 0 0 0,5 1 0 0 0,1 1 0 0 0,0-1 0 0 0,26-6 0 0 0,-29 5 10 0 0,-8 1-29 0 0,8-6 156 0 0,-10 10-120 0 0,0-1-1 0 0,0 1 1 0 0,0 0-1 0 0,0-1 0 0 0,-1 1 1 0 0,1 0-1 0 0,-1 0 1 0 0,0 0-1 0 0,0 2 1 0 0,1-3 0 0 0,-3 60 68 0 0,3-39-74 0 0,-1-14-5 0 0,0 1-1 0 0,1-1 1 0 0,0 0 0 0 0,4 17-1 0 0,-3-22-4 0 0,-1-1 0 0 0,1 1 0 0 0,-1-1 0 0 0,1 0 0 0 0,0 1-1 0 0,0-1 1 0 0,0 0 0 0 0,1 0 0 0 0,-1-1 0 0 0,1 1-1 0 0,0 0 1 0 0,-1-1 0 0 0,1 0 0 0 0,0 1 0 0 0,0-1-1 0 0,7 3 1 0 0,-8-4 0 0 0,0 0 1 0 0,0-1-1 0 0,0 1 0 0 0,-1 0 0 0 0,1-1 1 0 0,0 1-1 0 0,0-1 0 0 0,0 0 0 0 0,1 0 1 0 0,-1 0-1 0 0,0 0 0 0 0,0 0 0 0 0,0 0 1 0 0,0 0-1 0 0,0-1 0 0 0,0 1 0 0 0,3-2 1 0 0,-2 1 3 0 0,0-1 0 0 0,0 0 0 0 0,0 1 0 0 0,0-1 0 0 0,0-1 0 0 0,0 1 0 0 0,0 0 0 0 0,-1-1 0 0 0,4-3 1 0 0,-1-1 5 0 0,1 0 0 0 0,-2-1 0 0 0,1 1 0 0 0,-1-1 0 0 0,0 0 1 0 0,-1 0-1 0 0,4-13 0 0 0,0-11 28 0 0,-1 0 0 0 0,-1-1 0 0 0,0-61 0 0 0,-17-98-6 0 0,11 178-26 0 0,1 5 10 0 0,-1 1 0 0 0,0 0 0 0 0,-3-13 0 0 0,6 72 108 0 0,1-26-123 0 0,48 282 124 0 0,-50-299-126 0 0,1 0 0 0 0,0 1 0 0 0,0-1 0 0 0,1 0 0 0 0,0 0 0 0 0,0-1 0 0 0,1 1 0 0 0,9 13 0 0 0,-6-14 0 0 0,-2-3-10 0 0,-2-3-33 0 0,-1-1 42 0 0,0 0 1 0 0,0 0-1 0 0,0 0 1 0 0,0-1-1 0 0,0 1 1 0 0,0 0-1 0 0,0-1 1 0 0,0 0-1 0 0,0 1 1 0 0,0-1 0 0 0,0 0-1 0 0,-1 0 1 0 0,1 0-1 0 0,0 0 1 0 0,-1-1-1 0 0,1 1 1 0 0,-1 0-1 0 0,1-1 1 0 0,-1 1-1 0 0,1-1 1 0 0,-1 1-1 0 0,2-4 1 0 0,0 1 0 0 0,2-2 0 0 0,-1-1 0 0 0,0 1 0 0 0,-1-1 0 0 0,1 0 0 0 0,-1 0 0 0 0,-1-1 0 0 0,4-11 0 0 0,7-54 0 0 0,-13 72 0 0 0,7-66 28 0 0,-5-105 0 0 0,-2 100-20 0 0,-4-59-8 0 0,16 176 0 0 0,-9-27 20 0 0,1 26 1 0 0,-1 0 2 0 0,3 3-23 0 0,23 136 0 0 0,-20-148 1 0 0,12 48 1 0 0,-18-72-5 0 0,1 0 1 0 0,1 0-1 0 0,0-1 0 0 0,0 1 1 0 0,8 9-1 0 0,-13-19-18 0 0,1 0 0 0 0,0 0 0 0 0,0-1 0 0 0,0 1 0 0 0,0 0 0 0 0,0-1 0 0 0,0 1 0 0 0,0 0 0 0 0,0-1 0 0 0,0 1 0 0 0,0-1 0 0 0,0 1 0 0 0,1-1 0 0 0,-1 0 0 0 0,0 0 0 0 0,0 1 0 0 0,0-1 0 0 0,0 0 0 0 0,1 0 0 0 0,-1 0 0 0 0,0 0 0 0 0,0 0 0 0 0,0 0 0 0 0,2-1 0 0 0,12-3-1417 0 0,-4-3-3548 0 0,-3-1-940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00.816"/>
    </inkml:context>
    <inkml:brush xml:id="br0">
      <inkml:brushProperty name="width" value="0.05" units="cm"/>
      <inkml:brushProperty name="height" value="0.05" units="cm"/>
    </inkml:brush>
  </inkml:definitions>
  <inkml:trace contextRef="#ctx0" brushRef="#br0">48 1 15663 0 0,'-8'7'1392'0'0,"-2"-1"-1112"0"0,-1-1-280 0 0,1-1 0 0 0,2-3 1328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02.949"/>
    </inkml:context>
    <inkml:brush xml:id="br0">
      <inkml:brushProperty name="width" value="0.05" units="cm"/>
      <inkml:brushProperty name="height" value="0.05" units="cm"/>
    </inkml:brush>
  </inkml:definitions>
  <inkml:trace contextRef="#ctx0" brushRef="#br0">7 741 11719 0 0,'0'0'2059'0'0,"-1"2"-1630"0"0,0 2-295 0 0,0-1-1 0 0,0 1 1 0 0,0 0 0 0 0,0 0-1 0 0,1 0 1 0 0,0 0-1 0 0,-1-1 1 0 0,2 7-1 0 0,5 34 220 0 0,0-7-257 0 0,-5-29-73 0 0,0 0 0 0 0,4 15 0 0 0,-1-8 21 0 0,0 0 1 0 0,1 19 0 0 0,-4-21-35 0 0,-1-2 1 0 0,0-8 77 0 0,-5-46-436 0 0,5 14 421 0 0,2 1 1 0 0,1-1 0 0 0,11-43-1 0 0,-11 57 72 0 0,-1 7-27 0 0,0-1 1 0 0,0 1 0 0 0,1-1-1 0 0,0 1 1 0 0,1 0 0 0 0,0 0-1 0 0,0 1 1 0 0,0-1 0 0 0,1 1-1 0 0,9-11 1 0 0,-13 17-98 0 0,0 0-1 0 0,0 0 1 0 0,0 0 0 0 0,0 1 0 0 0,0-1-1 0 0,0 0 1 0 0,0 0 0 0 0,0 1 0 0 0,1-1-1 0 0,-1 0 1 0 0,0 1 0 0 0,0-1 0 0 0,0 1-1 0 0,1 0 1 0 0,-1-1 0 0 0,0 1 0 0 0,1 0-1 0 0,-1 0 1 0 0,0 0 0 0 0,1 0-1 0 0,-1 0 1 0 0,0 0 0 0 0,1 0 0 0 0,-1 0-1 0 0,0 1 1 0 0,0-1 0 0 0,1 0 0 0 0,-1 1-1 0 0,0-1 1 0 0,0 1 0 0 0,1-1 0 0 0,-1 1-1 0 0,0 0 1 0 0,0 0 0 0 0,0-1 0 0 0,0 1-1 0 0,0 0 1 0 0,0 0 0 0 0,1 2 0 0 0,2 1 23 0 0,0 1-1 0 0,0 0 1 0 0,-1 0 0 0 0,0 0 0 0 0,0 1 0 0 0,4 9 0 0 0,-3-4 8 0 0,0 0 0 0 0,-1 0 0 0 0,-1 1 0 0 0,0-1 0 0 0,1 20-1 0 0,-6 67 116 0 0,1-69-133 0 0,3-20 13 0 0,4-18 27 0 0,3-5-120 0 0,4-4 54 0 0,-1-1-1 0 0,-1 0 1 0 0,0-1 0 0 0,7-25 0 0 0,4-5 6 0 0,-13 31-4 0 0,46-93 170 0 0,-46 96-169 0 0,-4 12 8 0 0,-1 2 15 0 0,5-2-13 0 0,-8 3-15 0 0,1 1 0 0 0,0 0 0 0 0,-1 0 0 0 0,1 0 0 0 0,-1 0 0 0 0,1 0 0 0 0,-1 0 0 0 0,1 0-1 0 0,-1 0 1 0 0,1 0 0 0 0,-1 0 0 0 0,1 1 0 0 0,-1-1 0 0 0,1 0 0 0 0,-1 0 0 0 0,1 0 0 0 0,-1 1 0 0 0,1-1 0 0 0,-1 0 0 0 0,1 0 0 0 0,-1 1 0 0 0,1 0 0 0 0,8 6 59 0 0,-9-6-54 0 0,3 2 16 0 0,0 1 1 0 0,0 0-1 0 0,-1-1 0 0 0,1 2 1 0 0,-1-1-1 0 0,0 0 0 0 0,0 0 0 0 0,0 1 1 0 0,2 6-1 0 0,0 6 37 0 0,2 22 0 0 0,1 1-1 0 0,0 7-30 0 0,-6-34-22 0 0,0 0-1 0 0,6 17 0 0 0,-2-16-10 0 0,1-1 0 0 0,3-2 0 0 0,2-4-12 0 0,-6-6-36 0 0,-3-1 46 0 0,0 0 1 0 0,0 1-1 0 0,1-1 0 0 0,-1 0 1 0 0,0-1-1 0 0,0 1 0 0 0,0 0 1 0 0,0-1-1 0 0,1 1 0 0 0,-1-1 0 0 0,0 0 1 0 0,0 0-1 0 0,0 1 0 0 0,0-1 1 0 0,0-1-1 0 0,0 1 0 0 0,-1 0 1 0 0,1 0-1 0 0,0-1 0 0 0,-1 1 1 0 0,4-4-1 0 0,0-1-26 0 0,2 0 26 0 0,-1-1 1 0 0,0-1-1 0 0,0 1 0 0 0,-1-1 1 0 0,0 0-1 0 0,5-12 0 0 0,-2 3 3 0 0,-1-1-1 0 0,5-21 0 0 0,-8 22 0 0 0,-1 0 0 0 0,1-32 0 0 0,-1 0 0 0 0,-2 46 0 0 0,-1-4 0 0 0,1-1 0 0 0,-1 1 0 0 0,0-1 0 0 0,-2-10 0 0 0,2 15 0 0 0,-1-7 11 0 0,1 8 266 0 0,9 63 102 0 0,-9-37-287 0 0,1 1 1 0 0,8 47-1 0 0,-4-57-92 0 0,3-2 0 0 0,4 2 0 0 0,-7-13 0 0 0,-1-1 0 0 0,13 8 0 0 0,-11-10 0 0 0,-3 0 0 0 0,2 1-6 0 0,1-1-1 0 0,-1 0 1 0 0,1 0-1 0 0,-1-1 1 0 0,1 1-1 0 0,-1-1 1 0 0,0 0-1 0 0,0-1 1 0 0,0 1-1 0 0,8-6 1 0 0,-6 3-1 0 0,0-1 1 0 0,-1 0-1 0 0,0 0 1 0 0,0 0-1 0 0,0 0 1 0 0,5-11 0 0 0,3-5 3 0 0,-2 0 0 0 0,-1-1 0 0 0,13-41 0 0 0,-14 33 3 0 0,6-43 0 0 0,-5 22 0 0 0,-7 35 17 0 0,-1 7-6 0 0,0 0-1 0 0,-1-1 1 0 0,0 1-1 0 0,-1-1 1 0 0,0 1 0 0 0,-1-1-1 0 0,0 1 1 0 0,0-1-1 0 0,-1 0 1 0 0,-1 1 0 0 0,-3-16-1 0 0,4 24 214 0 0,-4 88 182 0 0,35 171-135 0 0,-28-249-269 0 0,-1 0-1 0 0,1-1 0 0 0,1 1 0 0 0,-1 0 0 0 0,1-1 0 0 0,1 0 0 0 0,-1 0 0 0 0,1 0 0 0 0,1 0 0 0 0,-1-1 0 0 0,7 8 0 0 0,-8-11-1 0 0,0 0-1 0 0,0 0 1 0 0,0-1-1 0 0,0 1 1 0 0,1-1-1 0 0,-1 0 1 0 0,1 0-1 0 0,-1 0 1 0 0,1-1-1 0 0,0 1 1 0 0,0-1-1 0 0,-1 0 1 0 0,1 0-1 0 0,0 0 1 0 0,0-1-1 0 0,0 1 1 0 0,0-1-1 0 0,0 0 0 0 0,0 0 1 0 0,0 0-1 0 0,0-1 1 0 0,0 1-1 0 0,0-1 1 0 0,4-1-1 0 0,-4 0-1 0 0,0 0-1 0 0,1 0 0 0 0,-1 0 0 0 0,0 0 0 0 0,0 0 0 0 0,-1-1 0 0 0,1 0 0 0 0,-1 0 0 0 0,1 0 1 0 0,-1 0-1 0 0,5-7 0 0 0,1-2-3 0 0,0 0-1 0 0,8-18 1 0 0,-7 11 10 0 0,-2 0 1 0 0,-1 0-1 0 0,0-1 0 0 0,4-21 1 0 0,11-84 29 0 0,-11 55-26 0 0,-7 45-8 0 0,-4 15 11 0 0,0 8 43 0 0,0 16 17 0 0,1 15 20 0 0,2 0 0 0 0,7 29-1 0 0,-5-28-46 0 0,-1-11-13 0 0,9 26 1 0 0,0-5-11 0 0,-3-5-21 0 0,-4-22 0 0 0,4-2 0 0 0,6-3 0 0 0,1-5 0 0 0,-14-4-1 0 0,1 0-1 0 0,-1 0 1 0 0,1 0 0 0 0,-1 0-1 0 0,1 0 1 0 0,-1-1 0 0 0,0 1-1 0 0,1-1 1 0 0,-1 0 0 0 0,0 0-1 0 0,0 0 1 0 0,0 0-1 0 0,-1-1 1 0 0,1 1 0 0 0,0-1-1 0 0,-1 0 1 0 0,0 0 0 0 0,0 0-1 0 0,4-5 1 0 0,3-7-11 0 0,-1-1 1 0 0,12-29-1 0 0,-14 30 10 0 0,10-27 2 0 0,-1-1 0 0 0,15-79 0 0 0,-27 101 0 0 0,0-26 0 0 0,0 7 0 0 0,-2-18 18 0 0,-1 37 0 0 0,2-21-1 0 0,-3 7 69 0 0,1 33 751 0 0,0 5-737 0 0,-1 26 17 0 0,1 1 0 0 0,7 45 0 0 0,-1-10-36 0 0,-5-37-66 0 0,2 1 1 0 0,2-1-1 0 0,0 0 0 0 0,11 33 0 0 0,-12-52-13 0 0,0 0 1 0 0,0-1-1 0 0,0 0 0 0 0,1 0 1 0 0,11 14-1 0 0,-12-18-16 0 0,-1 0-1 0 0,1 0 1 0 0,0 0 0 0 0,0 0 0 0 0,0-1-1 0 0,0 0 1 0 0,1 0 0 0 0,-1 0 0 0 0,1 0-1 0 0,0-1 1 0 0,8 3 0 0 0,-10-4-76 0 0,0-1 1 0 0,1 1-1 0 0,-1-1 0 0 0,1 0 1 0 0,-1 0-1 0 0,0-1 0 0 0,1 1 1 0 0,-1 0-1 0 0,1-1 0 0 0,-1 0 1 0 0,0 0-1 0 0,0 0 1 0 0,1 0-1 0 0,4-4 0 0 0,4-2-620 0 0,0 0-1 0 0,14-12 1 0 0,-14 9 271 0 0,1-1-263 0 0,0 0-1 0 0,-1-1 0 0 0,-1-1 1 0 0,12-15-1 0 0,-20 24 440 0 0,17-21-1553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03.284"/>
    </inkml:context>
    <inkml:brush xml:id="br0">
      <inkml:brushProperty name="width" value="0.05" units="cm"/>
      <inkml:brushProperty name="height" value="0.05" units="cm"/>
    </inkml:brush>
  </inkml:definitions>
  <inkml:trace contextRef="#ctx0" brushRef="#br0">0 157 13271 0 0,'0'0'1202'0'0,"3"0"-988"0"0,16-3 315 0 0,-1 0 1 0 0,1-2-1 0 0,-1 0 0 0 0,0 0 0 0 0,0-2 0 0 0,18-9 0 0 0,8-6-90 0 0,100-53-1966 0 0,-119 60 527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06.022"/>
    </inkml:context>
    <inkml:brush xml:id="br0">
      <inkml:brushProperty name="width" value="0.05" units="cm"/>
      <inkml:brushProperty name="height" value="0.05" units="cm"/>
    </inkml:brush>
  </inkml:definitions>
  <inkml:trace contextRef="#ctx0" brushRef="#br0">224 30 7367 0 0,'0'0'568'0'0,"-8"-1"-352"0"0,-2-2 1881 0 0,1 0-1 0 0,-16-7 0 0 0,-4-1 1338 0 0,29 10-3423 0 0,-1 1-1 0 0,1 0 1 0 0,-1 0 0 0 0,1 0-1 0 0,-1 0 1 0 0,1 0 0 0 0,-1 0-1 0 0,1 0 1 0 0,-1 0 0 0 0,1 0 0 0 0,-1 0-1 0 0,1 0 1 0 0,-1 0 0 0 0,1 0-1 0 0,-1 0 1 0 0,1 0 0 0 0,0 1-1 0 0,-1-1 1 0 0,1 0 0 0 0,-1 0 0 0 0,1 0-1 0 0,-1 1 1 0 0,1-1 0 0 0,-1 0-1 0 0,1 1 1 0 0,0-1 0 0 0,-1 0-1 0 0,1 1 1 0 0,-1 0 0 0 0,0 1-6 0 0,0-1 1 0 0,0 1 0 0 0,1 0-1 0 0,-1 0 1 0 0,0 0-1 0 0,1-1 1 0 0,-1 1 0 0 0,1 3-1 0 0,-1 5-15 0 0,0-1 0 0 0,2 14 0 0 0,1-5 29 0 0,1 0-1 0 0,1 0 0 0 0,1-1 1 0 0,7 19-1 0 0,-5-14 380 0 0,9 38 0 0 0,-16-57-357 0 0,0 1 0 0 0,0-1 0 0 0,0 0 0 0 0,0 1 0 0 0,0-1 0 0 0,0 1 0 0 0,-1-1 0 0 0,0 0 0 0 0,0 1 0 0 0,0-1 0 0 0,0 0 0 0 0,0 0 0 0 0,-4 6 0 0 0,4-8-32 0 0,0 1 0 0 0,0-1 0 0 0,0 0 0 0 0,0 1-1 0 0,0-1 1 0 0,0 0 0 0 0,0 0 0 0 0,0 0 0 0 0,-1 0 0 0 0,1 0 0 0 0,-1 0 0 0 0,1 0 0 0 0,0 0 0 0 0,-1-1 0 0 0,0 1 0 0 0,1-1 0 0 0,-1 1 0 0 0,1-1 0 0 0,-1 1 0 0 0,0-1-1 0 0,1 0 1 0 0,-1 0 0 0 0,1 0 0 0 0,-1 0 0 0 0,0 0 0 0 0,1 0 0 0 0,-1 0 0 0 0,0-1 0 0 0,1 1 0 0 0,-4-1 0 0 0,-11-5-589 0 0,1-1 0 0 0,-25-14 1 0 0,11 4-4528 0 0,24 14 3520 0 0,-2-2-3383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06.623"/>
    </inkml:context>
    <inkml:brush xml:id="br0">
      <inkml:brushProperty name="width" value="0.05" units="cm"/>
      <inkml:brushProperty name="height" value="0.05" units="cm"/>
    </inkml:brush>
  </inkml:definitions>
  <inkml:trace contextRef="#ctx0" brushRef="#br0">14 97 12671 0 0,'0'0'1143'0'0,"-7"13"164"0"0,6-10-1101 0 0,0 1 0 0 0,0-1-1 0 0,0 0 1 0 0,0 1 0 0 0,0-1 0 0 0,1 1 0 0 0,0-1 0 0 0,0 7 0 0 0,4 31 399 0 0,-2-23-471 0 0,30 173-46 0 0,-15-97-90 0 0,23 187-854 0 0,-38-272 1113 0 0,-1 6-1659 0 0,-1-14 601 0 0,-3-7 362 0 0,-6-30 260 0 0,1-1 0 0 0,1 0 0 0 0,-1-51 0 0 0,-2-3 392 0 0,0 8 1094 0 0,4 0 0 0 0,7-134-1 0 0,0 208-1067 0 0,0 0-1 0 0,0 0 0 0 0,1 0 0 0 0,0 1 1 0 0,0-1-1 0 0,1 0 0 0 0,0 1 0 0 0,5-9 1 0 0,-7 15-182 0 0,0 0 0 0 0,0 0 0 0 0,1 0 1 0 0,-1 0-1 0 0,1 0 0 0 0,0 0 0 0 0,-1 0 0 0 0,1 1 1 0 0,0-1-1 0 0,0 1 0 0 0,0-1 0 0 0,0 1 0 0 0,0 0 1 0 0,1 0-1 0 0,-1 0 0 0 0,0 0 0 0 0,0 0 0 0 0,1 0 1 0 0,-1 0-1 0 0,1 1 0 0 0,-1-1 0 0 0,0 1 0 0 0,1 0 1 0 0,-1 0-1 0 0,1 0 0 0 0,-1 0 0 0 0,1 0 0 0 0,-1 0 0 0 0,1 1 1 0 0,-1-1-1 0 0,1 1 0 0 0,-1 0 0 0 0,4 1 0 0 0,-3 0-4 0 0,1-1 0 0 0,-1 1 0 0 0,0 0 0 0 0,0 0 0 0 0,0 1 0 0 0,0-1 0 0 0,0 0 0 0 0,0 1 0 0 0,-1 0 0 0 0,1 0 0 0 0,-1 0 0 0 0,0 0-1 0 0,0 0 1 0 0,0 0 0 0 0,0 0 0 0 0,0 1 0 0 0,-1-1 0 0 0,3 7 0 0 0,0 6 52 0 0,0 0-1 0 0,-1 0 1 0 0,2 16 0 0 0,-4-20-52 0 0,1 2-24 0 0,-1-1 1 0 0,-1 0 0 0 0,0 0-1 0 0,-1 1 1 0 0,0-1-1 0 0,-1 0 1 0 0,-1 0 0 0 0,0 0-1 0 0,-7 19 1 0 0,7-26-147 0 0,1 0-1 0 0,-1 0 1 0 0,0-1 0 0 0,0 1 0 0 0,-1-1 0 0 0,0 0 0 0 0,0 1 0 0 0,0-2-1 0 0,0 1 1 0 0,-1 0 0 0 0,0-1 0 0 0,0 0 0 0 0,0 0 0 0 0,0-1 0 0 0,-1 1-1 0 0,1-1 1 0 0,-1 0 0 0 0,0-1 0 0 0,0 1 0 0 0,0-1 0 0 0,-11 2 0 0 0,14-4-158 0 0,1 1 1 0 0,-1-1 0 0 0,0 0-1 0 0,0 0 1 0 0,0 0 0 0 0,0-1-1 0 0,0 1 1 0 0,1 0 0 0 0,-1-1-1 0 0,0 0 1 0 0,0 0 0 0 0,1 0 0 0 0,-1 0-1 0 0,-3-2 1 0 0,-4-4-1297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07.157"/>
    </inkml:context>
    <inkml:brush xml:id="br0">
      <inkml:brushProperty name="width" value="0.05" units="cm"/>
      <inkml:brushProperty name="height" value="0.05" units="cm"/>
    </inkml:brush>
  </inkml:definitions>
  <inkml:trace contextRef="#ctx0" brushRef="#br0">104 182 10135 0 0,'0'0'7254'0'0,"2"0"-6892"0"0,2-1-291 0 0,-1 0-1 0 0,0-1 0 0 0,1 1 1 0 0,-1 0-1 0 0,0-1 0 0 0,0 0 1 0 0,0 0-1 0 0,0 0 1 0 0,0 0-1 0 0,0 0 0 0 0,-1-1 1 0 0,1 1-1 0 0,-1-1 0 0 0,0 1 1 0 0,1-1-1 0 0,-1 0 1 0 0,0 0-1 0 0,1-4 0 0 0,0 2-64 0 0,0-1 1 0 0,0 0-1 0 0,-1 0 0 0 0,1 0 0 0 0,-2 0 0 0 0,1 0 0 0 0,0 0 1 0 0,-1-1-1 0 0,0-9 0 0 0,-1 13 8 0 0,0 0 1 0 0,0 0-1 0 0,-1 0 0 0 0,1 1 1 0 0,-1-1-1 0 0,0 0 0 0 0,0 1 1 0 0,0-1-1 0 0,0 0 0 0 0,0 1 1 0 0,-1-1-1 0 0,1 1 0 0 0,-1 0 1 0 0,1-1-1 0 0,-1 1 0 0 0,0 0 1 0 0,0 0-1 0 0,0 0 1 0 0,0 0-1 0 0,0 1 0 0 0,0-1 1 0 0,-1 0-1 0 0,1 1 0 0 0,-1 0 1 0 0,1-1-1 0 0,-1 1 0 0 0,1 0 1 0 0,-5-1-1 0 0,3 1-3 0 0,0 0 1 0 0,-1 0-1 0 0,1 1 1 0 0,0-1-1 0 0,0 1 1 0 0,0 0-1 0 0,0 0 0 0 0,-1 0 1 0 0,1 1-1 0 0,0-1 1 0 0,0 1-1 0 0,0 0 1 0 0,0 0-1 0 0,0 1 0 0 0,0-1 1 0 0,0 1-1 0 0,0 0 1 0 0,-5 3-1 0 0,5-2-18 0 0,0 0-1 0 0,0 1 0 0 0,1-1 1 0 0,-1 0-1 0 0,1 1 1 0 0,0 0-1 0 0,0 0 0 0 0,0 0 1 0 0,1 0-1 0 0,-1 1 1 0 0,1-1-1 0 0,0 1 0 0 0,0-1 1 0 0,1 1-1 0 0,-1 0 1 0 0,1-1-1 0 0,0 1 0 0 0,0 0 1 0 0,0 8-1 0 0,1-1-4 0 0,1 1 0 0 0,0-1 0 0 0,0 0 0 0 0,1 0 0 0 0,1 0 0 0 0,0 0 0 0 0,1 0 0 0 0,0 0 0 0 0,1-1 0 0 0,0 0 0 0 0,0 0 0 0 0,1 0 0 0 0,1-1 0 0 0,0 0 0 0 0,13 15 0 0 0,-17-22 10 0 0,0 0 0 0 0,0 0 0 0 0,1 0-1 0 0,-1 0 1 0 0,1 0 0 0 0,-1-1 0 0 0,1 0 0 0 0,0 0-1 0 0,0 0 1 0 0,0 0 0 0 0,0-1 0 0 0,0 1 0 0 0,1-1-1 0 0,-1 0 1 0 0,0 0 0 0 0,0-1 0 0 0,1 1 0 0 0,-1-1-1 0 0,1 0 1 0 0,-1 0 0 0 0,0-1 0 0 0,9-1 0 0 0,-4 0-267 0 0,0 0 0 0 0,0-1-1 0 0,0 0 1 0 0,0-1 0 0 0,0 0 0 0 0,-1-1 0 0 0,1 1 0 0 0,-1-1 0 0 0,11-10 0 0 0,-4 2-1334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07.612"/>
    </inkml:context>
    <inkml:brush xml:id="br0">
      <inkml:brushProperty name="width" value="0.05" units="cm"/>
      <inkml:brushProperty name="height" value="0.05" units="cm"/>
    </inkml:brush>
  </inkml:definitions>
  <inkml:trace contextRef="#ctx0" brushRef="#br0">6 1 11807 0 0,'0'0'1068'0'0,"0"1"-877"0"0,-1 2 21 0 0,0 0 0 0 0,0 0-1 0 0,0 1 1 0 0,1-1 0 0 0,-1 0 0 0 0,1 0 0 0 0,0 0 0 0 0,0 1-1 0 0,0-1 1 0 0,0 0 0 0 0,1 0 0 0 0,0 5 0 0 0,1 1 513 0 0,16 157 2321 0 0,-9-54-2646 0 0,-5-143-384 0 0,2-1 0 0 0,1 1 0 0 0,20-56 0 0 0,-24 79-16 0 0,2-9 0 0 0,1 1 0 0 0,1 0 0 0 0,1 1 0 0 0,13-22 0 0 0,-16 31 16 0 0,-4 5 374 0 0,0 1-355 0 0,0 0 0 0 0,-1 0 0 0 0,1 0 0 0 0,0 0 0 0 0,-1 0 0 0 0,1 0 0 0 0,0 0 0 0 0,-1 1 0 0 0,1-1 0 0 0,0 0 0 0 0,-1 0 0 0 0,1 1 0 0 0,-1-1 0 0 0,1 0 0 0 0,-1 1 0 0 0,2 0 1 0 0,6 12 194 0 0,-4-7-107 0 0,0 1 1 0 0,0-1-1 0 0,3 10 0 0 0,31 66 214 0 0,-19-43-303 0 0,-15-31-34 0 0,0 1 0 0 0,0-1 0 0 0,1 1 0 0 0,9 12 0 0 0,-13-19 0 0 0,0-1 0 0 0,0 1 0 0 0,0-1 0 0 0,0 0 0 0 0,0 1 0 0 0,0-1 0 0 0,0 0 0 0 0,1 0 0 0 0,-1 0 0 0 0,0 0 0 0 0,1 0 0 0 0,-1 0 0 0 0,1 0 0 0 0,-1 0 0 0 0,3 0 0 0 0,1 1 0 0 0,10 3 0 0 0,-10-6 0 0 0,-2 0 0 0 0,1 0-134 0 0,1 1 0 0 0,-1-1 0 0 0,1 0 0 0 0,-1-1 0 0 0,1 1 0 0 0,-1-1 0 0 0,0 0 0 0 0,1 0 0 0 0,-1 0 0 0 0,0-1 0 0 0,0 1 0 0 0,-1-1 0 0 0,1 0 0 0 0,-1 0 0 0 0,1-1 0 0 0,-1 1 0 0 0,0 0 0 0 0,0-1 0 0 0,3-5 0 0 0,4-5-1554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05.511"/>
    </inkml:context>
    <inkml:brush xml:id="br0">
      <inkml:brushProperty name="width" value="0.05" units="cm"/>
      <inkml:brushProperty name="height" value="0.05" units="cm"/>
    </inkml:brush>
  </inkml:definitions>
  <inkml:trace contextRef="#ctx0" brushRef="#br0">8 4653 6415 0 0,'0'0'586'0'0,"-2"-9"-406"0"0,-1-7 465 0 0,2-1 0 0 0,-1 0 0 0 0,2 1 0 0 0,0-1 0 0 0,4-23 0 0 0,20-81 943 0 0,17-22-385 0 0,62-143 1 0 0,-53 156-633 0 0,202-479 1195 0 0,-12 157-998 0 0,-127 261-454 0 0,125-198 311 0 0,150-141-465 0 0,-328 455-150 0 0,177-213 56 0 0,15 15-25 0 0,74-51 31 0 0,201-135-82 0 0,-433 383-128 0 0,39-29-1312 0 0,-86 70-2925 0 0,-5 1-1420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08.498"/>
    </inkml:context>
    <inkml:brush xml:id="br0">
      <inkml:brushProperty name="width" value="0.05" units="cm"/>
      <inkml:brushProperty name="height" value="0.05" units="cm"/>
    </inkml:brush>
  </inkml:definitions>
  <inkml:trace contextRef="#ctx0" brushRef="#br0">255 364 5527 0 0,'0'0'1696'0'0,"8"-8"3654"0"0,-7 6-5148 0 0,-1-1 0 0 0,1 1 0 0 0,0 0 0 0 0,-1 0 1 0 0,0-1-1 0 0,1 1 0 0 0,-1 0 0 0 0,0 0 0 0 0,0-1 0 0 0,0 1 1 0 0,-1 0-1 0 0,1 0 0 0 0,0-1 0 0 0,-1 1 0 0 0,0 0 0 0 0,1 0 1 0 0,-1 0-1 0 0,0 0 0 0 0,0 0 0 0 0,0 0 0 0 0,0 0 0 0 0,-1 0 1 0 0,1 0-1 0 0,0 0 0 0 0,-1 0 0 0 0,1 1 0 0 0,-1-1 0 0 0,0 1 1 0 0,0-1-1 0 0,1 1 0 0 0,-1 0 0 0 0,0-1 0 0 0,0 1 0 0 0,0 0 1 0 0,0 0-1 0 0,0 0 0 0 0,-4 0 0 0 0,-2-2-94 0 0,1 2 0 0 0,-1-1 0 0 0,1 1 0 0 0,-1 0 0 0 0,0 0 0 0 0,1 1 0 0 0,-1 0 0 0 0,0 1 0 0 0,1-1 0 0 0,-1 1 0 0 0,1 1 0 0 0,-1 0 0 0 0,-13 4 0 0 0,15-3-110 0 0,-1-1 1 0 0,1 1-1 0 0,0 0 0 0 0,0 1 0 0 0,0-1 1 0 0,1 1-1 0 0,-1 0 0 0 0,1 1 0 0 0,0-1 0 0 0,0 1 1 0 0,0 0-1 0 0,1 0 0 0 0,-1 1 0 0 0,1 0 1 0 0,1-1-1 0 0,-1 1 0 0 0,1 0 0 0 0,0 1 0 0 0,0-1 1 0 0,-2 10-1 0 0,3-8-8 0 0,1 0 0 0 0,0 0-1 0 0,0 1 1 0 0,1-1 0 0 0,0 0 0 0 0,0 0 0 0 0,1 1-1 0 0,0-1 1 0 0,1 0 0 0 0,0 0 0 0 0,0 0 0 0 0,1 0 0 0 0,-1 0-1 0 0,2-1 1 0 0,6 13 0 0 0,-8-17 4 0 0,-1-1-1 0 0,1 1 1 0 0,0-1-1 0 0,1 0 1 0 0,-1 1-1 0 0,0-1 1 0 0,1 0-1 0 0,-1 0 1 0 0,1 0 0 0 0,-1-1-1 0 0,1 1 1 0 0,3 1-1 0 0,-4-2 4 0 0,-1-1 0 0 0,1 1-1 0 0,0 0 1 0 0,0-1 0 0 0,-1 1-1 0 0,1-1 1 0 0,0 0 0 0 0,0 1 0 0 0,0-1-1 0 0,0 0 1 0 0,0 0 0 0 0,-1 0-1 0 0,1 0 1 0 0,0 0 0 0 0,0-1-1 0 0,0 1 1 0 0,0-1 0 0 0,-1 1 0 0 0,3-2-1 0 0,-1 0 6 0 0,0 1-1 0 0,0-1 0 0 0,0-1 1 0 0,-1 1-1 0 0,1 0 0 0 0,-1-1 1 0 0,3-2-1 0 0,-1 0-6 0 0,3-4 5 0 0,0 0 0 0 0,0-1 0 0 0,-1 1 0 0 0,-1-1 0 0 0,0-1 0 0 0,0 1 0 0 0,-1-1 0 0 0,0 1 0 0 0,-1-1 0 0 0,2-13 0 0 0,0-4 0 0 0,-1-2 0 0 0,0-51 0 0 0,-18-155 64 0 0,6 195-52 0 0,8 40 52 0 0,0 4-17 0 0,0 0-1 0 0,0 0 1 0 0,1 0-1 0 0,-1 0 0 0 0,3 6 1 0 0,0 3 6 0 0,69 318 203 0 0,-65-307-256 0 0,1-1 0 0 0,1-1 0 0 0,0 0 0 0 0,2 0 0 0 0,26 37 0 0 0,-36-56 0 0 0,0 0 0 0 0,1 0 0 0 0,0 0 0 0 0,-1 0 0 0 0,1 0 0 0 0,0-1 0 0 0,0 1 0 0 0,0-1 0 0 0,0 1 0 0 0,0-1 0 0 0,0 0 0 0 0,0 0 0 0 0,0 0 0 0 0,1 0 0 0 0,-1 0 0 0 0,0-1 0 0 0,1 1 0 0 0,-1-1 0 0 0,0 1 0 0 0,4-1 0 0 0,-3 0 0 0 0,0 0 0 0 0,0-1 0 0 0,0 0 0 0 0,-1 1 0 0 0,1-1 0 0 0,0 0 0 0 0,-1-1 0 0 0,1 1 0 0 0,-1 0 0 0 0,1-1 0 0 0,-1 1 0 0 0,1-1 0 0 0,-1 0 0 0 0,0 0 0 0 0,0 0 0 0 0,0 0 0 0 0,2-3 0 0 0,5-7-5 0 0,0 0 0 0 0,-1-1 0 0 0,-1 0-1 0 0,0 0 1 0 0,-1-1 0 0 0,0 1 0 0 0,-1-2 0 0 0,4-16 0 0 0,2-16-4 0 0,4-56 0 0 0,-14 100 10 0 0,1-10 1 0 0,-1 0 0 0 0,0 1 0 0 0,-1-1 1 0 0,0 0-1 0 0,-1 0 0 0 0,-4-21 0 0 0,10 94 419 0 0,0-27-338 0 0,9 37 91 0 0,-12-63-163 0 0,0 0-1 0 0,0 1 1 0 0,1-2-1 0 0,1 1 1 0 0,-1 0 0 0 0,1-1-1 0 0,6 9 1 0 0,-9-14-76 0 0,-1 0-1 0 0,1 1 1 0 0,0-1 0 0 0,0 0-1 0 0,0 0 1 0 0,0 0 0 0 0,0 0-1 0 0,0 0 1 0 0,0 0 0 0 0,1 0 0 0 0,-1-1-1 0 0,0 1 1 0 0,1 0 0 0 0,-1-1-1 0 0,0 1 1 0 0,1-1 0 0 0,-1 1-1 0 0,0-1 1 0 0,1 0 0 0 0,-1 1 0 0 0,1-1-1 0 0,-1 0 1 0 0,1 0 0 0 0,-1 0-1 0 0,1 0 1 0 0,-1 0 0 0 0,0 0 0 0 0,1-1-1 0 0,-1 1 1 0 0,1 0 0 0 0,-1-1-1 0 0,0 1 1 0 0,1-1 0 0 0,-1 0-1 0 0,0 1 1 0 0,1-1 0 0 0,1-1 0 0 0,7-6-1281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11.305"/>
    </inkml:context>
    <inkml:brush xml:id="br0">
      <inkml:brushProperty name="width" value="0.05" units="cm"/>
      <inkml:brushProperty name="height" value="0.05" units="cm"/>
    </inkml:brush>
  </inkml:definitions>
  <inkml:trace contextRef="#ctx0" brushRef="#br0">12 36 7367 0 0,'0'0'334'0'0,"-1"-2"-1"0"0,-1-10-213 0 0,-6-10 7417 0 0,9 31-3342 0 0,0-4-5883 0 0,8 29 1832 0 0,-2 0 0 0 0,-2 1 1 0 0,-1 0-1 0 0,0 42 0 0 0,-8 49-68 0 0,1-79-80 0 0,4-15 4 0 0,-2-20 11 0 0,4-28 33 0 0,0 0 0 0 0,0 0 0 0 0,2 1 0 0 0,0-1 1 0 0,1 1-1 0 0,0 0 0 0 0,1 1 0 0 0,17-27 0 0 0,-17 30-15 0 0,35-49 255 0 0,-35 53-185 0 0,-1-1 0 0 0,1 1 0 0 0,0 0 0 0 0,17-12 0 0 0,-22 18-49 0 0,0 0 1 0 0,1 0-1 0 0,-1 0 0 0 0,0 1 1 0 0,1-1-1 0 0,-1 1 0 0 0,1-1 0 0 0,-1 1 1 0 0,1 0-1 0 0,4 0 0 0 0,-5 0 15 0 0,-1 0-33 0 0,1 1 1 0 0,-1-1 0 0 0,0 1-1 0 0,0 0 1 0 0,1-1 0 0 0,-1 1 0 0 0,0 0-1 0 0,0 0 1 0 0,0 0 0 0 0,0 0 0 0 0,0 0-1 0 0,0 0 1 0 0,0 0 0 0 0,1 2 0 0 0,1 0 57 0 0,0 2-42 0 0,0-1 0 0 0,0 0 0 0 0,0 1 0 0 0,-1-1-1 0 0,1 1 1 0 0,-1 0 0 0 0,0 0 0 0 0,-1 0 0 0 0,1 0 0 0 0,-1 0 0 0 0,0 0 0 0 0,0 0 0 0 0,0 1 0 0 0,-1-1 0 0 0,0 6 0 0 0,-1 8 26 0 0,-1 0 1 0 0,-7 34-1 0 0,6-44-90 0 0,1-1-1 0 0,-1 1 1 0 0,-1 0-1 0 0,0-1 1 0 0,0 1-1 0 0,-1-1 1 0 0,0-1-1 0 0,0 1 0 0 0,0 0 1 0 0,-1-1-1 0 0,-1 0 1 0 0,1-1-1 0 0,-13 11 1 0 0,6-8-265 0 0,1 0 1 0 0,-1-1 0 0 0,-1 0-1 0 0,1-1 1 0 0,-1-1 0 0 0,0 0-1 0 0,-22 5 1 0 0,18-8-635 0 0,16-3 458 0 0,1-1 28 0 0,-1-1 345 0 0,0 1 0 0 0,1-1 0 0 0,-1 1 0 0 0,1-1 0 0 0,-1 0 1 0 0,1 0-1 0 0,0 0 0 0 0,-1 1 0 0 0,1-1 0 0 0,0-1 1 0 0,0 1-1 0 0,0 0 0 0 0,1 0 0 0 0,-1 0 0 0 0,1 0 1 0 0,-1 0-1 0 0,1-1 0 0 0,-1 1 0 0 0,1 0 0 0 0,0 0 0 0 0,0-4 1 0 0,1-7 49 0 0,0 0 1 0 0,4-20 0 0 0,-3 24-9 0 0,-2 4 42 0 0,0 3 0 0 0,0 1 0 0 0,1-1 0 0 0,-1 0 0 0 0,1 0 0 0 0,-1 0 0 0 0,1 1 0 0 0,0-1 0 0 0,-1 0 0 0 0,1 1 0 0 0,0-1 0 0 0,1-1 0 0 0,3-8 9 0 0,1 1-14 0 0,0 5 117 0 0,-4 4-80 0 0,0-1 0 0 0,0 0 1 0 0,0 1-1 0 0,0-1 0 0 0,0 1 0 0 0,1 0 0 0 0,-1-1 0 0 0,0 1 0 0 0,1 0 0 0 0,-1 1 0 0 0,1-1 0 0 0,-1 0 0 0 0,1 1 0 0 0,-1-1 1 0 0,6 1-1 0 0,-1 0 120 0 0,1 1 1 0 0,-1-1-1 0 0,1 2 1 0 0,9 2-1 0 0,-13-3-50 0 0,1 1 0 0 0,-1 0 0 0 0,1 0 0 0 0,7 5-1 0 0,7 3 22 0 0,-13-8-80 0 0,9 5 48 0 0,0-1 0 0 0,0-1 0 0 0,1 0 0 0 0,-1-1 0 0 0,1-1 0 0 0,21 2 0 0 0,-33-5-79 0 0,-1 0 0 0 0,1 0 0 0 0,0 0 0 0 0,-1 0-1 0 0,1-1 1 0 0,0 1 0 0 0,-1-1 0 0 0,1 0 0 0 0,-1 0 0 0 0,1 0 0 0 0,4-3-1 0 0,0 0 17 0 0,1 0 30 0 0,-1 0 1 0 0,0-1 0 0 0,0 0 0 0 0,0 0-1 0 0,0-1 1 0 0,-1 0 0 0 0,0 0 0 0 0,0-1-1 0 0,-1 0 1 0 0,0 0 0 0 0,0 0 0 0 0,5-10 0 0 0,-2 2 17 0 0,-1-1 0 0 0,-1 0 0 0 0,-1 0 1 0 0,-1 0-1 0 0,0-1 0 0 0,4-21 1 0 0,-7 24-56 0 0,-1 0 0 0 0,0 1 0 0 0,0-1 1 0 0,-1 0-1 0 0,-1 0 0 0 0,-1 0 0 0 0,0 1 1 0 0,-4-17-1 0 0,5 25 0 0 0,-9-16 11 0 0,10 21-32 0 0,-7-9 0 0 0,7 9 0 0 0,0 0 0 0 0,-1-1 0 0 0,1 1 0 0 0,0 0 0 0 0,-1 0 0 0 0,1-1 0 0 0,-1 1 0 0 0,1 0 0 0 0,0 0 0 0 0,-1 0 0 0 0,1 0 0 0 0,-1-1 0 0 0,1 1 0 0 0,-1 0 0 0 0,1 0 0 0 0,0 0 0 0 0,-1 0 0 0 0,1 0 0 0 0,-1 0 0 0 0,0 1 0 0 0,-1-1 0 0 0,0 1 0 0 0,0 1 0 0 0,1-1 0 0 0,-1 0 0 0 0,0 0 0 0 0,0 1 0 0 0,1-1 0 0 0,-1 1 0 0 0,1-1 0 0 0,-1 1 0 0 0,1 0 0 0 0,0-1 0 0 0,0 1 0 0 0,-1 0 0 0 0,1 0 0 0 0,1 0 0 0 0,-1 0 0 0 0,-1 3 0 0 0,-1 4 0 0 0,0 1 0 0 0,-3 16 0 0 0,3-13 5 0 0,1 0 0 0 0,1-1 0 0 0,0 1-1 0 0,1 0 1 0 0,0 0 0 0 0,1 0 0 0 0,0 0 0 0 0,1 0-1 0 0,1 0 1 0 0,0-1 0 0 0,1 1 0 0 0,0-1 0 0 0,1 0-1 0 0,6 12 1 0 0,-9-20-7 0 0,1 1 0 0 0,0-1 0 0 0,0 0 0 0 0,0 0 0 0 0,0 0 0 0 0,1 0 0 0 0,0-1 0 0 0,7 7 1 0 0,-8-8-3 0 0,0-1 0 0 0,0 1 0 0 0,0 0 0 0 0,1-1 0 0 0,-1 0 0 0 0,0 0 0 0 0,1 0 0 0 0,-1 0 0 0 0,1 0 0 0 0,4 0 0 0 0,1-2-10 0 0,0 1 0 0 0,0-2 0 0 0,0 1 0 0 0,0-1 0 0 0,0 0 0 0 0,0-1 0 0 0,10-4 0 0 0,-4 2-5 0 0,63-27-1431 0 0,-34 10-76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22.239"/>
    </inkml:context>
    <inkml:brush xml:id="br0">
      <inkml:brushProperty name="width" value="0.05" units="cm"/>
      <inkml:brushProperty name="height" value="0.05" units="cm"/>
    </inkml:brush>
  </inkml:definitions>
  <inkml:trace contextRef="#ctx0" brushRef="#br0">125 85 12871 0 0,'0'0'1164'0'0,"-1"-2"-958"0"0,-2-6 432 0 0,0-1 1 0 0,1 0 0 0 0,0 0 0 0 0,0 0 0 0 0,1 0 0 0 0,0 0-1 0 0,0-11 1977 0 0,-4 20-2446 0 0,0 1 0 0 0,0 0 0 0 0,0 1 0 0 0,0-1 0 0 0,1 1 0 0 0,-1 0 0 0 0,-7 4 0 0 0,-2 3-82 0 0,10-4-80 0 0,0 0-1 0 0,0 0 1 0 0,0 0 0 0 0,0 0 0 0 0,1 1 0 0 0,0 0-1 0 0,0 0 1 0 0,1-1 0 0 0,-1 2 0 0 0,1-1 0 0 0,1 0-1 0 0,-2 8 1 0 0,0 6-9 0 0,0 0 0 0 0,2 31-1 0 0,0-48 3 0 0,1 0 0 0 0,0 0-1 0 0,0 1 1 0 0,0-1 0 0 0,0 0 0 0 0,1 0 0 0 0,-1 0-1 0 0,1 0 1 0 0,0 0 0 0 0,1 4 0 0 0,1-1-9 0 0,3 6-33 0 0,6 3 4 0 0,-7-13 23 0 0,-2-1 4 0 0,0 0 5 0 0,0 0 0 0 0,-1 1 0 0 0,1-2 0 0 0,0 1 0 0 0,0 0 0 0 0,0 0 1 0 0,0-1-1 0 0,-1 0 0 0 0,1 0 0 0 0,0 0 0 0 0,5 0 0 0 0,4-2-18 0 0,-9 0 21 0 0,0 0-1 0 0,0 0 1 0 0,0-1-1 0 0,0 1 1 0 0,0-1-1 0 0,-1 1 1 0 0,1-1-1 0 0,-1 0 1 0 0,1 0-1 0 0,-1 0 1 0 0,0 0-1 0 0,0 0 1 0 0,-1-1-1 0 0,1 1 1 0 0,-1-1-1 0 0,1 1 1 0 0,-1-1-1 0 0,1-4 1 0 0,1-5 7 0 0,-1 0 0 0 0,0 0 1 0 0,0-26-1 0 0,-3 18 115 0 0,-2 1 0 0 0,0-1 0 0 0,-1 0 1 0 0,-8-23-1 0 0,11 42 26 0 0,1 2-136 0 0,0 0 0 0 0,1 0-1 0 0,-1 0 1 0 0,0 0 0 0 0,0 0 0 0 0,0 0 0 0 0,0 0-1 0 0,0 0 1 0 0,0 0 0 0 0,0 1 0 0 0,0-1-1 0 0,0 0 1 0 0,0 0 0 0 0,0 0 0 0 0,0 0-1 0 0,0 0 1 0 0,0 0 0 0 0,0 0 0 0 0,0 0 0 0 0,0 0-1 0 0,0 0 1 0 0,0 0 0 0 0,0 0 0 0 0,0 0-1 0 0,0 0 1 0 0,0 0 0 0 0,0 0 0 0 0,1 0 0 0 0,-1 0-1 0 0,0 0 1 0 0,0 0 0 0 0,0 0 0 0 0,0 0-1 0 0,0 0 1 0 0,0 0 0 0 0,0 0 0 0 0,0 0-1 0 0,0 0 1 0 0,0 0 0 0 0,0-1 0 0 0,0 1 0 0 0,0 0-1 0 0,0 0 1 0 0,0 0 0 0 0,0 0 0 0 0,0 0-1 0 0,0 0 1 0 0,0 0 0 0 0,0 0 0 0 0,5 9 261 0 0,10 26-73 0 0,2 4-175 0 0,-13-31-22 0 0,-3-4 0 0 0,1 0 0 0 0,0-1 0 0 0,1 1 0 0 0,-1-1 0 0 0,0 1 0 0 0,6 5 0 0 0,-3-3-88 0 0,0-1 0 0 0,0 1 0 0 0,0-1 0 0 0,1 0 0 0 0,0 0-1 0 0,0 0 1 0 0,0-1 0 0 0,1 0 0 0 0,-1 0 0 0 0,12 4 0 0 0,-15-7-236 0 0,1-1 0 0 0,0 1 1 0 0,0-1-1 0 0,-1 0 0 0 0,1 0 1 0 0,0-1-1 0 0,0 1 0 0 0,-1-1 0 0 0,1 0 1 0 0,0 0-1 0 0,-1 0 0 0 0,7-3 1 0 0,-8 3 36 0 0,13-5-1697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23.301"/>
    </inkml:context>
    <inkml:brush xml:id="br0">
      <inkml:brushProperty name="width" value="0.05" units="cm"/>
      <inkml:brushProperty name="height" value="0.05" units="cm"/>
    </inkml:brush>
  </inkml:definitions>
  <inkml:trace contextRef="#ctx0" brushRef="#br0">1 280 12119 0 0,'0'0'1098'0'0,"0"-2"-905"0"0,2-14 7341 0 0,2 24-6625 0 0,2 7-694 0 0,-2 1 1 0 0,0 0 0 0 0,0 1 0 0 0,-2-1 0 0 0,2 24 0 0 0,0 3-37 0 0,3 46 10 0 0,-4-76-178 0 0,-1-1-30 0 0,-7-24-172 0 0,-4-10 137 0 0,7 8 25 0 0,1 0 0 0 0,0 0 0 0 0,1-1 0 0 0,1 1 0 0 0,0 0-1 0 0,1 0 1 0 0,6-22 0 0 0,-3 17 119 0 0,1 0 0 0 0,1 1 0 0 0,1 0 0 0 0,18-33 0 0 0,-22 46 2 0 0,-1 0-1 0 0,1 0 0 0 0,-1 0 0 0 0,1 1 0 0 0,1 0 0 0 0,-1 0 1 0 0,10-7-1 0 0,-4 6-38 0 0,-9 4-49 0 0,1 1-1 0 0,-1-1 1 0 0,0 1 0 0 0,0 0-1 0 0,1-1 1 0 0,-1 1-1 0 0,0 0 1 0 0,0 0 0 0 0,1 0-1 0 0,-1 0 1 0 0,0 0-1 0 0,1 0 1 0 0,-1 0 0 0 0,0 0-1 0 0,2 1 1 0 0,1 0 2 0 0,17 1 27 0 0,-14-2-19 0 0,-1 1-1 0 0,1-1 1 0 0,0 0-1 0 0,-1 0 1 0 0,1-1 0 0 0,7-1-1 0 0,-4 0-15 0 0,-3 1-2 0 0,0-1 1 0 0,0 0-1 0 0,0 0 0 0 0,0 0 1 0 0,10-6-1 0 0,-8 4-7 0 0,2-3-29 0 0,-4-1 94 0 0,-6-1-41 0 0,-3 2-2 0 0,-3 19 42 0 0,3-7-45 0 0,-2 19 37 0 0,3-9-39 0 0,3 31 0 0 0,-1-29-7 0 0,-1-14 1 0 0,0 1 0 0 0,0-1 0 0 0,1 0 0 0 0,-1 1 0 0 0,1-1 0 0 0,-1 0 0 0 0,1 1 0 0 0,0-1 0 0 0,3 5 0 0 0,0 1 0 0 0,-3-3 0 0 0,8 17 0 0 0,-7-18 0 0 0,14 17 0 0 0,-13-18 2 0 0,-2-2-3 0 0,0-1 0 0 0,0 1-1 0 0,0-1 1 0 0,1 0 0 0 0,-1 0 0 0 0,0 1 0 0 0,1-1 0 0 0,-1 0 0 0 0,1 0 0 0 0,2 1-1 0 0,-3-2 0 0 0,-1 1 0 0 0,1-1-1 0 0,0 0 1 0 0,-1 0 0 0 0,1 0-1 0 0,0 1 1 0 0,-1-1 0 0 0,1 0-1 0 0,0 0 1 0 0,-1 0-1 0 0,1 0 1 0 0,0 0 0 0 0,-1 0-1 0 0,1 0 1 0 0,0 0 0 0 0,-1-1-1 0 0,1 1 1 0 0,0 0-1 0 0,-1 0 1 0 0,2-1 0 0 0,0 0-2 0 0,12-3 4 0 0,-9 1-7 0 0,0 0-1 0 0,0-1 1 0 0,-1 0-1 0 0,1 0 1 0 0,-1 0-1 0 0,0 0 1 0 0,0-1-1 0 0,-1 0 1 0 0,1 1-1 0 0,4-11 1 0 0,4-7-36 0 0,10-27 0 0 0,-21 48 43 0 0,6-16-1 0 0,-1 0 0 0 0,-1-1 0 0 0,0 1 0 0 0,-1-1 0 0 0,-1 0 0 0 0,0-1 0 0 0,-1-34 0 0 0,-2 28-1 0 0,0 13 107 0 0,0 0 0 0 0,-3-19-1 0 0,3 29 1100 0 0,-9 13-929 0 0,7-7-239 0 0,-1 1 0 0 0,1 0 0 0 0,0 0 0 0 0,0 0 0 0 0,0 0 0 0 0,1 0 0 0 0,-1 0 0 0 0,1 0 0 0 0,0 9 0 0 0,0 6 8 0 0,1 24-1 0 0,1-28-14 0 0,28 308 115 0 0,23-3 138 0 0,-46-290-211 0 0,4 28 5 0 0,2 63-1 0 0,-11-97-124 0 0,-1 1 1 0 0,-2 0 0 0 0,0 0-1 0 0,-2-1 1 0 0,-7 27-1 0 0,8-40-44 0 0,-1 0 1 0 0,0-1-1 0 0,-1 1 0 0 0,0-1 1 0 0,-10 15-1 0 0,11-20 0 0 0,-1 1 0 0 0,-1-1 0 0 0,1 0 0 0 0,-1 0 0 0 0,0 0 1 0 0,0-1-1 0 0,-1 0 0 0 0,1 0 0 0 0,-9 4 0 0 0,10-7-36 0 0,-1 1 0 0 0,1-1 1 0 0,-1 1-1 0 0,0-2 0 0 0,0 1 1 0 0,0-1-1 0 0,0 0 0 0 0,0 0 1 0 0,0 0-1 0 0,0-1 0 0 0,0 0 1 0 0,-1 0-1 0 0,1-1 0 0 0,0 1 0 0 0,0-2 1 0 0,0 1-1 0 0,0 0 0 0 0,0-1 1 0 0,-8-4-1 0 0,8 3 22 0 0,-1 0 1 0 0,1-1-1 0 0,0 0 0 0 0,1 0 1 0 0,-1 0-1 0 0,1 0 1 0 0,0-1-1 0 0,0 0 0 0 0,0 0 1 0 0,0-1-1 0 0,1 1 0 0 0,0-1 1 0 0,0 0-1 0 0,1 0 0 0 0,0 0 1 0 0,-5-13-1 0 0,4 5 112 0 0,1 1 0 0 0,1-1-1 0 0,0 0 1 0 0,1 1 0 0 0,0-1-1 0 0,1 0 1 0 0,1 0 0 0 0,0 0 0 0 0,5-25-1 0 0,3 4 378 0 0,1 0 0 0 0,23-53-1 0 0,78-142 1984 0 0,-81 175-1877 0 0,2 1-1 0 0,2 2 0 0 0,54-62 1 0 0,-78 103-570 0 0,5-6-248 0 0,-1-1 1 0 0,0 0-1 0 0,18-34 1 0 0,-26 37-5792 0 0,-4 0-2073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25.512"/>
    </inkml:context>
    <inkml:brush xml:id="br0">
      <inkml:brushProperty name="width" value="0.05" units="cm"/>
      <inkml:brushProperty name="height" value="0.05" units="cm"/>
    </inkml:brush>
  </inkml:definitions>
  <inkml:trace contextRef="#ctx0" brushRef="#br0">112 409 2303 0 0,'0'0'102'0'0,"2"-1"-1"0"0,0-1 500 0 0,-1 0 0 0 0,1 0 0 0 0,-1-1-1 0 0,0 1 1 0 0,1 0 0 0 0,-1 0 0 0 0,0-1 0 0 0,0 1 0 0 0,0-1-1 0 0,-1 1 1 0 0,1-1 0 0 0,0 1 0 0 0,-1-1 0 0 0,0 1 0 0 0,0-1 0 0 0,0-4-1 0 0,0 4-425 0 0,0-2 411 0 0,0 1-1 0 0,0-1 0 0 0,-1 0 0 0 0,0 0 1 0 0,0 1-1 0 0,-2-6 0 0 0,1 3 9 0 0,1 5-423 0 0,-1 0 1 0 0,0-1-1 0 0,0 1 0 0 0,0 0 1 0 0,0 0-1 0 0,0 0 0 0 0,0 0 1 0 0,0 0-1 0 0,-1 1 0 0 0,-4-3 1 0 0,5 2-37 0 0,0 1-82 0 0,-1-1-1 0 0,0 1 1 0 0,0 0 0 0 0,0 0-1 0 0,0 0 1 0 0,0 0 0 0 0,0 0-1 0 0,0 1 1 0 0,0 0 0 0 0,0-1-1 0 0,0 1 1 0 0,0 0 0 0 0,-5 1-1 0 0,-5 2-52 0 0,2 6 0 0 0,1 4 0 0 0,5 0-10 0 0,3-5-14 0 0,0 1 0 0 0,1-1 0 0 0,0 1 0 0 0,1 0 0 0 0,0 0 1 0 0,0-1-1 0 0,3 15 0 0 0,2 4-63 0 0,10 30-1 0 0,-14-52 80 0 0,8 16-37 0 0,-3-9 34 0 0,3-1 1 0 0,-8-10 7 0 0,0-1 0 0 0,-1 1 1 0 0,1-1-1 0 0,-1 0 0 0 0,1 1 1 0 0,0-1-1 0 0,-1 0 0 0 0,1 1 1 0 0,0-1-1 0 0,0 0 0 0 0,-1 0 1 0 0,1 0-1 0 0,0 0 0 0 0,-1 0 1 0 0,2 0-1 0 0,0 0 0 0 0,0-1 1 0 0,-1 0 0 0 0,1 0-1 0 0,0 0 1 0 0,-1 0-1 0 0,1 0 1 0 0,-1 0 0 0 0,1 0-1 0 0,-1 0 1 0 0,0-1-1 0 0,0 1 1 0 0,1 0 0 0 0,0-3-1 0 0,13-20-38 0 0,-9 11 41 0 0,-1 0 0 0 0,-1 0 0 0 0,0 0 0 0 0,-1 0 0 0 0,0-1 0 0 0,1-22 0 0 0,-3-84 0 0 0,-1 106 0 0 0,-2-44 27 0 0,-18-111 0 0 0,18 152 142 0 0,2 13 182 0 0,0 12-189 0 0,4 18-90 0 0,1 0-1 0 0,10 33 0 0 0,-1-1-61 0 0,3 36-9 0 0,-12-60-20 0 0,1-1 0 0 0,1 0 0 0 0,20 52 1 0 0,-25-80 15 0 0,0-1 0 0 0,0 1 1 0 0,0-1-1 0 0,1 0 0 0 0,-1 0 1 0 0,1 0-1 0 0,0 0 0 0 0,0 0 1 0 0,1 0-1 0 0,-1-1 0 0 0,1 0 1 0 0,0 0-1 0 0,0 0 0 0 0,0 0 1 0 0,0 0-1 0 0,0-1 0 0 0,1 0 1 0 0,-1 0-1 0 0,1 0 0 0 0,0 0 1 0 0,-1-1-1 0 0,1 0 0 0 0,0 0 1 0 0,0 0-1 0 0,0 0 0 0 0,0-1 1 0 0,0 0-1 0 0,-1 0 0 0 0,1 0 1 0 0,0-1-1 0 0,0 1 0 0 0,0-1 1 0 0,0-1-1 0 0,-1 1 0 0 0,1 0 1 0 0,0-1-1 0 0,-1 0 0 0 0,1 0 1 0 0,-1-1-1 0 0,0 1 0 0 0,0-1 1 0 0,0 0-1 0 0,6-5 0 0 0,-2 1 17 0 0,-1-1-1 0 0,0 0 1 0 0,-1 0-1 0 0,0 0 1 0 0,0-1-1 0 0,7-14 1 0 0,21-59 112 0 0,-25 59-131 0 0,-3 9 5 0 0,-2 0 0 0 0,0 0 0 0 0,0 0 0 0 0,-2-1 0 0 0,1 1 0 0 0,-2-1 0 0 0,0-15 0 0 0,-2 17 0 0 0,-2-8-1 0 0,4 15 6 0 0,1 0 2 0 0,-2 5 286 0 0,-5 14-101 0 0,4-9-160 0 0,-1 20 102 0 0,3-15-95 0 0,-1 0 0 0 0,2 0 0 0 0,2 10 0 0 0,3 24-41 0 0,-7-35 6 0 0,1 1 1 0 0,-1 0-1 0 0,1-1 0 0 0,1 1 0 0 0,0 0 1 0 0,0-1-1 0 0,1 0 0 0 0,0 0 1 0 0,0 0-1 0 0,1 0 0 0 0,0 0 0 0 0,0 0 1 0 0,1-1-1 0 0,10 13 0 0 0,-5-9-4 0 0,2-3 0 0 0,-10-7-6 0 0,1 0 0 0 0,-1 0 0 0 0,0 0-1 0 0,1-1 1 0 0,-1 1 0 0 0,0-1 0 0 0,1 1 0 0 0,-1-1-1 0 0,1 0 1 0 0,-1 0 0 0 0,0 0 0 0 0,1 0 0 0 0,-1 0-1 0 0,1 0 1 0 0,-1-1 0 0 0,1 1 0 0 0,-1-1 0 0 0,0 0-1 0 0,4-1 1 0 0,-4 1-215 0 0,1-1 0 0 0,-1 1 0 0 0,1-1 0 0 0,-1 0 1 0 0,0 1-1 0 0,4-5 0 0 0,-3 3-742 0 0,-1 0 0 0 0,0 0 0 0 0,0 0 0 0 0,0 0 0 0 0,2-5 0 0 0,3-9-5149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25.866"/>
    </inkml:context>
    <inkml:brush xml:id="br0">
      <inkml:brushProperty name="width" value="0.05" units="cm"/>
      <inkml:brushProperty name="height" value="0.05" units="cm"/>
    </inkml:brush>
  </inkml:definitions>
  <inkml:trace contextRef="#ctx0" brushRef="#br0">1 1 3679 0 0,'0'0'11136'0'0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26.253"/>
    </inkml:context>
    <inkml:brush xml:id="br0">
      <inkml:brushProperty name="width" value="0.05" units="cm"/>
      <inkml:brushProperty name="height" value="0.05" units="cm"/>
    </inkml:brush>
  </inkml:definitions>
  <inkml:trace contextRef="#ctx0" brushRef="#br0">1 94 4607 0 0,'0'0'767'0'0,"0"3"761"0"0,0 5 437 0 0,0 0 0 0 0,1 0 1 0 0,3 10-1 0 0,7 22 660 0 0,-5-22-2508 0 0,-1-1-1 0 0,-1 1 1 0 0,-1 0 0 0 0,1 18-1 0 0,-3-22-57 0 0,1-3 9 0 0,-1-7 11 0 0,-1 5 9 0 0,0-7 313 0 0,-5-24-220 0 0,2-1-1 0 0,1 0 1 0 0,1-1 0 0 0,0 1-1 0 0,2 0 1 0 0,1 0 0 0 0,7-36-1 0 0,-8 51-106 0 0,0 4-28 0 0,-1-1 0 0 0,1 1 0 0 0,0 0 0 0 0,1 0 0 0 0,-1-1 0 0 0,1 1 0 0 0,0 0 0 0 0,0 0 0 0 0,0 0 0 0 0,4-5 0 0 0,-3 5-80 0 0,-1 1-1 0 0,1 0 1 0 0,-1 0 0 0 0,1 0-1 0 0,0 1 1 0 0,0-1 0 0 0,0 1-1 0 0,0-1 1 0 0,1 1-1 0 0,-1 0 1 0 0,5-1 0 0 0,7-6-5690 0 0,-7 4-536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26.669"/>
    </inkml:context>
    <inkml:brush xml:id="br0">
      <inkml:brushProperty name="width" value="0.05" units="cm"/>
      <inkml:brushProperty name="height" value="0.05" units="cm"/>
    </inkml:brush>
  </inkml:definitions>
  <inkml:trace contextRef="#ctx0" brushRef="#br0">21 120 5983 0 0,'0'0'464'0'0,"2"1"-56"0"0,4 0 755 0 0,0 1 0 0 0,0-1 1 0 0,1 0-1 0 0,-1 0 0 0 0,0-1 0 0 0,0 0 0 0 0,1 0 0 0 0,-1-1 0 0 0,10-1 0 0 0,-14 1-507 0 0,12-12 1003 0 0,-13 11-1583 0 0,1 1 1 0 0,-1-1 0 0 0,0 1 0 0 0,1-1-1 0 0,-1 0 1 0 0,0 0 0 0 0,0 1 0 0 0,0-1-1 0 0,0 0 1 0 0,0 0 0 0 0,-1 0 0 0 0,1 0-1 0 0,-1 0 1 0 0,1 0 0 0 0,-1 0 0 0 0,0 0-1 0 0,1-1 1 0 0,-1 1 0 0 0,0 0 0 0 0,0 0 0 0 0,-1 0-1 0 0,1 0 1 0 0,0 0 0 0 0,-1 0 0 0 0,1 0-1 0 0,-1 0 1 0 0,-1-3 0 0 0,1 1-31 0 0,0 2-15 0 0,0-1-1 0 0,0 1 1 0 0,0-1-1 0 0,0 1 1 0 0,0 0 0 0 0,0-1-1 0 0,-1 1 1 0 0,1 0 0 0 0,-1 0-1 0 0,0 0 1 0 0,0 0-1 0 0,1 0 1 0 0,-1 0 0 0 0,0 1-1 0 0,-1-1 1 0 0,-3-2-1 0 0,-4-2-19 0 0,8 5-14 0 0,1 0 0 0 0,0 1 1 0 0,-1-1-1 0 0,1 1 0 0 0,-1-1 0 0 0,1 1 0 0 0,-1 0 0 0 0,1 0 0 0 0,0-1 1 0 0,-1 1-1 0 0,1 0 0 0 0,-1 0 0 0 0,1 0 0 0 0,-1 0 0 0 0,1 1 0 0 0,-1-1 1 0 0,1 0-1 0 0,-1 1 0 0 0,1-1 0 0 0,0 1 0 0 0,-1-1 0 0 0,1 1 0 0 0,0 0 0 0 0,-1-1 1 0 0,1 1-1 0 0,0 0 0 0 0,0 0 0 0 0,0 0 0 0 0,-1 0 0 0 0,1 0 0 0 0,0 0 1 0 0,1 0-1 0 0,-2 2 0 0 0,-1 2-36 0 0,0 0 1 0 0,0 1 0 0 0,1-1-1 0 0,0 0 1 0 0,-3 12-1 0 0,4-15 34 0 0,-4 22-12 0 0,1 0 1 0 0,0 0-1 0 0,2 0 1 0 0,2 48-1 0 0,0-67 17 0 0,1 0 0 0 0,0-1 0 0 0,0 1 0 0 0,1-1 0 0 0,-1 1 0 0 0,1-1 0 0 0,0 1 0 0 0,0-1 0 0 0,0 0 0 0 0,1 0 0 0 0,-1 0 0 0 0,1 0 0 0 0,0-1 0 0 0,0 1 0 0 0,1-1 0 0 0,5 5 0 0 0,-3-2 0 0 0,1-1 0 0 0,-1-1 0 0 0,1 0 0 0 0,0 0 0 0 0,1 0 0 0 0,-1 0 0 0 0,1-1 0 0 0,11 3 0 0 0,-14-5-88 0 0,0 0 0 0 0,1-1 0 0 0,-1 1 0 0 0,0-1 0 0 0,1 0 0 0 0,-1 0 0 0 0,0-1 0 0 0,1 1 0 0 0,-1-1 0 0 0,0-1 0 0 0,10-2 0 0 0,-5-1-288 0 0,1 1 1 0 0,-2-2-1 0 0,1 1 0 0 0,15-13 1 0 0,-8 5-1347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27.315"/>
    </inkml:context>
    <inkml:brush xml:id="br0">
      <inkml:brushProperty name="width" value="0.05" units="cm"/>
      <inkml:brushProperty name="height" value="0.05" units="cm"/>
    </inkml:brush>
  </inkml:definitions>
  <inkml:trace contextRef="#ctx0" brushRef="#br0">145 49 3679 0 0,'0'0'167'0'0,"-1"-3"329"0"0,0 0 615 0 0,0-1-1 0 0,0 1 0 0 0,0-1 1 0 0,-1 1-1 0 0,1-1 1 0 0,-1 1-1 0 0,0 0 0 0 0,0-1 1 0 0,0 1-1 0 0,-3-3 1 0 0,4 5-38 0 0,-1 0-576 0 0,0 0-376 0 0,0 1 0 0 0,1-1 0 0 0,-1 1 0 0 0,0-1 0 0 0,0 1 0 0 0,0 0 0 0 0,0-1 0 0 0,1 1-1 0 0,-1 0 1 0 0,0 0 0 0 0,0 1 0 0 0,0-1 0 0 0,0 0 0 0 0,0 0 0 0 0,1 1 0 0 0,-1-1 0 0 0,0 1 0 0 0,-2 1 0 0 0,0 0-6 0 0,1 0 0 0 0,-1 1 1 0 0,1-1-1 0 0,0 1 0 0 0,0-1 0 0 0,0 1 1 0 0,1 0-1 0 0,-4 5 0 0 0,-3 5 17 0 0,1 1-1 0 0,0 0 0 0 0,-8 22 0 0 0,13-31-128 0 0,1 1 0 0 0,1 0 0 0 0,-1 0-1 0 0,1 0 1 0 0,0 0 0 0 0,0 0 0 0 0,0 0-1 0 0,1 0 1 0 0,0 0 0 0 0,0 1 0 0 0,1-1 0 0 0,0 0-1 0 0,2 10 1 0 0,1-5 0 0 0,0 0-1 0 0,1-1 1 0 0,0 0 0 0 0,0 0-1 0 0,1 0 1 0 0,1 0 0 0 0,13 15-1 0 0,-11-15-2 0 0,2-2 0 0 0,3-3 0 0 0,-9-5-148 0 0,0 0 0 0 0,0 0 0 0 0,0 0 0 0 0,0 0 0 0 0,0-1 0 0 0,0 0 0 0 0,0 0 0 0 0,-1 0-1 0 0,1-1 1 0 0,0 1 0 0 0,0-1 0 0 0,-1-1 0 0 0,1 1 0 0 0,-1 0 0 0 0,0-1 0 0 0,0 0 0 0 0,0 0 0 0 0,0 0 0 0 0,6-7 0 0 0,-1 1-410 0 0,-1-1 0 0 0,0 0 1 0 0,-1 0-1 0 0,0-1 0 0 0,0 0 1 0 0,8-18-1 0 0,-5 5-1329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27.862"/>
    </inkml:context>
    <inkml:brush xml:id="br0">
      <inkml:brushProperty name="width" value="0.05" units="cm"/>
      <inkml:brushProperty name="height" value="0.05" units="cm"/>
    </inkml:brush>
  </inkml:definitions>
  <inkml:trace contextRef="#ctx0" brushRef="#br0">6 17 3679 0 0,'-5'-16'14240'0'0,"9"24"-14000"0"0,-1 1 0 0 0,0 0 0 0 0,0-1 0 0 0,-1 1 0 0 0,0 0 1 0 0,-1 0-1 0 0,1 1 0 0 0,-1 11 0 0 0,-5 79 349 0 0,4-94-549 0 0,-5 115 99 0 0,6-98-135 0 0,0-1 0 0 0,2 0 0 0 0,7 32-1 0 0,-8-47-19 0 0,0 0 0 0 0,1-1 0 0 0,-1 1 0 0 0,1-1 0 0 0,1 0 0 0 0,-1 0 0 0 0,1 0 0 0 0,8 10 0 0 0,-9-14-11 0 0,0 0-1 0 0,0 0 1 0 0,0 0-1 0 0,0 0 1 0 0,1-1 0 0 0,-1 0-1 0 0,0 1 1 0 0,1-1-1 0 0,-1-1 1 0 0,5 2-1 0 0,-3-1-59 0 0,0 0 2 0 0,-1-1 0 0 0,1 0 0 0 0,0 0 0 0 0,-1 0 0 0 0,1 0 0 0 0,-1-1 0 0 0,1 0-1 0 0,-1 0 1 0 0,0 0 0 0 0,1 0 0 0 0,-1-1 0 0 0,0 1 0 0 0,0-1 0 0 0,8-5 0 0 0,2-2-626 0 0,0 0 1 0 0,20-19-1 0 0,-15 12-480 0 0,0-1-37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06.903"/>
    </inkml:context>
    <inkml:brush xml:id="br0">
      <inkml:brushProperty name="width" value="0.05" units="cm"/>
      <inkml:brushProperty name="height" value="0.05" units="cm"/>
    </inkml:brush>
  </inkml:definitions>
  <inkml:trace contextRef="#ctx0" brushRef="#br0">1 38 2303 0 0,'0'0'10408'0'0,"1"0"-10106"0"0,5 2-137 0 0,-1-1 1 0 0,0 0 0 0 0,0 0 0 0 0,0 0-1 0 0,1-1 1 0 0,-1 0 0 0 0,8 0-1 0 0,40-10 288 0 0,-1 0-149 0 0,-31 7-170 0 0,11-5-204 0 0,0 1 70 0 0,-14 2 75 0 0,-16 5 122 0 0,-2 1-143 0 0,0 3-54 0 0,1-1 1 0 0,-1 1 0 0 0,0-1 0 0 0,0 1 0 0 0,0-1 0 0 0,-1 1 0 0 0,1-1 0 0 0,-1 1 0 0 0,0-1-1 0 0,0 1 1 0 0,-2 3 0 0 0,-11 26 5 0 0,2 0-1 0 0,1 1 0 0 0,2 1 1 0 0,1-1-1 0 0,-5 44 0 0 0,11-21-21 0 0,1-53 7 0 0,0-2-15 0 0,0 24-13 0 0,1-18-1079 0 0,-2-1 86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28.209"/>
    </inkml:context>
    <inkml:brush xml:id="br0">
      <inkml:brushProperty name="width" value="0.05" units="cm"/>
      <inkml:brushProperty name="height" value="0.05" units="cm"/>
    </inkml:brush>
  </inkml:definitions>
  <inkml:trace contextRef="#ctx0" brushRef="#br0">0 91 11919 0 0,'0'0'1083'0'0,"3"-1"-891"0"0,27-7 1021 0 0,-1-2-1 0 0,38-18 1 0 0,-15 6-972 0 0,-33 14-192 0 0,1-1-752 0 0,-6 5-3465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28.538"/>
    </inkml:context>
    <inkml:brush xml:id="br0">
      <inkml:brushProperty name="width" value="0.05" units="cm"/>
      <inkml:brushProperty name="height" value="0.05" units="cm"/>
    </inkml:brush>
  </inkml:definitions>
  <inkml:trace contextRef="#ctx0" brushRef="#br0">8 182 8751 0 0,'0'0'794'0'0,"1"2"-652"0"0,-1 0-27 0 0,1 0 0 0 0,-1 0 0 0 0,1 0-1 0 0,0 0 1 0 0,0 0 0 0 0,0 0 0 0 0,0-1-1 0 0,0 1 1 0 0,0 0 0 0 0,0 0 0 0 0,1-1 0 0 0,1 2-1 0 0,2 4 4909 0 0,-5-7-4949 0 0,1 1 1 0 0,-1-1 0 0 0,1 1-1 0 0,0-1 1 0 0,-1 0-1 0 0,1 1 1 0 0,-1-1-1 0 0,1 1 1 0 0,0-1 0 0 0,-1 0-1 0 0,1 0 1 0 0,0 1-1 0 0,0-1 1 0 0,-1 0-1 0 0,1 0 1 0 0,0 0-1 0 0,-1 0 1 0 0,1 0 0 0 0,0 0-1 0 0,0 0 1 0 0,-1 0-1 0 0,1 0 1 0 0,0 0-1 0 0,0 0 1 0 0,-1 0-1 0 0,1 0 1 0 0,0-1 0 0 0,-1 1-1 0 0,1 0 1 0 0,0-1-1 0 0,-1 1 1 0 0,2-1-1 0 0,22-13 834 0 0,-20 10-850 0 0,1 1 0 0 0,-1-1 0 0 0,-1 0 0 0 0,1 0 0 0 0,-1-1 0 0 0,1 1 0 0 0,-1-1 0 0 0,0 1 0 0 0,-1-1 0 0 0,1 0 0 0 0,-1 0 0 0 0,0 0 0 0 0,0-1 0 0 0,1-7 1 0 0,0 5-27 0 0,-1 1 0 0 0,0-2 1 0 0,-1 1-1 0 0,0 0 0 0 0,0 0 1 0 0,0 0-1 0 0,-1-1 0 0 0,-1 1 1 0 0,1 0-1 0 0,-4-14 1 0 0,1 13-12 0 0,-6 1 22 0 0,7 7-43 0 0,-1-1 1 0 0,1 1 0 0 0,-1 1 0 0 0,1-1 0 0 0,-1 0 0 0 0,0 1 0 0 0,1-1 0 0 0,-1 1 0 0 0,0 0-1 0 0,1 0 1 0 0,-4 0 0 0 0,5 0-1 0 0,0 0 0 0 0,0 0 0 0 0,0 0 0 0 0,0 0 0 0 0,0 0 0 0 0,0 0 0 0 0,0 0 0 0 0,0 1 0 0 0,0-1 0 0 0,0 0 0 0 0,0 1 0 0 0,0-1 0 0 0,0 0 0 0 0,0 1 0 0 0,1-1 0 0 0,-1 1 0 0 0,0 0 0 0 0,0-1 0 0 0,-1 2 0 0 0,0 1 0 0 0,-3 1-8 0 0,0 0 0 0 0,0 0 0 0 0,1 1 0 0 0,0 0 0 0 0,-1 0 1 0 0,2 0-1 0 0,-1 0 0 0 0,0 1 0 0 0,1 0 0 0 0,0 0 0 0 0,1-1 0 0 0,-1 2 0 0 0,1-1 0 0 0,0 0 0 0 0,1 0 0 0 0,-1 1 0 0 0,1-1 0 0 0,1 0 0 0 0,-1 1 0 0 0,1-1 0 0 0,1 14 0 0 0,0-12 17 0 0,0 0 0 0 0,0 1 0 0 0,1-1 0 0 0,0 0 0 0 0,0 0 0 0 0,1 0 0 0 0,0 0-1 0 0,1-1 1 0 0,-1 1 0 0 0,2-1 0 0 0,-1 0 0 0 0,1 0 0 0 0,0 0 0 0 0,0-1-1 0 0,1 1 1 0 0,10 9 0 0 0,16 5 2 0 0,-31-20-12 0 0,1 0-1 0 0,0 0 1 0 0,-1 0 0 0 0,1 0 0 0 0,0-1-1 0 0,-1 1 1 0 0,1-1 0 0 0,0 1 0 0 0,0-1-1 0 0,0 0 1 0 0,-1 1 0 0 0,1-1 0 0 0,0 0 0 0 0,0 0-1 0 0,0 0 1 0 0,-1-1 0 0 0,1 1 0 0 0,0 0-1 0 0,0-1 1 0 0,0 1 0 0 0,1-2 0 0 0,2 1-29 0 0,1-2-263 0 0,1 0 0 0 0,-1 0 1 0 0,1 0-1 0 0,-1 0 0 0 0,0-1 1 0 0,0 0-1 0 0,-1-1 0 0 0,1 1 1 0 0,7-9-1 0 0,-8 8-307 0 0,8-8-715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29.238"/>
    </inkml:context>
    <inkml:brush xml:id="br0">
      <inkml:brushProperty name="width" value="0.05" units="cm"/>
      <inkml:brushProperty name="height" value="0.05" units="cm"/>
    </inkml:brush>
  </inkml:definitions>
  <inkml:trace contextRef="#ctx0" brushRef="#br0">131 497 10135 0 0,'0'0'4162'0'0,"1"-1"-3093"0"0,0 0-705 0 0,0 0 0 0 0,-1-1 0 0 0,1 1 0 0 0,-1 0 0 0 0,0 0 0 0 0,1 0 1 0 0,-1 0-1 0 0,0 0 0 0 0,1-1 0 0 0,-1 1 0 0 0,0 0 0 0 0,0 0 0 0 0,0-3 0 0 0,-1 2 780 0 0,-11 1-705 0 0,6 4-409 0 0,0 0-1 0 0,0 0 1 0 0,0 0 0 0 0,0 0 0 0 0,0 1 0 0 0,1 0 0 0 0,-1 1-1 0 0,1-1 1 0 0,0 1 0 0 0,1 0 0 0 0,-1 0 0 0 0,1 0 0 0 0,0 1-1 0 0,0-1 1 0 0,-5 11 0 0 0,4-5-53 0 0,-1 1 0 0 0,1 0 1 0 0,1 0-1 0 0,0 0 0 0 0,1 0 0 0 0,0 0 0 0 0,-2 23 0 0 0,4-32 8 0 0,1 0-1 0 0,0 0 1 0 0,0 1 0 0 0,0-1-1 0 0,0 0 1 0 0,0 0-1 0 0,1 1 1 0 0,0-1-1 0 0,-1 0 1 0 0,1 0-1 0 0,0 0 1 0 0,2 5-1 0 0,1-1-6 0 0,8 15-42 0 0,-3-14 21 0 0,4-1 21 0 0,3-2-20 0 0,-13-5 31 0 0,1 1 0 0 0,-1-1 0 0 0,1 0 0 0 0,-1 0 0 0 0,0 0 0 0 0,1-1 0 0 0,-1 1 0 0 0,0-1 0 0 0,1 0 0 0 0,-1 0 0 0 0,0 0 0 0 0,0 0 0 0 0,1 0 0 0 0,-1-1 0 0 0,0 1 0 0 0,-1-1 0 0 0,1 0 1 0 0,0 0-1 0 0,0 0 0 0 0,-1 0 0 0 0,1-1 0 0 0,-1 1 0 0 0,0-1 0 0 0,1 1 0 0 0,-1-1 0 0 0,2-5 0 0 0,1-1 9 0 0,0-1 0 0 0,-1 0 1 0 0,0 0-1 0 0,-1 0 0 0 0,4-20 0 0 0,-1-15 129 0 0,-2 0 0 0 0,-2-50 0 0 0,-6-107 12 0 0,2 106-95 0 0,2 44 374 0 0,-8-57 0 0 0,8 107 814 0 0,-6 18-1083 0 0,0-5-135 0 0,5 1-8 0 0,-1 0 0 0 0,1 0 0 0 0,1 0 0 0 0,0 0 0 0 0,1 0 1 0 0,0 0-1 0 0,4 15 0 0 0,-1 3-2 0 0,5 73-4 0 0,7 45 0 0 0,-11-115 0 0 0,2 1 0 0 0,14 42 0 0 0,-16-62 0 0 0,1 1 0 0 0,1-1 0 0 0,0 0 0 0 0,1-1 0 0 0,1 0 0 0 0,9 12 0 0 0,-11-16 0 0 0,0-1 0 0 0,1-1 0 0 0,0 0 0 0 0,0 0 0 0 0,0 0 0 0 0,1-1 0 0 0,0 0 0 0 0,0-1 0 0 0,17 8 0 0 0,-24-12-50 0 0,0-1 1 0 0,0 1-1 0 0,0-1 0 0 0,0 1 1 0 0,1-1-1 0 0,-1 0 0 0 0,0 0 0 0 0,0 0 1 0 0,0 0-1 0 0,1 0 0 0 0,-1 0 1 0 0,0-1-1 0 0,0 1 0 0 0,0-1 1 0 0,0 0-1 0 0,1 1 0 0 0,-1-1 0 0 0,0 0 1 0 0,0 0-1 0 0,-1 0 0 0 0,1-1 1 0 0,0 1-1 0 0,0 0 0 0 0,2-3 0 0 0,6-6-1203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43.437"/>
    </inkml:context>
    <inkml:brush xml:id="br0">
      <inkml:brushProperty name="width" value="0.05" units="cm"/>
      <inkml:brushProperty name="height" value="0.05" units="cm"/>
    </inkml:brush>
  </inkml:definitions>
  <inkml:trace contextRef="#ctx0" brushRef="#br0">12 252 1839 0 0,'0'0'11090'0'0,"-4"10"-8896"0"0,2-7-2145 0 0,1 1-1 0 0,0-1 1 0 0,0 0-1 0 0,0 1 1 0 0,0-1-1 0 0,1 1 1 0 0,0 0-1 0 0,-1-1 1 0 0,1 1-1 0 0,1 4 1 0 0,7 40 5 0 0,-5-38-57 0 0,-1 0 0 0 0,-1 0 0 0 0,0 1-1 0 0,0 12 1 0 0,-1 7 14 0 0,0-28 113 0 0,1-4-24 0 0,16-48 499 0 0,-12 33-340 0 0,1 0 1 0 0,1 0-1 0 0,1 0 1 0 0,12-20-1 0 0,-18 33-207 0 0,21-29 468 0 0,29-36 1 0 0,-50 67-518 0 0,10-7 65 0 0,-11 9-56 0 0,0-1 0 0 0,0 0 0 0 0,1 1 0 0 0,-1-1 0 0 0,0 1 1 0 0,0 0-1 0 0,0-1 0 0 0,1 1 0 0 0,-1 0 0 0 0,0 0 0 0 0,0 0 0 0 0,1 0 0 0 0,-1 0 0 0 0,0 0 0 0 0,0 0 1 0 0,1 0-1 0 0,-1 0 0 0 0,0 1 0 0 0,0-1 0 0 0,1 0 0 0 0,-1 1 0 0 0,0-1 0 0 0,0 1 0 0 0,0 0 1 0 0,0-1-1 0 0,0 1 0 0 0,0 0 0 0 0,0 0 0 0 0,0-1 0 0 0,0 1 0 0 0,0 0 0 0 0,0 0 0 0 0,0 0 0 0 0,0 2 1 0 0,4 3 63 0 0,0 1 0 0 0,-1 0 0 0 0,0 1 0 0 0,3 9 0 0 0,-1-5 25 0 0,7 14 77 0 0,29 55 139 0 0,-35-69-286 0 0,1-1 1 0 0,0 0-1 0 0,0 0 1 0 0,16 15-1 0 0,-20-22-19 0 0,-3-3-12 0 0,1 1 0 0 0,-1-1 0 0 0,0 0 0 0 0,0 0 0 0 0,1 0 0 0 0,-1 0 0 0 0,1 0 0 0 0,-1 0 0 0 0,1-1 0 0 0,-1 1 0 0 0,1 0 0 0 0,-1-1 0 0 0,1 1 0 0 0,-1-1 0 0 0,1 1 0 0 0,0-1 0 0 0,2 0 0 0 0,1 1 13 0 0,0 0 0 0 0,0-1-1 0 0,0 1 1 0 0,0-1 0 0 0,-1 0-1 0 0,1-1 1 0 0,0 1 0 0 0,0-1 0 0 0,0 0-1 0 0,0 0 1 0 0,-1-1 0 0 0,1 1-1 0 0,0-1 1 0 0,-1 0 0 0 0,0-1-1 0 0,6-2 1 0 0,-1-1 24 0 0,-1-1-1 0 0,0 0 1 0 0,0 0-1 0 0,-1-1 1 0 0,0 0 0 0 0,9-13-1 0 0,-1 1 44 0 0,0-1-1 0 0,-2 0 1 0 0,0-1-1 0 0,-1 0 1 0 0,13-37 0 0 0,-20 43-30 0 0,0-1 1 0 0,4-34-1 0 0,-8 45-32 0 0,-1 1-1 0 0,0-1 1 0 0,0 0-1 0 0,0 1 1 0 0,-1-1 0 0 0,0 1-1 0 0,0-1 1 0 0,0 1-1 0 0,-1-1 1 0 0,1 1-1 0 0,-1-1 1 0 0,-1 1-1 0 0,-2-5 1 0 0,3 7-10 0 0,0 1 1 0 0,1 0 0 0 0,-1 0-1 0 0,0 0 1 0 0,-1 1 0 0 0,1-1-1 0 0,0 0 1 0 0,0 1 0 0 0,-1-1-1 0 0,1 1 1 0 0,-1 0-1 0 0,1 0 1 0 0,-1 0 0 0 0,1 0-1 0 0,-1 0 1 0 0,0 1 0 0 0,1-1-1 0 0,-1 1 1 0 0,0 0-1 0 0,1 0 1 0 0,-1-1 0 0 0,-5 2-1 0 0,4-1-5 0 0,0 1 0 0 0,0 0 0 0 0,0-1 0 0 0,0 1 0 0 0,1 0 0 0 0,-1 1 0 0 0,0-1 0 0 0,1 1 0 0 0,-1 0 0 0 0,1 0 0 0 0,0 0-1 0 0,-1 0 1 0 0,1 0 0 0 0,0 1 0 0 0,-4 4 0 0 0,-1 3-3 0 0,0 1 0 0 0,1 0 0 0 0,1 0 0 0 0,0 0 0 0 0,0 1 0 0 0,-7 24 0 0 0,11-30 0 0 0,0 0 0 0 0,1 0 0 0 0,-1 0 0 0 0,2 1 0 0 0,-1-1 0 0 0,1 0 0 0 0,0 0 0 0 0,0 1 0 0 0,0-1 0 0 0,1 0 0 0 0,0 0 0 0 0,0 0 0 0 0,1 0 0 0 0,0 0 0 0 0,0 0 0 0 0,4 8 0 0 0,-3-8 6 0 0,-2-4-6 0 0,-1-1 0 0 0,1 0 0 0 0,0 0 0 0 0,-1 0 0 0 0,1 0 0 0 0,0 1-1 0 0,0-1 1 0 0,0 0 0 0 0,0 0 0 0 0,0 0 0 0 0,0-1 0 0 0,0 1 0 0 0,1 1 0 0 0,8 5 75 0 0,-9-6-77 0 0,1 0-1 0 0,0 0 1 0 0,0 0 0 0 0,0-1-1 0 0,-1 1 1 0 0,1 0-1 0 0,0-1 1 0 0,0 1 0 0 0,0-1-1 0 0,0 0 1 0 0,0 1-1 0 0,0-1 1 0 0,0 0 0 0 0,0 0-1 0 0,0-1 1 0 0,0 1-1 0 0,0 0 1 0 0,0-1 0 0 0,4 0-1 0 0,-1-1-9 0 0,-1 0-1 0 0,1 0 0 0 0,-1 0 1 0 0,1-1-1 0 0,-1 1 1 0 0,7-6-1 0 0,-6 2 50 0 0,1 1-1 0 0,-1-1 1 0 0,-1 0 0 0 0,1 0-1 0 0,-1 0 1 0 0,0-1 0 0 0,0 0-1 0 0,-1 1 1 0 0,0-1 0 0 0,0-1-1 0 0,2-9 1 0 0,-2 8 19 0 0,-1-1 0 0 0,0 1 0 0 0,-1-1 0 0 0,0 0 0 0 0,-1 1 0 0 0,0-1 0 0 0,0 0 0 0 0,-3-13 0 0 0,3 21 920 0 0,-1 4-816 0 0,-1 7-72 0 0,0-1-1 0 0,1 1 1 0 0,-1 0 0 0 0,2 0-1 0 0,-1 11 1 0 0,5 48 59 0 0,-2-43-124 0 0,61 506 103 0 0,-48-425-116 0 0,-5-38-248 0 0,-4-1 1 0 0,-3 132-1 0 0,-4-186 128 0 0,-1-1 0 0 0,0 0 0 0 0,-1 0 1 0 0,0-1-1 0 0,-7 18 0 0 0,9-26 65 0 0,-1 1 0 0 0,0 0 0 0 0,1-1 0 0 0,-1 0 0 0 0,0 1 1 0 0,0-1-1 0 0,-1 0 0 0 0,1 0 0 0 0,-1 0 0 0 0,0-1 0 0 0,1 1 0 0 0,-1-1 0 0 0,0 1 0 0 0,-1-1 0 0 0,1 0 1 0 0,0 0-1 0 0,-1 0 0 0 0,1-1 0 0 0,-1 1 0 0 0,1-1 0 0 0,-5 1 0 0 0,4-1 18 0 0,1-1 0 0 0,0-1-1 0 0,-1 1 1 0 0,1 0 0 0 0,0-1 0 0 0,0 0-1 0 0,-1 0 1 0 0,1 0 0 0 0,0 0 0 0 0,0 0-1 0 0,0 0 1 0 0,0-1 0 0 0,0 0 0 0 0,0 1 0 0 0,1-1-1 0 0,-1 0 1 0 0,0-1 0 0 0,1 1 0 0 0,-1 0-1 0 0,1-1 1 0 0,0 1 0 0 0,-3-5 0 0 0,-2-3-19 0 0,0-1 0 0 0,1 1 0 0 0,0-1 0 0 0,-8-21 0 0 0,8 16 155 0 0,2-1 0 0 0,0 1 0 0 0,0-1 1 0 0,2 0-1 0 0,0 0 0 0 0,1-1 0 0 0,0 1 0 0 0,2 0 0 0 0,0 0 0 0 0,1 0 0 0 0,1-1 0 0 0,7-24 1 0 0,1 7 241 0 0,2-1 1 0 0,1 1-1 0 0,2 1 1 0 0,33-53-1 0 0,55-94 733 0 0,-54 90-2193 0 0,3 1-5646 0 0,-36 61-1065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44.779"/>
    </inkml:context>
    <inkml:brush xml:id="br0">
      <inkml:brushProperty name="width" value="0.05" units="cm"/>
      <inkml:brushProperty name="height" value="0.05" units="cm"/>
    </inkml:brush>
  </inkml:definitions>
  <inkml:trace contextRef="#ctx0" brushRef="#br0">7 36 1839 0 0,'0'-2'134'0'0,"-1"-4"-632"0"0,-4-21 12853 0 0,5 35-11838 0 0,4 45 168 0 0,-1-36-553 0 0,0 21-1 0 0,-4 20 12 0 0,13 96 0 0 0,-11-150-138 0 0,1 12 13 0 0,1 0 0 0 0,1-1 0 0 0,10 30-1 0 0,-12-42-17 0 0,-1 1 0 0 0,0-1 0 0 0,1 0 0 0 0,0 0-1 0 0,0 0 1 0 0,0 0 0 0 0,0 0 0 0 0,0 0 0 0 0,1-1-1 0 0,-1 1 1 0 0,1-1 0 0 0,0 1 0 0 0,0-1 0 0 0,0 0-1 0 0,0 0 1 0 0,0 0 0 0 0,0-1 0 0 0,0 1 0 0 0,1-1-1 0 0,-1 0 1 0 0,0 0 0 0 0,1 0 0 0 0,6 1 0 0 0,-6-2-107 0 0,-1-1 0 0 0,1 1 1 0 0,-1-1-1 0 0,1 0 0 0 0,0 0 1 0 0,-1 0-1 0 0,0 0 0 0 0,1-1 1 0 0,-1 0-1 0 0,0 1 0 0 0,1-1 1 0 0,-1 0-1 0 0,0 0 0 0 0,-1-1 1 0 0,1 1-1 0 0,0-1 0 0 0,-1 1 1 0 0,1-1-1 0 0,3-6 0 0 0,4-6-4797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47.358"/>
    </inkml:context>
    <inkml:brush xml:id="br0">
      <inkml:brushProperty name="width" value="0.05" units="cm"/>
      <inkml:brushProperty name="height" value="0.05" units="cm"/>
    </inkml:brush>
  </inkml:definitions>
  <inkml:trace contextRef="#ctx0" brushRef="#br0">0 950 10335 0 0,'0'0'1156'0'0,"2"0"-856"0"0,9-1 83 0 0,-6 0-215 0 0,0 1-1 0 0,0-1 1 0 0,0 0 0 0 0,0 0 0 0 0,8-4 0 0 0,42-17 528 0 0,-37 16-567 0 0,-1-1-1 0 0,27-15 1 0 0,27-24 511 0 0,-30 20-80 0 0,-40 25-424 0 0,5 1 557 0 0,-2 0 557 0 0,-1 7-1235 0 0,-2 0 49 0 0,0-1 1 0 0,0 0-1 0 0,-1 1 1 0 0,0-1-1 0 0,-1 12 1 0 0,-1 5-55 0 0,2-4 1 0 0,1 1 1 0 0,7 39 0 0 0,-7-53-11 0 0,1 1 0 0 0,0 0 1 0 0,0-1-1 0 0,1 1 1 0 0,-1-1-1 0 0,2 0 1 0 0,-1 0-1 0 0,0 0 0 0 0,1 0 1 0 0,0-1-1 0 0,1 0 1 0 0,5 7-1 0 0,-1-6-1 0 0,1-1-12 0 0,2-1-36 0 0,-1-5 36 0 0,-8 1 24 0 0,-1-1 0 0 0,1 0 0 0 0,0 0 0 0 0,-1 0-1 0 0,1 0 1 0 0,-1-1 0 0 0,1 1 0 0 0,-1 0 0 0 0,0-1 0 0 0,1 0-1 0 0,-1 0 1 0 0,0 0 0 0 0,0 0 0 0 0,0 0 0 0 0,-1 0 0 0 0,3-3 0 0 0,-1 1 42 0 0,-1 0 1 0 0,0-1 0 0 0,-1 1-1 0 0,1 0 1 0 0,-1-1 0 0 0,0 1-1 0 0,0-1 1 0 0,0 1 0 0 0,0-6-1 0 0,-1-4 78 0 0,0 1 1 0 0,-1 0-1 0 0,0 0 0 0 0,-1-1 0 0 0,-8-24 1 0 0,6 25-110 0 0,0 0 0 0 0,-1 1 1 0 0,0 0-1 0 0,-13-20 0 0 0,13 26-25 0 0,1 0 0 0 0,-1 0 0 0 0,0 0 0 0 0,0 1 0 0 0,0 0 0 0 0,-1 0 0 0 0,1 1 0 0 0,-1-1 0 0 0,-1 1 0 0 0,-6-3 0 0 0,6 4-59 0 0,0 2-18 0 0,5 2 13 0 0,1 0 67 0 0,0 0 0 0 0,1 0 1 0 0,-1 0-1 0 0,1 0 1 0 0,-1 0-1 0 0,1 0 1 0 0,0 0-1 0 0,-1 0 1 0 0,1 0-1 0 0,0 0 0 0 0,0 0 1 0 0,0 0-1 0 0,-1 0 1 0 0,1 0-1 0 0,0 0 1 0 0,0 0-1 0 0,1 0 1 0 0,-1 0-1 0 0,0 0 0 0 0,0 0 1 0 0,0 0-1 0 0,1 0 1 0 0,-1 0-1 0 0,0 0 1 0 0,1 0-1 0 0,-1 0 1 0 0,1 0-1 0 0,-1 0 0 0 0,1 0 1 0 0,0 0-1 0 0,-1-1 1 0 0,1 1-1 0 0,0 0 1 0 0,0 0-1 0 0,-1-1 1 0 0,1 1-1 0 0,2 1 0 0 0,0 0-1 0 0,1 0-1 0 0,0 0 1 0 0,0-1-1 0 0,0 1 0 0 0,0-1 1 0 0,5 1-1 0 0,-3-1 1 0 0,-1-1 0 0 0,1 0 0 0 0,-1 0 0 0 0,1 0 0 0 0,-1-1 0 0 0,1 0 0 0 0,8-2 0 0 0,7-1 0 0 0,-3 0 0 0 0,0-1 0 0 0,-1-1 0 0 0,0 0 0 0 0,0-2 0 0 0,24-13 0 0 0,-33 16 0 0 0,-1 1 0 0 0,0-1 0 0 0,0 0 0 0 0,0-1 0 0 0,-1 0 0 0 0,1 0 0 0 0,8-12 0 0 0,-11 13 11 0 0,2 14 42 0 0,-2 2-37 0 0,0 0 0 0 0,-1 1 0 0 0,0-1 0 0 0,-1 0 0 0 0,0 1 0 0 0,-1-1 0 0 0,0 14 0 0 0,2 5-16 0 0,0-1 0 0 0,2 1 0 0 0,2-1 0 0 0,9 28 0 0 0,-10-43 0 0 0,-2-12 0 0 0,-2-1 0 0 0,-1 0 0 0 0,0 0 0 0 0,0-1 0 0 0,0 1 0 0 0,0 0 0 0 0,0 0 0 0 0,0-1 0 0 0,0 1 0 0 0,1-1 0 0 0,-1 1 0 0 0,0-1 0 0 0,0 0 0 0 0,1 1 0 0 0,-1-1 0 0 0,0 0 0 0 0,1 0 0 0 0,-1 0 0 0 0,0 0 0 0 0,0 0 0 0 0,1 0 0 0 0,-1 0 0 0 0,0 0 0 0 0,1 0 0 0 0,-1-1 0 0 0,0 1 0 0 0,0-1 0 0 0,1 1 0 0 0,0-1 0 0 0,1-1 0 0 0,0 1 9 0 0,0-1 1 0 0,-1 0-1 0 0,1 0 0 0 0,0 0 0 0 0,-1-1 0 0 0,0 1 0 0 0,1 0 0 0 0,-1-1 1 0 0,0 0-1 0 0,0 1 0 0 0,-1-1 0 0 0,1 0 0 0 0,1-3 0 0 0,2-4 57 0 0,-1 0 0 0 0,5-18 0 0 0,29-176 408 0 0,-36 182-382 0 0,3-18 155 0 0,-5 39-10 0 0,2 3-223 0 0,-1 0 0 0 0,0 0-1 0 0,1 0 1 0 0,-1 0-1 0 0,0 1 1 0 0,0-1 0 0 0,0 3-1 0 0,1 0 12 0 0,7 19 15 0 0,-2 0 1 0 0,9 39 0 0 0,-12-41-37 0 0,1-1 0 0 0,1 1 0 0 0,16 36 0 0 0,-19-51-4 0 0,1 0 0 0 0,0 0 0 0 0,0-1 0 0 0,0 0 0 0 0,1 1 0 0 0,0-1 0 0 0,0-1 0 0 0,8 8 0 0 0,-12-12 0 0 0,0 0 0 0 0,0 0 0 0 0,0 0 0 0 0,0 0 0 0 0,0 0 0 0 0,1-1 0 0 0,-1 1 0 0 0,0 0 0 0 0,0-1 0 0 0,0 1 0 0 0,1 0 0 0 0,-1-1 0 0 0,0 0 0 0 0,1 1 0 0 0,-1-1 0 0 0,0 0 0 0 0,1 0 0 0 0,2 1 0 0 0,1-2 0 0 0,8 1 0 0 0,-9-3 0 0 0,-3 1 0 0 0,2 0-15 0 0,0-1-1 0 0,0 1 1 0 0,-1-1 0 0 0,1 0-1 0 0,-1 0 1 0 0,0-1 0 0 0,0 1-1 0 0,0 0 1 0 0,0-1-1 0 0,0 1 1 0 0,-1-1 0 0 0,0 1-1 0 0,1-1 1 0 0,-1 0 0 0 0,-1 0-1 0 0,1 1 1 0 0,0-1 0 0 0,-1-8-1 0 0,0-5-76 0 0,-1 0-1 0 0,-5-32 0 0 0,5 42 98 0 0,-29-123-70 0 0,15 73 75 0 0,13 50 24 0 0,0-2 16 0 0,0 1 0 0 0,0-1 1 0 0,0-10-1 0 0,2 18 15 0 0,0 0 5 0 0,4-5 20 0 0,3 1-10 0 0,3 3-57 0 0,1 0-1 0 0,0 1 1 0 0,-1 0-1 0 0,14 0 1 0 0,-8 1-10 0 0,-1-1 0 0 0,16-3 0 0 0,-24 1-13 0 0,-5 2 5 0 0,0 0 1 0 0,0 1-1 0 0,0-1 0 0 0,0 0 1 0 0,0 1-1 0 0,0 0 0 0 0,0-1 1 0 0,0 1-1 0 0,4 0 1 0 0,1-1 1 0 0,-3 1-6 0 0,-1 0-1 0 0,1 0 0 0 0,-1-1 0 0 0,0 0 1 0 0,1 0-1 0 0,-1 0 0 0 0,0 0 0 0 0,1 0 0 0 0,-1-1 1 0 0,0 1-1 0 0,3-3 0 0 0,7-4 64 0 0,-8 4-53 0 0,-4 3 106 0 0,-3 1-113 0 0,1-1-1 0 0,-1 1 1 0 0,1 1 0 0 0,-1-1-1 0 0,1 0 1 0 0,-1 0 0 0 0,1 0-1 0 0,-1 1 1 0 0,1-1 0 0 0,-1 1-1 0 0,1-1 1 0 0,-1 1 0 0 0,1 0-1 0 0,0-1 1 0 0,-1 1 0 0 0,1 0-1 0 0,0 0 1 0 0,0 0 0 0 0,-1 0-1 0 0,1 0 1 0 0,0 0 0 0 0,0 0-1 0 0,0 0 1 0 0,0 1 0 0 0,1-1-1 0 0,-1 0 1 0 0,0 1 0 0 0,-1 1-1 0 0,-2 6 18 0 0,0 0 1 0 0,0 0-1 0 0,-2 11 0 0 0,5-17-20 0 0,-5 16 15 0 0,1 0 0 0 0,1 1 0 0 0,-2 19 0 0 0,6-28-7 0 0,-1 1 0 0 0,1-1 1 0 0,1 0-1 0 0,0 0 0 0 0,0 1 0 0 0,6 18 0 0 0,-5-26-12 0 0,-1-1 0 0 0,1 1-1 0 0,0 0 1 0 0,0-1-1 0 0,1 0 1 0 0,-1 1 0 0 0,1-1-1 0 0,-1 0 1 0 0,1 0 0 0 0,0 0-1 0 0,0-1 1 0 0,0 1 0 0 0,1-1-1 0 0,-1 0 1 0 0,4 2 0 0 0,-6-3 2 0 0,0 0 0 0 0,0-1 0 0 0,0 1 0 0 0,0-1 0 0 0,0 1 1 0 0,0-1-1 0 0,0 1 0 0 0,0-1 0 0 0,0 0 0 0 0,0 0 0 0 0,0 1 0 0 0,0-1 0 0 0,0 0 1 0 0,0 0-1 0 0,1 0 0 0 0,1-1-6 0 0,13 1-20 0 0,-12-3 5 0 0,-2 1 17 0 0,1 1 6 0 0,0-1 0 0 0,-1-1-1 0 0,1 1 1 0 0,0 0 0 0 0,-1-1-1 0 0,1 1 1 0 0,-1-1 0 0 0,0 0-1 0 0,0 0 1 0 0,0 1 0 0 0,0-2-1 0 0,3-5 1 0 0,-3 3 2 0 0,0 0 0 0 0,0 0 0 0 0,-1 0 0 0 0,0-1 0 0 0,0 1 0 0 0,0-10 0 0 0,-1-4 8 0 0,-2 0 0 0 0,0 0 1 0 0,-7-29-1 0 0,-10-30 96 0 0,11 40-97 0 0,11 91-10 0 0,0-33-20 0 0,0-1 0 0 0,1 0-1 0 0,1 0 1 0 0,10 23 0 0 0,-12-33 11 0 0,1-1 0 0 0,0 0 0 0 0,0 0 0 0 0,0-1 0 0 0,1 1 0 0 0,0-1 0 0 0,0 0 0 0 0,1 0 0 0 0,0-1 0 0 0,0 0 0 0 0,0 0 0 0 0,12 8 0 0 0,-15-12-11 0 0,-1 0 0 0 0,1 0 0 0 0,0 0 1 0 0,0-1-1 0 0,0 1 0 0 0,-1-1 1 0 0,1 1-1 0 0,0-1 0 0 0,0 0 0 0 0,0 0 1 0 0,0 0-1 0 0,0 0 0 0 0,0-1 1 0 0,0 1-1 0 0,-1-1 0 0 0,1 0 1 0 0,0 0-1 0 0,0 0 0 0 0,-1 0 0 0 0,1 0 1 0 0,0-1-1 0 0,-1 1 0 0 0,1-1 1 0 0,-1 1-1 0 0,0-1 0 0 0,0 0 1 0 0,1 0-1 0 0,-1 0 0 0 0,0 0 0 0 0,-1-1 1 0 0,1 1-1 0 0,0 0 0 0 0,-1-1 1 0 0,1 1-1 0 0,1-4 0 0 0,0-4-17 0 0,0-1 0 0 0,-1 1 1 0 0,0-1-1 0 0,0 1 0 0 0,-1-1 0 0 0,0-17 0 0 0,-1 13 38 0 0,1 0 0 0 0,4-20-1 0 0,-3 33 0 0 0,2 5 0 0 0,3 8 0 0 0,-7-10 0 0 0,4 5 13 0 0,-1 1 0 0 0,0-1-1 0 0,-1 1 1 0 0,3 10 0 0 0,5 15 51 0 0,-5-13-10 0 0,-3-16-47 0 0,-1 0-7 0 0,0 21 57 0 0,-1-18-33 0 0,0-5 112 0 0,-1-2-50 0 0,-5-10-51 0 0,1 1 1 0 0,1-1-1 0 0,-1 0 0 0 0,-2-15 0 0 0,-9-50 65 0 0,13 60-46 0 0,2 10-15 0 0,0-1 1 0 0,0 0 0 0 0,0 0 0 0 0,1 0 0 0 0,0 0 0 0 0,1 0 0 0 0,-1 0-1 0 0,1 0 1 0 0,1 1 0 0 0,3-14 0 0 0,-3 16-23 0 0,0 1 0 0 0,0 0 1 0 0,0-1-1 0 0,0 1 0 0 0,0 0 0 0 0,0 0 0 0 0,1 0 1 0 0,0 0-1 0 0,-1 0 0 0 0,1 0 0 0 0,0 1 1 0 0,1 0-1 0 0,-1-1 0 0 0,0 1 0 0 0,1 0 0 0 0,-1 1 1 0 0,1-1-1 0 0,-1 1 0 0 0,1-1 0 0 0,5 0 0 0 0,-4 1 4 0 0,0 0-1 0 0,-1 0 0 0 0,1 0 1 0 0,0 1-1 0 0,0 0 0 0 0,5 0 0 0 0,2 0 62 0 0,6 3 8 0 0,-14-2-77 0 0,0-1 0 0 0,0 1 0 0 0,0-1 0 0 0,0 0 1 0 0,0 1-1 0 0,-1-2 0 0 0,1 1 0 0 0,7-2 0 0 0,-1 1-2 0 0,-1-3-11 0 0,-1-1 11 0 0,-4 3 12 0 0,3-4 5 0 0,0-2 45 0 0,-6 8 88 0 0,1-5-62 0 0,-3 3-100 0 0,-4 4 50 0 0,2 0-75 0 0,0 1 0 0 0,1 0 1 0 0,-1-1-1 0 0,0 1 0 0 0,1 0 1 0 0,0 0-1 0 0,0 1 0 0 0,-1-1 1 0 0,2 0-1 0 0,-1 1 0 0 0,0 0 1 0 0,1-1-1 0 0,0 1 0 0 0,0 0 0 0 0,-2 6 1 0 0,1 5-2 0 0,0-1 1 0 0,0 28-1 0 0,2-20 27 0 0,1 0 0 0 0,1-1 0 0 0,8 35 0 0 0,-8-47 0 0 0,1-1 0 0 0,0 1 0 0 0,0-1 0 0 0,0 0 0 0 0,1 1 0 0 0,0-2 0 0 0,1 1 0 0 0,0 0 0 0 0,0-1 0 0 0,1 0 0 0 0,9 9 0 0 0,-12-13 0 0 0,-1-1 0 0 0,1 0 0 0 0,0 0 0 0 0,1-1 0 0 0,-1 1 0 0 0,6 2 0 0 0,-9-4 0 0 0,1 0 0 0 0,-1 1 0 0 0,1-1 0 0 0,-1 0 0 0 0,1 0 0 0 0,0 0 0 0 0,-1 0 0 0 0,1 1 0 0 0,0-1 0 0 0,-1 0 0 0 0,1 0 0 0 0,-1 0 0 0 0,1 0 0 0 0,0 0 0 0 0,-1-1 0 0 0,1 1 0 0 0,-1 0 0 0 0,1 0 0 0 0,0 0 0 0 0,-1 0 0 0 0,1-1 0 0 0,-1 1 0 0 0,1 0 0 0 0,0 0 0 0 0,-1-1 0 0 0,1 1 0 0 0,-1-1 0 0 0,1 1 0 0 0,-1 0 0 0 0,0-1 0 0 0,1 1 0 0 0,-1-1 0 0 0,1 1 0 0 0,-1-1 0 0 0,0 1 0 0 0,1-1 0 0 0,-1 1 0 0 0,1-2 0 0 0,-1 1 0 0 0,4-5 0 0 0,-1 0 0 0 0,-1 1 0 0 0,1-1 0 0 0,-1 0 0 0 0,0-1 0 0 0,0 1 0 0 0,0 0 0 0 0,-1-1 0 0 0,1-10 0 0 0,-1-9 0 0 0,-2-27 0 0 0,0 34 0 0 0,-1-20 34 0 0,-14-70 0 0 0,-20-36-42 0 0,20 80 12 0 0,7 27 28 0 0,1-1 0 0 0,3 0 0 0 0,-2-59 0 0 0,7 98-23 0 0,0 0-1 0 0,0 0 0 0 0,0 0 1 0 0,0 0-1 0 0,0-1 1 0 0,0 1-1 0 0,0 0 1 0 0,0 0-1 0 0,0 0 0 0 0,0 0 1 0 0,0-1-1 0 0,0 1 1 0 0,0 0-1 0 0,0 0 1 0 0,0 0-1 0 0,0 0 0 0 0,0-1 1 0 0,0 1-1 0 0,0 0 1 0 0,0 0-1 0 0,0 0 1 0 0,0 0-1 0 0,0 0 0 0 0,0-1 1 0 0,1 1-1 0 0,-1 0 1 0 0,0 0-1 0 0,0 0 1 0 0,0 0-1 0 0,0 0 0 0 0,0 0 1 0 0,0 0-1 0 0,1-1 1 0 0,-1 1-1 0 0,0 0 1 0 0,0 0-1 0 0,0 0 0 0 0,0 0 1 0 0,0 0-1 0 0,1 0 1 0 0,-1 0-1 0 0,0 0 1 0 0,0 0-1 0 0,0 0 0 0 0,1 0 1 0 0,7 6 54 0 0,7 14-98 0 0,-9-4 50 0 0,0 1 0 0 0,-1-1 0 0 0,-1 1 0 0 0,4 32 0 0 0,-1-10-15 0 0,8 53 55 0 0,-9-48-55 0 0,1-1-1 0 0,22 64 0 0 0,-22-87-10 0 0,1 0 1 0 0,19 32-1 0 0,-21-43 7 0 0,0 0 0 0 0,0-1 0 0 0,1 0 0 0 0,-1 0 0 0 0,2-1 0 0 0,-1 0 0 0 0,16 11 0 0 0,-22-17 4 0 0,0 0 0 0 0,0 0 0 0 0,0 0 0 0 0,0 0 0 0 0,1 0 0 0 0,-1 0 0 0 0,0-1 0 0 0,1 1 0 0 0,-1 0 0 0 0,1-1 0 0 0,-1 0 0 0 0,1 1 0 0 0,-1-1 0 0 0,1 0-1 0 0,-1 1 1 0 0,3-1 0 0 0,1 0-15 0 0,9-1-111 0 0,-10-2 89 0 0,-2 2-8 0 0,1-2-118 0 0,0 0-1 0 0,0 0 1 0 0,0 0 0 0 0,-1-1-1 0 0,1 1 1 0 0,-1 0 0 0 0,0-1-1 0 0,0 0 1 0 0,0 0 0 0 0,0 1-1 0 0,2-8 1 0 0,4-8-1674 0 0,-1 5-546 0 0,-1 1-3989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47.832"/>
    </inkml:context>
    <inkml:brush xml:id="br0">
      <inkml:brushProperty name="width" value="0.05" units="cm"/>
      <inkml:brushProperty name="height" value="0.05" units="cm"/>
    </inkml:brush>
  </inkml:definitions>
  <inkml:trace contextRef="#ctx0" brushRef="#br0">221 12 8287 0 0,'0'0'8344'0'0,"-8"-6"-5790"0"0,5 5-2431 0 0,1 0 0 0 0,-1 0 0 0 0,0 0 0 0 0,0 1 0 0 0,0-1 0 0 0,1 1 0 0 0,-1-1 1 0 0,0 1-1 0 0,0 0 0 0 0,0 0 0 0 0,0 0 0 0 0,0 1 0 0 0,0-1 0 0 0,1 1 1 0 0,-1-1-1 0 0,0 1 0 0 0,0 0 0 0 0,1 0 0 0 0,-4 2 0 0 0,-12 3 83 0 0,16-6-197 0 0,0 0-1 0 0,0 1 0 0 0,1-1 0 0 0,-1 1 0 0 0,0 0 0 0 0,0-1 0 0 0,1 1 1 0 0,-1 0-1 0 0,0 0 0 0 0,1 0 0 0 0,-1 0 0 0 0,-1 2 0 0 0,-31 25 196 0 0,33-27-178 0 0,0 1 1 0 0,1-1-1 0 0,-1 0 0 0 0,1 1 1 0 0,0-1-1 0 0,-1 1 0 0 0,1-1 1 0 0,0 1-1 0 0,0-1 0 0 0,0 0 0 0 0,0 1 1 0 0,0-1-1 0 0,1 1 0 0 0,-1-1 1 0 0,0 1-1 0 0,1 1 0 0 0,-1-1-5 0 0,2 5-2 0 0,0 0-1 0 0,0 0 1 0 0,0 0 0 0 0,1 0-1 0 0,0 0 1 0 0,6 9 0 0 0,27 36 177 0 0,-25-39-158 0 0,-2 0 1 0 0,0 1-1 0 0,9 17 0 0 0,-15-22-38 0 0,-2-1 11 0 0,-1-7-7 0 0,0-1 0 0 0,0 1 0 0 0,0 0 0 0 0,0-1-1 0 0,0 1 1 0 0,0-1 0 0 0,0 1 0 0 0,0-1 0 0 0,-1 1 0 0 0,1-1 0 0 0,0 1 0 0 0,0-1 0 0 0,0 0 0 0 0,-1 1 0 0 0,1-1 0 0 0,0 1 0 0 0,0-1 0 0 0,-1 1 0 0 0,1-1 0 0 0,-1 2 23 0 0,-1-1-26 0 0,1 0-1 0 0,0 0 1 0 0,0 0-1 0 0,-1 0 1 0 0,1 0-1 0 0,0 0 1 0 0,-1 0-1 0 0,1 0 1 0 0,-1 0-1 0 0,1-1 1 0 0,-1 1-1 0 0,0-1 1 0 0,1 1-1 0 0,-1-1 1 0 0,0 0-1 0 0,1 1 1 0 0,-1-1-1 0 0,0 0 0 0 0,1 0 1 0 0,-1 0-1 0 0,0 0 1 0 0,-2-1-1 0 0,2 1 0 0 0,-15-2-625 0 0,0 0 0 0 0,0-1 1 0 0,1-1-1 0 0,-1 0 0 0 0,-29-13 0 0 0,35 12-682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48.329"/>
    </inkml:context>
    <inkml:brush xml:id="br0">
      <inkml:brushProperty name="width" value="0.05" units="cm"/>
      <inkml:brushProperty name="height" value="0.05" units="cm"/>
    </inkml:brush>
  </inkml:definitions>
  <inkml:trace contextRef="#ctx0" brushRef="#br0">0 46 13391 0 0,'0'0'2180'0'0,"1"-2"-1365"0"0,2-4-32 0 0,1 0 1 0 0,-1 0-1 0 0,1 0 1 0 0,7-8-1 0 0,-10 13-407 0 0,0 1-328 0 0,0-1 0 0 0,-1 1 1 0 0,1-1-1 0 0,0 1 0 0 0,0-1 0 0 0,-1 1 0 0 0,1 0 0 0 0,0-1 0 0 0,0 1 0 0 0,0 0 0 0 0,0 0 1 0 0,-1 0-1 0 0,1 0 0 0 0,0 0 0 0 0,0 0 0 0 0,0 0 0 0 0,1 0 0 0 0,12 1 486 0 0,-11-1-441 0 0,1 1 0 0 0,-1 0 0 0 0,0 0 0 0 0,0 1 0 0 0,0-1 0 0 0,0 1 0 0 0,0 0 0 0 0,0-1 0 0 0,-1 1 0 0 0,1 0 0 0 0,0 1 0 0 0,-1-1 0 0 0,4 4 0 0 0,-2 0-19 0 0,0-1 1 0 0,0 0 0 0 0,0 1-1 0 0,0 0 1 0 0,3 9-1 0 0,-5-10-63 0 0,-1 1 0 0 0,0-1 0 0 0,0 1 0 0 0,0 0 0 0 0,0 0 0 0 0,-1-1 0 0 0,0 1 0 0 0,0 0 0 0 0,-1 0 0 0 0,-1 6 0 0 0,0 2-61 0 0,-2 0-1 0 0,1 0 1 0 0,-7 13-1 0 0,-16 25-612 0 0,18-38-483 0 0,1 0 0 0 0,-9 25 0 0 0,11-27-1797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5:48.677"/>
    </inkml:context>
    <inkml:brush xml:id="br0">
      <inkml:brushProperty name="width" value="0.05" units="cm"/>
      <inkml:brushProperty name="height" value="0.05" units="cm"/>
    </inkml:brush>
  </inkml:definitions>
  <inkml:trace contextRef="#ctx0" brushRef="#br0">0 1 10135 0 0,'5'23'1096'0'0,"-1"-13"-1096"0"0,-3 5 0 0 0,1-3 1944 0 0,-2-2 360 0 0,0 4 80 0 0,-2-4 1776 0 0,-1-2-3736 0 0,0 2-424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03.844"/>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 0 5927 0 0,'0'0'2464'0'0,"2"0"-2298"0"0,141 9 2236 0 0,43-5-222 0 0,-130-1-1834 0 0,-56-3-345 0 0,175 12 704 0 0,-129-7-617 0 0,56-1 0 0 0,-15-2 54 0 0,113 6 353 0 0,108 9-161 0 0,208-14 0 0 0,-464-5-268 0 0,169-11 39 0 0,-175 10-93 0 0,-36 2-12 0 0,30-2 0 0 0,-1 1 0 0 0,0 2 0 0 0,67 8 0 0 0,-25 4 264 0 0,164 3 0 0 0,-38-27 112 0 0,-199 10-359 0 0,26 2-18 0 0,-19 2-11 0 0,7 2 296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16.588"/>
    </inkml:context>
    <inkml:brush xml:id="br0">
      <inkml:brushProperty name="width" value="0.05" units="cm"/>
      <inkml:brushProperty name="height" value="0.05" units="cm"/>
    </inkml:brush>
  </inkml:definitions>
  <inkml:trace contextRef="#ctx0" brushRef="#br0">0 1 3679 0 0,'0'0'9519'0'0,"6"10"-8030"0"0,1 20-1015 0 0,-2 0 0 0 0,-1 0 0 0 0,-1 36 0 0 0,4 27-420 0 0,-2-54-37 0 0,3 24-83 0 0,18 77 0 0 0,-25-135 54 0 0,-1-3 8 0 0,1 0 0 0 0,-1-1 0 0 0,1 1 0 0 0,0 0 0 0 0,-1-1 0 0 0,1 1 0 0 0,0 0 0 0 0,0-1 0 0 0,0 1 0 0 0,0-1 0 0 0,0 0 0 0 0,3 3 0 0 0,-3-3-11 0 0,1 1 0 0 0,-1-1 1 0 0,1 0-1 0 0,-1 0 0 0 0,1 0 0 0 0,-1 0 1 0 0,1 0-1 0 0,0-1 0 0 0,-1 1 0 0 0,1-1 1 0 0,0 1-1 0 0,0-1 0 0 0,0 1 0 0 0,-1-1 0 0 0,1 0 1 0 0,0 0-1 0 0,0 0 0 0 0,0 0 0 0 0,0 0 1 0 0,-1 0-1 0 0,3-1 0 0 0,-1 1-10 0 0,0-1 0 0 0,0 1 1 0 0,0-1-1 0 0,0 0 0 0 0,0 0 0 0 0,0 0 0 0 0,-1 0 0 0 0,1-1 0 0 0,0 1 1 0 0,-1-1-1 0 0,1 0 0 0 0,3-3 0 0 0,6-9-790 0 0,16-28 0 0 0,-25 38 453 0 0,6-11-641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58.496"/>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0 25 6679 0 0,'3'1'2592'0'0,"15"0"-1056"0"0,33-3 1 0 0,12 0-315 0 0,-10 3-566 0 0,76-9 0 0 0,-77 8-403 0 0,-11 1-49 0 0,40-6 167 0 0,110 0-24 0 0,-95 2-236 0 0,-65 1-86 0 0,0 1 0 0 0,1 2 0 0 0,42 6-1 0 0,-31 0-2 0 0,0-2-1 0 0,51 1 0 0 0,37 4-21 0 0,-10-1 0 0 0,-38-1 0 0 0,-75-8 0 0 0,162 5 0 0 0,-135-6 0 0 0,88-5 0 0 0,180 6 472 0 0,30 5-265 0 0,-291-5-76 0 0,96 2 350 0 0,222 6-172 0 0,-194 4-245 0 0,-166-12-64 0 0,91 9 103 0 0,-1-4 0 0 0,125-9 1 0 0,-54-9 120 0 0,-63 6-83 0 0,133-3-88 0 0,-57 5-53 0 0,-108 3 0 0 0,13-2 0 0 0,51 0 0 0 0,-2 7 0 0 0,57-1 0 0 0,-122-7 26 0 0,19 0 12 0 0,2 1-38 0 0,-52 2 0 0 0,0 0 0 0 0,52 6 0 0 0,-49-1 24 0 0,0-2 0 0 0,47-4 1 0 0,-37 0-34 0 0,65-7 9 0 0,-10 1 0 0 0,-58 6 0 0 0,82-1 0 0 0,-26 0 0 0 0,-61 1 0 0 0,47 3 0 0 0,86 5 76 0 0,-49-3 545 0 0,-6-4-6656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17.988"/>
    </inkml:context>
    <inkml:brush xml:id="br0">
      <inkml:brushProperty name="width" value="0.05" units="cm"/>
      <inkml:brushProperty name="height" value="0.05" units="cm"/>
    </inkml:brush>
  </inkml:definitions>
  <inkml:trace contextRef="#ctx0" brushRef="#br0">299 106 10335 0 0,'-4'-11'401'0'0,"-1"0"-1"0"0,-1 0 1 0 0,0 1-1 0 0,-11-15 0 0 0,14 22-233 0 0,0-1 0 0 0,0 1 0 0 0,-1 0-1 0 0,1 1 1 0 0,-1-1 0 0 0,1 0-1 0 0,-1 1 1 0 0,0 0 0 0 0,0 0-1 0 0,0 0 1 0 0,0 0 0 0 0,-1 1 0 0 0,1 0-1 0 0,0 0 1 0 0,-6-1 0 0 0,4 1-119 0 0,1 0 0 0 0,-1 1 1 0 0,1 0-1 0 0,-1 0 1 0 0,0 1-1 0 0,1 0 0 0 0,-1-1 1 0 0,1 2-1 0 0,-1-1 0 0 0,1 1 1 0 0,0 0-1 0 0,0 0 1 0 0,-7 3-1 0 0,5 0 90 0 0,1-1 1 0 0,-1 1-1 0 0,1 0 1 0 0,0 0-1 0 0,1 0 1 0 0,-1 1-1 0 0,1 0 0 0 0,-8 11 1 0 0,6-5 19 0 0,0 0-1 0 0,1-1 1 0 0,1 2 0 0 0,0-1 0 0 0,0 1-1 0 0,1 0 1 0 0,1 0 0 0 0,0 0 0 0 0,1 0-1 0 0,-2 27 1 0 0,5-17-159 0 0,0 1 1 0 0,1-1-1 0 0,1 1 0 0 0,12 42 0 0 0,-12-55 1 0 0,1 0 0 0 0,1 1-1 0 0,0-1 1 0 0,1-1 0 0 0,-1 1-1 0 0,2-1 1 0 0,0 0 0 0 0,0-1-1 0 0,1 1 1 0 0,0-1 0 0 0,13 11-1 0 0,-17-17-120 0 0,0 0 0 0 0,0-1 1 0 0,0 1-1 0 0,1-1 0 0 0,-1 0 0 0 0,1 0 0 0 0,0 0 0 0 0,-1 0 0 0 0,1-1 0 0 0,0 0 0 0 0,0 0 1 0 0,0 0-1 0 0,0-1 0 0 0,0 0 0 0 0,0 0 0 0 0,0 0 0 0 0,0 0 0 0 0,0-1 0 0 0,0 0 0 0 0,0 0 0 0 0,5-2 1 0 0,-2 1-259 0 0,0-1 0 0 0,-1-1 0 0 0,0 1 0 0 0,0-1 0 0 0,0 0 0 0 0,0-1 0 0 0,0 0 0 0 0,-1 0 1 0 0,0 0-1 0 0,0-1 0 0 0,-1 0 0 0 0,8-8 0 0 0,-3-3-4396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19.088"/>
    </inkml:context>
    <inkml:brush xml:id="br0">
      <inkml:brushProperty name="width" value="0.05" units="cm"/>
      <inkml:brushProperty name="height" value="0.05" units="cm"/>
    </inkml:brush>
  </inkml:definitions>
  <inkml:trace contextRef="#ctx0" brushRef="#br0">154 449 1839 0 0,'-8'-2'160'0'0,"2"0"1116"0"0,0-1 0 0 0,0 1 1 0 0,0-2-1 0 0,-7-4 0 0 0,7 4-1 0 0,0 1 0 0 0,1 0 0 0 0,-1 0 0 0 0,-8-3 0 0 0,-22-4-807 0 0,35 10-453 0 0,1 0-1 0 0,-1 0 1 0 0,0 0-1 0 0,0 0 1 0 0,1 0 0 0 0,-1 1-1 0 0,0-1 1 0 0,1 0-1 0 0,-1 0 1 0 0,0 1-1 0 0,1-1 1 0 0,-1 0-1 0 0,1 1 1 0 0,-1-1-1 0 0,0 0 1 0 0,1 1-1 0 0,-1-1 1 0 0,1 1 0 0 0,-1-1-1 0 0,1 1 1 0 0,-1-1-1 0 0,1 1 1 0 0,-1 1-1 0 0,-7 13 212 0 0,5-5-172 0 0,0 0 0 0 0,1 1 1 0 0,0-1-1 0 0,1 1 0 0 0,0-1 0 0 0,0 1 1 0 0,3 20-1 0 0,0-15-49 0 0,0-1 0 0 0,1 0 1 0 0,1-1-1 0 0,0 1 0 0 0,7 14 0 0 0,-9-25-18 0 0,-1 0 0 0 0,2 0 0 0 0,-1-1 0 0 0,0 1 0 0 0,1-1 0 0 0,5 7 0 0 0,-7-9-3 0 0,1 1 0 0 0,-1-1-1 0 0,0 0 1 0 0,1 0 0 0 0,0 0 0 0 0,-1 0-1 0 0,1 0 1 0 0,0 0 0 0 0,-1-1 0 0 0,1 1-1 0 0,0 0 1 0 0,0-1 0 0 0,-1 0 0 0 0,1 1-1 0 0,0-1 1 0 0,0 0 0 0 0,0 0 0 0 0,2 0-1 0 0,-3 0 11 0 0,0 0 0 0 0,0 0-1 0 0,0 0 1 0 0,1 0 0 0 0,-1 0 0 0 0,0 0-1 0 0,0-1 1 0 0,0 1 0 0 0,0 0-1 0 0,0-1 1 0 0,0 1 0 0 0,0-1 0 0 0,0 1-1 0 0,0-1 1 0 0,0 1 0 0 0,-1-1 0 0 0,1 0-1 0 0,0 1 1 0 0,0-1 0 0 0,0 0-1 0 0,-1 0 1 0 0,1 0 0 0 0,0-1 0 0 0,1-1-9 0 0,3-2 22 0 0,-1 0 1 0 0,-1 0-1 0 0,1-1 1 0 0,-1 0-1 0 0,0 0 1 0 0,0 0-1 0 0,0 0 0 0 0,2-11 1 0 0,0-2 233 0 0,2-31 0 0 0,-1 8-66 0 0,-5 36-129 0 0,0 0-1 0 0,0 0 1 0 0,-1 0 0 0 0,0 0 0 0 0,0 0 0 0 0,-1 0-1 0 0,1 0 1 0 0,-3-9 0 0 0,2 14 89 0 0,2 2-77 0 0,0 2-52 0 0,0-1-1 0 0,0 0 0 0 0,0 0 1 0 0,1 0-1 0 0,-1-1 1 0 0,0 1-1 0 0,1 0 0 0 0,0 0 1 0 0,-1-1-1 0 0,1 1 0 0 0,0-1 1 0 0,-1 1-1 0 0,5 1 1 0 0,5 4-6 0 0,-9-5 0 0 0,0-1 0 0 0,0 0 0 0 0,0 1 0 0 0,0-1 0 0 0,1 0 0 0 0,-1-1 0 0 0,0 1 0 0 0,1 0 0 0 0,-1-1 0 0 0,0 1 0 0 0,1-1 0 0 0,-1 0 0 0 0,1 1 0 0 0,-1-1 0 0 0,0 0 0 0 0,1-1 0 0 0,-1 1 0 0 0,1 0 0 0 0,-1-1 0 0 0,0 1 0 0 0,1-1 0 0 0,-1 0 0 0 0,0 0 0 0 0,1 0 0 0 0,-1 0 0 0 0,3-2 0 0 0,0 0-8 0 0,-1 0-1 0 0,0 0 0 0 0,-1 0 0 0 0,1 0 1 0 0,0-1-1 0 0,-1 1 0 0 0,0-1 1 0 0,0 0-1 0 0,0 0 0 0 0,0 0 1 0 0,-1 0-1 0 0,0-1 0 0 0,1 1 1 0 0,-2-1-1 0 0,3-5 0 0 0,0-6-14 0 0,0-1-1 0 0,-1 1 1 0 0,0-19-1 0 0,0 10 33 0 0,-2 13-9 0 0,0 0 0 0 0,0 0 0 0 0,-1-1 0 0 0,-1 1 0 0 0,0 0 0 0 0,-1 0 0 0 0,0-1 0 0 0,-1 1 0 0 0,-6-16 0 0 0,3 4 19 0 0,6 21 0 0 0,-1 0-1 0 0,1 0 0 0 0,-1 0 1 0 0,0 0-1 0 0,0 0 1 0 0,-2-5-1 0 0,2 8 450 0 0,-2 12-192 0 0,1-1-257 0 0,1 0-1 0 0,1 0 1 0 0,-1 0-1 0 0,2 0 1 0 0,-1 1-1 0 0,4 11 1 0 0,17 68 88 0 0,-15-67-100 0 0,-1-4-15 0 0,1 0-1 0 0,1-1 1 0 0,1 0-1 0 0,0 0 0 0 0,1-1 1 0 0,17 25-1 0 0,-16-30-39 0 0,-6-6 5 0 0,1 0 0 0 0,0-1 0 0 0,0 0 0 0 0,1 0 0 0 0,7 6 0 0 0,-11-10 26 0 0,0-1 0 0 0,0 1 0 0 0,0-1 1 0 0,0 0-1 0 0,0 0 0 0 0,1 0 0 0 0,-1 0 0 0 0,0-1 1 0 0,1 1-1 0 0,-1-1 0 0 0,1 1 0 0 0,-1-1 0 0 0,1 0 1 0 0,-1 0-1 0 0,1 0 0 0 0,-1 0 0 0 0,1 0 0 0 0,-1 0 1 0 0,0-1-1 0 0,1 0 0 0 0,3-1 0 0 0,-3 1-2 0 0,0 0 0 0 0,1 0 1 0 0,-1-1-1 0 0,0 1 0 0 0,0-1 0 0 0,0 0 0 0 0,0 0 0 0 0,-1 0 0 0 0,1 0 0 0 0,-1-1 0 0 0,1 1 0 0 0,-1-1 0 0 0,0 1 1 0 0,0-1-1 0 0,0 0 0 0 0,0 0 0 0 0,0 0 0 0 0,0 0 0 0 0,-1 0 0 0 0,0 0 0 0 0,2-4 0 0 0,2-9-37 0 0,-1 0 0 0 0,4-31 0 0 0,-6 32 38 0 0,1-4-12 0 0,-2 0 1 0 0,0 0-1 0 0,-3-30 0 0 0,-13-58 176 0 0,9 70-51 0 0,-20-102 497 0 0,26 138 288 0 0,0 6-815 0 0,0-1 0 0 0,1 1 0 0 0,0-1-1 0 0,3 9 1 0 0,2 9 5 0 0,-5-12-54 0 0,48 238 110 0 0,-44-230-120 0 0,0-1 0 0 0,10 21 0 0 0,-13-33-27 0 0,0-1-1 0 0,0 1 1 0 0,1-1-1 0 0,0 0 1 0 0,-1 0-1 0 0,1 0 1 0 0,1 0-1 0 0,-1 0 1 0 0,1-1-1 0 0,-1 0 1 0 0,1 1-1 0 0,8 4 1 0 0,-9-7-92 0 0,-1-1 0 0 0,0 0 0 0 0,1 0 1 0 0,-1 1-1 0 0,1-2 0 0 0,-1 1 0 0 0,1 0 0 0 0,-1 0 1 0 0,1-1-1 0 0,-1 1 0 0 0,0-1 0 0 0,1 0 0 0 0,-1 1 1 0 0,0-1-1 0 0,0-1 0 0 0,1 1 0 0 0,-1 0 1 0 0,0 0-1 0 0,2-2 0 0 0,11-16-2619 0 0,-6 8 1325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19.589"/>
    </inkml:context>
    <inkml:brush xml:id="br0">
      <inkml:brushProperty name="width" value="0.05" units="cm"/>
      <inkml:brushProperty name="height" value="0.05" units="cm"/>
    </inkml:brush>
  </inkml:definitions>
  <inkml:trace contextRef="#ctx0" brushRef="#br0">38 222 7831 0 0,'0'0'3168'0'0,"14"-5"-2680"0"0,2-4 396 0 0,23-18 0 0 0,-34 24-693 0 0,-1 0-1 0 0,0-1 0 0 0,0 0 1 0 0,0 0-1 0 0,-1 0 1 0 0,1 0-1 0 0,-1-1 0 0 0,0 1 1 0 0,4-11-1 0 0,-6 12-116 0 0,0-1-1 0 0,0 1 1 0 0,0 0 0 0 0,-1-1-1 0 0,0 1 1 0 0,0-1-1 0 0,0 1 1 0 0,0 0-1 0 0,0-1 1 0 0,-1 1-1 0 0,-1-7 1 0 0,-14-35 544 0 0,16 45-617 0 0,-1-3 19 0 0,0 1 0 0 0,-1-1 0 0 0,0 1 1 0 0,0-1-1 0 0,1 1 0 0 0,-2 0 1 0 0,1 0-1 0 0,0 0 0 0 0,0 0 1 0 0,-1 0-1 0 0,1 0 0 0 0,-1 1 0 0 0,1-1 1 0 0,-6-2-1 0 0,6 3-15 0 0,1 1 1 0 0,-1-1-1 0 0,1 1 0 0 0,-1-1 1 0 0,0 1-1 0 0,1-1 1 0 0,-1 1-1 0 0,0 0 0 0 0,1 0 1 0 0,-1 0-1 0 0,0 0 0 0 0,1 0 1 0 0,-1 0-1 0 0,0 0 0 0 0,1 1 1 0 0,-1-1-1 0 0,0 0 1 0 0,1 1-1 0 0,-1 0 0 0 0,1-1 1 0 0,-1 1-1 0 0,1 0 0 0 0,-1 0 1 0 0,1-1-1 0 0,-1 1 0 0 0,1 1 1 0 0,-2 0-1 0 0,-2 5 26 0 0,-1 1 0 0 0,1 0 0 0 0,0 0 0 0 0,1 0 0 0 0,0 0-1 0 0,0 1 1 0 0,1-1 0 0 0,0 1 0 0 0,0 0 0 0 0,1 0 0 0 0,-2 18 0 0 0,3-6 70 0 0,0 0 0 0 0,1 0 1 0 0,1 0-1 0 0,5 25 1 0 0,-5-40-56 0 0,0-1 1 0 0,0 0 0 0 0,1 0 0 0 0,0 0 0 0 0,0 0 0 0 0,0 0 0 0 0,1 0 0 0 0,0-1 0 0 0,0 1-1 0 0,0-1 1 0 0,0 0 0 0 0,0 0 0 0 0,1 0 0 0 0,0 0 0 0 0,0 0 0 0 0,7 4 0 0 0,-7-5-30 0 0,-1-1 1 0 0,1 0-1 0 0,0 0 1 0 0,0 0 0 0 0,0-1-1 0 0,0 1 1 0 0,0-1-1 0 0,0 0 1 0 0,1 0 0 0 0,-1-1-1 0 0,0 1 1 0 0,0-1-1 0 0,1 0 1 0 0,-1 0 0 0 0,0 0-1 0 0,0-1 1 0 0,1 1-1 0 0,-1-1 1 0 0,0 0 0 0 0,8-3-1 0 0,-1-1-371 0 0,-1 0-1 0 0,1-1 1 0 0,-1-1-1 0 0,0 1 1 0 0,-1-1-1 0 0,1-1 0 0 0,-1 0 1 0 0,-1 0-1 0 0,0-1 1 0 0,9-11-1 0 0,-7 7-905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0.235"/>
    </inkml:context>
    <inkml:brush xml:id="br0">
      <inkml:brushProperty name="width" value="0.05" units="cm"/>
      <inkml:brushProperty name="height" value="0.05" units="cm"/>
    </inkml:brush>
  </inkml:definitions>
  <inkml:trace contextRef="#ctx0" brushRef="#br0">86 441 11543 0 0,'0'0'880'0'0,"0"-1"-602"0"0,-1-6-182 0 0,-6-26 1986 0 0,6 32-1650 0 0,2 1-379 0 0,-1-1-1 0 0,0 0 1 0 0,0 1-1 0 0,0-1 1 0 0,0 1-1 0 0,0-1 1 0 0,0 1-1 0 0,0-1 1 0 0,0 1-1 0 0,0-1 1 0 0,0 1-1 0 0,-1-1 1 0 0,1 1-1 0 0,0-1 1 0 0,0 1-1 0 0,0-1 1 0 0,-1 1-1 0 0,1-1 1 0 0,0 1-1 0 0,-1-1 1 0 0,1 1-1 0 0,0 0 1 0 0,-1-1-1 0 0,1 1 1 0 0,0 0-1 0 0,-1-1 1 0 0,1 1-1 0 0,-1-1 1 0 0,0 1 41 0 0,0 0 1 0 0,0 0 0 0 0,1 0-1 0 0,-1 1 1 0 0,0-1-1 0 0,0 0 1 0 0,1 0-1 0 0,-1 0 1 0 0,0 1-1 0 0,0-1 1 0 0,1 0 0 0 0,-1 1-1 0 0,0-1 1 0 0,1 1-1 0 0,-1-1 1 0 0,0 1-1 0 0,-24 25 1016 0 0,21-21-1062 0 0,0 1 0 0 0,1 0 0 0 0,0-1 0 0 0,0 1 0 0 0,0 1 0 0 0,1-1 0 0 0,0 0 0 0 0,0 0 0 0 0,-1 9 0 0 0,1-1-134 0 0,0 1 0 0 0,1-1 0 0 0,1 18 0 0 0,1-22 68 0 0,0-1-1 0 0,0 1 1 0 0,1 0-1 0 0,0-1 1 0 0,1 0 0 0 0,0 1-1 0 0,1-1 1 0 0,-1 0-1 0 0,7 9 1 0 0,-9-15 12 0 0,1 0-1 0 0,0 0 1 0 0,0 0 0 0 0,0 0 0 0 0,1-1-1 0 0,-1 1 1 0 0,1-1 0 0 0,-1 0 0 0 0,1 1-1 0 0,0-1 1 0 0,0 0 0 0 0,0-1 0 0 0,0 1 0 0 0,0 0-1 0 0,0-1 1 0 0,0 0 0 0 0,1 1 0 0 0,-1-1-1 0 0,0-1 1 0 0,1 1 0 0 0,-1 0 0 0 0,1-1-1 0 0,-1 0 1 0 0,1 0 0 0 0,-1 0 0 0 0,1 0-1 0 0,-1 0 1 0 0,5-2 0 0 0,-5 1-17 0 0,0 0 1 0 0,0 0-1 0 0,-1 0 0 0 0,1-1 0 0 0,0 1 1 0 0,-1-1-1 0 0,1 0 0 0 0,-1 0 1 0 0,0 0-1 0 0,1 0 0 0 0,-1 0 1 0 0,0 0-1 0 0,0-1 0 0 0,-1 1 1 0 0,1-1-1 0 0,0 1 0 0 0,1-4 1 0 0,1-2-33 0 0,-1 0 0 0 0,1 0 0 0 0,-1 0 0 0 0,3-16 0 0 0,0-8 16 0 0,-2 0 0 0 0,-2 0 0 0 0,-1-1 0 0 0,-1 0 0 0 0,-6-45 0 0 0,-39-160 214 0 0,36 197-78 0 0,4 22 13 0 0,2 0 138 0 0,-12-32 0 0 0,14 49-285 0 0,1 12 95 0 0,1-1 1 0 0,0 1-1 0 0,1-1 0 0 0,0 1 1 0 0,5 15-1 0 0,4 17-63 0 0,26 123 5 0 0,-29-122-35 0 0,21 65-1 0 0,-25-96-43 0 0,0 0 0 0 0,1 0 1 0 0,1-1-1 0 0,0 0 0 0 0,1 0 1 0 0,0-1-1 0 0,0 1 0 0 0,1-1 0 0 0,0-1 1 0 0,12 11-1 0 0,-18-18-29 0 0,0-1-1 0 0,0 1 1 0 0,0-1 0 0 0,0 1-1 0 0,1-1 1 0 0,-1 0 0 0 0,0 0 0 0 0,1 0-1 0 0,-1 0 1 0 0,1 0 0 0 0,-1 0-1 0 0,1-1 1 0 0,-1 1 0 0 0,1-1 0 0 0,0 0-1 0 0,-1 0 1 0 0,1 0 0 0 0,-1 0-1 0 0,1 0 1 0 0,-1 0 0 0 0,1-1 0 0 0,0 1-1 0 0,-1-1 1 0 0,1 0 0 0 0,-1 0-1 0 0,0 0 1 0 0,1 0 0 0 0,-1 0-1 0 0,0 0 1 0 0,1-1 0 0 0,3-2 0 0 0,2-6-658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0.594"/>
    </inkml:context>
    <inkml:brush xml:id="br0">
      <inkml:brushProperty name="width" value="0.05" units="cm"/>
      <inkml:brushProperty name="height" value="0.05" units="cm"/>
    </inkml:brush>
  </inkml:definitions>
  <inkml:trace contextRef="#ctx0" brushRef="#br0">0 113 2303 0 0,'1'0'14821'0'0,"7"-2"-14163"0"0,17-5-248 0 0,0 0 0 0 0,-1-2-1 0 0,0-1 1 0 0,37-21 0 0 0,-5-6-2480 0 0,-39 27 828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1.518"/>
    </inkml:context>
    <inkml:brush xml:id="br0">
      <inkml:brushProperty name="width" value="0.05" units="cm"/>
      <inkml:brushProperty name="height" value="0.05" units="cm"/>
    </inkml:brush>
  </inkml:definitions>
  <inkml:trace contextRef="#ctx0" brushRef="#br0">7 215 2303 0 0,'-6'-9'13208'0'0,"15"51"-12225"0"0,-5-22-466 0 0,5 36-1 0 0,-8-34-374 0 0,8 35-1 0 0,-6-47-98 0 0,3-2-47 0 0,1-3-55 0 0,-5-4 58 0 0,0-1-1 0 0,-1 0 1 0 0,1 1 0 0 0,-1-1-1 0 0,1 0 1 0 0,0 0 0 0 0,-1 0-1 0 0,1 0 1 0 0,0 0 0 0 0,-1 0-1 0 0,1 0 1 0 0,0-1 0 0 0,-1 1-1 0 0,1-1 1 0 0,-1 1 0 0 0,1-1 0 0 0,-1 1-1 0 0,1-1 1 0 0,-1 0 0 0 0,1 0-1 0 0,-1 0 1 0 0,1 0 0 0 0,-1 0-1 0 0,0 0 1 0 0,0 0 0 0 0,0 0-1 0 0,0-1 1 0 0,1 1 0 0 0,-2 0-1 0 0,1-1 1 0 0,2-2 0 0 0,2-5-28 0 0,0-1 0 0 0,0 0 0 0 0,6-18 0 0 0,-7 16 98 0 0,2-4-45 0 0,-1 0 0 0 0,-1-1 0 0 0,-1 0 1 0 0,2-25-1 0 0,-1-68 347 0 0,-4 103 978 0 0,5 24-1056 0 0,-3-12-234 0 0,50 148 166 0 0,-50-148-208 0 0,1 1-1 0 0,-1 0 1 0 0,1-1-1 0 0,1 0 1 0 0,-1 1-1 0 0,1-1 1 0 0,7 7-1 0 0,-3-4-64 0 0,2-6 36 0 0,2-5 12 0 0,-9 1 0 0 0,0 0 0 0 0,0 0 0 0 0,0 0 0 0 0,-1-1 0 0 0,1 1 0 0 0,0-1 0 0 0,-1 1 0 0 0,0-1 0 0 0,1 0 0 0 0,-1 0 0 0 0,0 0 0 0 0,0 0 0 0 0,-1 0 0 0 0,3-7 0 0 0,2-5 0 0 0,-2 0 0 0 0,4-17 0 0 0,-6 21 0 0 0,9-42 0 0 0,4-71 0 0 0,-16 105 548 0 0,1 8-1509 0 0,-1-6-4667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1.886"/>
    </inkml:context>
    <inkml:brush xml:id="br0">
      <inkml:brushProperty name="width" value="0.05" units="cm"/>
      <inkml:brushProperty name="height" value="0.05" units="cm"/>
    </inkml:brush>
  </inkml:definitions>
  <inkml:trace contextRef="#ctx0" brushRef="#br0">37 224 8807 0 0,'0'0'1090'0'0,"2"0"-321"0"0,2 0-377 0 0,1 0-1 0 0,-1 0 1 0 0,0-1 0 0 0,1 1 0 0 0,-1-1-1 0 0,0 0 1 0 0,1-1 0 0 0,-1 1 0 0 0,0-1-1 0 0,0 0 1 0 0,0 0 0 0 0,0 0 0 0 0,-1 0-1 0 0,1 0 1 0 0,4-5 0 0 0,7-5 552 0 0,-10 7-639 0 0,1 1 0 0 0,-1-1 1 0 0,0 0-1 0 0,5-7 0 0 0,-8 9-272 0 0,-1 1 0 0 0,0-1 0 0 0,1 1 0 0 0,-1-1 0 0 0,0 1 0 0 0,0-1 0 0 0,-1 0 0 0 0,1 0-1 0 0,0 1 1 0 0,-1-1 0 0 0,0 0 0 0 0,1 0 0 0 0,-1 0 0 0 0,-1-4 0 0 0,0 0-17 0 0,0-1 0 0 0,-1 1-1 0 0,0 0 1 0 0,0-1 0 0 0,-1 1 0 0 0,1 0 0 0 0,-6-8 0 0 0,6 12-11 0 0,1 0-1 0 0,-1 0 1 0 0,0 0 0 0 0,0 0 0 0 0,0 0 0 0 0,-1 0-1 0 0,1 1 1 0 0,-1-1 0 0 0,0 1 0 0 0,1 0 0 0 0,-1-1-1 0 0,0 1 1 0 0,0 1 0 0 0,0-1 0 0 0,-1 0 0 0 0,1 1-1 0 0,-5-2 1 0 0,6 3-5 0 0,0 0 0 0 0,0-1 0 0 0,1 1 0 0 0,-1 1-1 0 0,0-1 1 0 0,0 0 0 0 0,0 0 0 0 0,0 1 0 0 0,0-1 0 0 0,1 1 0 0 0,-1 0-1 0 0,0-1 1 0 0,0 1 0 0 0,1 0 0 0 0,-1 0 0 0 0,1 0 0 0 0,-1 0 0 0 0,1 0-1 0 0,-1 0 1 0 0,1 1 0 0 0,-1-1 0 0 0,1 1 0 0 0,0-1 0 0 0,0 0 0 0 0,0 1-1 0 0,-1 1 1 0 0,-3 6 10 0 0,0 0 0 0 0,1 0 0 0 0,-6 15 0 0 0,7-17 14 0 0,-2 6-2 0 0,1 1-1 0 0,0 0 1 0 0,1 0 0 0 0,0 0-1 0 0,2 0 1 0 0,-1 0-1 0 0,1 1 1 0 0,2 16 0 0 0,0-23 0 0 0,0-1 1 0 0,0 1 0 0 0,0-1-1 0 0,1 1 1 0 0,1-1 0 0 0,-1 0-1 0 0,1 0 1 0 0,0 0 0 0 0,1 0-1 0 0,-1 0 1 0 0,1-1 0 0 0,1 0-1 0 0,-1 0 1 0 0,1 0 0 0 0,0 0 0 0 0,0-1-1 0 0,7 6 1 0 0,-8-8-8 0 0,0-1 1 0 0,1 0-1 0 0,-1 1 0 0 0,0-1 1 0 0,1-1-1 0 0,-1 1 0 0 0,1-1 1 0 0,-1 0-1 0 0,1 0 0 0 0,0 0 1 0 0,0 0-1 0 0,-1-1 1 0 0,1 0-1 0 0,0 0 0 0 0,7-1 1 0 0,-6 0-16 0 0,0 0 0 0 0,1 0 0 0 0,-1-1 0 0 0,0 0 0 0 0,0 0 0 0 0,0 0 0 0 0,-1-1 0 0 0,1 0 0 0 0,0 0 0 0 0,-1 0 0 0 0,7-6 1 0 0,-2 0-395 0 0,0-1 0 0 0,14-17 1 0 0,-9 5-4810 0 0,-5 1-1091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2.204"/>
    </inkml:context>
    <inkml:brush xml:id="br0">
      <inkml:brushProperty name="width" value="0.05" units="cm"/>
      <inkml:brushProperty name="height" value="0.05" units="cm"/>
    </inkml:brush>
  </inkml:definitions>
  <inkml:trace contextRef="#ctx0" brushRef="#br0">51 1 14743 0 0,'-10'3'1312'0'0,"0"0"-1056"0"0,1 1-256 0 0,1-3 0 0 0,1-1 744 0 0,0 0 1824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3.138"/>
    </inkml:context>
    <inkml:brush xml:id="br0">
      <inkml:brushProperty name="width" value="0.05" units="cm"/>
      <inkml:brushProperty name="height" value="0.05" units="cm"/>
    </inkml:brush>
  </inkml:definitions>
  <inkml:trace contextRef="#ctx0" brushRef="#br0">157 7 7367 0 0,'0'0'568'0'0,"-13"-4"2095"0"0,11 4-2436 0 0,0-1-1 0 0,0 1 1 0 0,-1-1 0 0 0,1 1-1 0 0,0 0 1 0 0,0 0 0 0 0,0 0 0 0 0,0 0-1 0 0,-1 0 1 0 0,1 0 0 0 0,0 0-1 0 0,0 1 1 0 0,0-1 0 0 0,0 1-1 0 0,0 0 1 0 0,0 0 0 0 0,0-1-1 0 0,0 1 1 0 0,0 0 0 0 0,-2 2 0 0 0,2-1-138 0 0,0 0 0 0 0,1 0 0 0 0,-1 0 0 0 0,0 0 0 0 0,1 0 0 0 0,0 1 0 0 0,-1-1 0 0 0,1 0 0 0 0,0 1 0 0 0,0-1 0 0 0,0 1 0 0 0,1-1 0 0 0,-1 1 0 0 0,0 3 0 0 0,0 2 20 0 0,1 0-1 0 0,-1 0 1 0 0,1 0 0 0 0,1 0-1 0 0,0 0 1 0 0,0-1 0 0 0,0 1-1 0 0,1 0 1 0 0,5 13 0 0 0,11 18 166 0 0,-10-23-233 0 0,0 0 0 0 0,-2 0 0 0 0,0 0 0 0 0,5 22 0 0 0,-11-36-66 0 0,0-1-1 0 0,1 1 1 0 0,-1 0 0 0 0,0 0 0 0 0,0-1-1 0 0,0 1 1 0 0,-1 0 0 0 0,1 0 0 0 0,0-1-1 0 0,-1 1 1 0 0,1 0 0 0 0,-1-1 0 0 0,1 1 0 0 0,-1-1-1 0 0,0 1 1 0 0,0-1 0 0 0,0 1 0 0 0,0-1-1 0 0,-1 3 1 0 0,0-2-17 0 0,0-1 0 0 0,0 1-1 0 0,0-1 1 0 0,0 1 0 0 0,-1-1 0 0 0,1 1-1 0 0,0-1 1 0 0,-1 0 0 0 0,1 0 0 0 0,0 0 0 0 0,-1-1-1 0 0,-2 2 1 0 0,1-2-22 0 0,1 1 0 0 0,0-1 0 0 0,-1 1 0 0 0,1-1-1 0 0,0 0 1 0 0,-1 0 0 0 0,1-1 0 0 0,0 1 0 0 0,-1 0 0 0 0,1-1 0 0 0,0 0-1 0 0,-1 0 1 0 0,1 0 0 0 0,0 0 0 0 0,0-1 0 0 0,0 1 0 0 0,0-1 0 0 0,0 0 0 0 0,1 0-1 0 0,-4-2 1 0 0,2-1-148 0 0,0 0-1 0 0,0 0 0 0 0,1 0 0 0 0,0-1 1 0 0,0 1-1 0 0,1-1 0 0 0,-1 0 0 0 0,1 0 1 0 0,0 0-1 0 0,1 0 0 0 0,-1 0 0 0 0,1 0 1 0 0,0 0-1 0 0,1 0 0 0 0,0-8 0 0 0,0-1-4360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17.025"/>
    </inkml:context>
    <inkml:brush xml:id="br0">
      <inkml:brushProperty name="width" value="0.05" units="cm"/>
      <inkml:brushProperty name="height" value="0.05" units="cm"/>
    </inkml:brush>
  </inkml:definitions>
  <inkml:trace contextRef="#ctx0" brushRef="#br0">1 166 5063 0 0,'0'0'1690'0'0,"14"-6"2222"0"0,-2 4-3094 0 0,1-2 1 0 0,-1 0 0 0 0,0 0-1 0 0,13-7 1 0 0,46-21 144 0 0,-44 21-639 0 0,0-1 0 0 0,47-30 0 0 0,-19 9-244 0 0,-53 31-729 0 0,3 0 1262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3.558"/>
    </inkml:context>
    <inkml:brush xml:id="br0">
      <inkml:brushProperty name="width" value="0.05" units="cm"/>
      <inkml:brushProperty name="height" value="0.05" units="cm"/>
    </inkml:brush>
  </inkml:definitions>
  <inkml:trace contextRef="#ctx0" brushRef="#br0">26 185 10823 0 0,'0'0'980'0'0,"1"0"-804"0"0,4-1 52 0 0,0 0 0 0 0,0 0 0 0 0,-1 0 0 0 0,1-1 0 0 0,0 1 0 0 0,-1-1 0 0 0,0 0 0 0 0,1-1 0 0 0,-1 1 0 0 0,0-1 0 0 0,0 0 0 0 0,0 0 0 0 0,-1 0 0 0 0,5-4 0 0 0,-4 2-163 0 0,0 1 1 0 0,0-1-1 0 0,-1 0 0 0 0,0 0 0 0 0,0 0 0 0 0,0 0 1 0 0,0 0-1 0 0,-1-1 0 0 0,0 1 0 0 0,0-1 0 0 0,0 0 0 0 0,-1 1 1 0 0,0-1-1 0 0,0 0 0 0 0,0 0 0 0 0,-1 0 0 0 0,0-9 1 0 0,0 13-60 0 0,-1 1 0 0 0,1-1 0 0 0,0 1 0 0 0,-1-1 0 0 0,0 1-1 0 0,1-1 1 0 0,-1 1 0 0 0,0-1 0 0 0,1 1 0 0 0,-1 0 0 0 0,0-1 0 0 0,0 1 0 0 0,0 0 0 0 0,0 0 0 0 0,-1 0 0 0 0,1 0 0 0 0,0 0 0 0 0,0 0 0 0 0,0 0 0 0 0,-3-1 0 0 0,-1 0 15 0 0,-1-1 0 0 0,0 1 0 0 0,-11-3-1 0 0,6 2-18 0 0,10 3 3 0 0,0 0-1 0 0,1 0 0 0 0,-1 0 0 0 0,0 0 1 0 0,0-1-1 0 0,0 1 0 0 0,0 1 1 0 0,0-1-1 0 0,0 0 0 0 0,1 0 1 0 0,-1 0-1 0 0,0 0 0 0 0,0 1 1 0 0,0-1-1 0 0,0 0 0 0 0,1 1 0 0 0,-1-1 1 0 0,0 0-1 0 0,0 1 0 0 0,-1 0 1 0 0,0 1 7 0 0,0 0 0 0 0,1 0 1 0 0,-1 0-1 0 0,0 0 1 0 0,1 0-1 0 0,-1 0 1 0 0,0 3-1 0 0,-2 3 117 0 0,1-1-1 0 0,0 1 1 0 0,-3 14-1 0 0,0 1 181 0 0,2-9-272 0 0,1 0 0 0 0,0 1 0 0 0,1-1 0 0 0,1 1 0 0 0,0 0 0 0 0,1-1 0 0 0,2 18 1 0 0,-1-20-2 0 0,1-1 1 0 0,1 0-1 0 0,0 0 1 0 0,0 0-1 0 0,6 11 1 0 0,-8-19-29 0 0,1 0 0 0 0,0 0 1 0 0,0 0-1 0 0,0 0 0 0 0,0 0 1 0 0,0 0-1 0 0,1-1 0 0 0,-1 1 1 0 0,1-1-1 0 0,0 0 1 0 0,-1 0-1 0 0,1 0 0 0 0,0 0 1 0 0,0 0-1 0 0,1 0 0 0 0,-1-1 1 0 0,0 0-1 0 0,1 1 0 0 0,-1-1 1 0 0,6 1-1 0 0,0-1-32 0 0,-1 0 0 0 0,0-1 0 0 0,1 0 0 0 0,-1 0 0 0 0,0-1 0 0 0,1 1 0 0 0,-1-2 0 0 0,0 1 0 0 0,0-1 0 0 0,1-1 0 0 0,-2 0 0 0 0,15-6 0 0 0,-14 4-359 0 0,0 1 0 0 0,0-2 1 0 0,-1 1-1 0 0,1-1 1 0 0,-1 0-1 0 0,-1-1 1 0 0,7-6-1 0 0,1-5-956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4.322"/>
    </inkml:context>
    <inkml:brush xml:id="br0">
      <inkml:brushProperty name="width" value="0.05" units="cm"/>
      <inkml:brushProperty name="height" value="0.05" units="cm"/>
    </inkml:brush>
  </inkml:definitions>
  <inkml:trace contextRef="#ctx0" brushRef="#br0">85 103 11167 0 0,'0'0'1016'0'0,"-3"-8"-718"0"0,2 6 220 0 0,0 0 1 0 0,0-1 0 0 0,-1 1 0 0 0,1 0-1 0 0,-1 0 1 0 0,1 0 0 0 0,-1 0 0 0 0,0 1-1 0 0,-1-3 1 0 0,-2 0-938 0 0,4 3 1139 0 0,-9 7-298 0 0,7-2-369 0 0,-1-1 0 0 0,1 1 0 0 0,0 0-1 0 0,0 0 1 0 0,1 0 0 0 0,-1 0 0 0 0,1 0-1 0 0,0 1 1 0 0,0-1 0 0 0,0 1 0 0 0,-2 8-1 0 0,-1 8 87 0 0,-3 28-1 0 0,5-32-104 0 0,3-5-27 0 0,-1 0-1 0 0,1-1 1 0 0,1 1-1 0 0,0 0 1 0 0,1 0-1 0 0,0-1 1 0 0,1 1 0 0 0,0-1-1 0 0,1 1 1 0 0,8 18-1 0 0,-10-26-18 0 0,0-1 0 0 0,0 1 0 0 0,0 0 0 0 0,1 0 0 0 0,-1-1 0 0 0,1 0 0 0 0,0 1 0 0 0,0-1 0 0 0,0 0 0 0 0,0 0 0 0 0,1-1 0 0 0,-1 1 0 0 0,1-1 0 0 0,-1 1 0 0 0,1-1 0 0 0,0 0 0 0 0,0-1 0 0 0,0 1 0 0 0,9 1 0 0 0,-11-3-17 0 0,1 0 1 0 0,0 0-1 0 0,0-1 0 0 0,-1 1 0 0 0,1-1 0 0 0,0 0 1 0 0,-1 0-1 0 0,1 0 0 0 0,-1 0 0 0 0,1-1 0 0 0,-1 1 1 0 0,1-1-1 0 0,-1 1 0 0 0,3-4 0 0 0,0 1-18 0 0,-1 0 0 0 0,-1 0 0 0 0,1-1 0 0 0,-1 0-1 0 0,1 0 1 0 0,-1 0 0 0 0,-1 0 0 0 0,1 0 0 0 0,3-11 0 0 0,1-5-10 0 0,4-28 0 0 0,-5 18 6 0 0,-1 11 51 0 0,-2-1-1 0 0,0-1 1 0 0,-2 1-1 0 0,0 0 0 0 0,-2 0 1 0 0,-4-33-1 0 0,6 62 595 0 0,16 114 548 0 0,-14-112-1142 0 0,-1 1 0 0 0,2-1 0 0 0,-1 0 0 0 0,1 0 0 0 0,1 0 0 0 0,0 0 0 0 0,11 16 0 0 0,-15-25-5 0 0,0 1-1 0 0,1 0 0 0 0,-1-1 0 0 0,0 0 1 0 0,0 1-1 0 0,1-1 0 0 0,-1 0 1 0 0,1 0-1 0 0,-1 0 0 0 0,1 0 1 0 0,-1 0-1 0 0,1 0 0 0 0,0 0 1 0 0,0 0-1 0 0,-1-1 0 0 0,1 1 1 0 0,0-1-1 0 0,0 1 0 0 0,0-1 0 0 0,-1 0 1 0 0,1 1-1 0 0,0-1 0 0 0,0 0 1 0 0,0 0-1 0 0,0 0 0 0 0,0-1 1 0 0,-1 1-1 0 0,1 0 0 0 0,4-2 1 0 0,-3 0-58 0 0,0 0 1 0 0,1 0-1 0 0,-1 0 1 0 0,0 0-1 0 0,0-1 1 0 0,0 1 0 0 0,0-1-1 0 0,-1 0 1 0 0,1 0-1 0 0,2-5 1 0 0,0 1-30 0 0,0-1 1 0 0,-1-1-1 0 0,0 1 1 0 0,0-1-1 0 0,-1 1 1 0 0,2-13-1 0 0,9-58 67 0 0,-4 17 20 0 0,-6 36 3 0 0,-3 18 50 0 0,0 0 0 0 0,1-1 1 0 0,3-8-1 0 0,-4 16 1009 0 0,17 24-433 0 0,-11-9-545 0 0,0 0 0 0 0,-1 0 1 0 0,5 16-1 0 0,-2-2-24 0 0,-4-17-117 0 0,15 37 192 0 0,-18-43-281 0 0,0-1-1 0 0,1 0 1 0 0,-1 0 0 0 0,1 0 0 0 0,0 0 0 0 0,0-1-1 0 0,1 1 1 0 0,4 3 0 0 0,-7-7-63 0 0,0 1 0 0 0,0-1 0 0 0,0 1 0 0 0,0-1 1 0 0,0 0-1 0 0,0 0 0 0 0,0 1 0 0 0,0-1 0 0 0,0 0 0 0 0,0 0 0 0 0,0 0 1 0 0,0 0-1 0 0,0 0 0 0 0,0 0 0 0 0,0-1 0 0 0,0 1 0 0 0,0 0 0 0 0,0 0 0 0 0,1-1 1 0 0,5-3-1533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5.113"/>
    </inkml:context>
    <inkml:brush xml:id="br0">
      <inkml:brushProperty name="width" value="0.05" units="cm"/>
      <inkml:brushProperty name="height" value="0.05" units="cm"/>
    </inkml:brush>
  </inkml:definitions>
  <inkml:trace contextRef="#ctx0" brushRef="#br0">0 471 1839 0 0,'4'-7'14463'0'0,"0"19"-13974"0"0,0 1 0 0 0,-1-1 0 0 0,3 26-1 0 0,-2-5-382 0 0,2 26-94 0 0,-5-51-30 0 0,-1-6-69 0 0,8-17 555 0 0,-2-9-137 0 0,4-31 1 0 0,3-16-539 0 0,-8 49 407 0 0,-4 16-230 0 0,0 0 0 0 0,0 0 0 0 0,1 1 0 0 0,0-1-1 0 0,0 0 1 0 0,0 1 0 0 0,1-1 0 0 0,0 1 0 0 0,0 0 0 0 0,4-6 0 0 0,-1 5 30 0 0,3 5 0 0 0,1 5 0 0 0,0 3 0 0 0,-9-7-2 0 0,0 1 0 0 0,1 0 0 0 0,-1 0 0 0 0,0 0 0 0 0,0 0 0 0 0,0 0 0 0 0,0 1 0 0 0,0-1 0 0 0,0 0 0 0 0,0 0 0 0 0,-1 1 0 0 0,1-1 0 0 0,0 0 0 0 0,-1 1 0 0 0,1-1 0 0 0,0 3 0 0 0,0 1-17 0 0,9 31-62 0 0,-6-23 22 0 0,1 5-240 0 0,10 25-1 0 0,-10-35 234 0 0,-4-7 65 0 0,-1 0 0 0 0,1 0 0 0 0,0 0 0 0 0,-1 0 1 0 0,1 0-1 0 0,0-1 0 0 0,-1 1 0 0 0,1 0 1 0 0,0-1-1 0 0,0 1 0 0 0,-1 0 0 0 0,1-1 1 0 0,0 1-1 0 0,0-1 0 0 0,0 1 0 0 0,2 0 0 0 0,4 1-52 0 0,0 1 42 0 0,6-3 1 0 0,-10-1 2 0 0,0 1 0 0 0,0-1 1 0 0,0 0-1 0 0,0 0 0 0 0,-1 0 1 0 0,1 0-1 0 0,0 0 1 0 0,0-1-1 0 0,-1 1 0 0 0,1-1 1 0 0,-1 0-1 0 0,1 0 1 0 0,-1 0-1 0 0,0 0 0 0 0,0 0 1 0 0,0 0-1 0 0,0-1 1 0 0,0 1-1 0 0,0-1 0 0 0,0 1 1 0 0,-1-1-1 0 0,3-4 0 0 0,0-5 8 0 0,0 0-1 0 0,-1 0 1 0 0,-1 0-1 0 0,3-17 0 0 0,-1 1-2 0 0,-1 6 11 0 0,0 0 0 0 0,-2 0 0 0 0,-2-42 0 0 0,-15-67 112 0 0,6 62-72 0 0,2-6 924 0 0,58 330-104 0 0,-45-232-884 0 0,1 8-114 0 0,2 0 0 0 0,22 57 1 0 0,-28-83 53 0 0,0-1 1 0 0,1 0 0 0 0,-1 0-1 0 0,1 0 1 0 0,0 0 0 0 0,1 0-1 0 0,-1-1 1 0 0,0 0-1 0 0,1 1 1 0 0,0-1 0 0 0,0 0-1 0 0,6 3 1 0 0,-9-6-2 0 0,1 0 0 0 0,-1 0 0 0 0,1 0 0 0 0,-1 0-1 0 0,0 0 1 0 0,1 0 0 0 0,-1 0 0 0 0,0-1 0 0 0,0 1 0 0 0,1 0 0 0 0,-1-1 0 0 0,0 1 0 0 0,2-2 0 0 0,4 0-403 0 0,1 0-1057 0 0,1-1-4102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5.451"/>
    </inkml:context>
    <inkml:brush xml:id="br0">
      <inkml:brushProperty name="width" value="0.05" units="cm"/>
      <inkml:brushProperty name="height" value="0.05" units="cm"/>
    </inkml:brush>
  </inkml:definitions>
  <inkml:trace contextRef="#ctx0" brushRef="#br0">0 128 11863 0 0,'0'0'1187'0'0,"1"-1"-1088"0"0,13-11 257 0 0,1 1 0 0 0,0 1 1 0 0,0 0-1 0 0,1 1 0 0 0,17-8 1 0 0,13-7-93 0 0,11-9-1954 0 0,-55 32 924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6.060"/>
    </inkml:context>
    <inkml:brush xml:id="br0">
      <inkml:brushProperty name="width" value="0.05" units="cm"/>
      <inkml:brushProperty name="height" value="0.05" units="cm"/>
    </inkml:brush>
  </inkml:definitions>
  <inkml:trace contextRef="#ctx0" brushRef="#br0">0 102 9671 0 0,'0'0'4954'0'0,"6"10"-2288"0"0,44 93-526 0 0,-47-98-2140 0 0,-2-2 0 0 0,0-1 0 0 0,1 1 0 0 0,-1 0 0 0 0,1-1 0 0 0,0 0 0 0 0,0 1 0 0 0,0-1 0 0 0,0 0 0 0 0,0 0 0 0 0,3 2 0 0 0,-4-3 0 0 0,0-1 0 0 0,0 1 0 0 0,0 0 0 0 0,1-1 0 0 0,-1 1 0 0 0,0 0 0 0 0,-1 0 0 0 0,1 0 0 0 0,0 0 0 0 0,0 0 0 0 0,0 0 0 0 0,0 0 0 0 0,-1 0 0 0 0,1 0 0 0 0,0 1 0 0 0,0 0 0 0 0,0-1 0 0 0,0 1 0 0 0,-1-1 0 0 0,1 1 0 0 0,0-1 0 0 0,1 0 0 0 0,-1 1 0 0 0,0-1 0 0 0,0 0 0 0 0,0 0 0 0 0,1 0 0 0 0,1 1 0 0 0,0 0 0 0 0,0 0 0 0 0,-1 0 0 0 0,1-1 0 0 0,0 1 0 0 0,0-1 0 0 0,0 0 0 0 0,7 2 0 0 0,-10-3 0 0 0,1 0 0 0 0,-1 1 0 0 0,1-1 0 0 0,0 0 0 0 0,-1 0 0 0 0,1 0 0 0 0,-1 0 0 0 0,1 0 0 0 0,0 0 0 0 0,-1 0 0 0 0,1 0 0 0 0,0 0 0 0 0,-1 0 0 0 0,1 0 0 0 0,0 0 0 0 0,-1 0 0 0 0,1 0 0 0 0,-1-1 0 0 0,1 1 0 0 0,0 0 0 0 0,-1 0 0 0 0,1-1 0 0 0,-1 1 0 0 0,1 0 0 0 0,-1-1 0 0 0,1 1 0 0 0,0-1 0 0 0,0-1 0 0 0,4-1 42 0 0,0 0 0 0 0,-1 0 0 0 0,0-1-1 0 0,1 1 1 0 0,-1-1 0 0 0,-1 0 0 0 0,1-1 0 0 0,-1 1-1 0 0,1 0 1 0 0,-1-1 0 0 0,-1 0 0 0 0,1 0-1 0 0,0 0 1 0 0,-1 0 0 0 0,0 0 0 0 0,-1 0 0 0 0,1-1-1 0 0,1-8 1 0 0,1-9 174 0 0,-2 0-1 0 0,0 0 1 0 0,-1-24-1 0 0,-2 32 96 0 0,0-1 1 0 0,-7-23-1 0 0,6 28 1174 0 0,3 22-1120 0 0,0-6-356 0 0,36 224 750 0 0,82 422-2255 0 0,-95-417-605 0 0,-23-201 1889 0 0,-1 0-1 0 0,-2 0 1 0 0,-1-1-1 0 0,-2 1 1 0 0,-10 35-1 0 0,10-52 202 0 0,0 0 1 0 0,-14 27-1 0 0,17-39 34 0 0,0 0 1 0 0,-1 1-1 0 0,1-1 1 0 0,-1 0-1 0 0,0-1 1 0 0,-1 1-1 0 0,1 0 1 0 0,0-1-1 0 0,-1 0 1 0 0,0 0-1 0 0,0 0 1 0 0,0 0-1 0 0,0 0 1 0 0,-6 2-1 0 0,8-5-8 0 0,0 1 0 0 0,0-1 1 0 0,0 0-1 0 0,0 1 0 0 0,0-1 0 0 0,0 0 0 0 0,0 0 0 0 0,0 0 0 0 0,0-1 0 0 0,0 1 1 0 0,0 0-1 0 0,0-1 0 0 0,0 1 0 0 0,0-1 0 0 0,0 0 0 0 0,0 0 0 0 0,0 0 1 0 0,0 0-1 0 0,0 0 0 0 0,1 0 0 0 0,-1 0 0 0 0,0 0 0 0 0,1-1 0 0 0,-1 1 0 0 0,1-1 1 0 0,-3-2-1 0 0,-2-3 16 0 0,0-1 0 0 0,1 0 0 0 0,0-1 0 0 0,-6-10 0 0 0,6 8-1 0 0,0-1 0 0 0,0 1 0 0 0,1-1 0 0 0,0 0 1 0 0,1 0-1 0 0,1 0 0 0 0,0 0 0 0 0,-1-17 0 0 0,3-27 314 0 0,3 0 1 0 0,2 0-1 0 0,3 0 1 0 0,2 1-1 0 0,28-87 1 0 0,-17 82-141 0 0,2 1 0 0 0,3 1 0 0 0,3 1 1 0 0,60-91-1 0 0,-21 60-1148 0 0,-67 86 888 0 0,19-23-1147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7.205"/>
    </inkml:context>
    <inkml:brush xml:id="br0">
      <inkml:brushProperty name="width" value="0.05" units="cm"/>
      <inkml:brushProperty name="height" value="0.05" units="cm"/>
    </inkml:brush>
  </inkml:definitions>
  <inkml:trace contextRef="#ctx0" brushRef="#br0">264 130 4143 0 0,'0'0'191'0'0,"-2"-1"-11"0"0,-56-50 5663 0 0,15 12 171 0 0,13 15-5746 0 0,28 22-211 0 0,0 0 0 0 0,0 1 0 0 0,-1-1 0 0 0,1 1 0 0 0,0 0 0 0 0,-1 0 0 0 0,1 0 0 0 0,0 0 0 0 0,-1 0 0 0 0,1 1 0 0 0,-1-1 0 0 0,0 1 0 0 0,1-1 0 0 0,-1 1 0 0 0,1 0 0 0 0,-1 0 0 0 0,0 0 0 0 0,-2 1 0 0 0,2 0 1 0 0,0 0 1 0 0,0 0-1 0 0,0 0 0 0 0,0 1 1 0 0,0-1-1 0 0,0 1 0 0 0,1 0 1 0 0,-1 0-1 0 0,0 0 0 0 0,1 0 1 0 0,0 0-1 0 0,-5 5 0 0 0,2-1-10 0 0,1 1 0 0 0,-1 0-1 0 0,1 0 1 0 0,1 0 0 0 0,-1 0-1 0 0,1 1 1 0 0,1-1 0 0 0,-1 1-1 0 0,1 0 1 0 0,-2 15 0 0 0,2-3-45 0 0,2-1 0 0 0,0 1 1 0 0,1-1-1 0 0,4 23 1 0 0,-3-32-7 0 0,0-1 0 0 0,0 0 0 0 0,1 0 0 0 0,1 0 0 0 0,7 13 0 0 0,-8-16-6 0 0,0-1 0 0 0,1 0 0 0 0,0 1 1 0 0,1-2-1 0 0,5 7 0 0 0,-8-9-3 0 0,-1-1 0 0 0,1 0 0 0 0,-1 1 0 0 0,1-1 0 0 0,0 0 1 0 0,-1 0-1 0 0,1 0 0 0 0,0 0 0 0 0,0 0 0 0 0,0-1 0 0 0,0 1 0 0 0,0 0 0 0 0,0-1 0 0 0,0 0 0 0 0,0 1 0 0 0,0-1 0 0 0,0 0 0 0 0,0 0 0 0 0,3 0 0 0 0,-2-1-11 0 0,-1 0 0 0 0,1 0 0 0 0,-1 0 0 0 0,1 0-1 0 0,-1 0 1 0 0,1 0 0 0 0,-1-1 0 0 0,0 1 0 0 0,0-1 0 0 0,0 1 0 0 0,0-1-1 0 0,0 0 1 0 0,2-2 0 0 0,2-5-22 0 0,1 0 0 0 0,-2 0 0 0 0,1 0 1 0 0,-1 0-1 0 0,-1-1 0 0 0,5-13 0 0 0,-6 12 26 0 0,-1 1 0 0 0,0-1 0 0 0,-1 0 0 0 0,0 0 0 0 0,0 0 0 0 0,-2-15 0 0 0,1-14 13 0 0,0 29 6 0 0,0 0-1 0 0,-1 0 1 0 0,-1 1-1 0 0,-3-17 1 0 0,-2-12 89 0 0,6 37 520 0 0,1 17-474 0 0,1 0 0 0 0,0-1-1 0 0,1 1 1 0 0,0 0 0 0 0,8 22-1 0 0,-2-7-62 0 0,-5-19-52 0 0,0 0 1 0 0,1 0-1 0 0,0 0 1 0 0,0-1-1 0 0,9 14 1 0 0,-9-18-14 0 0,0 1 0 0 0,1-1 0 0 0,0 0 0 0 0,8 7 0 0 0,-12-11-79 0 0,1-1 0 0 0,-1 0 1 0 0,1 1-1 0 0,0-1 0 0 0,0 0 1 0 0,0 0-1 0 0,0 0 0 0 0,0 0 1 0 0,0 0-1 0 0,0-1 0 0 0,0 1 1 0 0,0 0-1 0 0,0-1 0 0 0,0 0 1 0 0,0 1-1 0 0,1-1 0 0 0,-1 0 1 0 0,0 0-1 0 0,4-1 0 0 0,-4 0-1144 0 0,5-5-316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28.179"/>
    </inkml:context>
    <inkml:brush xml:id="br0">
      <inkml:brushProperty name="width" value="0.05" units="cm"/>
      <inkml:brushProperty name="height" value="0.05" units="cm"/>
    </inkml:brush>
  </inkml:definitions>
  <inkml:trace contextRef="#ctx0" brushRef="#br0">8 440 1839 0 0,'0'0'8018'0'0,"0"2"-6757"0"0,-7 66 2830 0 0,6-44-3438 0 0,1 0 1 0 0,5 35 0 0 0,13 50-371 0 0,-18-107-14 0 0,2-3-168 0 0,2-3-72 0 0,1 0 0 0 0,-1 0 0 0 0,1 0 0 0 0,-1-1 0 0 0,-1 1-1 0 0,1-1 1 0 0,-1 0 0 0 0,4-7 0 0 0,23-49 14 0 0,-14 25-15 0 0,-7 17 20 0 0,-6 11-47 0 0,1 1 0 0 0,-1-1 0 0 0,1 1 0 0 0,1 0-1 0 0,8-10 1 0 0,-5 10-1 0 0,-1 2 11 0 0,-3 5 32 0 0,-3 0-43 0 0,1 0 1 0 0,-1 1 0 0 0,0-1-1 0 0,1 0 1 0 0,-1 1-1 0 0,1-1 1 0 0,-1 1 0 0 0,0 0-1 0 0,1-1 1 0 0,-1 1 0 0 0,0 0-1 0 0,0 0 1 0 0,0 0 0 0 0,0 0-1 0 0,0 0 1 0 0,0 0 0 0 0,0 0-1 0 0,2 2 1 0 0,0 1 8 0 0,8 10 12 0 0,-1 0 0 0 0,15 25 0 0 0,-17-26-8 0 0,0 0 1 0 0,1 0 0 0 0,18 19-1 0 0,-23-27-13 0 0,1 0 0 0 0,0-1 0 0 0,0 0 0 0 0,0 0 0 0 0,1 0 0 0 0,-1-1 0 0 0,1 0 0 0 0,0 0 0 0 0,0 0 0 0 0,0-1 0 0 0,0 0 0 0 0,1 0 0 0 0,-1 0 0 0 0,0-1 0 0 0,1 0 0 0 0,-1 0 0 0 0,1-1 0 0 0,0 0 0 0 0,-1 0 0 0 0,1 0 0 0 0,-1-1 0 0 0,1 0 0 0 0,7-2 0 0 0,-3 0 11 0 0,0 0 0 0 0,-1-1 1 0 0,1 0-1 0 0,-1 0 0 0 0,0-1 0 0 0,0-1 0 0 0,0 0 0 0 0,-1 0 0 0 0,0-1 0 0 0,0 0 0 0 0,-1 0 1 0 0,1-1-1 0 0,-2 0 0 0 0,1-1 0 0 0,-1 1 0 0 0,-1-1 0 0 0,9-15 0 0 0,-9 13 60 0 0,-1 0-1 0 0,-1-1 1 0 0,5-13-1 0 0,-8 19-49 0 0,0 1 1 0 0,0 0-1 0 0,-1-1 1 0 0,1 1-1 0 0,-1 0 1 0 0,-1-1-1 0 0,1 1 0 0 0,-1-1 1 0 0,-2-8-1 0 0,0-1 14 0 0,2 10-20 0 0,0 0-1 0 0,-1 0 1 0 0,1 1 0 0 0,-1-1-1 0 0,0 1 1 0 0,0-1 0 0 0,-4-5-1 0 0,4 6-4 0 0,-1 0 0 0 0,0 0 0 0 0,0 0 0 0 0,0 1 0 0 0,0-1-1 0 0,0 1 1 0 0,-1 0 0 0 0,0 0 0 0 0,0 0 0 0 0,0 0 0 0 0,0 1 0 0 0,0-1-1 0 0,0 1 1 0 0,-9-3 0 0 0,12 5-3 0 0,-1 1-1 0 0,1-1 1 0 0,-1 1 0 0 0,1-1-1 0 0,-1 1 1 0 0,1 0-1 0 0,0-1 1 0 0,-1 1 0 0 0,1 0-1 0 0,0 0 1 0 0,0 0-1 0 0,-1 0 1 0 0,1 0 0 0 0,0 0-1 0 0,0 0 1 0 0,0 1-1 0 0,0-1 1 0 0,0 0 0 0 0,0 2-1 0 0,0-2-6 0 0,-3 5 1 0 0,0 0 0 0 0,1 0 0 0 0,-1 1-1 0 0,1-1 1 0 0,0 1 0 0 0,1 0 0 0 0,0 0-1 0 0,0 0 1 0 0,1 0 0 0 0,-1 0 0 0 0,2 0 0 0 0,-1 0-1 0 0,1 1 1 0 0,0-1 0 0 0,0 0 0 0 0,1 0-1 0 0,0 0 1 0 0,0 1 0 0 0,1-1 0 0 0,0 0 0 0 0,0-1-1 0 0,0 1 1 0 0,6 10 0 0 0,-5-12-5 0 0,0 0-1 0 0,0 0 1 0 0,1 0 0 0 0,0 0-1 0 0,0 0 1 0 0,0-1 0 0 0,0 0-1 0 0,1 0 1 0 0,0 0 0 0 0,5 4-1 0 0,-8-7 0 0 0,0 0 0 0 0,0 0 1 0 0,0 0-1 0 0,0 0 0 0 0,0-1 0 0 0,0 1 0 0 0,0 0 0 0 0,0-1 0 0 0,0 0 1 0 0,0 1-1 0 0,1-1 0 0 0,-1 0 0 0 0,0 0 0 0 0,0 0 0 0 0,0 0 0 0 0,1-1 0 0 0,-1 1 1 0 0,0 0-1 0 0,0-1 0 0 0,0 0 0 0 0,0 1 0 0 0,0-1 0 0 0,0 0 0 0 0,0 0 0 0 0,0 0 1 0 0,0 0-1 0 0,0-1 0 0 0,-1 1 0 0 0,1 0 0 0 0,3-4 0 0 0,0-1-2 0 0,-1 0 0 0 0,1 0 0 0 0,-1 0 0 0 0,-1-1 0 0 0,1 1 0 0 0,-1-1 0 0 0,0 0 0 0 0,0 0 0 0 0,-1 0 0 0 0,0-1 0 0 0,0 1 0 0 0,1-13 0 0 0,-1-4 9 0 0,-1 0 1 0 0,-2-40-1 0 0,-3 20 14 0 0,-3 1 0 0 0,-1-1 0 0 0,-15-46 0 0 0,9 37 23 0 0,-12-39 65 0 0,25 90 180 0 0,8 24 136 0 0,35 122 37 0 0,-13-46-398 0 0,30 66-6 0 0,-56-157-53 0 0,5 12 0 0 0,16 30 0 0 0,-20-43 0 0 0,-1-1 0 0 0,1 1 0 0 0,0-1 0 0 0,1 0 0 0 0,-1 0 0 0 0,1 0 0 0 0,0-1 0 0 0,0 0 0 0 0,6 5 0 0 0,0-3-1 0 0,-3-3-32 0 0,8-2-55 0 0,-14-1-9 0 0,0-1 1 0 0,0 1 0 0 0,0 0 0 0 0,0-1-1 0 0,0 1 1 0 0,0-1 0 0 0,0 0 0 0 0,0 0 0 0 0,0 0-1 0 0,-1 0 1 0 0,1 0 0 0 0,0 0 0 0 0,-1 0 0 0 0,1 0-1 0 0,-1-1 1 0 0,1 1 0 0 0,-1 0 0 0 0,1-1-1 0 0,-1 1 1 0 0,0-1 0 0 0,0 0 0 0 0,0 1 0 0 0,0-1-1 0 0,1-2 1 0 0,3-9-1520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0.544"/>
    </inkml:context>
    <inkml:brush xml:id="br0">
      <inkml:brushProperty name="width" value="0.05" units="cm"/>
      <inkml:brushProperty name="height" value="0.05" units="cm"/>
    </inkml:brush>
  </inkml:definitions>
  <inkml:trace contextRef="#ctx0" brushRef="#br0">227 616 3223 0 0,'-2'-7'288'0'0,"-3"-8"2334"0"0,-1 0 0 0 0,-13-26 0 0 0,17 37-2347 0 0,-1 0 0 0 0,1 1 0 0 0,-1-1 0 0 0,1 1 0 0 0,-1-1 0 0 0,0 1 0 0 0,0 0 0 0 0,-1 0 0 0 0,1 0 0 0 0,0 1 0 0 0,-1-1 0 0 0,0 1 0 0 0,0 0 0 0 0,1 0 0 0 0,-9-3 0 0 0,9 5-180 0 0,0 0 0 0 0,0 0 1 0 0,0 0-1 0 0,0 0 0 0 0,0 0 0 0 0,-1 0 1 0 0,1 1-1 0 0,0-1 0 0 0,0 1 1 0 0,0 0-1 0 0,0 0 0 0 0,1 0 1 0 0,-1 1-1 0 0,0-1 0 0 0,0 1 0 0 0,1-1 1 0 0,-1 1-1 0 0,1 0 0 0 0,-1 0 1 0 0,1 0-1 0 0,0 0 0 0 0,-4 5 1 0 0,-1 1-7 0 0,0 1 0 0 0,0 0 0 0 0,1 0 0 0 0,0 0 0 0 0,-5 12 0 0 0,6-11-86 0 0,1 0 0 0 0,1 0 0 0 0,-1 1 0 0 0,2-1 0 0 0,-3 15 0 0 0,4-21-3 0 0,1 1-1 0 0,0-1 1 0 0,0 1 0 0 0,0 0 0 0 0,0-1 0 0 0,1 1 0 0 0,-1-1 0 0 0,1 1 0 0 0,0-1 0 0 0,1 1 0 0 0,-1-1 0 0 0,1 0-1 0 0,0 0 1 0 0,0 0 0 0 0,3 5 0 0 0,-4-7-1 0 0,0-1 0 0 0,1 1 1 0 0,-1-1-1 0 0,0 1 0 0 0,1-1 0 0 0,-1 1 0 0 0,1-1 0 0 0,0 0 0 0 0,-1 1 0 0 0,1-1 0 0 0,0 0 0 0 0,0 0 1 0 0,-1-1-1 0 0,1 1 0 0 0,0 0 0 0 0,0-1 0 0 0,0 1 0 0 0,0-1 0 0 0,0 1 0 0 0,0-1 0 0 0,0 0 0 0 0,1 0 1 0 0,-1 0-1 0 0,2 0 0 0 0,5 0-37 0 0,-5 0 36 0 0,-1-1-1 0 0,1 1 1 0 0,0-1-1 0 0,-1 1 0 0 0,1-1 1 0 0,0-1-1 0 0,-1 1 1 0 0,1 0-1 0 0,-1-1 1 0 0,0 1-1 0 0,1-1 1 0 0,-1 0-1 0 0,0 0 1 0 0,0-1-1 0 0,0 1 0 0 0,0 0 1 0 0,-1-1-1 0 0,1 0 1 0 0,2-3-1 0 0,1-1-1 0 0,0-1-1 0 0,0 0 0 0 0,-1-1 0 0 0,0 1 1 0 0,-1-1-1 0 0,4-10 0 0 0,-4 4 5 0 0,0 0-1 0 0,-1 0 0 0 0,-1 0 1 0 0,0-1-1 0 0,-1 1 0 0 0,-2-24 1 0 0,1 21-8 0 0,0 17-57 0 0,-1-4 314 0 0,4 24-241 0 0,2 12 49 0 0,0 0 0 0 0,3-1 0 0 0,11 33 0 0 0,-17-58-57 0 0,0 0 0 0 0,1-1 0 0 0,0 1 0 0 0,-1-1 0 0 0,1 1 0 0 0,1-1 0 0 0,-1 0 0 0 0,5 4 0 0 0,-7-7 0 0 0,0 0 0 0 0,0 0 0 0 0,0 0 0 0 0,0 0 0 0 0,0 0 0 0 0,1 0 0 0 0,-1 0 0 0 0,0 0 0 0 0,0-1 0 0 0,1 1 0 0 0,-1 0 0 0 0,0-1 0 0 0,1 1 0 0 0,-1-1 0 0 0,1 0 0 0 0,-1 1 0 0 0,0-1 0 0 0,1 0 0 0 0,2 0 0 0 0,0 0 0 0 0,-1 1-1 0 0,1-1-1 0 0,-1 0 1 0 0,0 0-1 0 0,0 0 1 0 0,1 0-1 0 0,-1-1 0 0 0,0 1 1 0 0,0-1-1 0 0,0 0 1 0 0,0 0-1 0 0,0 0 1 0 0,0 0-1 0 0,0-1 1 0 0,4-1-1 0 0,-3 0-13 0 0,-1 0-1 0 0,1 0 1 0 0,0-1-1 0 0,-1 1 1 0 0,0-1-1 0 0,0 1 1 0 0,0-1-1 0 0,4-7 1 0 0,1-5-36 0 0,-1 1 0 0 0,-1-1-1 0 0,0-1 1 0 0,3-19 0 0 0,-8 35 51 0 0,5-30-3 0 0,0 0 0 0 0,-2 0 0 0 0,-1 0 0 0 0,-2-33 0 0 0,-15-124 4 0 0,12 179-1 0 0,1 6 2 0 0,1 1-1 0 0,-1 0 1 0 0,1-1 0 0 0,-1 1 0 0 0,1-1-1 0 0,0-4 1 0 0,0 5 313 0 0,0 4-131 0 0,0 9-91 0 0,9 195 608 0 0,-6-184-700 0 0,1-1 0 0 0,0 1 0 0 0,2-1 0 0 0,0 0 0 0 0,2 0-1 0 0,0-1 1 0 0,16 28 0 0 0,-21-44-10 0 0,0 1 1 0 0,-1-1-1 0 0,2 0 0 0 0,-1-1 0 0 0,0 1 1 0 0,1-1-1 0 0,-1 1 0 0 0,1-1 1 0 0,0 0-1 0 0,0 0 0 0 0,0-1 0 0 0,1 1 1 0 0,-1-1-1 0 0,1 0 0 0 0,-1 0 0 0 0,7 1 1 0 0,-8-2-25 0 0,1-1 1 0 0,-1 1 0 0 0,1-1 0 0 0,-1 0 0 0 0,1 0 0 0 0,-1 0 0 0 0,1-1-1 0 0,-1 1 1 0 0,1-1 0 0 0,-1 0 0 0 0,0 0 0 0 0,1 0 0 0 0,-1 0 0 0 0,0-1-1 0 0,0 1 1 0 0,0-1 0 0 0,0 0 0 0 0,0 0 0 0 0,0 0 0 0 0,0 0 0 0 0,-1 0-1 0 0,1 0 1 0 0,3-6 0 0 0,0 1-11 0 0,-1 0 0 0 0,0-1 0 0 0,0 0 1 0 0,-1 0-1 0 0,0-1 0 0 0,0 1 0 0 0,-1-1 0 0 0,0 1 0 0 0,3-19 0 0 0,-1-6-1 0 0,1-46 0 0 0,-5 54 20 0 0,0-11 66 0 0,-2 0 0 0 0,-1 0 0 0 0,-2 0 0 0 0,-13-55 1 0 0,9 42 152 0 0,7 37 24 0 0,0 0 0 0 0,-1 0 0 0 0,-1 0 0 0 0,0 1 0 0 0,-8-20 0 0 0,13 36-171 0 0,-1 0 1 0 0,0-1 0 0 0,0 1-1 0 0,0 0 1 0 0,-1 0-1 0 0,0 8 1 0 0,1 3 32 0 0,19 100 175 0 0,-10-68-200 0 0,-4-22-85 0 0,0-1-1 0 0,2 0 0 0 0,1-1 1 0 0,15 31-1 0 0,-16-40 4 0 0,0 0-1 0 0,1 0 1 0 0,1-1 0 0 0,0-1-1 0 0,1 1 1 0 0,1-2 0 0 0,19 18 0 0 0,-29-28-5 0 0,1 0 0 0 0,0 0 0 0 0,0 0 1 0 0,0 0-1 0 0,0-1 0 0 0,0 1 0 0 0,1-1 1 0 0,-1 0-1 0 0,0 1 0 0 0,1-2 1 0 0,-1 1-1 0 0,0 0 0 0 0,7 0 0 0 0,-8-1-12 0 0,0-1 0 0 0,1 1-1 0 0,-1 0 1 0 0,0-1-1 0 0,1 1 1 0 0,-1-1-1 0 0,0 0 1 0 0,0 0 0 0 0,1 0-1 0 0,-1 0 1 0 0,0 0-1 0 0,0 0 1 0 0,0-1 0 0 0,0 1-1 0 0,-1-1 1 0 0,1 1-1 0 0,0-1 1 0 0,-1 0-1 0 0,1 0 1 0 0,-1 0 0 0 0,2-2-1 0 0,2-5-23 0 0,0 1-1 0 0,-1-1 1 0 0,0 1-1 0 0,-1-1 1 0 0,0-1 0 0 0,0 1-1 0 0,2-16 1 0 0,2-70 113 0 0,-5 69-21 0 0,0-48 1802 0 0,1 85-1682 0 0,4 7-68 0 0,-4-11-34 0 0,0 0 0 0 0,-1 0-1 0 0,3 13 1 0 0,-3-13-35 0 0,0 0-1 0 0,1 0 1 0 0,0 0 0 0 0,0-1-1 0 0,0 1 1 0 0,1-1 0 0 0,0 0-1 0 0,0 0 1 0 0,6 7 0 0 0,-1-1-5 0 0,-2-3-3 0 0,0-4-32 0 0,-6-3-128 0 0,11-2-1766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0.895"/>
    </inkml:context>
    <inkml:brush xml:id="br0">
      <inkml:brushProperty name="width" value="0.05" units="cm"/>
      <inkml:brushProperty name="height" value="0.05" units="cm"/>
    </inkml:brush>
  </inkml:definitions>
  <inkml:trace contextRef="#ctx0" brushRef="#br0">23 0 11519 0 0,'0'0'1120'0'0,"-5"5"-992"0"0,0-1-128 0 0,-2-3 0 0 0,2-1 2424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1.305"/>
    </inkml:context>
    <inkml:brush xml:id="br0">
      <inkml:brushProperty name="width" value="0.05" units="cm"/>
      <inkml:brushProperty name="height" value="0.05" units="cm"/>
    </inkml:brush>
  </inkml:definitions>
  <inkml:trace contextRef="#ctx0" brushRef="#br0">231 183 9215 0 0,'0'0'831'0'0,"-8"-12"-670"0"0,-8-21 1243 0 0,12 24-607 0 0,0 0 1 0 0,-1 1-1 0 0,0-1 0 0 0,0 1 0 0 0,-1 0 0 0 0,0 0 1 0 0,-1 0-1 0 0,1 1 0 0 0,-9-7 0 0 0,12 12-775 0 0,1 0 0 0 0,-1 0-1 0 0,0 0 1 0 0,1 0 0 0 0,-1 1 0 0 0,0-1 0 0 0,0 1-1 0 0,0 0 1 0 0,0 0 0 0 0,0 0 0 0 0,-1 0-1 0 0,1 0 1 0 0,0 1 0 0 0,0-1 0 0 0,-1 1-1 0 0,1 0 1 0 0,0 0 0 0 0,0 0 0 0 0,-1 1-1 0 0,1-1 1 0 0,0 1 0 0 0,0-1 0 0 0,0 1-1 0 0,-6 2 1 0 0,6-1-22 0 0,0 0 0 0 0,0 1 1 0 0,0-1-1 0 0,0 0 0 0 0,1 1 0 0 0,-1 0 0 0 0,1-1 0 0 0,-1 1 0 0 0,1 0 0 0 0,0 0 0 0 0,0 0 1 0 0,0 1-1 0 0,1-1 0 0 0,-1 0 0 0 0,0 4 0 0 0,-3 5-20 0 0,1 1-1 0 0,1-1 1 0 0,-3 14-1 0 0,4-18 20 0 0,1 0 0 0 0,0 0 1 0 0,0 0-1 0 0,1 0 0 0 0,0 0 0 0 0,0 0 0 0 0,1 0 0 0 0,0 1 0 0 0,0-2 0 0 0,1 1 0 0 0,3 10 1 0 0,2-6-26 0 0,-3-10 4 0 0,-1-1 16 0 0,-1 1 6 0 0,1 0 0 0 0,-1 0-1 0 0,1 0 1 0 0,0-1 0 0 0,0 0-1 0 0,-1 1 1 0 0,1-1 0 0 0,0 0-1 0 0,0 0 1 0 0,0 0 0 0 0,1-1 0 0 0,-1 1-1 0 0,0-1 1 0 0,0 0 0 0 0,0 0-1 0 0,0 0 1 0 0,0 0 0 0 0,1 0-1 0 0,-1-1 1 0 0,0 0 0 0 0,0 1-1 0 0,0-1 1 0 0,0 0 0 0 0,0 0 0 0 0,0-1-1 0 0,-1 1 1 0 0,1-1 0 0 0,0 1-1 0 0,0-1 1 0 0,-1 0 0 0 0,1 0-1 0 0,-1 0 1 0 0,0 0 0 0 0,3-4 0 0 0,2-1 37 0 0,-1-1 0 0 0,-1 0 0 0 0,1-1 0 0 0,-1 1 0 0 0,-1-1 0 0 0,1 0 0 0 0,-2 0 0 0 0,1-1 0 0 0,3-16 0 0 0,-4 5 83 0 0,-1-1 0 0 0,0 1 0 0 0,-4-44 0 0 0,2 61-85 0 0,0 2-20 0 0,0 1 0 0 0,0-1 0 0 0,-1 1 0 0 0,1-1 0 0 0,0 1-1 0 0,-1-1 1 0 0,1 1 0 0 0,-1-1 0 0 0,1 1 0 0 0,-1-1 0 0 0,-1-1 0 0 0,1 2 427 0 0,-3 13-258 0 0,2-6-164 0 0,0 0 0 0 0,1 0 0 0 0,0 1-1 0 0,1-1 1 0 0,-1 0 0 0 0,1 0 0 0 0,1 1 0 0 0,0 9-1 0 0,3 4 79 0 0,8 25-1 0 0,-7-24-78 0 0,-1-9-33 0 0,0-1 1 0 0,1-1-1 0 0,0 1 0 0 0,0-1 1 0 0,1 0-1 0 0,10 14 0 0 0,-14-22-55 0 0,-1-1-1 0 0,0 0 1 0 0,1 1 0 0 0,-1-1-1 0 0,1 0 1 0 0,0 1-1 0 0,-1-1 1 0 0,1 0 0 0 0,0 0-1 0 0,0 0 1 0 0,-1-1-1 0 0,1 1 1 0 0,3 0 0 0 0,-4 0-486 0 0,0-1 0 0 0,1 0 0 0 0,-1 0 1 0 0,1 0-1 0 0,-1 0 0 0 0,0 0 1 0 0,1 0-1 0 0,-1 0 0 0 0,0 0 1 0 0,1-1-1 0 0,-1 1 0 0 0,3-1 1 0 0,3-4-5400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17.981"/>
    </inkml:context>
    <inkml:brush xml:id="br0">
      <inkml:brushProperty name="width" value="0.05" units="cm"/>
      <inkml:brushProperty name="height" value="0.05" units="cm"/>
    </inkml:brush>
  </inkml:definitions>
  <inkml:trace contextRef="#ctx0" brushRef="#br0">0 254 4143 0 0,'0'0'1331'0'0,"9"-2"724"0"0,105-36 2796 0 0,-74 21-4037 0 0,0-2-1 0 0,42-26 1 0 0,1-8-740 0 0,-67 41 1 0 0,-14 11 42 0 0,-1 2-63 0 0,1 1-50 0 0,0-1 0 0 0,-1 1 1 0 0,1-1-1 0 0,0 1 0 0 0,-1 0 1 0 0,1 0-1 0 0,-1 0 1 0 0,0-1-1 0 0,0 2 0 0 0,1-1 1 0 0,-1 0-1 0 0,0 0 0 0 0,-1 0 1 0 0,1 0-1 0 0,0 1 0 0 0,-1-1 1 0 0,1 4-1 0 0,1 2-18 0 0,23 126-389 0 0,-25-134 402 0 0,2 8-27 0 0,0 1 1 0 0,0 15-1 0 0,-6 39-19 0 0,4-56 37 0 0,0-10 2 0 0,1 0-1 0 0,0 0 1 0 0,0 0 0 0 0,0 0 0 0 0,0 0 0 0 0,2-4 0 0 0,6-14 11 0 0,19-117 61 0 0,-27 120-64 0 0,0 12 0 0 0,-1 1 0 0 0,1 0 0 0 0,-1-1 0 0 0,1 1 0 0 0,1 0 0 0 0,-1-1 0 0 0,1 1 0 0 0,5-9 0 0 0,-4 7 16 0 0,-2 5 208 0 0,1 2-199 0 0,0 1 0 0 0,-1-1 0 0 0,1 0 0 0 0,0 1 0 0 0,-1-1 0 0 0,1 1 0 0 0,0-1 0 0 0,-1 1 0 0 0,1 0 0 0 0,-1 0 0 0 0,1-1 0 0 0,-1 1 0 0 0,0 0-1 0 0,1 1 1 0 0,-1-1 0 0 0,3 2 0 0 0,-1 2 28 0 0,1-1 1 0 0,-1 1-1 0 0,0 0 0 0 0,-1 0 0 0 0,1 0 0 0 0,-1 1 0 0 0,0-1 0 0 0,3 11 0 0 0,6 49 73 0 0,-7-33-98 0 0,14 101-28 0 0,-8-165 36 0 0,2-4-8 0 0,41-184-28 0 0,-50 208 0 0 0,1 0 0 0 0,0 0 0 0 0,10-19 0 0 0,-11 26 0 0 0,-1 2 0 0 0,0 0 0 0 0,0-1 0 0 0,0 1 0 0 0,1 1 0 0 0,-1-1 0 0 0,4-3 0 0 0,1 2 15 0 0,-7 3-11 0 0,0 1 1 0 0,1 0 0 0 0,-1-1-1 0 0,1 1 1 0 0,-1 0-1 0 0,1 0 1 0 0,-1-1-1 0 0,1 1 1 0 0,-1 0-1 0 0,1 0 1 0 0,-1 0-1 0 0,1 0 1 0 0,-1-1-1 0 0,1 1 1 0 0,-1 0 0 0 0,1 0-1 0 0,-1 0 1 0 0,1 0-1 0 0,-1 0 1 0 0,1 0-1 0 0,-1 1 1 0 0,1-1-1 0 0,-1 0 1 0 0,1 0-1 0 0,-1 0 1 0 0,1 0 0 0 0,-1 1-1 0 0,1-1 1 0 0,0 1-1 0 0,0-1 13 0 0,2 2 15 0 0,0-1-1 0 0,-1 0 1 0 0,1 1 0 0 0,0-1-1 0 0,-1 1 1 0 0,0 0 0 0 0,1 0-1 0 0,-1 0 1 0 0,0 0-1 0 0,0 0 1 0 0,0 0 0 0 0,2 4-1 0 0,21 34 213 0 0,-15-22-203 0 0,22 45 24 0 0,-22-40-65 0 0,19 31 0 0 0,-24-48-1 0 0,-1 1 1 0 0,1-1 0 0 0,0 0 0 0 0,1 0 0 0 0,-1-1 0 0 0,1 1 0 0 0,0-1 0 0 0,12 7 0 0 0,-14-10-62 0 0,-1 0 0 0 0,1-1-1 0 0,0 1 1 0 0,0-1 0 0 0,-1 0-1 0 0,1 0 1 0 0,0 0 0 0 0,0-1 0 0 0,0 1-1 0 0,0-1 1 0 0,0 0 0 0 0,0 0-1 0 0,0 0 1 0 0,0-1 0 0 0,0 1-1 0 0,0-1 1 0 0,0 0 0 0 0,-1 0 0 0 0,1-1-1 0 0,0 1 1 0 0,6-4 0 0 0,1-3-1208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1.744"/>
    </inkml:context>
    <inkml:brush xml:id="br0">
      <inkml:brushProperty name="width" value="0.05" units="cm"/>
      <inkml:brushProperty name="height" value="0.05" units="cm"/>
    </inkml:brush>
  </inkml:definitions>
  <inkml:trace contextRef="#ctx0" brushRef="#br0">0 35 2759 0 0,'12'-19'12736'0'0,"-12"20"-12557"0"0,7 9 2132 0 0,3 18-2195 0 0,-5-5 652 0 0,2 41 1 0 0,0-1-568 0 0,-8-62-184 0 0,1-1 0 0 0,0 1-1 0 0,0-1 1 0 0,0 1 0 0 0,0-1 0 0 0,1 0 0 0 0,-1 1-1 0 0,0-1 1 0 0,0 1 0 0 0,0-1 0 0 0,0 1-1 0 0,0-1 1 0 0,0 1 0 0 0,1-1 0 0 0,-1 1-1 0 0,0-1 1 0 0,0 0 0 0 0,1 1 0 0 0,-1-1-1 0 0,0 0 1 0 0,1 1 0 0 0,-1-1 0 0 0,0 0-1 0 0,1 1 1 0 0,-1-1 0 0 0,1 0 0 0 0,-1 1 0 0 0,0-1-1 0 0,1 0 1 0 0,0 0 0 0 0,-1 0-5 0 0,1 0-1 0 0,0-1 1 0 0,0 1 0 0 0,-1 0 0 0 0,1-1 0 0 0,0 1-1 0 0,-1-1 1 0 0,1 1 0 0 0,-1-1 0 0 0,1 1 0 0 0,-1-1-1 0 0,1 0 1 0 0,-1 1 0 0 0,1-1 0 0 0,0-1 0 0 0,15-29 54 0 0,-16 31-54 0 0,7-18 39 0 0,-2 0 1 0 0,7-34-1 0 0,-8 31-24 0 0,10-33 0 0 0,-11 46 28 0 0,-2 7 14 0 0,1-1-7 0 0,-1 2-58 0 0,-1 0 1 0 0,0-1 0 0 0,0 1-1 0 0,0 0 1 0 0,0 0 0 0 0,0 0-1 0 0,0 0 1 0 0,0 0 0 0 0,0-1-1 0 0,0 1 1 0 0,1 0 0 0 0,-1 0-1 0 0,0 0 1 0 0,0 0 0 0 0,0 0-1 0 0,0 0 1 0 0,0 0-1 0 0,0 0 1 0 0,1-1 0 0 0,-1 1-1 0 0,0 0 1 0 0,0 0 0 0 0,0 0-1 0 0,0 0 1 0 0,1 0 0 0 0,-1 0-1 0 0,0 0 1 0 0,0 0 0 0 0,0 0-1 0 0,0 0 1 0 0,1 0 0 0 0,-1 0-1 0 0,0 0 1 0 0,0 0 0 0 0,0 0-1 0 0,0 0 1 0 0,1 0 0 0 0,-1 1-1 0 0,0-1 1 0 0,5 3 52 0 0,0 0 1 0 0,0 0-1 0 0,0 1 0 0 0,0-1 1 0 0,-1 1-1 0 0,1 1 1 0 0,-1-1-1 0 0,0 0 1 0 0,4 8-1 0 0,3 4 91 0 0,13 29 0 0 0,-1-2-30 0 0,-18-35-65 0 0,-4-7-77 0 0,0 1 0 0 0,0-1 0 0 0,-1 0 0 0 0,1 0 0 0 0,0 0-1 0 0,1 0 1 0 0,-1 0 0 0 0,0 0 0 0 0,0 0 0 0 0,0 0 0 0 0,1 0 0 0 0,-1 0-1 0 0,0-1 1 0 0,3 2 0 0 0,-3-2-144 0 0,0 0-1 0 0,0 0 0 0 0,0 0 1 0 0,0 0-1 0 0,1 0 0 0 0,-1 0 1 0 0,0 0-1 0 0,0 0 0 0 0,0-1 1 0 0,0 1-1 0 0,1-1 0 0 0,2 0-298 0 0,6-2-1793 0 0,0-2-4107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2.383"/>
    </inkml:context>
    <inkml:brush xml:id="br0">
      <inkml:brushProperty name="width" value="0.05" units="cm"/>
      <inkml:brushProperty name="height" value="0.05" units="cm"/>
    </inkml:brush>
  </inkml:definitions>
  <inkml:trace contextRef="#ctx0" brushRef="#br0">128 118 2303 0 0,'-1'-18'5982'0'0,"1"17"-5799"0"0,0-1 0 0 0,0 1 0 0 0,0 0 0 0 0,-1 0 1 0 0,1 0-1 0 0,-1 0 0 0 0,1 0 0 0 0,-1 0 0 0 0,1 0 1 0 0,-1 0-1 0 0,1 1 0 0 0,-1-1 0 0 0,0 0 0 0 0,1 0 1 0 0,-1 0-1 0 0,0 1 0 0 0,0-1 0 0 0,0 0 0 0 0,0 1 0 0 0,0-1 1 0 0,0 0-1 0 0,0 1 0 0 0,0-1 0 0 0,0 1 0 0 0,0 0 1 0 0,0-1-1 0 0,0 1 0 0 0,0 0 0 0 0,0 0 0 0 0,0-1 1 0 0,0 1-1 0 0,0 0 0 0 0,0 0 0 0 0,0 0 0 0 0,0 0 0 0 0,0 1 1 0 0,-1-1-1 0 0,1 0 0 0 0,0 0 0 0 0,0 1 0 0 0,-1 0 1 0 0,-2 0 162 0 0,-1 1 0 0 0,1-1 0 0 0,0 1 1 0 0,0 0-1 0 0,0 1 0 0 0,0-1 1 0 0,0 1-1 0 0,-6 6 0 0 0,5-4-221 0 0,0 1-1 0 0,1-1 1 0 0,-1 1-1 0 0,1 0 1 0 0,1 1-1 0 0,-1-1 1 0 0,1 1-1 0 0,0-1 1 0 0,0 1-1 0 0,1 0 1 0 0,0 0-1 0 0,1 0 1 0 0,-2 12-1 0 0,2-8-124 0 0,0 0 0 0 0,2-1 0 0 0,-1 1 1 0 0,1 0-1 0 0,1-1 0 0 0,0 1 0 0 0,0-1 0 0 0,7 17 0 0 0,-7-21-3 0 0,1 0 1 0 0,0 0-1 0 0,0 0 0 0 0,1-1 0 0 0,0 1 1 0 0,0-1-1 0 0,0 0 0 0 0,1 0 0 0 0,-1-1 0 0 0,1 1 1 0 0,0-1-1 0 0,1 0 0 0 0,-1 0 0 0 0,1-1 1 0 0,0 0-1 0 0,-1 0 0 0 0,1 0 0 0 0,1 0 1 0 0,-1-1-1 0 0,0 0 0 0 0,0-1 0 0 0,1 1 0 0 0,-1-1 1 0 0,1 0-1 0 0,13-1 0 0 0,-14 0-1 0 0,0 0 1 0 0,0-1-1 0 0,0 0 0 0 0,1 0 0 0 0,-1 0 1 0 0,0-1-1 0 0,0 0 0 0 0,-1-1 0 0 0,1 1 1 0 0,0-1-1 0 0,-1 0 0 0 0,0 0 0 0 0,1-1 0 0 0,-1 1 1 0 0,0-1-1 0 0,7-9 0 0 0,-6 7-1 0 0,-1 0 0 0 0,0-1 0 0 0,0 0 0 0 0,-1 0 1 0 0,0 0-1 0 0,0 0 0 0 0,-1-1 0 0 0,0 0 0 0 0,0 0 0 0 0,0 0 0 0 0,-1 0 0 0 0,1-9 0 0 0,0-5 63 0 0,-1 0 1 0 0,-1 0-1 0 0,0 0 0 0 0,-2 0 1 0 0,-1 0-1 0 0,-8-40 0 0 0,8 55-58 0 0,-1 0 0 0 0,0 0 0 0 0,-1 0 0 0 0,0 0 0 0 0,0 0 0 0 0,-8-10 0 0 0,4 8-1 0 0,4 8 21 0 0,3 1 15 0 0,-1 0-35 0 0,1 1 0 0 0,0-1 1 0 0,0 0-1 0 0,0 1 0 0 0,0-1 1 0 0,0 1-1 0 0,0-1 0 0 0,0 1 1 0 0,0-1-1 0 0,0 1 0 0 0,0 0 1 0 0,0-1-1 0 0,1 1 0 0 0,-1 0 1 0 0,0 0-1 0 0,0 0 0 0 0,1 0 1 0 0,-1-1-1 0 0,0 1 0 0 0,1 0 1 0 0,-1 0-1 0 0,1 0 1 0 0,-1 0-1 0 0,1 1 0 0 0,0-1 1 0 0,-1 0-1 0 0,1 0 0 0 0,0 0 1 0 0,0 0-1 0 0,0 2 0 0 0,-1-1 0 0 0,0 9-1 0 0,-1 1 1 0 0,2 0-1 0 0,-1 0 0 0 0,2 0 0 0 0,-1 0 0 0 0,2-1 0 0 0,-1 1 1 0 0,2 0-1 0 0,0-1 0 0 0,0 1 0 0 0,1-1 0 0 0,0 0 0 0 0,1 0 1 0 0,0-1-1 0 0,14 21 0 0 0,-18-29 7 0 0,6 8 84 0 0,0 0 1 0 0,16 18 0 0 0,-20-26-83 0 0,0 1 0 0 0,0 0 0 0 0,0-1 0 0 0,1 1 0 0 0,0-1 0 0 0,-1 0 0 0 0,1 0 0 0 0,0 0-1 0 0,0-1 1 0 0,0 0 0 0 0,0 1 0 0 0,5 0 0 0 0,-4-1-154 0 0,0-1 0 0 0,-1 1 0 0 0,1-1 0 0 0,0 1 0 0 0,-1-1 0 0 0,1-1-1 0 0,0 1 1 0 0,0-1 0 0 0,-1 0 0 0 0,1 0 0 0 0,5-2 0 0 0,4-5-6933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3.700"/>
    </inkml:context>
    <inkml:brush xml:id="br0">
      <inkml:brushProperty name="width" value="0.05" units="cm"/>
      <inkml:brushProperty name="height" value="0.05" units="cm"/>
    </inkml:brush>
  </inkml:definitions>
  <inkml:trace contextRef="#ctx0" brushRef="#br0">191 273 9439 0 0,'0'0'432'0'0,"-1"-2"-5"0"0,0-3-188 0 0,-1-1 0 0 0,0 1 1 0 0,0 0-1 0 0,-1 0 0 0 0,1-1 0 0 0,-1 2 0 0 0,0-1 0 0 0,-1 0 1 0 0,1 1-1 0 0,-1-1 0 0 0,0 1 0 0 0,0 0 0 0 0,-6-5 0 0 0,7 6-57 0 0,0 1-1 0 0,1 0 0 0 0,-1 0 1 0 0,0 0-1 0 0,0 0 0 0 0,0 1 1 0 0,-1-1-1 0 0,1 1 0 0 0,0 0 1 0 0,-1-1-1 0 0,1 2 0 0 0,0-1 0 0 0,-1 0 1 0 0,1 1-1 0 0,-1-1 0 0 0,1 1 1 0 0,-1 0-1 0 0,1 0 0 0 0,-1 1 1 0 0,1-1-1 0 0,-1 1 0 0 0,1-1 1 0 0,-5 3-1 0 0,4-1-106 0 0,1-1 0 0 0,0 1-1 0 0,0 1 1 0 0,1-1 0 0 0,-1 0 0 0 0,0 1 0 0 0,1 0 0 0 0,-1-1-1 0 0,1 1 1 0 0,0 0 0 0 0,0 0 0 0 0,0 0 0 0 0,-2 7 0 0 0,-1 0-16 0 0,1 1 1 0 0,1 0 0 0 0,-3 12 0 0 0,5-16-59 0 0,0 0 0 0 0,0 0 0 0 0,1 1 0 0 0,0-1 0 0 0,0 0 0 0 0,1 0 0 0 0,0 0 0 0 0,0 1 0 0 0,1-1 0 0 0,0 0 0 0 0,0-1 1 0 0,0 1-1 0 0,1 0 0 0 0,4 6 0 0 0,-6-9-3 0 0,1-1-1 0 0,0 0 1 0 0,1 1 0 0 0,-1-1 0 0 0,1 0 0 0 0,-1 0 0 0 0,1 0-1 0 0,0-1 1 0 0,0 1 0 0 0,0 0 0 0 0,1-1 0 0 0,-1 0-1 0 0,0 0 1 0 0,1 0 0 0 0,-1 0 0 0 0,1-1 0 0 0,0 1 0 0 0,0-1-1 0 0,0 0 1 0 0,-1 0 0 0 0,1-1 0 0 0,0 1 0 0 0,0-1-1 0 0,0 1 1 0 0,0-1 0 0 0,8-1 0 0 0,-8 0-6 0 0,0 0 1 0 0,0-1 0 0 0,0 1-1 0 0,0-1 1 0 0,-1 0-1 0 0,1 0 1 0 0,0 0 0 0 0,-1 0-1 0 0,1-1 1 0 0,-1 0-1 0 0,0 1 1 0 0,0-1-1 0 0,0 0 1 0 0,0 0 0 0 0,-1-1-1 0 0,1 1 1 0 0,-1-1-1 0 0,1 1 1 0 0,2-8 0 0 0,-1 3-8 0 0,-1 0 0 0 0,1 0 0 0 0,-2-1 0 0 0,1 1 0 0 0,-1-1 0 0 0,0 0 0 0 0,-1 0 0 0 0,0-12 0 0 0,-5-61-143 0 0,2 63 112 0 0,2 19 29 0 0,-2-5-109 0 0,3 4 121 0 0,-1 1 0 0 0,0-1 1 0 0,1 1-1 0 0,-1-1 0 0 0,0 1 0 0 0,1-1 1 0 0,-1 1-1 0 0,0-1 0 0 0,1 1 1 0 0,-1-1-1 0 0,1 1 0 0 0,-1 0 1 0 0,1-1-1 0 0,-1 1 0 0 0,1 0 1 0 0,-1-1-1 0 0,2 1 0 0 0,9-7 5 0 0,-7 5 0 0 0,23-6 0 0 0,41-11 0 0 0,-50 13 6 0 0,-13 5 2 0 0,-1 0 0 0 0,0-1 0 0 0,1 1-1 0 0,-1 1 1 0 0,1-1 0 0 0,0 1 0 0 0,-1 0-1 0 0,8 0 1 0 0,-9 1 40 0 0,1 1-26 0 0,1 0 1 0 0,-1 0-1 0 0,0 1 0 0 0,0-1 0 0 0,-1 1 1 0 0,1 0-1 0 0,0 0 0 0 0,-1 0 0 0 0,0 1 1 0 0,0-1-1 0 0,0 1 0 0 0,0 0 0 0 0,0 0 1 0 0,-1 0-1 0 0,0 0 0 0 0,0 0 0 0 0,2 5 1 0 0,0 2 6 0 0,-1 1 1 0 0,0-1-1 0 0,-1 0 1 0 0,0 1-1 0 0,0 12 1 0 0,-4 45-9 0 0,0-100 177 0 0,1 20-106 0 0,1 0-1 0 0,0-17 0 0 0,2 11 33 0 0,1-16 115 0 0,14-63 1 0 0,-15 87-219 0 0,0 0-9 0 0,0 1 1 0 0,1-1-1 0 0,0 1 0 0 0,0 0 1 0 0,1 0-1 0 0,0 0 0 0 0,0 0 1 0 0,1 0-1 0 0,0 1 0 0 0,0 0 1 0 0,11-11-1 0 0,-15 17-204 0 0,0 1 0 0 0,0-1 0 0 0,0 1 0 0 0,0-1 0 0 0,0 1 0 0 0,0-1 0 0 0,0 1 0 0 0,0 0 0 0 0,0 0 0 0 0,0-1 0 0 0,0 1 0 0 0,0 0 0 0 0,1 0 0 0 0,-1 0 0 0 0,1 0 0 0 0,-1 0-188 0 0,1 0-1055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4.401"/>
    </inkml:context>
    <inkml:brush xml:id="br0">
      <inkml:brushProperty name="width" value="0.05" units="cm"/>
      <inkml:brushProperty name="height" value="0.05" units="cm"/>
    </inkml:brush>
  </inkml:definitions>
  <inkml:trace contextRef="#ctx0" brushRef="#br0">213 111 11487 0 0,'0'0'1040'0'0,"-1"-1"-853"0"0,-3-4-82 0 0,0 1 1 0 0,1-1-1 0 0,0 0 1 0 0,0-1-1 0 0,0 1 0 0 0,-3-8 1 0 0,4 6 319 0 0,-2 0 0 0 0,1 1-1 0 0,-6-8 1 0 0,9 13-46 0 0,-1 1-314 0 0,1-1 1 0 0,0 1-1 0 0,0-1 1 0 0,0 1-1 0 0,-1 0 1 0 0,1-1-1 0 0,0 1 1 0 0,-1-1-1 0 0,1 1 1 0 0,0 0-1 0 0,-1-1 1 0 0,1 1-1 0 0,0 0 1 0 0,-1 0-1 0 0,1-1 1 0 0,-1 1-1 0 0,1 0 1 0 0,-1 0-1 0 0,1-1 1 0 0,0 1-1 0 0,-1 0 1 0 0,1 0-1 0 0,-2 0 1 0 0,-11-4 678 0 0,9 3-721 0 0,1 1-1 0 0,-1 0 1 0 0,0 1 0 0 0,0-1 0 0 0,1 1-1 0 0,-1-1 1 0 0,0 1 0 0 0,1 0 0 0 0,-1 1-1 0 0,1-1 1 0 0,-1 1 0 0 0,-5 2 0 0 0,4 0 37 0 0,0-1 0 0 0,1 1 0 0 0,-1 0 1 0 0,1 1-1 0 0,-1-1 0 0 0,1 1 0 0 0,-4 5 1 0 0,1 2 31 0 0,0-1 1 0 0,0 1-1 0 0,2 1 1 0 0,-1-1-1 0 0,2 1 1 0 0,-6 19-1 0 0,8-24-92 0 0,1 0 0 0 0,0 0 0 0 0,0 1 0 0 0,1-1 0 0 0,-1 0 0 0 0,2 0 0 0 0,1 10 0 0 0,-2-14 0 0 0,1 0 0 0 0,0 1 0 0 0,0-1 0 0 0,1 0 0 0 0,0 0 0 0 0,-1 0 0 0 0,1-1 0 0 0,0 1 0 0 0,1 0 0 0 0,-1-1 0 0 0,1 1 0 0 0,-1-1 0 0 0,1 0 0 0 0,0 1 0 0 0,6 3 0 0 0,-6-5-5 0 0,-1 0-1 0 0,0 0 1 0 0,1-1-1 0 0,0 1 1 0 0,-1-1-1 0 0,1 0 1 0 0,0 0-1 0 0,0 0 1 0 0,-1 0-1 0 0,1 0 1 0 0,0-1-1 0 0,0 1 1 0 0,0-1-1 0 0,0 0 1 0 0,0 0-1 0 0,0 0 1 0 0,0 0-1 0 0,0 0 1 0 0,0-1-1 0 0,0 1 1 0 0,0-1-1 0 0,0 0 1 0 0,0 0-1 0 0,3-2 1 0 0,-1 1-6 0 0,-1-1 0 0 0,1 0 0 0 0,-1 0 0 0 0,0-1 0 0 0,0 1 0 0 0,0-1 0 0 0,-1 0 0 0 0,1 0 0 0 0,-1 0 0 0 0,0 0 0 0 0,0-1 0 0 0,-1 1 1 0 0,4-7-1 0 0,-1-1-5 0 0,1-2 0 0 0,-2 1 0 0 0,0-1 0 0 0,0 1 0 0 0,-2-1 0 0 0,1 0 0 0 0,-1-18 1 0 0,-2 6 19 0 0,-1 1 0 0 0,-1-1 1 0 0,-8-36-1 0 0,9 60 447 0 0,4 41-198 0 0,1-1 0 0 0,2 0 0 0 0,11 40 0 0 0,-8-35-198 0 0,40 144 29 0 0,13 70-336 0 0,-62-252 233 0 0,21 147-1314 0 0,-18-120 623 0 0,-2 0-1 0 0,-5 56 1 0 0,3-78 649 0 0,0 0 1 0 0,-1 0-1 0 0,0-1 1 0 0,-1 1-1 0 0,0-1 1 0 0,-1 1-1 0 0,0-1 0 0 0,-6 11 1 0 0,8-17 86 0 0,0-1 0 0 0,0 1 0 0 0,0 0 1 0 0,0-1-1 0 0,0 0 0 0 0,-1 1 0 0 0,1-1 0 0 0,-1 0 0 0 0,1 0 0 0 0,-1 0 1 0 0,0-1-1 0 0,0 1 0 0 0,0-1 0 0 0,0 1 0 0 0,0-1 0 0 0,0 0 0 0 0,0 0 1 0 0,0 0-1 0 0,0-1 0 0 0,-1 1 0 0 0,1-1 0 0 0,0 0 0 0 0,0 0 1 0 0,-1 0-1 0 0,1 0 0 0 0,0 0 0 0 0,-1-1 0 0 0,-3-1 0 0 0,0 0 29 0 0,0 0-1 0 0,0-1 1 0 0,1 0-1 0 0,-1 0 1 0 0,1 0-1 0 0,0-1 1 0 0,0 0-1 0 0,0-1 1 0 0,1 1-1 0 0,-1-1 1 0 0,1 0-1 0 0,0 0 1 0 0,1-1-1 0 0,-1 1 1 0 0,-6-12-1 0 0,3 4 90 0 0,1 0-1 0 0,1-1 0 0 0,0 0 0 0 0,1 0 0 0 0,0-1 1 0 0,-4-20-1 0 0,7 20 35 0 0,1 0-1 0 0,0 0 1 0 0,1 0 0 0 0,0 1-1 0 0,1-1 1 0 0,1 0 0 0 0,5-23-1 0 0,38-100 564 0 0,-32 103-719 0 0,83-173-1576 0 0,-75 167-2655 0 0,-1 1-2343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5.909"/>
    </inkml:context>
    <inkml:brush xml:id="br0">
      <inkml:brushProperty name="width" value="0.05" units="cm"/>
      <inkml:brushProperty name="height" value="0.05" units="cm"/>
    </inkml:brush>
  </inkml:definitions>
  <inkml:trace contextRef="#ctx0" brushRef="#br0">155 317 10567 0 0,'0'0'482'0'0,"-1"-2"-8"0"0,-5-5-173 0 0,-1 0 0 0 0,1 0 0 0 0,-1 1 0 0 0,-1 0 0 0 0,1 0 0 0 0,-11-6 0 0 0,15 11-120 0 0,1-1 0 0 0,-1 1 0 0 0,0 0-1 0 0,1 0 1 0 0,-1 0 0 0 0,0 1 0 0 0,0-1-1 0 0,1 1 1 0 0,-1-1 0 0 0,0 1 0 0 0,-4 0-1 0 0,5 1-120 0 0,0-1-1 0 0,0 0 1 0 0,0 1-1 0 0,0 0 1 0 0,0-1-1 0 0,0 1 1 0 0,0 0-1 0 0,1 0 1 0 0,-1 0-1 0 0,0 0 1 0 0,1 1-1 0 0,-1-1 1 0 0,0 0-1 0 0,1 1 1 0 0,0-1-1 0 0,-1 1 1 0 0,1-1-1 0 0,-2 3 1 0 0,1 0-5 0 0,-1 1 0 0 0,1 0 0 0 0,0-1 1 0 0,0 1-1 0 0,0 0 0 0 0,0 0 0 0 0,1 0 0 0 0,-1 8 0 0 0,-2 44-14 0 0,3-28-90 0 0,1-20 31 0 0,1 0-1 0 0,0 0 1 0 0,0 0 0 0 0,1 0 0 0 0,1 0 0 0 0,-1-1-1 0 0,1 1 1 0 0,1-1 0 0 0,-1 0 0 0 0,1 0-1 0 0,7 10 1 0 0,-6-10 18 0 0,-4-7-2 0 0,-1 0 0 0 0,1 0 0 0 0,-1-1 0 0 0,1 1 0 0 0,0 0 1 0 0,-1 0-1 0 0,1-1 0 0 0,0 1 0 0 0,-1-1 0 0 0,1 1 0 0 0,0 0 0 0 0,0-1 0 0 0,0 0 0 0 0,0 1 0 0 0,-1-1 0 0 0,1 1 0 0 0,0-1 0 0 0,0 0 0 0 0,0 0 0 0 0,0 1 0 0 0,0-1 0 0 0,0 0 0 0 0,0 0 0 0 0,0 0 0 0 0,0 0 0 0 0,0 0 1 0 0,0 0-1 0 0,0-1 0 0 0,0 1 0 0 0,0 0 0 0 0,-1 0 0 0 0,3-1 0 0 0,0 0 2 0 0,-1 0 1 0 0,1 0 1 0 0,-1 0-1 0 0,0-1 0 0 0,0 1 0 0 0,0 0 0 0 0,0-1 1 0 0,0 0-1 0 0,0 1 0 0 0,0-1 0 0 0,0 0 0 0 0,-1 0 0 0 0,1 0 1 0 0,-1 0-1 0 0,1 0 0 0 0,-1 0 0 0 0,0 0 0 0 0,0-1 1 0 0,0 1-1 0 0,1-3 0 0 0,1-4 29 0 0,0 1-1 0 0,-1-1 1 0 0,1 0 0 0 0,0-10-1 0 0,-1-4 19 0 0,0 1 0 0 0,-2-1 0 0 0,0 0 0 0 0,-1 1 0 0 0,-5-24 0 0 0,5 45 476 0 0,1 2-487 0 0,-1 1 1 0 0,0 0-1 0 0,0 0 0 0 0,1 0 0 0 0,-1 0 0 0 0,1 0 0 0 0,-1-1 0 0 0,1 1 1 0 0,0 0-1 0 0,0 0 0 0 0,0 0 0 0 0,0 0 0 0 0,1 2 0 0 0,0 9 28 0 0,1 0-1 0 0,0-1 1 0 0,2 1-1 0 0,-1-1 0 0 0,1 0 1 0 0,1 0-1 0 0,6 12 1 0 0,-8-18-66 0 0,1 1 0 0 0,0-1 0 0 0,0 1 0 0 0,0-1 1 0 0,1 0-1 0 0,0-1 0 0 0,0 1 0 0 0,1-1 0 0 0,0 0 1 0 0,-1 0-1 0 0,2-1 0 0 0,-1 0 0 0 0,9 5 0 0 0,-11-7 2 0 0,1-1 0 0 0,0 1-1 0 0,-1-1 1 0 0,1 0 0 0 0,0 0-1 0 0,-1 0 1 0 0,1 0 0 0 0,0-1 0 0 0,0 0-1 0 0,0 0 1 0 0,0 0 0 0 0,-1-1-1 0 0,10-2 1 0 0,-8 2-11 0 0,0-2 1 0 0,0 1-1 0 0,-1-1 0 0 0,1 1 0 0 0,-1-2 1 0 0,0 1-1 0 0,0-1 0 0 0,0 1 0 0 0,8-9 1 0 0,-4 2-18 0 0,-1 0 0 0 0,0 0 1 0 0,-1 0-1 0 0,0-1 0 0 0,-1-1 0 0 0,0 1 1 0 0,0-1-1 0 0,-1 0 0 0 0,5-22 1 0 0,-3 2 9 0 0,-3-1 0 0 0,2-54 1 0 0,-4 47 12 0 0,-7-5 235 0 0,-3 70 44 0 0,3-1-121 0 0,1 0 0 0 0,2 0 0 0 0,0 26 0 0 0,7 73 156 0 0,-5-115-310 0 0,4 25-17 0 0,-4-32-80 0 0,4-23 147 0 0,2 0 62 0 0,12-34 1 0 0,-3 15-114 0 0,-4 10 65 0 0,25-47 0 0 0,-34 73-64 0 0,-1 3 0 0 0,0 0 0 0 0,0 0 0 0 0,0 0 0 0 0,1 0 0 0 0,-1 0 0 0 0,1 0 0 0 0,-1 0 0 0 0,1 1 0 0 0,3-4 0 0 0,14-8 0 0 0,-5 7 0 0 0,-8 7 0 0 0,-4 0 0 0 0,14 4 0 0 0,-13-1 0 0 0,-2-1 0 0 0,9 8 0 0 0,-2 0 0 0 0,0 0 0 0 0,0 1 0 0 0,12 26 0 0 0,-10-18 0 0 0,-1-4 12 0 0,-4-5-29 0 0,0-1 0 0 0,1-1 1 0 0,0 1-1 0 0,12 12 0 0 0,-15-18 12 0 0,0 0 0 0 0,1 0 0 0 0,0-1 0 0 0,0 0 0 0 0,0 0 0 0 0,0 0 0 0 0,0 0 0 0 0,0-1 0 0 0,6 3 0 0 0,-8-5 2 0 0,0 1 0 0 0,1 0-1 0 0,-1-1 1 0 0,1 0 0 0 0,-1 0 0 0 0,0 0 0 0 0,1 0-1 0 0,-1 0 1 0 0,1 0 0 0 0,-1 0 0 0 0,0-1 0 0 0,1 1-1 0 0,-1-1 1 0 0,0 0 0 0 0,1 0 0 0 0,-1 0 0 0 0,0 0-1 0 0,0 0 1 0 0,0 0 0 0 0,4-3 0 0 0,1-1 2 0 0,-1-1 0 0 0,0 0 0 0 0,0 0 0 0 0,0 0 0 0 0,-1-1 0 0 0,0 0 0 0 0,0 0 0 0 0,-1 0 0 0 0,0 0 0 0 0,0-1 0 0 0,3-9 0 0 0,1-7 2 0 0,0 0-1 0 0,5-36 0 0 0,-8 28 5 0 0,-2 0 0 0 0,-1-52 0 0 0,-2 82 580 0 0,2 23-266 0 0,-1-2-272 0 0,2 0 0 0 0,0 1 0 0 0,1-1 1 0 0,1-1-1 0 0,1 1 0 0 0,0-1 0 0 0,18 35 0 0 0,-22-49-38 0 0,1 0-1 0 0,-1 0 1 0 0,1 0-1 0 0,0 0 0 0 0,0 0 1 0 0,0-1-1 0 0,1 1 1 0 0,-1-1-1 0 0,1 0 1 0 0,0 0-1 0 0,0 0 0 0 0,6 3 1 0 0,-8-5-150 0 0,0 0 1 0 0,1 0-1 0 0,-1-1 0 0 0,0 1 0 0 0,0 0 1 0 0,0-1-1 0 0,1 0 0 0 0,-1 1 1 0 0,0-1-1 0 0,0 0 0 0 0,1 0 1 0 0,-1 0-1 0 0,0 0 0 0 0,0-1 0 0 0,1 1 1 0 0,-1-1-1 0 0,0 1 0 0 0,0-1 1 0 0,0 0-1 0 0,0 0 0 0 0,1 0 0 0 0,-1 0 1 0 0,0 0-1 0 0,-1 0 0 0 0,1 0 1 0 0,0-1-1 0 0,0 1 0 0 0,1-3 1 0 0,7-6-4327 0 0,-3-1-1200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6.240"/>
    </inkml:context>
    <inkml:brush xml:id="br0">
      <inkml:brushProperty name="width" value="0.05" units="cm"/>
      <inkml:brushProperty name="height" value="0.05" units="cm"/>
    </inkml:brush>
  </inkml:definitions>
  <inkml:trace contextRef="#ctx0" brushRef="#br0">1 1 13903 0 0,'0'0'3144'0'0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6.752"/>
    </inkml:context>
    <inkml:brush xml:id="br0">
      <inkml:brushProperty name="width" value="0.05" units="cm"/>
      <inkml:brushProperty name="height" value="0.05" units="cm"/>
    </inkml:brush>
  </inkml:definitions>
  <inkml:trace contextRef="#ctx0" brushRef="#br0">142 22 5063 0 0,'0'0'390'0'0,"-8"-8"3848"0"0,-10-5 1216 0 0,17 12-4776 0 0,-1 1-80 0 0,-3 0-483 0 0,1 0 1 0 0,0 0 0 0 0,-1 1 0 0 0,1 0-1 0 0,0-1 1 0 0,0 1 0 0 0,0 1-1 0 0,-1-1 1 0 0,1 1 0 0 0,-4 1 0 0 0,6-1-60 0 0,0-1 0 0 0,1 0 0 0 0,-1 1 0 0 0,0-1 0 0 0,1 1 0 0 0,-1 0 0 0 0,1-1 0 0 0,-1 1 0 0 0,1 0 0 0 0,0 0 0 0 0,-1 0 0 0 0,1 0 0 0 0,0 0 0 0 0,1 0 0 0 0,-1 0 0 0 0,0 1 0 0 0,0-1 0 0 0,1 0 0 0 0,0 0 0 0 0,-1 0 0 0 0,1 4 0 0 0,-1 1-17 0 0,1 0 0 0 0,0 1-1 0 0,1-1 1 0 0,-1 1 0 0 0,2-1 0 0 0,-1 0 0 0 0,1 1 0 0 0,0-1 0 0 0,0 0 0 0 0,1 0-1 0 0,0 0 1 0 0,5 10 0 0 0,-4-12-38 0 0,2 6 12 0 0,-1 1-1 0 0,0-1 1 0 0,0 1 0 0 0,4 18-1 0 0,-7-20-1 0 0,-2-10-7 0 0,0 1-1 0 0,0 0 1 0 0,1 0-1 0 0,-1 0 1 0 0,0 0 0 0 0,0 1-1 0 0,0-1 1 0 0,0 0 0 0 0,-1 0-1 0 0,1 0 1 0 0,0 0 0 0 0,0-1-1 0 0,-1 1 1 0 0,1 0 0 0 0,0 0-1 0 0,-1 0 1 0 0,1 0 0 0 0,-1 0-1 0 0,1 0 1 0 0,-1 0 0 0 0,1-1-1 0 0,-2 2 1 0 0,0 1 19 0 0,0-1-23 0 0,1 1 0 0 0,-1-1 0 0 0,1 0 0 0 0,-1 0 0 0 0,0 1 0 0 0,0-2 0 0 0,0 1 0 0 0,0 0 0 0 0,0 0 0 0 0,-1 0 0 0 0,1-1 0 0 0,0 0 0 0 0,-1 1 0 0 0,1-1 0 0 0,-1 0 0 0 0,-3 1 0 0 0,1 0-34 0 0,4-1-18 0 0,0-1-1 0 0,-1 0 1 0 0,1 0-1 0 0,0 1 1 0 0,0-1-1 0 0,0 0 0 0 0,0 0 1 0 0,0 0-1 0 0,0 0 1 0 0,0 0-1 0 0,0 0 1 0 0,-1 0-1 0 0,1-1 1 0 0,0 1-1 0 0,0 0 1 0 0,0-1-1 0 0,0 1 1 0 0,0-1-1 0 0,0 1 0 0 0,0-1 1 0 0,0 1-1 0 0,-1-2 1 0 0,0 1-150 0 0,0-1 1 0 0,1 1-1 0 0,-1-1 1 0 0,1 0-1 0 0,0 1 1 0 0,-1-1-1 0 0,1 0 0 0 0,0 0 1 0 0,-2-4-1 0 0,1-2-1322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7.591"/>
    </inkml:context>
    <inkml:brush xml:id="br0">
      <inkml:brushProperty name="width" value="0.05" units="cm"/>
      <inkml:brushProperty name="height" value="0.05" units="cm"/>
    </inkml:brush>
  </inkml:definitions>
  <inkml:trace contextRef="#ctx0" brushRef="#br0">208 428 7367 0 0,'0'0'667'0'0,"-11"-1"3004"0"0,-20-1 2146 0 0,21 1-5117 0 0,-1 1 0 0 0,-15 3 0 0 0,23-3-633 0 0,0 1 1 0 0,0 0-1 0 0,1 0 0 0 0,-1 0 0 0 0,0 0 1 0 0,1 1-1 0 0,-1-1 0 0 0,1 1 1 0 0,0-1-1 0 0,-1 1 0 0 0,-1 2 1 0 0,-23 25 190 0 0,22-22-235 0 0,-1 0-13 0 0,0 2 1 0 0,0-1-1 0 0,1 1 0 0 0,0 0 0 0 0,0 0 1 0 0,1 1-1 0 0,1-1 0 0 0,-1 1 0 0 0,-2 14 1 0 0,5-19-21 0 0,0 1 0 0 0,0-1 0 0 0,1 1 0 0 0,0-1 0 0 0,0 0 0 0 0,0 1 0 0 0,0-1 0 0 0,1 1 0 0 0,0-1 0 0 0,0 0 0 0 0,1 1 1 0 0,-1-1-1 0 0,1 0 0 0 0,0 0 0 0 0,1 0 0 0 0,-1 0 0 0 0,1 0 0 0 0,0-1 0 0 0,4 6 0 0 0,-5-8 2 0 0,-1-1 0 0 0,1 1 0 0 0,-1-1 1 0 0,1 1-1 0 0,0-1 0 0 0,-1 0 0 0 0,1 0 0 0 0,0 0 0 0 0,0 0 0 0 0,0 0 0 0 0,0 0 0 0 0,0 0 1 0 0,0-1-1 0 0,0 1 0 0 0,0-1 0 0 0,0 0 0 0 0,4 1 0 0 0,-3-1-10 0 0,0-1 0 0 0,0 1 0 0 0,1-1 1 0 0,-1 1-1 0 0,0-1 0 0 0,0 0 0 0 0,0 0 0 0 0,0 0 0 0 0,0-1 0 0 0,4-2 0 0 0,-1 0-21 0 0,0 0 1 0 0,0-1-1 0 0,-1 1 0 0 0,1-1 0 0 0,-1 0 0 0 0,-1-1 0 0 0,1 1 0 0 0,-1-1 0 0 0,7-12 0 0 0,-3 1 26 0 0,-1-1 1 0 0,0 0-1 0 0,-1-1 0 0 0,-2 0 0 0 0,0 0 0 0 0,0 0 1 0 0,-2 0-1 0 0,0 0 0 0 0,-2-22 0 0 0,1 31 14 0 0,-1 7 0 0 0,0 0 0 0 0,0 0 0 0 0,0 0-1 0 0,0 0 1 0 0,0 1 0 0 0,0-1 0 0 0,-1 0 0 0 0,0 0 0 0 0,1 0 0 0 0,-1 0-1 0 0,0 1 1 0 0,-2-5 0 0 0,2 6 150 0 0,-4 8-28 0 0,3-3-104 0 0,1-1 1 0 0,-1 1 0 0 0,1 0 0 0 0,-1 0 0 0 0,1 0 0 0 0,0-1 0 0 0,1 1 0 0 0,-1 0 0 0 0,1 0 0 0 0,0 7 0 0 0,0 1 42 0 0,1 0 0 0 0,3 16 0 0 0,-2-18-58 0 0,0-1 0 0 0,1 1-1 0 0,0-1 1 0 0,1 0 0 0 0,0 0 0 0 0,1 0 0 0 0,0 0 0 0 0,10 14 0 0 0,-12-20-3 0 0,-1 0 0 0 0,1 0 0 0 0,0 0 0 0 0,0-1 1 0 0,0 1-1 0 0,1-1 0 0 0,-1 0 0 0 0,1 0 0 0 0,-1 0 1 0 0,7 3-1 0 0,-7-4-1 0 0,-1-1 1 0 0,1 1-1 0 0,0-1 0 0 0,0 1 1 0 0,0-1-1 0 0,0 0 0 0 0,0 0 1 0 0,0 0-1 0 0,0-1 0 0 0,0 1 1 0 0,0 0-1 0 0,0-1 0 0 0,0 0 1 0 0,-1 0-1 0 0,6-2 0 0 0,0-1-9 0 0,-1-1 0 0 0,0 1 0 0 0,-1-1 0 0 0,1 0 1 0 0,-1-1-1 0 0,0 1 0 0 0,-1-1 0 0 0,1-1 0 0 0,-1 1 0 0 0,0-1 0 0 0,-1 0 0 0 0,7-12 0 0 0,-2 0-20 0 0,0 0 0 0 0,-1-1 0 0 0,8-35 0 0 0,-10 22 32 0 0,-2 1 1 0 0,-1-1-1 0 0,-3-65 0 0 0,-1 46 48 0 0,-5-70 112 0 0,5 83 522 0 0,-4 65-261 0 0,0-6-200 0 0,3 3-235 0 0,1 1 0 0 0,0-1 0 0 0,2 0 0 0 0,1 1 0 0 0,1-1 0 0 0,1 0 0 0 0,12 42 0 0 0,-5-38-10 0 0,0-1 0 0 0,18 27-1 0 0,-25-45 7 0 0,2 0-1 0 0,-1 0 1 0 0,1 0-1 0 0,0-1 0 0 0,14 12 1 0 0,-19-18-34 0 0,1 0-1 0 0,0 0 1 0 0,-1 0 0 0 0,1 0-1 0 0,-1-1 1 0 0,1 1-1 0 0,0-1 1 0 0,0 1 0 0 0,-1-1-1 0 0,1 0 1 0 0,0 1 0 0 0,0-1-1 0 0,0 0 1 0 0,-1 0 0 0 0,1 0-1 0 0,0-1 1 0 0,0 1 0 0 0,-1 0-1 0 0,1-1 1 0 0,0 1 0 0 0,3-2-1 0 0,-2 1-228 0 0,0 0-1 0 0,0-1 0 0 0,0 1 0 0 0,-1-1 1 0 0,1 0-1 0 0,0 0 0 0 0,-1 0 0 0 0,1 0 0 0 0,-1 0 1 0 0,3-4-1 0 0,2-4-4102 0 0,-2-2-1249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7.944"/>
    </inkml:context>
    <inkml:brush xml:id="br0">
      <inkml:brushProperty name="width" value="0.05" units="cm"/>
      <inkml:brushProperty name="height" value="0.05" units="cm"/>
    </inkml:brush>
  </inkml:definitions>
  <inkml:trace contextRef="#ctx0" brushRef="#br0">1 144 15375 0 0,'0'0'1922'0'0,"2"0"-1658"0"0,6 0-181 0 0,0-1 0 0 0,1 0 0 0 0,-1 0 0 0 0,0-1 1 0 0,0 0-1 0 0,1 0 0 0 0,-1-1 0 0 0,-1 0 1 0 0,1 0-1 0 0,0-1 0 0 0,8-5 0 0 0,-2 0-134 0 0,121-78-5264 0 0,-115 71-359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9.053"/>
    </inkml:context>
    <inkml:brush xml:id="br0">
      <inkml:brushProperty name="width" value="0.05" units="cm"/>
      <inkml:brushProperty name="height" value="0.05" units="cm"/>
    </inkml:brush>
  </inkml:definitions>
  <inkml:trace contextRef="#ctx0" brushRef="#br0">0 299 11431 0 0,'0'0'1332'0'0,"5"-15"874"0"0,-4 24 2969 0 0,2 50-4262 0 0,-5-39-843 0 0,2-16-69 0 0,-1 0 0 0 0,1 1 0 0 0,0-1 0 0 0,0 0 0 0 0,0 0 0 0 0,0 0-1 0 0,1 1 1 0 0,0-1 0 0 0,0 0 0 0 0,0 0 0 0 0,0 0 0 0 0,1 0 0 0 0,-1 0 0 0 0,1-1 0 0 0,0 1 0 0 0,4 6 0 0 0,-5-9-5 0 0,0 1 1 0 0,1 0-1 0 0,-1-1 0 0 0,1 1 0 0 0,-1-1 0 0 0,1 1 0 0 0,-1-1 1 0 0,1 0-1 0 0,0 0 0 0 0,-1 0 0 0 0,1 0 0 0 0,0 0 0 0 0,0 0 1 0 0,0 0-1 0 0,0 0 0 0 0,0-1 0 0 0,0 1 0 0 0,0-1 0 0 0,3 1 1 0 0,-1-1-10 0 0,-1 0 1 0 0,0-1 0 0 0,1 1 0 0 0,-1-1 0 0 0,0 0 0 0 0,0 1-1 0 0,1-2 1 0 0,-1 1 0 0 0,0 0 0 0 0,0-1 0 0 0,3-1 0 0 0,2-2-1 0 0,-1 0 1 0 0,0 0-1 0 0,-1-1 0 0 0,0 0 1 0 0,1 0-1 0 0,-2-1 0 0 0,1 1 1 0 0,8-14-1 0 0,-7 6 13 0 0,0 0 0 0 0,-1-1 0 0 0,0 1 0 0 0,-1-1 0 0 0,4-24 0 0 0,-9 39 0 0 0,0 0 0 0 0,0 0 0 0 0,0 0 0 0 0,0 0 0 0 0,0 0 0 0 0,0-1 0 0 0,0 1 0 0 0,0 0 0 0 0,0 0 0 0 0,0 0 0 0 0,0 0 0 0 0,0 0 0 0 0,0 0 0 0 0,0 0 0 0 0,0-1 0 0 0,0 1 0 0 0,0 0 0 0 0,0 0 0 0 0,0 0 0 0 0,1 0-1 0 0,-1 0 1 0 0,0 0 0 0 0,0 0 0 0 0,0 0 0 0 0,0 0 0 0 0,0-1 0 0 0,0 1 0 0 0,0 0 0 0 0,0 0 0 0 0,1 0 0 0 0,-1 0 0 0 0,0 0 0 0 0,0 0 0 0 0,0 0 0 0 0,0 0 0 0 0,0 0 0 0 0,0 0 0 0 0,0 0 0 0 0,1 0 0 0 0,-1 0 0 0 0,0 0 0 0 0,5 4 4 0 0,3 9 34 0 0,-7-12-25 0 0,29 51-3 0 0,-24-44-10 0 0,-2-2 0 0 0,-3-5 0 0 0,-1 0 0 0 0,1-1 0 0 0,0 1 0 0 0,0 0 0 0 0,0 0 0 0 0,-1 0 0 0 0,1 0 0 0 0,0 0 0 0 0,0-1 0 0 0,0 1 0 0 0,0-1 0 0 0,0 1 0 0 0,0 0 0 0 0,0-1 0 0 0,2 1 0 0 0,10 4 0 0 0,-12-5 0 0 0,0 0 0 0 0,0 1 0 0 0,-1-1 0 0 0,1 1 0 0 0,0-1 0 0 0,0 0 0 0 0,0 0 0 0 0,0 0 0 0 0,0 0 0 0 0,0 1 0 0 0,0-1 0 0 0,0-1 0 0 0,0 1 0 0 0,0 0 0 0 0,0 0 0 0 0,0 0 0 0 0,0 0 0 0 0,0-1 0 0 0,0 1 0 0 0,0 0 0 0 0,0-1 0 0 0,0 1 0 0 0,0-1 0 0 0,1 0 0 0 0,1-1 0 0 0,0 0 2 0 0,-1 1 0 0 0,1-1 0 0 0,-1 0 0 0 0,0 0 0 0 0,1 0 0 0 0,-1 0 0 0 0,0-1 0 0 0,0 1 0 0 0,-1-1 0 0 0,1 1 0 0 0,0-1 0 0 0,-1 1 0 0 0,0-1 0 0 0,1 0 0 0 0,-1 0 0 0 0,0 0 0 0 0,0 0 0 0 0,-1 0 0 0 0,1 0 0 0 0,-1 0 0 0 0,1 0 0 0 0,-1-5 0 0 0,0-7 3 0 0,0-1-1 0 0,-1 1 1 0 0,-3-16 0 0 0,4 30-6 0 0,-3-20-67 0 0,-2 1 0 0 0,-1 0 0 0 0,0 0 0 0 0,-2 0 0 0 0,-9-18 0 0 0,16 35 68 0 0,-1 1 0 0 0,1-1 0 0 0,0 1 0 0 0,-1 0 0 0 0,0 0 0 0 0,1 0 0 0 0,-4-2 0 0 0,5 3-1 0 0,-1 0 0 0 0,0 0-1 0 0,0 1 1 0 0,1-1 0 0 0,-1 1-1 0 0,0-1 1 0 0,0 0 0 0 0,0 1-1 0 0,0 0 1 0 0,0-1-1 0 0,0 1 1 0 0,0 0 0 0 0,0-1-1 0 0,0 1 1 0 0,0 0 0 0 0,0 0-1 0 0,0 0 1 0 0,0 0 0 0 0,0 0-1 0 0,0 0 1 0 0,0 0 0 0 0,0 0-1 0 0,0 0 1 0 0,0 0 0 0 0,0 1-1 0 0,0-1 1 0 0,0 0 0 0 0,0 1-1 0 0,0-1 1 0 0,0 1 0 0 0,0-1-1 0 0,1 1 1 0 0,-1-1 0 0 0,0 1-1 0 0,-1 0 1 0 0,1 0-4 0 0,-2 1 6 0 0,1 1 1 0 0,0-1 0 0 0,0 0-1 0 0,0 0 1 0 0,0 1-1 0 0,0 0 1 0 0,1-1-1 0 0,-1 1 1 0 0,1 0 0 0 0,-1 0-1 0 0,1-1 1 0 0,0 1-1 0 0,0 0 1 0 0,0 0-1 0 0,1 0 1 0 0,-1 1 0 0 0,1-1-1 0 0,0 0 1 0 0,0 0-1 0 0,0 0 1 0 0,0 4 0 0 0,0-4 0 0 0,1 1 0 0 0,-1-1 0 0 0,1 0 1 0 0,-1 0-1 0 0,1 0 0 0 0,0 0 1 0 0,0 0-1 0 0,0 0 0 0 0,1 0 1 0 0,-1 0-1 0 0,1-1 0 0 0,0 1 0 0 0,-1 0 1 0 0,1-1-1 0 0,0 1 0 0 0,1-1 1 0 0,-1 0-1 0 0,0 0 0 0 0,1 0 1 0 0,-1 0-1 0 0,4 2 0 0 0,-6-4-2 0 0,1 1 0 0 0,-1-1 0 0 0,1 1 0 0 0,-1-1 0 0 0,1 0 0 0 0,-1 1 0 0 0,1-1 0 0 0,-1 0 0 0 0,1 0 0 0 0,0 1 0 0 0,-1-1 0 0 0,1 0 0 0 0,-1 0 0 0 0,1 0 0 0 0,0 0 0 0 0,-1 0 0 0 0,1 0 0 0 0,0 0 0 0 0,-1 0 0 0 0,1 0 0 0 0,-1 0 0 0 0,1 0 0 0 0,0 0 0 0 0,-1 0 0 0 0,1 0 0 0 0,0-1 0 0 0,1 0 0 0 0,2 1 0 0 0,-1 0 0 0 0,1-1 0 0 0,-1 1 0 0 0,0-1 0 0 0,1 0 0 0 0,4-2 0 0 0,-3 0 0 0 0,1 0 0 0 0,-1-1 0 0 0,0 1 0 0 0,8-9 0 0 0,-10 9 0 0 0,2-1 0 0 0,0-1 0 0 0,-1 0 0 0 0,0 0 0 0 0,0 0 0 0 0,0 0 0 0 0,5-11 0 0 0,-7 12 0 0 0,-2 3 0 0 0,0 0 0 0 0,0 0 0 0 0,1 0 0 0 0,-1 0 0 0 0,1 0 0 0 0,-1 0 0 0 0,1 0 0 0 0,0 0 0 0 0,-1 0 0 0 0,1 0 0 0 0,0 0 0 0 0,-1 1 0 0 0,1-1 0 0 0,0 0 0 0 0,0 0 0 0 0,1 0 0 0 0,6-3 0 0 0,2 8 0 0 0,-8-1 0 0 0,1-1 0 0 0,0 1 0 0 0,0-1 0 0 0,-1 1 0 0 0,0 0 0 0 0,0 0 0 0 0,1 0 0 0 0,-2 1 0 0 0,1-1 0 0 0,0 0 0 0 0,2 8 0 0 0,1 5 0 0 0,4 22 0 0 0,-5-23 0 0 0,-1-2 13 0 0,0 0 0 0 0,-1 0 0 0 0,0 1-1 0 0,-1 21 1 0 0,-2-28-2 0 0,1-5 346 0 0,2-5-147 0 0,6-10-91 0 0,7-22-141 0 0,-9 12 29 0 0,1 2 1 0 0,0-1 0 0 0,2 1-1 0 0,1 0 1 0 0,1 1 0 0 0,18-27-1 0 0,-16 28 24 0 0,-7 11-17 0 0,-1 0 0 0 0,2 0-1 0 0,-1 1 1 0 0,1 0 0 0 0,0 0 0 0 0,11-8 0 0 0,-12 11-2 0 0,-5 3-8 0 0,0 1 0 0 0,0 0-1 0 0,0-1 1 0 0,0 1 0 0 0,1 0-1 0 0,-1 0 1 0 0,0 0 0 0 0,0 0 0 0 0,0 0-1 0 0,1 0 1 0 0,-1 1 0 0 0,0-1-1 0 0,0 0 1 0 0,2 1 0 0 0,-1 0 0 0 0,0-1-4 0 0,0 0 0 0 0,0 1 0 0 0,0 0 0 0 0,0-1 0 0 0,0 1 0 0 0,-1 0 0 0 0,1 0 0 0 0,0 0 0 0 0,0 0 0 0 0,-1 0 0 0 0,1 0 0 0 0,0 1 0 0 0,-1-1 0 0 0,1 0 0 0 0,0 3 0 0 0,3 0 0 0 0,1 3 18 0 0,-1 0 0 0 0,0 1 0 0 0,0-1-1 0 0,0 1 1 0 0,-1 0 0 0 0,0 0 0 0 0,4 14 0 0 0,-4-12-8 0 0,0 0-1 0 0,1 0 1 0 0,0 0 0 0 0,11 15 0 0 0,-11-18-8 0 0,1-1 1 0 0,-1 1-1 0 0,2-1 0 0 0,-1 0 1 0 0,14 9-1 0 0,-17-13-11 0 0,0 0 0 0 0,0-1 0 0 0,0 1 0 0 0,0-1 0 0 0,0 0 0 0 0,0 0 0 0 0,1 0 0 0 0,-1 0 0 0 0,0-1 0 0 0,1 1 0 0 0,-1-1 0 0 0,1 0 0 0 0,-1 0 0 0 0,0 0 0 0 0,1 0 0 0 0,-1-1 0 0 0,0 1 0 0 0,5-2 0 0 0,-2 0-171 0 0,-2 0 0 0 0,1 0 0 0 0,0-1 0 0 0,0 1 1 0 0,-1-1-1 0 0,1 0 0 0 0,-1 0 0 0 0,0-1 0 0 0,7-6 0 0 0,-6 4-952 0 0,-1 1 0 0 0,1-1 0 0 0,6-12 0 0 0,-4 5-4584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18.794"/>
    </inkml:context>
    <inkml:brush xml:id="br0">
      <inkml:brushProperty name="width" value="0.05" units="cm"/>
      <inkml:brushProperty name="height" value="0.05" units="cm"/>
    </inkml:brush>
  </inkml:definitions>
  <inkml:trace contextRef="#ctx0" brushRef="#br0">0 98 7455 0 0,'0'0'860'0'0,"0"2"-509"0"0,35 153 2879 0 0,-17-83-3223 0 0,-12-44 26 0 0,27 105-762 0 0,-7-30 173 0 0,-22-89 544 0 0,5 24 23 0 0,-9-36 45 0 0,0-6-38 0 0,-1-1-1 0 0,1 1 1 0 0,-1 0 0 0 0,0 0 0 0 0,-3-7-1 0 0,-2-10 18 0 0,-27-98-2 0 0,1 5-2 0 0,19 59 67 0 0,-11-64 487 0 0,22 100-482 0 0,0 1-1 0 0,1-1 1 0 0,1 0 0 0 0,3-24-1 0 0,-3 37 109 0 0,2 1-1 0 0,-1 0 1 0 0,0 0-1 0 0,1 0 1 0 0,0 0-1 0 0,0 0 0 0 0,1 1 1 0 0,-1-1-1 0 0,1 1 1 0 0,0-1-1 0 0,6-6 1 0 0,-7 10 119 0 0,10 1 266 0 0,-6-1-502 0 0,0 1 0 0 0,0 1 0 0 0,-1-1 0 0 0,1 1 0 0 0,0 0 0 0 0,0 0 0 0 0,0 1 0 0 0,5 2 0 0 0,-8-2-58 0 0,-1 0-1 0 0,0 0 1 0 0,1 0 0 0 0,-1 0 0 0 0,0 0 0 0 0,0 1 0 0 0,0-1 0 0 0,-1 1 0 0 0,3 4 0 0 0,0-1 33 0 0,1 1-37 0 0,-1 1 0 0 0,-1 0 1 0 0,1 0-1 0 0,-1 0 0 0 0,0 0 1 0 0,-1 1-1 0 0,0-1 0 0 0,0 1 1 0 0,-1 0-1 0 0,0-1 0 0 0,-1 1 1 0 0,0 0-1 0 0,0-1 0 0 0,-1 1 1 0 0,0 0-1 0 0,0-1 1 0 0,-1 1-1 0 0,-4 11 0 0 0,0 0-30 0 0,3-10-85 0 0,0 0-1 0 0,-6 12 1 0 0,7-19-27 0 0,1 0-1 0 0,-1 0 1 0 0,0 0 0 0 0,0 0 0 0 0,-1-1 0 0 0,1 1 0 0 0,0-1 0 0 0,-1 1 0 0 0,0-1-1 0 0,-5 4 1 0 0,-2 0-3818 0 0,2-1-1260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39.404"/>
    </inkml:context>
    <inkml:brush xml:id="br0">
      <inkml:brushProperty name="width" value="0.05" units="cm"/>
      <inkml:brushProperty name="height" value="0.05" units="cm"/>
    </inkml:brush>
  </inkml:definitions>
  <inkml:trace contextRef="#ctx0" brushRef="#br0">150 44 7367 0 0,'0'0'1971'0'0,"-5"-9"2034"0"0,2 5-3519 0 0,1 0 0 0 0,-1 1 0 0 0,0 0 0 0 0,0-1 0 0 0,0 1 0 0 0,0 0 0 0 0,-1 1 0 0 0,-6-6 0 0 0,9 8-57 0 0,-24 8 1280 0 0,23-6-1690 0 0,0-1 1 0 0,0 1-1 0 0,1 0 0 0 0,-1 0 1 0 0,0 0-1 0 0,1-1 0 0 0,-1 2 0 0 0,1-1 1 0 0,0 0-1 0 0,0 0 0 0 0,0 0 1 0 0,0 0-1 0 0,0 1 0 0 0,0-1 0 0 0,0 5 1 0 0,1-3 34 0 0,-1 0 1 0 0,1 0 0 0 0,0 1-1 0 0,1-1 1 0 0,-1 0-1 0 0,1 0 1 0 0,0 0 0 0 0,2 6-1 0 0,2 4 110 0 0,1 0 0 0 0,1 0 0 0 0,15 24 0 0 0,1-13-164 0 0,-20-21 0 0 0,-1-1 0 0 0,0 0 0 0 0,0 1 0 0 0,0-1 0 0 0,0 1 0 0 0,0 0 0 0 0,-1-1 0 0 0,2 8 0 0 0,-2-9-3 0 0,-1 0 0 0 0,0 0 0 0 0,1 1 0 0 0,-1-1 0 0 0,0 0 0 0 0,0 0 0 0 0,0 0 0 0 0,0 1 0 0 0,-1-1 0 0 0,1 0 0 0 0,-1 0 0 0 0,1 0 0 0 0,-1 0 0 0 0,0 0-1 0 0,0 0 1 0 0,1 0 0 0 0,-2 0 0 0 0,1 0 0 0 0,0 0 0 0 0,-2 3 0 0 0,2-5 3 0 0,1 1 0 0 0,0 0 0 0 0,-1 0 0 0 0,1-1 0 0 0,-1 1 0 0 0,1 0 0 0 0,-1-1 0 0 0,1 1 0 0 0,-1 0 0 0 0,0-1 0 0 0,1 1 0 0 0,-1-1 0 0 0,0 1 0 0 0,1-1 0 0 0,-1 1 0 0 0,0-1 0 0 0,0 0 0 0 0,1 1 0 0 0,-3-1 0 0 0,0 1 0 0 0,-3 3-117 0 0,-1 0-1 0 0,0-1 0 0 0,1 0 1 0 0,-1-1-1 0 0,0 0 0 0 0,0 0 1 0 0,-1 0-1 0 0,1-1 1 0 0,0 0-1 0 0,-1 0 0 0 0,1 0 1 0 0,0-1-1 0 0,-9-1 1 0 0,0-2-1317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0.310"/>
    </inkml:context>
    <inkml:brush xml:id="br0">
      <inkml:brushProperty name="width" value="0.05" units="cm"/>
      <inkml:brushProperty name="height" value="0.05" units="cm"/>
    </inkml:brush>
  </inkml:definitions>
  <inkml:trace contextRef="#ctx0" brushRef="#br0">207 67 10391 0 0,'0'0'474'0'0,"-1"-1"-6"0"0,-8-13-273 0 0,7 10-38 0 0,0 1 1 0 0,0 0 0 0 0,-1-1-1 0 0,1 1 1 0 0,-1 0-1 0 0,1 1 1 0 0,-1-1-1 0 0,-5-4 1 0 0,4 5 233 0 0,0-1 1 0 0,0 1-1 0 0,0 0 1 0 0,0 0-1 0 0,0 0 1 0 0,-1 1-1 0 0,1 0 1 0 0,0-1-1 0 0,-6 1 1 0 0,7 0-292 0 0,1 1 0 0 0,-1 0 1 0 0,1 1-1 0 0,-1-1 0 0 0,1 0 1 0 0,0 1-1 0 0,-1-1 0 0 0,1 1 1 0 0,-1 0-1 0 0,1-1 0 0 0,0 1 1 0 0,0 0-1 0 0,-1 1 0 0 0,1-1 1 0 0,0 0-1 0 0,0 1 0 0 0,0-1 1 0 0,0 1-1 0 0,-1 1 0 0 0,-5 6-32 0 0,0 1-1 0 0,1-1 1 0 0,0 1-1 0 0,0 1 1 0 0,2-1-1 0 0,-1 1 1 0 0,1 0-1 0 0,0 0 1 0 0,1 0-1 0 0,1 1 1 0 0,0 0-1 0 0,0 0 1 0 0,1 0-1 0 0,1 0 1 0 0,-1 18-1 0 0,2-27-102 0 0,1 1 1 0 0,-1-1-1 0 0,0 0 0 0 0,1 1 1 0 0,0-1-1 0 0,-1 0 0 0 0,1 0 0 0 0,1 1 1 0 0,-1-1-1 0 0,0 0 0 0 0,1 0 0 0 0,-1 0 1 0 0,1-1-1 0 0,0 1 0 0 0,0 0 1 0 0,0-1-1 0 0,1 1 0 0 0,-1-1 0 0 0,0 1 1 0 0,1-1-1 0 0,4 3 0 0 0,-6-5-29 0 0,11 2-10 0 0,-8-2 64 0 0,0 0 0 0 0,0-1 0 0 0,0 1 0 0 0,0-1 0 0 0,0 0 0 0 0,0 0 0 0 0,0 0 0 0 0,0 0 0 0 0,0-1 0 0 0,0 1 1 0 0,-1-1-1 0 0,1 0 0 0 0,-1-1 0 0 0,1 1 0 0 0,-1 0 0 0 0,0-1 0 0 0,0 0 0 0 0,4-4 0 0 0,2-3-4 0 0,0 0-1 0 0,-1-1 0 0 0,-1 0 1 0 0,8-15-1 0 0,-10 15 15 0 0,-1 0 0 0 0,0-1 0 0 0,0 1 0 0 0,2-25 0 0 0,-5 28-1 0 0,0 0-1 0 0,-1-1 1 0 0,0 1-1 0 0,-2-11 1 0 0,0-26 84 0 0,2 43 248 0 0,-2 13-158 0 0,1-3-137 0 0,0 1 0 0 0,0-1 0 0 0,1 1 0 0 0,0-1 1 0 0,0 1-1 0 0,1 0 0 0 0,0-1 0 0 0,4 13 0 0 0,1 0-10 0 0,1-1 1 0 0,12 26-1 0 0,-17-40-26 0 0,-1-3-2 0 0,0-1 0 0 0,-1 0 1 0 0,2 0-1 0 0,-1 0 0 0 0,0 0 0 0 0,0 0 1 0 0,1 0-1 0 0,2 3 0 0 0,-3-4-75 0 0,-1 0-1 0 0,1 0 1 0 0,0 0 0 0 0,0-1-1 0 0,0 1 1 0 0,0 0 0 0 0,0 0-1 0 0,0-1 1 0 0,0 1 0 0 0,0-1-1 0 0,0 1 1 0 0,0-1-1 0 0,0 1 1 0 0,0-1 0 0 0,0 0-1 0 0,0 0 1 0 0,0 1 0 0 0,0-1-1 0 0,1 0 1 0 0,-1 0-1 0 0,0 0 1 0 0,0 0 0 0 0,0 0-1 0 0,0 0 1 0 0,2-1 0 0 0,-2 1-496 0 0,1-1 1 0 0,0 1 0 0 0,0-1-1 0 0,-1 0 1 0 0,1 0 0 0 0,-1 0 0 0 0,1 0-1 0 0,-1 0 1 0 0,3-2 0 0 0,4-5-4622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0.699"/>
    </inkml:context>
    <inkml:brush xml:id="br0">
      <inkml:brushProperty name="width" value="0.05" units="cm"/>
      <inkml:brushProperty name="height" value="0.05" units="cm"/>
    </inkml:brush>
  </inkml:definitions>
  <inkml:trace contextRef="#ctx0" brushRef="#br0">7 90 8751 0 0,'0'0'794'0'0,"0"2"-652"0"0,-3 14 987 0 0,1 0-1 0 0,1 0 1 0 0,0 0-1 0 0,1 0 1 0 0,3 19-1 0 0,-1-9-283 0 0,1 28 411 0 0,-3-52-1073 0 0,0-17 279 0 0,0-35 90 0 0,1 0 0 0 0,11-65 1 0 0,-12 114-553 0 0,0 0 1 0 0,0-1 0 0 0,0 1-1 0 0,0 0 1 0 0,0 0 0 0 0,0 0-1 0 0,1 0 1 0 0,-1 0 0 0 0,1 0-1 0 0,-1 0 1 0 0,1 0 0 0 0,-1 0-1 0 0,1 0 1 0 0,-1 0 0 0 0,1 0-1 0 0,1-1 1 0 0,8-10-16 0 0,-5 6-332 0 0,7-8-149 0 0,-3 6-3141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1.039"/>
    </inkml:context>
    <inkml:brush xml:id="br0">
      <inkml:brushProperty name="width" value="0.05" units="cm"/>
      <inkml:brushProperty name="height" value="0.05" units="cm"/>
    </inkml:brush>
  </inkml:definitions>
  <inkml:trace contextRef="#ctx0" brushRef="#br0">0 249 4607 0 0,'0'0'208'0'0,"2"0"-9"0"0,0-1 98 0 0,1 0 1 0 0,-1 0-1 0 0,1 0 1 0 0,-1 0-1 0 0,1 0 0 0 0,-1 0 1 0 0,0-1-1 0 0,0 1 0 0 0,0-1 1 0 0,0 0-1 0 0,3-2 0 0 0,21-26 6939 0 0,-11 13-6207 0 0,-10 9-851 0 0,0 1 0 0 0,0-1 0 0 0,0 0 0 0 0,-1 0 0 0 0,0 0 0 0 0,0-1 0 0 0,-1 1 0 0 0,-1-1 0 0 0,1 0 0 0 0,-1 0 0 0 0,-1 0 0 0 0,1 0 0 0 0,-2 0 0 0 0,1 0 0 0 0,-2-17 0 0 0,1 24-151 0 0,0 1-1 0 0,0-1 0 0 0,-1 1 1 0 0,1-1-1 0 0,0 1 0 0 0,-1-1 1 0 0,1 1-1 0 0,0-1 0 0 0,-1 1 1 0 0,0 0-1 0 0,1-1 0 0 0,-1 1 1 0 0,0 0-1 0 0,0-1 1 0 0,0 1-1 0 0,0 0 0 0 0,-2-2 1 0 0,3 2-3 0 0,-1 1 0 0 0,0 0 1 0 0,0-1-1 0 0,0 1 0 0 0,0 0 1 0 0,0-1-1 0 0,0 1 0 0 0,0 0 0 0 0,0 0 1 0 0,0 0-1 0 0,0 0 0 0 0,0 0 1 0 0,0 0-1 0 0,0 0 0 0 0,0 0 1 0 0,0 0-1 0 0,1 0 0 0 0,-1 1 1 0 0,0-1-1 0 0,-2 1 0 0 0,0 1 26 0 0,0-1 1 0 0,-1 1-1 0 0,1 0 0 0 0,0 0 1 0 0,0 1-1 0 0,0-1 0 0 0,1 1 0 0 0,-1-1 1 0 0,1 1-1 0 0,-1 0 0 0 0,1 0 1 0 0,-3 5-1 0 0,1 0-7 0 0,0 1 0 0 0,1-1-1 0 0,1 1 1 0 0,-1 0 0 0 0,1 0 0 0 0,1 0 0 0 0,0 0 0 0 0,0 12 0 0 0,1-7 1 0 0,0 0 1 0 0,1 0 0 0 0,1 1-1 0 0,6 22 1 0 0,-7-31-23 0 0,1-1 0 0 0,0 1-1 0 0,1-1 1 0 0,-1 1 0 0 0,1-1-1 0 0,0 0 1 0 0,1 0 0 0 0,-1 0 0 0 0,1 0-1 0 0,0-1 1 0 0,0 0 0 0 0,0 1 0 0 0,1-1-1 0 0,-1-1 1 0 0,1 1 0 0 0,0-1-1 0 0,10 6 1 0 0,-10-7-21 0 0,0 0 1 0 0,-1-1-1 0 0,1 1 0 0 0,0-1 0 0 0,0 0 0 0 0,0-1 1 0 0,0 1-1 0 0,0-1 0 0 0,0 0 0 0 0,0 0 0 0 0,0 0 1 0 0,0-1-1 0 0,0 0 0 0 0,0 0 0 0 0,0 0 0 0 0,0 0 1 0 0,0-1-1 0 0,0 0 0 0 0,-1 0 0 0 0,1 0 0 0 0,5-5 0 0 0,27-17-1959 0 0,-28 16 915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2.039"/>
    </inkml:context>
    <inkml:brush xml:id="br0">
      <inkml:brushProperty name="width" value="0.05" units="cm"/>
      <inkml:brushProperty name="height" value="0.05" units="cm"/>
    </inkml:brush>
  </inkml:definitions>
  <inkml:trace contextRef="#ctx0" brushRef="#br0">154 37 7831 0 0,'-7'-5'810'0'0,"-2"-2"-742"0"0,5 4 632 0 0,0-1 0 0 0,-1 1 0 0 0,1 0 0 0 0,-1 0 0 0 0,0 1 0 0 0,-6-3 0 0 0,10 5-565 0 0,-1-1 0 0 0,0 1-1 0 0,1 0 1 0 0,-1-1 0 0 0,1 1 0 0 0,-1 0-1 0 0,0 0 1 0 0,1 1 0 0 0,-1-1 0 0 0,1 0-1 0 0,-1 0 1 0 0,0 1 0 0 0,1-1 0 0 0,-1 1-1 0 0,1-1 1 0 0,-1 1 0 0 0,1 0 0 0 0,0-1-1 0 0,-1 1 1 0 0,1 0 0 0 0,0 0 0 0 0,-1 0-1 0 0,1 0 1 0 0,0 0 0 0 0,0 0-1 0 0,-2 3 1 0 0,1-1-67 0 0,0 0 0 0 0,0 1 0 0 0,0 0 0 0 0,0-1 0 0 0,1 1 0 0 0,-1 0-1 0 0,1 0 1 0 0,0 0 0 0 0,0 0 0 0 0,0 0 0 0 0,1 0 0 0 0,-1 0 0 0 0,1 0 0 0 0,0 0-1 0 0,0 0 1 0 0,1 5 0 0 0,1 2 117 0 0,0 0 1 0 0,0 0-1 0 0,1 0 0 0 0,7 19 0 0 0,-1-12-185 0 0,20 31 0 0 0,-20-35 0 0 0,-1-1 0 0 0,0 2 0 0 0,-1-1 0 0 0,5 16 0 0 0,-11-27 0 0 0,1 13 0 0 0,-1-16 0 0 0,-1 1 0 0 0,0-1 0 0 0,0 1 0 0 0,0 0 0 0 0,0-1 0 0 0,0 1 0 0 0,0-1 0 0 0,0 1 0 0 0,0 0 0 0 0,0-1 0 0 0,0 1 0 0 0,0-1 0 0 0,-1 1 0 0 0,1 0 0 0 0,0-1 0 0 0,0 1 0 0 0,0-1 0 0 0,-1 1 0 0 0,1-1 0 0 0,0 1 0 0 0,-1-1 0 0 0,1 1 0 0 0,0-1 0 0 0,-1 1 0 0 0,1-1 0 0 0,-1 1 0 0 0,-1 0 0 0 0,1 1-26 0 0,0-1 1 0 0,0 0-1 0 0,0 1 0 0 0,0-1 1 0 0,-1 0-1 0 0,1 0 0 0 0,0 1 1 0 0,-1-1-1 0 0,1 0 0 0 0,-1-1 0 0 0,1 1 1 0 0,-1 0-1 0 0,0 0 0 0 0,1-1 1 0 0,-1 1-1 0 0,0-1 0 0 0,-2 1 0 0 0,1 0-93 0 0,0-1 0 0 0,-1 0 0 0 0,1 0 0 0 0,0 0 0 0 0,0-1 0 0 0,-1 1 0 0 0,1-1-1 0 0,-6-1 1 0 0,2-1-112 0 0,1 1 1 0 0,-1-1-1 0 0,1 0 0 0 0,0-1 0 0 0,0 0 1 0 0,0 0-1 0 0,0 0 0 0 0,-5-6 0 0 0,4 2-1671 0 0,-1 0-3248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2.386"/>
    </inkml:context>
    <inkml:brush xml:id="br0">
      <inkml:brushProperty name="width" value="0.05" units="cm"/>
      <inkml:brushProperty name="height" value="0.05" units="cm"/>
    </inkml:brush>
  </inkml:definitions>
  <inkml:trace contextRef="#ctx0" brushRef="#br0">2 0 11055 0 0,'0'0'852'0'0,"0"9"-364"0"0,-2 60 4680 0 0,4-15-4240 0 0,5 52-460 0 0,-3-72-462 0 0,2 1-1 0 0,1-1 1 0 0,2 0 0 0 0,18 46-1 0 0,-26-77-56 0 0,1 0 1 0 0,0 1-1 0 0,0-1 0 0 0,0 0 0 0 0,0 0 1 0 0,0 0-1 0 0,1 0 0 0 0,-1 0 1 0 0,1 0-1 0 0,0-1 0 0 0,0 0 0 0 0,0 1 1 0 0,0-1-1 0 0,0 0 0 0 0,1 0 0 0 0,-1-1 1 0 0,1 1-1 0 0,-1-1 0 0 0,1 1 0 0 0,-1-1 1 0 0,5 0-1 0 0,-4 0-124 0 0,1-1-1 0 0,0 1 1 0 0,-1-1 0 0 0,1 0 0 0 0,0-1-1 0 0,-1 1 1 0 0,1-1 0 0 0,0 0-1 0 0,-1 0 1 0 0,0-1 0 0 0,1 1 0 0 0,-1-1-1 0 0,0 0 1 0 0,1 0 0 0 0,-1 0 0 0 0,6-5-1 0 0,4-4-1380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2.725"/>
    </inkml:context>
    <inkml:brush xml:id="br0">
      <inkml:brushProperty name="width" value="0.05" units="cm"/>
      <inkml:brushProperty name="height" value="0.05" units="cm"/>
    </inkml:brush>
  </inkml:definitions>
  <inkml:trace contextRef="#ctx0" brushRef="#br0">1 199 2303 0 0,'2'-1'3260'0'0,"26"-12"4318"0"0,0-2-3435 0 0,56-35-3091 0 0,-26 14-485 0 0,15-9-714 0 0,-25 15-2674 0 0,-33 22-3011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3.353"/>
    </inkml:context>
    <inkml:brush xml:id="br0">
      <inkml:brushProperty name="width" value="0.05" units="cm"/>
      <inkml:brushProperty name="height" value="0.05" units="cm"/>
    </inkml:brush>
  </inkml:definitions>
  <inkml:trace contextRef="#ctx0" brushRef="#br0">15 391 13183 0 0,'0'0'1195'0'0,"-7"8"708"0"0,5-2-1761 0 0,0 0 0 0 0,1 0 0 0 0,0 0-1 0 0,0 0 1 0 0,1 0 0 0 0,0 0 0 0 0,0 0 0 0 0,0 0 0 0 0,1 0 0 0 0,1 7 0 0 0,2 8-159 0 0,12 32-1 0 0,-12-38 18 0 0,-3-12 0 0 0,7 7 0 0 0,-6-7-8 0 0,-1-1 0 0 0,1 0 0 0 0,0 0 0 0 0,0 0 0 0 0,-1 0 0 0 0,1 0 0 0 0,1 0 0 0 0,-1-1-1 0 0,0 1 1 0 0,0-1 0 0 0,1 1 0 0 0,-1-1 0 0 0,1 0 0 0 0,-1 0 0 0 0,1 0 0 0 0,-1 0 0 0 0,1 0 0 0 0,0-1 0 0 0,-1 1 0 0 0,1-1 0 0 0,0 0-1 0 0,-1 0 1 0 0,1 0 0 0 0,0 0 0 0 0,-1 0 0 0 0,1 0 0 0 0,0-1 0 0 0,0 1 0 0 0,-1-1 0 0 0,1 0 0 0 0,4-2 0 0 0,-2 1-33 0 0,1-1 0 0 0,-1 0 0 0 0,0-1 0 0 0,0 1 0 0 0,0-1 0 0 0,0 0 0 0 0,0 0 0 0 0,-1-1 0 0 0,0 1 0 0 0,0-1 0 0 0,0 0 0 0 0,-1 0 0 0 0,4-7 0 0 0,0-3 24 0 0,0 0 1 0 0,-1-1-1 0 0,-1 0 0 0 0,0 0 1 0 0,-2 0-1 0 0,0 0 0 0 0,2-29 0 0 0,-4-6 247 0 0,-6-61 1 0 0,1 61-70 0 0,-2 7 183 0 0,6 42 528 0 0,2 14-594 0 0,14 67-85 0 0,-12-53-153 0 0,1 1 1 0 0,1-1 0 0 0,18 45 0 0 0,-21-64-81 0 0,-1-1 0 0 0,2 0-1 0 0,-1 0 1 0 0,1 0 0 0 0,0-1 0 0 0,0 1 0 0 0,1-1 0 0 0,-1 0 0 0 0,1 0-1 0 0,0-1 1 0 0,1 1 0 0 0,-1-1 0 0 0,1 0 0 0 0,0 0 0 0 0,0-1-1 0 0,0 0 1 0 0,0 0 0 0 0,1 0 0 0 0,10 2 0 0 0,-14-4-55 0 0,0-1 0 0 0,0 1 0 0 0,0-1 0 0 0,0 0 0 0 0,0 0 0 0 0,0 0 0 0 0,0 0 0 0 0,0 0 0 0 0,0-1 0 0 0,1 1 0 0 0,-1-1 0 0 0,-1 0 0 0 0,1 0 0 0 0,0 0 0 0 0,0 0 0 0 0,0-1 0 0 0,0 1 0 0 0,-1-1 0 0 0,4-2 1 0 0,-2 0-36 0 0,0 1 1 0 0,0-1 0 0 0,-1 0 0 0 0,1 0 0 0 0,-1 0 0 0 0,0-1 0 0 0,0 1-1 0 0,-1-1 1 0 0,1 1 0 0 0,2-11 0 0 0,2-9 119 0 0,-1 0 1 0 0,-1-1-1 0 0,-2 0 1 0 0,2-45-1 0 0,-9-32 452 0 0,0 19 165 0 0,0 50 1481 0 0,5 46-1628 0 0,11 69 173 0 0,-3-30-398 0 0,2 22-133 0 0,23 83-1 0 0,-33-155-212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3.907"/>
    </inkml:context>
    <inkml:brush xml:id="br0">
      <inkml:brushProperty name="width" value="0.05" units="cm"/>
      <inkml:brushProperty name="height" value="0.05" units="cm"/>
    </inkml:brush>
  </inkml:definitions>
  <inkml:trace contextRef="#ctx0" brushRef="#br0">0 0 2759 0 0,'0'0'8979'0'0,"0"8"-6855"0"0,1 22-264 0 0,7 37 0 0 0,-3-34-1579 0 0,0 48 1 0 0,-5-80-936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4.245"/>
    </inkml:context>
    <inkml:brush xml:id="br0">
      <inkml:brushProperty name="width" value="0.05" units="cm"/>
      <inkml:brushProperty name="height" value="0.05" units="cm"/>
    </inkml:brush>
  </inkml:definitions>
  <inkml:trace contextRef="#ctx0" brushRef="#br0">14 0 10135 0 0,'0'0'992'0'0,"-5"5"-888"0"0,0 0-104 0 0,2 0 1560 0 0,11 4-4368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20.073"/>
    </inkml:context>
    <inkml:brush xml:id="br0">
      <inkml:brushProperty name="width" value="0.05" units="cm"/>
      <inkml:brushProperty name="height" value="0.05" units="cm"/>
    </inkml:brush>
  </inkml:definitions>
  <inkml:trace contextRef="#ctx0" brushRef="#br0">1 0 7631 0 0,'0'0'1306'0'0,"0"2"-1044"0"0,6 30 331 0 0,14 42-1 0 0,6 29 399 0 0,-16-47-991 0 0,7 59 0 0 0,-15-105 0 0 0,-1-1 0 0 0,1-2 22 0 0,-2-6 434 0 0,13-18 130 0 0,-3 0-450 0 0,0-1 0 0 0,-2 0-1 0 0,12-36 1 0 0,6-15 169 0 0,-1 21-70 0 0,-24 47-182 0 0,-1 0-50 0 0,1 1 1 0 0,-1-1-1 0 0,1 1 0 0 0,-1-1 0 0 0,1 0 0 0 0,-1 1 1 0 0,1-1-1 0 0,0 1 0 0 0,-1 0 0 0 0,1-1 0 0 0,0 1 1 0 0,-1-1-1 0 0,1 1 0 0 0,0 0 0 0 0,-1 0 0 0 0,1-1 1 0 0,0 1-1 0 0,0 0 0 0 0,0 0 0 0 0,8-2-3 0 0,-8 2 3 0 0,0 0-1 0 0,0-1 1 0 0,0 1-1 0 0,0 0 0 0 0,0 0 1 0 0,0 0-1 0 0,0 0 1 0 0,0 0-1 0 0,0 0 0 0 0,0 0 1 0 0,0 1-1 0 0,0-1 1 0 0,0 0-1 0 0,0 0 1 0 0,0 1-1 0 0,0-1 0 0 0,0 1 1 0 0,0-1-1 0 0,0 1 1 0 0,-1-1-1 0 0,1 1 1 0 0,0 0-1 0 0,1 0 0 0 0,0 2 18 0 0,8 5 45 0 0,0 0 1 0 0,-1 1 0 0 0,-1 1 0 0 0,0-1 0 0 0,0 1 0 0 0,10 18 0 0 0,-8-13-29 0 0,0-1 1 0 0,19 21-1 0 0,-23-29-29 0 0,-3-3-5 0 0,-1 0 0 0 0,1 0 0 0 0,-1-1 0 0 0,1 1 0 0 0,0-1 0 0 0,0 0 0 0 0,0 0 0 0 0,1 0 0 0 0,-1 0 0 0 0,0 0 0 0 0,1-1 0 0 0,-1 1 0 0 0,1-1 0 0 0,6 1 0 0 0,-6-1 30 0 0,1-1-1 0 0,-1 0 0 0 0,1 0 0 0 0,0 0 0 0 0,-1 0 1 0 0,1-1-1 0 0,-1 0 0 0 0,1 0 0 0 0,-1 0 1 0 0,0-1-1 0 0,1 1 0 0 0,-1-1 0 0 0,0 0 1 0 0,0 0-1 0 0,0-1 0 0 0,0 1 0 0 0,0-1 0 0 0,-1 0 1 0 0,1 0-1 0 0,-1 0 0 0 0,0 0 0 0 0,5-6 1 0 0,-3 1 42 0 0,0 1 0 0 0,0-1 1 0 0,-1 0-1 0 0,1 0 1 0 0,-2 0-1 0 0,1-1 0 0 0,-1 1 1 0 0,-1-1-1 0 0,0 0 1 0 0,2-12-1 0 0,-3 8-18 0 0,-1 1 1 0 0,-1-1-1 0 0,0 1 0 0 0,-1 0 1 0 0,0 0-1 0 0,-4-15 0 0 0,0 3-13 0 0,5 20-35 0 0,-1-1 0 0 0,1 0 0 0 0,-1 1 0 0 0,0-1 0 0 0,0 1 0 0 0,0 0 0 0 0,-6-8 0 0 0,6 10-27 0 0,0 0 0 0 0,1 0 0 0 0,-1 0 0 0 0,0 0 0 0 0,-1 0-1 0 0,1 0 1 0 0,0 0 0 0 0,-1 1 0 0 0,1-1 0 0 0,0 1 0 0 0,-1 0 0 0 0,0-1-1 0 0,1 1 1 0 0,-4 0 0 0 0,5 1 9 0 0,0 0 0 0 0,1 0-1 0 0,-1 0 1 0 0,0 0 0 0 0,0 0 0 0 0,1 0-1 0 0,-1 0 1 0 0,0 1 0 0 0,0-1 0 0 0,1 0-1 0 0,-1 1 1 0 0,0-1 0 0 0,1 0 0 0 0,-1 1-1 0 0,0-1 1 0 0,1 1 0 0 0,-1-1 0 0 0,1 1-1 0 0,-1-1 1 0 0,1 1 0 0 0,-1 0-1 0 0,1-1 1 0 0,-1 1 0 0 0,1 0 0 0 0,-1 0-1 0 0,-7 17-68 0 0,8-18 76 0 0,-5 11-10 0 0,2 0 0 0 0,0 0 0 0 0,0 1 0 0 0,1-1 0 0 0,0 1-1 0 0,1 0 1 0 0,1-1 0 0 0,-1 1 0 0 0,2 0 0 0 0,0-1 0 0 0,0 1 0 0 0,1-1 0 0 0,1 1 0 0 0,-1-1 0 0 0,2 0 0 0 0,0 0 0 0 0,5 12 0 0 0,-6-21-31 0 0,4 2 22 0 0,-4-3-22 0 0,6 0 32 0 0,-8-1 11 0 0,1 0 0 0 0,0 0 0 0 0,0 0 0 0 0,-1 0 0 0 0,1 0 0 0 0,0 0 0 0 0,-1 0 0 0 0,4-1 0 0 0,0-5 0 0 0,-4 4 0 0 0,2 0 0 0 0,6-16 0 0 0,-7 13 0 0 0,1-1 0 0 0,0 0 0 0 0,-1-1 0 0 0,0 1 0 0 0,-1-1 0 0 0,1 0-1 0 0,0-10 1 0 0,6-39 12 0 0,1 64 184 0 0,23 43 359 0 0,-5-6-415 0 0,-15-31-130 0 0,-9-13-10 0 0,-2 1-43 0 0,1 0-1 0 0,0-1 1 0 0,0 0-1 0 0,-1 1 1 0 0,1-1-1 0 0,0 0 1 0 0,0 0-1 0 0,0 0 1 0 0,0 0-1 0 0,0 0 1 0 0,4 1-1 0 0,3 1-916 0 0,-2 0-2714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5.269"/>
    </inkml:context>
    <inkml:brush xml:id="br0">
      <inkml:brushProperty name="width" value="0.05" units="cm"/>
      <inkml:brushProperty name="height" value="0.05" units="cm"/>
    </inkml:brush>
  </inkml:definitions>
  <inkml:trace contextRef="#ctx0" brushRef="#br0">20 386 14335 0 0,'0'0'1306'0'0,"-6"5"-758"0"0,4-3-472 0 0,1 0 0 0 0,-1 1 1 0 0,1-1-1 0 0,0 1 1 0 0,0-1-1 0 0,0 1 1 0 0,0-1-1 0 0,0 1 0 0 0,0 0 1 0 0,1 0-1 0 0,-1-1 1 0 0,1 1-1 0 0,0 0 0 0 0,0 0 1 0 0,0 0-1 0 0,0 3 1 0 0,1 4 16 0 0,0 1-1 0 0,1-1 1 0 0,3 11 0 0 0,-2-10-49 0 0,11 28-16 0 0,-14-37 4 0 0,2-3-404 0 0,0-1 364 0 0,-1 1 0 0 0,1 0 0 0 0,-1-1-1 0 0,1 1 1 0 0,-1-1 0 0 0,0 0 0 0 0,2-2 0 0 0,-1 1 1 0 0,4-7 53 0 0,1-1 1 0 0,-2 0-1 0 0,0 0 0 0 0,0 0 0 0 0,5-23 0 0 0,4-9 17 0 0,-2 14-55 0 0,1 1-1 0 0,24-36 1 0 0,-37 62 212 0 0,14 18 56 0 0,-11-9-217 0 0,0 0 0 0 0,-1 1 0 0 0,1-1 0 0 0,-2 1 0 0 0,1-1 0 0 0,-1 1 0 0 0,0 0 0 0 0,0 0 1 0 0,-1 11-1 0 0,3 25 102 0 0,-1-31-153 0 0,9 43 59 0 0,-9-50-66 0 0,0 0 1 0 0,0-1-1 0 0,0 1 0 0 0,1 0 0 0 0,0-1 1 0 0,0 0-1 0 0,4 6 0 0 0,0-3-1 0 0,3-5 0 0 0,-8-3-3 0 0,1 0 1 0 0,-1 0-1 0 0,0-1 0 0 0,1 1 0 0 0,-1-1 1 0 0,0 1-1 0 0,0-1 0 0 0,0 0 0 0 0,0 0 1 0 0,0 0-1 0 0,0 0 0 0 0,0 0 0 0 0,0 0 1 0 0,0 0-1 0 0,0-1 0 0 0,0 1 0 0 0,-1-1 1 0 0,1 1-1 0 0,-1-1 0 0 0,3-3 0 0 0,3-4-25 0 0,-1-1 0 0 0,10-19 0 0 0,-10 17 42 0 0,7-16-14 0 0,14-46 0 0 0,0 1 0 0 0,-16 39 0 0 0,-10 28 1 0 0,1 0 1 0 0,-1 0 0 0 0,1 0-1 0 0,1 0 1 0 0,-1 0-1 0 0,6-7 1 0 0,-7 12 51 0 0,0 0-38 0 0,0 1 0 0 0,1 0 1 0 0,-1-1-1 0 0,0 1 0 0 0,1 0 0 0 0,-1 0 0 0 0,1 0 0 0 0,-1 0 0 0 0,0 0 0 0 0,1 1 0 0 0,1-1 1 0 0,4 7 20 0 0,-1 0 0 0 0,0 0 0 0 0,0 0 0 0 0,-1 1 0 0 0,1 0 0 0 0,-2 0 0 0 0,1 1 1 0 0,4 11-1 0 0,-3-6-2 0 0,1-1-1 0 0,14 21 1 0 0,-17-27-33 0 0,1-1 0 0 0,1 0 1 0 0,-1 0-1 0 0,1-1 0 0 0,0 1 0 0 0,13 7 0 0 0,-15-10-10 0 0,1 0 0 0 0,0-1 0 0 0,1 0 0 0 0,-1 0 0 0 0,0 0 0 0 0,1-1 0 0 0,-1 0 0 0 0,1 0 0 0 0,-1 0 1 0 0,11-1-1 0 0,-9 0-50 0 0,-1 0 1 0 0,1 0 0 0 0,-1-1 0 0 0,1 0-1 0 0,-1 0 1 0 0,11-4 0 0 0,-14 3 22 0 0,0 1 0 0 0,1-1 0 0 0,-1 0 1 0 0,0 0-1 0 0,0 0 0 0 0,-1 0 0 0 0,1 0 0 0 0,0-1 0 0 0,-1 1 1 0 0,1-1-1 0 0,-1 0 0 0 0,0 1 0 0 0,4-7 0 0 0,-1-1-80 0 0,-1 1-1 0 0,1-1 0 0 0,-2 0 1 0 0,1 0-1 0 0,2-17 0 0 0,3-51 238 0 0,3-17 53 0 0,-12 93 183 0 0,2 4-229 0 0,3 8-43 0 0,1 0-1 0 0,-1 1 0 0 0,-1 0 1 0 0,0 0-1 0 0,4 17 0 0 0,9 61 130 0 0,11 143 10 0 0,-24-207-231 0 0,26 151-79 0 0,-28-168-15 0 0,-2-7 1 0 0,0-8-699 0 0,-3-36 715 0 0,-1 0 1 0 0,-12-50-1 0 0,2 10 20 0 0,1 1 110 0 0,-16-163 292 0 0,29 231-145 0 0,0-1 0 0 0,1 1 0 0 0,0 0 0 0 0,1 0 0 0 0,1 1 0 0 0,0-1 0 0 0,8-19 0 0 0,-10 32 163 0 0,3 0-60 0 0,-4 1-283 0 0,1 0 0 0 0,-1 0-1 0 0,0 0 1 0 0,0 0 0 0 0,1 0-1 0 0,-1-1 1 0 0,0 1-1 0 0,0 0 1 0 0,1 0 0 0 0,-1 0-1 0 0,0 0 1 0 0,1 0 0 0 0,-1 0-1 0 0,0 0 1 0 0,0 0-1 0 0,1 0 1 0 0,-1 0 0 0 0,0 0-1 0 0,1 0 1 0 0,-1 0 0 0 0,0 0-1 0 0,1 0 1 0 0,-1 0 0 0 0,0 1-1 0 0,7 1 49 0 0,-1 1-1 0 0,0 1 1 0 0,0-1-1 0 0,-1 1 1 0 0,1 0-1 0 0,-1 0 1 0 0,0 1-1 0 0,0-1 1 0 0,0 1 0 0 0,0 1-1 0 0,-1-1 1 0 0,0 0-1 0 0,0 1 1 0 0,4 9-1 0 0,1 1 101 0 0,-1 1 0 0 0,-1 1 0 0 0,0-1-1 0 0,4 23 1 0 0,-10-35-166 0 0,1 0-1 0 0,-1 0 1 0 0,-1 0 0 0 0,1 0-1 0 0,-1 0 1 0 0,0 1-1 0 0,0-1 1 0 0,0 0 0 0 0,-1 0-1 0 0,0 1 1 0 0,0-1 0 0 0,0 0-1 0 0,-1 0 1 0 0,1 0-1 0 0,-1 0 1 0 0,0-1 0 0 0,-1 1-1 0 0,1 0 1 0 0,-1-1-1 0 0,0 0 1 0 0,0 1 0 0 0,0-1-1 0 0,-1 0 1 0 0,1-1 0 0 0,-1 1-1 0 0,-4 3 1 0 0,1-3-471 0 0,1-1 0 0 0,0 0 0 0 0,-1 0 0 0 0,0 0-1 0 0,0-1 1 0 0,0 0 0 0 0,0 0 0 0 0,0-1 0 0 0,0 0 0 0 0,0 0 0 0 0,0 0 0 0 0,0-1 0 0 0,-1 0 0 0 0,1-1 0 0 0,-11-2 0 0 0,-8-4-1594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6.512"/>
    </inkml:context>
    <inkml:brush xml:id="br0">
      <inkml:brushProperty name="width" value="0.05" units="cm"/>
      <inkml:brushProperty name="height" value="0.05" units="cm"/>
    </inkml:brush>
  </inkml:definitions>
  <inkml:trace contextRef="#ctx0" brushRef="#br0">130 133 6447 0 0,'0'0'586'0'0,"-1"-1"-486"0"0,-5-1 165 0 0,4 1 204 0 0,1 1 0 0 0,-1 0 0 0 0,1-1 0 0 0,-1 1-1 0 0,1 0 1 0 0,-1 0 0 0 0,1 0 0 0 0,-1 0 0 0 0,1 0 0 0 0,-1 0 0 0 0,0 0 0 0 0,1 0 0 0 0,-3 1-1 0 0,1 1 10 0 0,-1-1-1 0 0,1 0 0 0 0,0 1 0 0 0,0 0 0 0 0,-5 3 1 0 0,2 0-137 0 0,0 0 0 0 0,0 1 0 0 0,0 0 0 0 0,-6 8 0 0 0,7-5-293 0 0,0 0 0 0 0,0 0 0 0 0,1 0-1 0 0,0 1 1 0 0,0 0 0 0 0,1-1 0 0 0,1 1-1 0 0,0 0 1 0 0,0 1 0 0 0,1-1 0 0 0,0 0 0 0 0,0 0-1 0 0,1 1 1 0 0,1-1 0 0 0,0 0 0 0 0,0 0-1 0 0,4 15 1 0 0,-2-17-48 0 0,-3-7-3 0 0,0 0-1 0 0,1-1 0 0 0,-1 1 1 0 0,0 0-1 0 0,0 0 0 0 0,1-1 0 0 0,-1 1 1 0 0,0-1-1 0 0,1 1 0 0 0,-1 0 1 0 0,1-1-1 0 0,-1 1 0 0 0,1-1 1 0 0,-1 1-1 0 0,1-1 0 0 0,-1 1 1 0 0,1-1-1 0 0,-1 1 0 0 0,1-1 1 0 0,0 0-1 0 0,0 1 0 0 0,0 1-59 0 0,5-1-49 0 0,8 1-168 0 0,1-12 132 0 0,-9 3 146 0 0,0 1 0 0 0,-1-1 0 0 0,0 1 0 0 0,-1-1 1 0 0,1-1-1 0 0,5-12 0 0 0,2-2 3 0 0,17-32 117 0 0,-25 45-124 0 0,0-5-78 0 0,4-3 99 0 0,-6 13-15 0 0,13-28 44 0 0,-1 8-59 0 0,-13 21 42 0 0,1 0 0 0 0,0 0 0 0 0,1 0 0 0 0,-1 0 0 0 0,0 1 0 0 0,1-1 0 0 0,-1 1 0 0 0,1-1 0 0 0,3-2 0 0 0,4-1-18 0 0,-6 3-8 0 0,11 1-1 0 0,5-1 0 0 0,-17 3 8 0 0,1 0-1 0 0,-1 0 1 0 0,0 0 0 0 0,0 0-1 0 0,0 0 1 0 0,5 2 0 0 0,-5-1-5 0 0,-1 0 1 0 0,1 1 0 0 0,-1-1 0 0 0,1 1-1 0 0,-1-1 1 0 0,0 1 0 0 0,0 0 0 0 0,0 0 0 0 0,0 0-1 0 0,0 1 1 0 0,0-1 0 0 0,-1 0 0 0 0,1 1 0 0 0,-1-1-1 0 0,1 1 1 0 0,-1-1 0 0 0,0 1 0 0 0,0-1 0 0 0,1 5-1 0 0,0 5 15 0 0,0-1 1 0 0,0 1-1 0 0,-1 19 0 0 0,3 17 166 0 0,-3-30 89 0 0,0-16-253 0 0,-1-4 3 0 0,1 0-1 0 0,0 0 1 0 0,-1 1-1 0 0,1-1 1 0 0,-1 0 0 0 0,0 0-1 0 0,0 0 1 0 0,0 0 0 0 0,0 0-1 0 0,0-3 1 0 0,0-2 9 0 0,2-15 17 0 0,1 0 0 0 0,0 0 0 0 0,13-41 0 0 0,-12 52-30 0 0,1-1 0 0 0,0 1 1 0 0,0 0-1 0 0,1 0 0 0 0,0 1 0 0 0,1 0 0 0 0,0 0 0 0 0,14-14 0 0 0,-3 9-830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6.839"/>
    </inkml:context>
    <inkml:brush xml:id="br0">
      <inkml:brushProperty name="width" value="0.05" units="cm"/>
      <inkml:brushProperty name="height" value="0.05" units="cm"/>
    </inkml:brush>
  </inkml:definitions>
  <inkml:trace contextRef="#ctx0" brushRef="#br0">1 0 3223 0 0,'0'2'5872'0'0,"14"39"1432"0"0,-1 2-4416 0 0,28 82-1776 0 0,-16-34-692 0 0,-19-65-389 0 0,1 9-23 0 0,-2-11 50 0 0,9 25 0 0 0,-12-42-98 0 0,1 0 1 0 0,-1-1-1 0 0,2 1 0 0 0,-1-1 1 0 0,1 0-1 0 0,0 0 1 0 0,0 0-1 0 0,7 6 1 0 0,-10-10-21 0 0,1 0 0 0 0,0-1 1 0 0,0 1-1 0 0,0-1 0 0 0,0 0 0 0 0,1 0 0 0 0,-1 0 1 0 0,0 0-1 0 0,0 0 0 0 0,1 0 0 0 0,-1-1 1 0 0,0 1-1 0 0,1-1 0 0 0,-1 1 0 0 0,1-1 1 0 0,-1 0-1 0 0,1 0 0 0 0,-1 0 0 0 0,0 0 0 0 0,1-1 1 0 0,2 0-1 0 0,-2 1-195 0 0,1-1 1 0 0,-1-1-1 0 0,1 1 0 0 0,-1 0 1 0 0,1-1-1 0 0,-1 0 0 0 0,0 1 1 0 0,0-1-1 0 0,0-1 1 0 0,0 1-1 0 0,0 0 0 0 0,-1-1 1 0 0,5-4-1 0 0,2-6-1060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7.193"/>
    </inkml:context>
    <inkml:brush xml:id="br0">
      <inkml:brushProperty name="width" value="0.05" units="cm"/>
      <inkml:brushProperty name="height" value="0.05" units="cm"/>
    </inkml:brush>
  </inkml:definitions>
  <inkml:trace contextRef="#ctx0" brushRef="#br0">0 209 10591 0 0,'0'0'2520'0'0,"2"-2"-982"0"0,46-26 2650 0 0,32-8-3602 0 0,-58 26-394 0 0,42-21-584 0 0,81-53 0 0 0,-122 71-1329 0 0,-15 8 58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7.653"/>
    </inkml:context>
    <inkml:brush xml:id="br0">
      <inkml:brushProperty name="width" value="0.05" units="cm"/>
      <inkml:brushProperty name="height" value="0.05" units="cm"/>
    </inkml:brush>
  </inkml:definitions>
  <inkml:trace contextRef="#ctx0" brushRef="#br0">236 89 5983 0 0,'-2'2'154'0'0,"0"-1"-1"0"0,0 0 1 0 0,0 0-1 0 0,-1 0 1 0 0,1-1-1 0 0,-1 1 1 0 0,1 0-1 0 0,0-1 1 0 0,-1 1-1 0 0,1-1 1 0 0,-1 0-1 0 0,1 0 0 0 0,-1 0 1 0 0,1 0-1 0 0,-1-1 1 0 0,1 1-1 0 0,-1-1 1 0 0,1 1-1 0 0,-3-2 1 0 0,3 2 247 0 0,1 0-310 0 0,0 0 1 0 0,1 0-1 0 0,-1 0 1 0 0,0 0-1 0 0,1-1 1 0 0,-1 1-1 0 0,1 0 1 0 0,-1 0-1 0 0,0-1 1 0 0,1 1 0 0 0,-1 0-1 0 0,1-1 1 0 0,-1 1-1 0 0,1-1 1 0 0,-1 1-1 0 0,1-1 1 0 0,-1 1-1 0 0,1-1 1 0 0,-1 1-1 0 0,1-1 1 0 0,-1 0-1 0 0,-1-2-193 0 0,0 1 0 0 0,0-1 0 0 0,0 0 0 0 0,1 0 0 0 0,-1 0 0 0 0,1 0 0 0 0,0 0 0 0 0,-2-6 0 0 0,-1-3 2 0 0,4 11 34 0 0,-8-14 105 0 0,5 8 36 0 0,3 6 71 0 0,-1-1 0 0 0,-1 1 0 0 0,1 0 0 0 0,0-1 0 0 0,0 1 0 0 0,0 0 0 0 0,-1 0 0 0 0,1 0 0 0 0,-1 0 0 0 0,1 0 0 0 0,-1 0 0 0 0,1 0 0 0 0,-1 1 0 0 0,1-1 0 0 0,-1 0 0 0 0,0 1 0 0 0,1 0 0 0 0,-1-1 0 0 0,0 1 0 0 0,0 0 1 0 0,1 0-1 0 0,-1-1 0 0 0,0 2 0 0 0,1-1 0 0 0,-1 0 0 0 0,0 0 0 0 0,0 0 0 0 0,1 1 0 0 0,-1-1 0 0 0,-2 2 0 0 0,-2 0 263 0 0,1 0-1 0 0,0 0 1 0 0,0 1 0 0 0,0-1-1 0 0,1 1 1 0 0,-1 0 0 0 0,1 1-1 0 0,-7 5 1 0 0,7-4-326 0 0,0 0 0 0 0,0 0 0 0 0,0 1 1 0 0,0 0-1 0 0,1-1 0 0 0,0 1 0 0 0,1 0 0 0 0,-1 1 0 0 0,1-1 0 0 0,0 0 1 0 0,0 1-1 0 0,1-1 0 0 0,0 1 0 0 0,0-1 0 0 0,1 1 0 0 0,0 0 1 0 0,0-1-1 0 0,1 10 0 0 0,0 2-226 0 0,0-1 24 0 0,4 25 0 0 0,-3-36 98 0 0,-1 0-1 0 0,1 0 1 0 0,1 0 0 0 0,-1 0-1 0 0,1 0 1 0 0,0 0-1 0 0,5 7 1 0 0,-1-5-48 0 0,1-3-25 0 0,2-5 1 0 0,-7-1 83 0 0,1 0-1 0 0,-1 0 1 0 0,0 0 0 0 0,0-1 0 0 0,0 0-1 0 0,0 1 1 0 0,0-1 0 0 0,0 0 0 0 0,0 0-1 0 0,-1-1 1 0 0,1 1 0 0 0,-1 0 0 0 0,0-1-1 0 0,1 0 1 0 0,-1 1 0 0 0,2-5-1 0 0,4-6 17 0 0,-1 0 0 0 0,8-18 0 0 0,-13 26-12 0 0,5-11 6 0 0,0-1 0 0 0,-2 0 0 0 0,0-1 0 0 0,-1 1 0 0 0,3-23 0 0 0,-5 26 87 0 0,1-17-219 0 0,-2 24 645 0 0,0 10 846 0 0,-1 10-1339 0 0,1 1 1 0 0,0-1-1 0 0,1 0 1 0 0,5 20-1 0 0,-5-26-45 0 0,0-1 0 0 0,1 1 1 0 0,0-1-1 0 0,0 0 0 0 0,0 0 0 0 0,1 0 0 0 0,-1 0 1 0 0,1-1-1 0 0,1 1 0 0 0,8 7 0 0 0,-11-11-95 0 0,0-1 0 0 0,0 1-1 0 0,0-1 1 0 0,1 0 0 0 0,-1 0 0 0 0,0 0-1 0 0,1 0 1 0 0,-1 0 0 0 0,1-1 0 0 0,-1 1-1 0 0,1-1 1 0 0,2 0 0 0 0,10 0-5314 0 0,-5-1-585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8.371"/>
    </inkml:context>
    <inkml:brush xml:id="br0">
      <inkml:brushProperty name="width" value="0.05" units="cm"/>
      <inkml:brushProperty name="height" value="0.05" units="cm"/>
    </inkml:brush>
  </inkml:definitions>
  <inkml:trace contextRef="#ctx0" brushRef="#br0">7 453 9671 0 0,'0'0'1198'0'0,"-2"8"1163"0"0,1-1-1588 0 0,0 0 1 0 0,0-1-1 0 0,0 1 0 0 0,1 12 0 0 0,1 1 7 0 0,7 29 1 0 0,-7-41-495 0 0,19 51 1032 0 0,-20-57-1021 0 0,10-21-292 0 0,-2 2-36 0 0,-1 1 0 0 0,0-1 0 0 0,-1 0-1 0 0,5-29 1 0 0,-10 40 31 0 0,1-1 0 0 0,0 0 0 0 0,0 1 0 0 0,1-1 0 0 0,4-7 0 0 0,4-11 0 0 0,-8 19 0 0 0,5 6 0 0 0,-7 0 0 0 0,0 0 0 0 0,0 0 0 0 0,0 0 0 0 0,1 0 0 0 0,-1 1 0 0 0,0-1 0 0 0,0 0 0 0 0,0 1 0 0 0,0-1 0 0 0,0 1 0 0 0,0-1 0 0 0,0 1 0 0 0,0-1 0 0 0,0 1 0 0 0,0 0 0 0 0,0-1 0 0 0,0 1 0 0 0,-1 0 0 0 0,1 0 0 0 0,0 0 0 0 0,0 0 0 0 0,-1 0 0 0 0,1 0 0 0 0,-1 0 0 0 0,2 1 0 0 0,-1 1 0 0 0,7 10 1 0 0,-1 0 0 0 0,9 25 0 0 0,-12-26 11 0 0,1-1 0 0 0,0 1 1 0 0,1-2-1 0 0,12 19 0 0 0,-3-13-55 0 0,-8-13-27 0 0,-3-2 75 0 0,6 1-63 0 0,-9-2 55 0 0,1 1 0 0 0,-1-1 1 0 0,1 0-1 0 0,0 0 0 0 0,-1 0 1 0 0,1 0-1 0 0,0-1 1 0 0,-1 1-1 0 0,1 0 0 0 0,-1-1 1 0 0,1 1-1 0 0,-1-1 0 0 0,1 1 1 0 0,-1-1-1 0 0,1 0 1 0 0,-1 1-1 0 0,0-1 0 0 0,1 0 1 0 0,-1 0-1 0 0,0 0 1 0 0,1 0-1 0 0,0-2 0 0 0,3-2-2 0 0,-1 2 5 0 0,0-1 0 0 0,0 0 0 0 0,-1 0 0 0 0,1-1 0 0 0,-1 1 0 0 0,0-1 0 0 0,0 1 0 0 0,-1-1 0 0 0,1 0 0 0 0,-1 0 0 0 0,3-10 0 0 0,-1-5 0 0 0,6-37 0 0 0,-9 42 0 0 0,3-35 0 0 0,-2-57 0 0 0,-2 66 0 0 0,-6-81-124 0 0,0 0 1604 0 0,6 125-1442 0 0,0-1 1 0 0,-1 0-1 0 0,2 1 0 0 0,-1-1 0 0 0,0 1 1 0 0,0-1-1 0 0,1 0 0 0 0,1 5 0 0 0,-1-4 1 0 0,19 147 244 0 0,-17-107-160 0 0,3 1 1 0 0,17 65-1 0 0,-20-99-219 0 0,0 0 0 0 0,1-1 0 0 0,0 1 0 0 0,1-1 0 0 0,0 0 0 0 0,11 15 0 0 0,-13-20 50 0 0,0-1 1 0 0,1 1 0 0 0,-1-1 0 0 0,1 0 0 0 0,-1 0 0 0 0,1 0-1 0 0,0 0 1 0 0,0-1 0 0 0,0 0 0 0 0,1 0 0 0 0,-1 0 0 0 0,0 0 0 0 0,1 0-1 0 0,-1-1 1 0 0,1 0 0 0 0,0 0 0 0 0,4 0 0 0 0,-7 0-90 0 0,0-1-1 0 0,0 1 1 0 0,-1-1 0 0 0,1 0-1 0 0,0 0 1 0 0,0 0 0 0 0,-1 0-1 0 0,1-1 1 0 0,0 1 0 0 0,0 0-1 0 0,-1-1 1 0 0,1 1 0 0 0,0-1-1 0 0,-1 1 1 0 0,1-1 0 0 0,0 0-1 0 0,-1 0 1 0 0,1 0 0 0 0,-1 0-1 0 0,1 0 1 0 0,-1 0 0 0 0,0 0-1 0 0,1 0 1 0 0,-1 0 0 0 0,2-3-1 0 0,4-6-980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8.711"/>
    </inkml:context>
    <inkml:brush xml:id="br0">
      <inkml:brushProperty name="width" value="0.05" units="cm"/>
      <inkml:brushProperty name="height" value="0.05" units="cm"/>
    </inkml:brush>
  </inkml:definitions>
  <inkml:trace contextRef="#ctx0" brushRef="#br0">0 132 11975 0 0,'0'0'2132'0'0,"2"-2"-1196"0"0,22-13 342 0 0,0-1 1 0 0,23-21-1 0 0,13-16-6915 0 0,-50 44-53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9.040"/>
    </inkml:context>
    <inkml:brush xml:id="br0">
      <inkml:brushProperty name="width" value="0.05" units="cm"/>
      <inkml:brushProperty name="height" value="0.05" units="cm"/>
    </inkml:brush>
  </inkml:definitions>
  <inkml:trace contextRef="#ctx0" brushRef="#br0">1 59 15663 0 0,'0'0'1418'0'0,"1"-1"-1168"0"0,7-6 316 0 0,1 1 0 0 0,-1 0 0 0 0,13-6 0 0 0,24-12 942 0 0,-43 23-1276 0 0,0 1 30 0 0,-1-1-194 0 0,0 1 0 0 0,1 0 0 0 0,-1-1 0 0 0,1 1 1 0 0,-1 0-1 0 0,1 0 0 0 0,-1 0 0 0 0,1 0 0 0 0,-1 0 1 0 0,1 1-1 0 0,2-1 0 0 0,-2 2-21 0 0,0 0-1 0 0,0-1 1 0 0,0 1-1 0 0,0 0 0 0 0,0 0 1 0 0,0 0-1 0 0,-1 1 1 0 0,1-1-1 0 0,-1 0 1 0 0,1 0-1 0 0,-1 1 1 0 0,0-1-1 0 0,2 6 1 0 0,-2-3-14 0 0,0 0 1 0 0,0 0-1 0 0,0 1 1 0 0,-1-1-1 0 0,1 0 1 0 0,-2 9-1 0 0,-2 5-380 0 0,0 0-1 0 0,-1-1 1 0 0,-7 19-1 0 0,9-32 176 0 0,-4 11-2551 0 0,-13 27 1 0 0,14-33 1028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6:49.388"/>
    </inkml:context>
    <inkml:brush xml:id="br0">
      <inkml:brushProperty name="width" value="0.05" units="cm"/>
      <inkml:brushProperty name="height" value="0.05" units="cm"/>
    </inkml:brush>
  </inkml:definitions>
  <inkml:trace contextRef="#ctx0" brushRef="#br0">2 0 11975 0 0,'0'0'1280'0'0,"-1"10"3904"0"0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0.971"/>
    </inkml:context>
    <inkml:brush xml:id="br0">
      <inkml:brushProperty name="width" value="0.05" units="cm"/>
      <inkml:brushProperty name="height" value="0.05" units="cm"/>
    </inkml:brush>
  </inkml:definitions>
  <inkml:trace contextRef="#ctx0" brushRef="#br0">7821 131 7831 0 0,'-33'-12'738'0'0,"0"1"-1"0"0,0 1 0 0 0,-1 2 1 0 0,-37-4-1 0 0,-327-45-655 0 0,-3 36 1375 0 0,294 24-1342 0 0,-121 19 0 0 0,119-5-115 0 0,-198 32 0 0 0,208-29 0 0 0,-105 38 0 0 0,83-19 20 0 0,-88 32 107 0 0,158-50-122 0 0,2 2 1 0 0,-84 54-1 0 0,-80 76-7 0 0,122-85 1 0 0,-4 4-35 0 0,-130 127 0 0 0,139-115 36 0 0,-5-3 0 0 0,-2-4 0 0 0,-110 68 0 0 0,167-122 0 0 0,-236 152 11 0 0,205-133 154 0 0,-3-3-1 0 0,-124 51 1 0 0,-158 30 522 0 0,108-61-377 0 0,-3-16-95 0 0,169-30-148 0 0,-468 46 273 0 0,320-39-168 0 0,-669 20 732 0 0,537-49-461 0 0,103 2-1492 0 0,84 5-3101 0 0,79 2-934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20.440"/>
    </inkml:context>
    <inkml:brush xml:id="br0">
      <inkml:brushProperty name="width" value="0.05" units="cm"/>
      <inkml:brushProperty name="height" value="0.05" units="cm"/>
    </inkml:brush>
  </inkml:definitions>
  <inkml:trace contextRef="#ctx0" brushRef="#br0">150 15 11231 0 0,'0'0'514'0'0,"-15"-3"188"0"0,3 1-433 0 0,-15-6 1184 0 0,25 8-1316 0 0,-1-1 0 0 0,1 1 0 0 0,0 0 0 0 0,-1 0 0 0 0,1 0 0 0 0,0 0 1 0 0,-1 0-1 0 0,1 0 0 0 0,0 1 0 0 0,0-1 0 0 0,-1 1 0 0 0,1-1 0 0 0,0 1 0 0 0,0 0 1 0 0,0 0-1 0 0,0 0 0 0 0,0 0 0 0 0,0 0 0 0 0,-3 3 0 0 0,3-3-73 0 0,1 0 0 0 0,0 0 0 0 0,-1 0-1 0 0,1 0 1 0 0,0 0 0 0 0,0 1 0 0 0,0-1-1 0 0,0 0 1 0 0,0 1 0 0 0,0-1 0 0 0,0 1-1 0 0,0-1 1 0 0,1 1 0 0 0,-1-1 0 0 0,1 1-1 0 0,-1-1 1 0 0,0 3 0 0 0,1-1-32 0 0,0 1-1 0 0,0-1 1 0 0,1 0 0 0 0,-1 1-1 0 0,1-1 1 0 0,0 0 0 0 0,0 0-1 0 0,0 0 1 0 0,0 0 0 0 0,3 5-1 0 0,7 13-33 0 0,25 35-1 0 0,-21-34-45 0 0,-1-4 22 0 0,-10-14 9 0 0,-1 1-1 0 0,1-1 1 0 0,-1 1 0 0 0,0 0 0 0 0,0 0 0 0 0,-1 1 0 0 0,4 8 0 0 0,-3 1 17 0 0,-5-10 0 0 0,1-3 0 0 0,0 1-2 0 0,0 0 0 0 0,-1 0 0 0 0,1 1 0 0 0,-1-1 0 0 0,0 0 0 0 0,-3 3 0 0 0,3-5-29 0 0,0 0 1 0 0,0 0 0 0 0,0-1-1 0 0,-1 1 1 0 0,1 0 0 0 0,0-1-1 0 0,-1 1 1 0 0,1-1 0 0 0,0 0-1 0 0,-1 0 1 0 0,1 0 0 0 0,0 0-1 0 0,-1 0 1 0 0,1 0 0 0 0,-4-2 0 0 0,-38-12-1338 0 0,29 9 579 0 0,-6-5-875 0 0,10 5 384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2.957"/>
    </inkml:context>
    <inkml:brush xml:id="br0">
      <inkml:brushProperty name="width" value="0.05" units="cm"/>
      <inkml:brushProperty name="height" value="0.05" units="cm"/>
    </inkml:brush>
  </inkml:definitions>
  <inkml:trace contextRef="#ctx0" brushRef="#br0">0 351 3223 0 0,'1'-7'9206'0'0,"8"28"-8919"0"0,-2 0 0 0 0,9 38-1 0 0,-4-14-248 0 0,-1-5-60 0 0,-1-1 0 0 0,3 49 0 0 0,-10-67-425 0 0,1 1 0 0 0,9 28 1 0 0,-13-49 212 0 0,-1-15-457 0 0,0-1 630 0 0,-5-21 0 0 0,-1-3 134 0 0,6 30-52 0 0,-14-129 740 0 0,13 104-159 0 0,2 0 1 0 0,3-35 0 0 0,-1 54-259 0 0,0 0 0 0 0,2 0 1 0 0,4-16-1 0 0,-6 25-213 0 0,0 1 1 0 0,1-1-1 0 0,-1 1 0 0 0,1-1 0 0 0,0 1 1 0 0,1 0-1 0 0,-1 0 0 0 0,1 0 0 0 0,0 1 1 0 0,7-7-1 0 0,-10 10-101 0 0,0 0 0 0 0,0 1-1 0 0,0-1 1 0 0,1 0 0 0 0,-1 1 0 0 0,0 0-1 0 0,0-1 1 0 0,0 1 0 0 0,0 0 0 0 0,1-1 0 0 0,-1 1-1 0 0,0 0 1 0 0,0 0 0 0 0,0 0 0 0 0,1 0 0 0 0,-1 0-1 0 0,0 0 1 0 0,0 1 0 0 0,1-1 0 0 0,-1 0 0 0 0,0 1-1 0 0,0-1 1 0 0,0 0 0 0 0,0 1 0 0 0,0 0 0 0 0,1-1-1 0 0,-1 1 1 0 0,0 0 0 0 0,0-1 0 0 0,-1 1 0 0 0,1 0-1 0 0,0 0 1 0 0,0 0 0 0 0,0 0 0 0 0,0 1 0 0 0,5 4 44 0 0,-1 1 0 0 0,0 0 1 0 0,8 13-1 0 0,-13-19-67 0 0,10 18 13 0 0,0 1 0 0 0,-2 0-1 0 0,6 23 1 0 0,14 64 29 0 0,-27-104-49 0 0,5 32-19 0 0,-3-18-16 0 0,7 23 0 0 0,-5-26-46 0 0,-2 1 0 0 0,4 27 0 0 0,-6-36 49 0 0,-1-4-42 0 0,-3-14-330 0 0,-2-4 326 0 0,2-1 1 0 0,1 0 0 0 0,0-1-1 0 0,1 1 1 0 0,0 0 0 0 0,4-23-1 0 0,4-25 94 0 0,2 0 0 0 0,4 1 0 0 0,29-90 0 0 0,-35 134 85 0 0,0 0-1 0 0,1 0 1 0 0,1 1-1 0 0,0 0 0 0 0,14-18 1 0 0,-23 36-71 0 0,1 0 0 0 0,0 0 0 0 0,0 0 0 0 0,-1 0 0 0 0,1-1 0 0 0,0 1 0 0 0,0 1 1 0 0,0-1-1 0 0,0 0 0 0 0,0 0 0 0 0,0 0 0 0 0,1 0 0 0 0,-1 1 0 0 0,0-1 0 0 0,0 1 0 0 0,1-1 0 0 0,-1 1 0 0 0,0-1 0 0 0,1 1 0 0 0,-1 0 0 0 0,0-1 1 0 0,2 1-1 0 0,-1 0-5 0 0,-1 1 1 0 0,0-1-1 0 0,1 1 1 0 0,-1 0-1 0 0,1-1 1 0 0,-1 1-1 0 0,0 0 1 0 0,0 0 0 0 0,1 0-1 0 0,-1 0 1 0 0,0 0-1 0 0,0 0 1 0 0,0 0-1 0 0,0 0 1 0 0,0 0-1 0 0,0 0 1 0 0,-1 1-1 0 0,1-1 1 0 0,1 3 0 0 0,7 15 39 0 0,-1 0-1 0 0,-1 1 1 0 0,-1 0 0 0 0,4 21 0 0 0,-3-14-64 0 0,8 36 13 0 0,-4-18-4 0 0,1 0 0 0 0,2 0 0 0 0,24 49-1 0 0,-34-85-155 0 0,0-1 0 0 0,1 0-1 0 0,0 0 1 0 0,1-1 0 0 0,0 1 0 0 0,0-1-1 0 0,12 10 1 0 0,-15-15 87 0 0,0 1-1 0 0,0-1 1 0 0,0 0-1 0 0,0 0 1 0 0,1 0-1 0 0,-1-1 0 0 0,1 1 1 0 0,-1-1-1 0 0,1 0 1 0 0,0 0-1 0 0,-1 0 1 0 0,1 0-1 0 0,0-1 1 0 0,0 0-1 0 0,0 0 1 0 0,-1 0-1 0 0,1 0 0 0 0,0 0 1 0 0,0-1-1 0 0,0 1 1 0 0,5-3-1 0 0,1 1-228 0 0,8-3-688 0 0,-10-1 464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4.069"/>
    </inkml:context>
    <inkml:brush xml:id="br0">
      <inkml:brushProperty name="width" value="0.05" units="cm"/>
      <inkml:brushProperty name="height" value="0.05" units="cm"/>
    </inkml:brush>
  </inkml:definitions>
  <inkml:trace contextRef="#ctx0" brushRef="#br0">122 151 3223 0 0,'0'0'143'0'0,"-8"-2"288"0"0,-55-13 8815 0 0,62 15-8946 0 0,-7 3 295 0 0,5-2-495 0 0,1 0-1 0 0,0 1 1 0 0,0-1 0 0 0,0 0 0 0 0,0 1 0 0 0,0-1-1 0 0,0 1 1 0 0,0 0 0 0 0,1-1 0 0 0,-1 1-1 0 0,0 0 1 0 0,1 0 0 0 0,-1 0 0 0 0,1 0-1 0 0,-1 3 1 0 0,-1 0-36 0 0,2 0 0 0 0,-1 1 1 0 0,0-1-1 0 0,1 0 0 0 0,0 1 0 0 0,0 8 0 0 0,0 1-24 0 0,2 0 1 0 0,0 1-1 0 0,1-1 0 0 0,4 17 1 0 0,-4-22-42 0 0,0-1 0 0 0,1 0 0 0 0,0 0 0 0 0,1 0 1 0 0,0-1-1 0 0,5 10 0 0 0,-7-16 0 0 0,-1 0 0 0 0,0 0 0 0 0,1 0 0 0 0,-1 0 0 0 0,1 0 0 0 0,0 0 0 0 0,-1-1 1 0 0,1 1-1 0 0,0 0 0 0 0,0-1 0 0 0,0 0 0 0 0,0 1 0 0 0,1-1 0 0 0,-1 0 0 0 0,0 0 0 0 0,0 0 0 0 0,1-1 0 0 0,-1 1 0 0 0,0-1 0 0 0,1 1 1 0 0,-1-1-1 0 0,1 0 0 0 0,-1 1 0 0 0,0-1 0 0 0,1 0 0 0 0,-1-1 0 0 0,1 1 0 0 0,-1 0 0 0 0,3-2 0 0 0,-3 2-3 0 0,0-1 1 0 0,1 1-1 0 0,-1-1 0 0 0,0 0 0 0 0,0 0 0 0 0,0 0 0 0 0,0 0 1 0 0,0 0-1 0 0,0-1 0 0 0,0 1 0 0 0,-1 0 0 0 0,1-1 0 0 0,0 0 0 0 0,1-2 1 0 0,1 0-4 0 0,0 0 4 0 0,-1-1 0 0 0,1 1 0 0 0,-1-1 0 0 0,0 0-1 0 0,-1 0 1 0 0,1 0 0 0 0,-1 0 0 0 0,0 0 0 0 0,0-1-1 0 0,0 1 1 0 0,-1-1 0 0 0,0 1 0 0 0,0-1 0 0 0,-1 1-1 0 0,1-1 1 0 0,-1 0 0 0 0,-1-10 0 0 0,-2-8-22 0 0,-1 1 0 0 0,-13-45 0 0 0,10 45 21 0 0,-9-17 79 0 0,12 36 192 0 0,4 6-251 0 0,-1 0 0 0 0,1 1 1 0 0,0-1-1 0 0,0 0 0 0 0,0 1 0 0 0,0-1 1 0 0,1 0-1 0 0,-1 1 0 0 0,2 3 0 0 0,0 4-28 0 0,1 0-49 0 0,1-3-22 0 0,-2-4-10 0 0,0-2 75 0 0,0 1 1 0 0,0-1-1 0 0,0 0 0 0 0,0 0 1 0 0,0 1-1 0 0,0-1 0 0 0,0 0 1 0 0,1-1-1 0 0,3 2 1 0 0,0 0-19 0 0,-4-2 32 0 0,0 1 0 0 0,0-1-1 0 0,1 1 1 0 0,-1-1 0 0 0,0 0 0 0 0,0 1 0 0 0,1-1-1 0 0,-1 0 1 0 0,0-1 0 0 0,1 1 0 0 0,-1 0 0 0 0,0-1-1 0 0,0 1 1 0 0,0-1 0 0 0,1 0 0 0 0,2-1 0 0 0,1 0-10 0 0,-1 0-42 0 0,-1 1 0 0 0,1-1 1 0 0,0 0-1 0 0,-1-1 0 0 0,1 1 1 0 0,6-5-1 0 0,9-8-328 0 0,-12 13 368 0 0,-1 6 16 0 0,-3 1 3 0 0,-1 0 0 0 0,1 0-1 0 0,-1 0 1 0 0,0 0 0 0 0,0 1-1 0 0,0-1 1 0 0,-1 1 0 0 0,0 0-1 0 0,0 0 1 0 0,-1 0 0 0 0,2 11-1 0 0,7 22 30 0 0,-8-31-32 0 0,6 24 11 0 0,-7-30 322 0 0,-5-54 350 0 0,5 27-306 0 0,1 1 0 0 0,2-1-1 0 0,0 1 1 0 0,9-30 0 0 0,-11 48-420 0 0,0-1 1 0 0,0 0-1 0 0,1 1 1 0 0,-1 0-1 0 0,2 0 1 0 0,-1-1-1 0 0,1 2 0 0 0,0-1 1 0 0,0 0-1 0 0,0 1 1 0 0,6-6-1 0 0,-9 10-221 0 0,5-3-1248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4.494"/>
    </inkml:context>
    <inkml:brush xml:id="br0">
      <inkml:brushProperty name="width" value="0.05" units="cm"/>
      <inkml:brushProperty name="height" value="0.05" units="cm"/>
    </inkml:brush>
  </inkml:definitions>
  <inkml:trace contextRef="#ctx0" brushRef="#br0">92 190 10135 0 0,'0'0'5230'0'0,"6"-6"-4740"0"0,-2 1-417 0 0,1 0 0 0 0,-1 0 0 0 0,-1 0 0 0 0,1-1 0 0 0,-1 1 0 0 0,0-1-1 0 0,-1 0 1 0 0,1 0 0 0 0,2-10 0 0 0,-4 11-64 0 0,1-1 0 0 0,-1 1 0 0 0,-1-1-1 0 0,1 1 1 0 0,-1-1 0 0 0,0 1 0 0 0,0-1 0 0 0,0 1-1 0 0,-1 0 1 0 0,0-1 0 0 0,-2-8 0 0 0,2 11 1 0 0,0 0 1 0 0,0 0-1 0 0,0 0 1 0 0,0 1-1 0 0,-1-1 1 0 0,1 0-1 0 0,-1 0 1 0 0,0 1-1 0 0,1-1 1 0 0,-1 1-1 0 0,0 0 0 0 0,-5-4 1 0 0,0 1 32 0 0,-1 3-21 0 0,-2 4 26 0 0,5 1-42 0 0,1-1-1 0 0,-1 1 0 0 0,1 0 0 0 0,-1 1 1 0 0,1-1-1 0 0,0 1 0 0 0,1-1 0 0 0,-1 1 1 0 0,1 1-1 0 0,-1-1 0 0 0,1 0 0 0 0,1 1 1 0 0,-1-1-1 0 0,0 1 0 0 0,1 0 0 0 0,-3 8 1 0 0,0 2 34 0 0,1 1 1 0 0,0 0-1 0 0,1 0 1 0 0,-2 20-1 0 0,5-26 22 0 0,0 1 0 0 0,0 0-1 0 0,1-1 1 0 0,0 1 0 0 0,1 0 0 0 0,0-1-1 0 0,0 1 1 0 0,1-1 0 0 0,8 17 0 0 0,-7-20-23 0 0,0-1 0 0 0,0 1 0 0 0,0-1 0 0 0,1 0 1 0 0,0 0-1 0 0,1-1 0 0 0,-1 1 0 0 0,1-1 0 0 0,7 5 0 0 0,-9-8-15 0 0,0 1-1 0 0,0-1 1 0 0,0 0-1 0 0,1 0 1 0 0,-1 0-1 0 0,0-1 0 0 0,1 1 1 0 0,0-1-1 0 0,-1 0 1 0 0,1 0-1 0 0,-1-1 1 0 0,1 1-1 0 0,0-1 0 0 0,0 0 1 0 0,9-2-1 0 0,-7 1-64 0 0,0-1 1 0 0,1 0-1 0 0,13-7 0 0 0,6-7-5029 0 0,-11 1-689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5.513"/>
    </inkml:context>
    <inkml:brush xml:id="br0">
      <inkml:brushProperty name="width" value="0.05" units="cm"/>
      <inkml:brushProperty name="height" value="0.05" units="cm"/>
    </inkml:brush>
  </inkml:definitions>
  <inkml:trace contextRef="#ctx0" brushRef="#br0">196 95 7975 0 0,'0'0'720'0'0,"-1"-1"-590"0"0,-4-10 1166 0 0,-1 1 0 0 0,-13-20 1 0 0,16 27-1022 0 0,0-1 1 0 0,0 1 0 0 0,0 0 0 0 0,-1 0-1 0 0,1 1 1 0 0,-1-1 0 0 0,0 1 0 0 0,0 0 0 0 0,-6-3-1 0 0,0 0 23 0 0,9 4-263 0 0,0 0 0 0 0,0 1 0 0 0,0-1 0 0 0,0 1 0 0 0,-1-1-1 0 0,1 1 1 0 0,0-1 0 0 0,0 1 0 0 0,0-1 0 0 0,-1 1 0 0 0,1 0 0 0 0,0 0 0 0 0,0 0 0 0 0,-1-1 0 0 0,1 1 0 0 0,0 1 0 0 0,0-1 0 0 0,-1 0 0 0 0,1 0 0 0 0,-2 1 0 0 0,-4 1 116 0 0,3-1-98 0 0,1 1 1 0 0,-1-1-1 0 0,0 0 0 0 0,1 1 1 0 0,-1 0-1 0 0,1 0 1 0 0,0 0-1 0 0,-1 0 0 0 0,1 0 1 0 0,0 1-1 0 0,0 0 1 0 0,0-1-1 0 0,1 1 1 0 0,-1 0-1 0 0,1 0 0 0 0,0 1 1 0 0,-4 5-1 0 0,2 0-44 0 0,1 0 0 0 0,0 0 0 0 0,0 0-1 0 0,1 1 1 0 0,0-1 0 0 0,0 1 0 0 0,1 0 0 0 0,1-1-1 0 0,0 20 1 0 0,1-15-11 0 0,1-1-1 0 0,1 1 0 0 0,0-1 1 0 0,0 1-1 0 0,1-1 0 0 0,9 18 1 0 0,-12-28-5 0 0,1 1 0 0 0,0-1 0 0 0,-1 0 0 0 0,1 1 0 0 0,1-1 1 0 0,-1 0-1 0 0,0 0 0 0 0,1-1 0 0 0,0 1 0 0 0,0 0 1 0 0,0-1-1 0 0,0 0 0 0 0,0 0 0 0 0,0 1 0 0 0,0-2 0 0 0,1 1 1 0 0,-1 0-1 0 0,1-1 0 0 0,-1 0 0 0 0,1 1 0 0 0,-1-2 0 0 0,1 1 1 0 0,0 0-1 0 0,0-1 0 0 0,0 1 0 0 0,-1-1 0 0 0,1 0 0 0 0,0 0 1 0 0,0-1-1 0 0,-1 1 0 0 0,1-1 0 0 0,0 0 0 0 0,6-2 1 0 0,-3 1-4 0 0,1-1 1 0 0,-1 1 0 0 0,0-2 0 0 0,0 1 0 0 0,0-1 0 0 0,-1 0 0 0 0,9-6 0 0 0,-12 8 3 0 0,0-1 0 0 0,0 0 0 0 0,0 0 0 0 0,-1 0 0 0 0,1 0 0 0 0,-1-1 0 0 0,1 1 0 0 0,-1-1 0 0 0,0 1 0 0 0,0-1 0 0 0,-1 0 0 0 0,1 0 0 0 0,-1 0 0 0 0,0 0 1 0 0,1-4-1 0 0,4-25-79 0 0,-3 20-17 0 0,0 1-1 0 0,0-27 1 0 0,-3 36 100 0 0,1-24-100 0 0,-7-49 0 0 0,0 58 113 0 0,5 16 32 0 0,-5-2-83 0 0,6 3 94 0 0,-1 0 1 0 0,0 1 0 0 0,0-1-1 0 0,0 0 1 0 0,0 1-1 0 0,0-1 1 0 0,0 0-1 0 0,-1 1 1 0 0,1-1 0 0 0,0 1-1 0 0,-2-1 1 0 0,3 1-35 0 0,-1 1 1 0 0,0-1-1 0 0,1 0 1 0 0,-1 1 0 0 0,1-1-1 0 0,-1 0 1 0 0,1 1-1 0 0,-1-1 1 0 0,0 1-1 0 0,1-1 1 0 0,-1 0 0 0 0,1 1-1 0 0,0-1 1 0 0,-1 1-1 0 0,1 0 1 0 0,-1-1-1 0 0,1 1 1 0 0,0-1-1 0 0,-1 1 1 0 0,1 0 0 0 0,0-1-1 0 0,0 1 1 0 0,0 0-1 0 0,-1 0 1 0 0,1 1-80 0 0,0-2-149 0 0,0 1 195 0 0,0-1 1 0 0,1 1-1 0 0,-1 0 1 0 0,0-1-1 0 0,0 1 1 0 0,1-1-1 0 0,-1 1 1 0 0,1-1-1 0 0,-1 1 1 0 0,0-1-1 0 0,1 1 1 0 0,-1-1-1 0 0,1 0 1 0 0,-1 1 0 0 0,1-1-1 0 0,-1 1 1 0 0,1-1-1 0 0,0 0 1 0 0,-1 0-1 0 0,1 1 1 0 0,-1-1-1 0 0,1 0 1 0 0,0 0-1 0 0,-1 0 1 0 0,2 0-1 0 0,15 3-823 0 0,-15-3 435 0 0,-1 0-58 0 0,6-3-12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5.998"/>
    </inkml:context>
    <inkml:brush xml:id="br0">
      <inkml:brushProperty name="width" value="0.05" units="cm"/>
      <inkml:brushProperty name="height" value="0.05" units="cm"/>
    </inkml:brush>
  </inkml:definitions>
  <inkml:trace contextRef="#ctx0" brushRef="#br0">253 22 5063 0 0,'0'0'390'0'0,"-2"-10"5443"0"0,2 9-5596 0 0,0 1-1 0 0,0-1 1 0 0,0 1 0 0 0,0-1-1 0 0,-1 1 1 0 0,1-1-1 0 0,0 1 1 0 0,0-1 0 0 0,-1 1-1 0 0,1-1 1 0 0,0 1 0 0 0,-1-1-1 0 0,1 1 1 0 0,0-1 0 0 0,-1 1-1 0 0,1 0 1 0 0,-1-1 0 0 0,1 1-1 0 0,-1 0 1 0 0,1-1-1 0 0,-1 1 1 0 0,1 0 0 0 0,-1 0-1 0 0,1-1 1 0 0,-1 1 0 0 0,0 0-1 0 0,0 0-79 0 0,1 0 0 0 0,-1 1 0 0 0,0-1 0 0 0,1 0 0 0 0,-1 1-1 0 0,0-1 1 0 0,1 1 0 0 0,-1-1 0 0 0,1 0 0 0 0,-1 1 0 0 0,1-1-1 0 0,-1 1 1 0 0,1 0 0 0 0,0-1 0 0 0,-1 1 0 0 0,1-1 0 0 0,-1 2 0 0 0,-2 4 24 0 0,1-1 0 0 0,0 1 0 0 0,0-1 0 0 0,-2 9 1 0 0,2 2-12 0 0,0 0 0 0 0,2 28 0 0 0,-1-2-94 0 0,7 226 143 0 0,-5-249-198 0 0,21 165 48 0 0,-12-121-551 0 0,-3 0 0 0 0,-1 76 0 0 0,-6-129 306 0 0,-1 0 1 0 0,-1-1-1 0 0,1 1 0 0 0,-1 0 1 0 0,-1-1-1 0 0,-6 18 1 0 0,8-25 154 0 0,0 1 0 0 0,0-1 1 0 0,-1 0-1 0 0,1 1 0 0 0,0-1 0 0 0,-1 0 1 0 0,0 0-1 0 0,1 0 0 0 0,-1 0 1 0 0,0 0-1 0 0,0 0 0 0 0,0-1 1 0 0,0 1-1 0 0,0-1 0 0 0,0 1 1 0 0,-1-1-1 0 0,1 0 0 0 0,0 0 0 0 0,-1 0 1 0 0,1 0-1 0 0,-1 0 0 0 0,1 0 1 0 0,-1-1-1 0 0,1 1 0 0 0,-1-1 1 0 0,0 0-1 0 0,1 0 0 0 0,-1 0 1 0 0,0 0-1 0 0,-3-1 0 0 0,-1-1-39 0 0,-1 0-1 0 0,1 0 0 0 0,0-1 1 0 0,0 0-1 0 0,0-1 1 0 0,1 0-1 0 0,-1 0 1 0 0,1 0-1 0 0,0-1 0 0 0,0 0 1 0 0,0 0-1 0 0,1 0 1 0 0,-9-11-1 0 0,2 1-8 0 0,1-1 1 0 0,0 0-1 0 0,1 0 0 0 0,-9-22 0 0 0,16 29 148 0 0,0 0-1 0 0,0 0 0 0 0,1 0 1 0 0,0 0-1 0 0,1 0 1 0 0,0 0-1 0 0,0 0 0 0 0,1-1 1 0 0,0 1-1 0 0,1 0 1 0 0,0 0-1 0 0,0-1 0 0 0,1 1 1 0 0,0 0-1 0 0,1 1 1 0 0,4-12-1 0 0,2-2 148 0 0,2 0 0 0 0,0 1 0 0 0,1 1-1 0 0,1 0 1 0 0,17-20 0 0 0,-2 4-10 0 0,1 2 0 0 0,2 1 0 0 0,1 1 0 0 0,44-34 0 0 0,-73 64-282 0 0,56-42 86 0 0,-23 11-3636 0 0,-27 25-2954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6.685"/>
    </inkml:context>
    <inkml:brush xml:id="br0">
      <inkml:brushProperty name="width" value="0.05" units="cm"/>
      <inkml:brushProperty name="height" value="0.05" units="cm"/>
    </inkml:brush>
  </inkml:definitions>
  <inkml:trace contextRef="#ctx0" brushRef="#br0">0 9 7343 0 0,'0'0'660'0'0,"1"-1"-541"0"0,0-6 5958 0 0,7 46-4209 0 0,-6 27-1209 0 0,3 45-375 0 0,1-53-272 0 0,6 47-10 0 0,-9-90-2 0 0,0 1-1 0 0,1-1 1 0 0,1 0 0 0 0,11 22 0 0 0,-12-27-12 0 0,-2-6-8 0 0,0 0 1 0 0,0 0-1 0 0,0 0 0 0 0,1 0 0 0 0,-1-1 1 0 0,1 1-1 0 0,0-1 0 0 0,0 1 1 0 0,5 3-1 0 0,1 1-39 0 0,-5-4 7 0 0,0-1 0 0 0,1 0 0 0 0,-1 0 0 0 0,7 3-1 0 0,-9-5 14 0 0,-1-1 0 0 0,1 1-1 0 0,0 0 1 0 0,1-1-1 0 0,-1 0 1 0 0,0 1 0 0 0,0-1-1 0 0,0 0 1 0 0,0 0-1 0 0,0 0 1 0 0,0 0 0 0 0,0-1-1 0 0,0 1 1 0 0,3-1-1 0 0,5-2-253 0 0,-3 1-368 0 0,0 0-1 0 0,-1 0 0 0 0,10-5 0 0 0,-4 1-4102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7.551"/>
    </inkml:context>
    <inkml:brush xml:id="br0">
      <inkml:brushProperty name="width" value="0.05" units="cm"/>
      <inkml:brushProperty name="height" value="0.05" units="cm"/>
    </inkml:brush>
  </inkml:definitions>
  <inkml:trace contextRef="#ctx0" brushRef="#br0">1 317 7367 0 0,'0'0'2540'0'0,"1"-1"-1574"0"0,3-5-683 0 0,0 0 0 0 0,0 1 0 0 0,1-1 0 0 0,0 1 1 0 0,10-7-1 0 0,33-23-16 0 0,-19 15 43 0 0,23-16 232 0 0,2 2 0 0 0,76-34 0 0 0,-111 58-445 0 0,-14 7-76 0 0,1 0-1 0 0,0 0 0 0 0,0 0 1 0 0,0 1-1 0 0,0 0 0 0 0,1 0 1 0 0,-1 1-1 0 0,10-2 0 0 0,-15 3-15 0 0,1 0 0 0 0,-1 0 1 0 0,0 0-1 0 0,0 0 0 0 0,0 0 0 0 0,0 0 0 0 0,0 0 0 0 0,1 0 0 0 0,-1 0 0 0 0,0 1 0 0 0,0-1 0 0 0,0 0 1 0 0,0 1-1 0 0,0-1 0 0 0,0 1 0 0 0,0-1 0 0 0,0 1 0 0 0,0-1 0 0 0,0 1 0 0 0,0 0 0 0 0,0-1 0 0 0,0 1 0 0 0,0 0 1 0 0,-1 0-1 0 0,1 0 0 0 0,0 0 0 0 0,-1 0 0 0 0,2 1 0 0 0,0 1-3 0 0,2 4 15 0 0,-1 1 0 0 0,0 0 0 0 0,0 0 0 0 0,0 0 0 0 0,-1 0 0 0 0,0 0 0 0 0,-1 0 0 0 0,1 0 0 0 0,-1 11 0 0 0,2 8 7 0 0,-1-14-13 0 0,0 1 1 0 0,0 20-1 0 0,-1-17 9 0 0,6 210-10 0 0,-5-218-37 0 0,1-8 9 0 0,1-4-10 0 0,2-2 42 0 0,-1-1 0 0 0,0 1 0 0 0,-1-1 0 0 0,1 0 0 0 0,-1 0 0 0 0,0 0 0 0 0,-1 0 0 0 0,0-1 0 0 0,4-8 0 0 0,-2 4 29 0 0,0 0 0 0 0,10-14 0 0 0,56-85 271 0 0,-66 102-293 0 0,31-40 140 0 0,-32 44-149 0 0,-1 0 0 0 0,1 0 0 0 0,1 0 0 0 0,-1 0 0 0 0,0 1 0 0 0,1 0 0 0 0,0 0 0 0 0,6-3 0 0 0,-1 3-1 0 0,-1 6 42 0 0,-6-1-46 0 0,0 0 0 0 0,-1 0-1 0 0,0 0 1 0 0,0 0 0 0 0,1 0 0 0 0,-1 0-1 0 0,0 0 1 0 0,-1 1 0 0 0,1-1 0 0 0,0 1-1 0 0,1 3 1 0 0,14 35 35 0 0,-5-10-26 0 0,-12-30-15 0 0,6 9 10 0 0,-1 0-1 0 0,1 0 0 0 0,0-1 1 0 0,13 15-1 0 0,-16-19-10 0 0,-2-4 0 0 0,0 0 0 0 0,0 0 0 0 0,0 1 0 0 0,0-1 0 0 0,0 0 0 0 0,0 0 0 0 0,0 0 0 0 0,0 0 0 0 0,0-1 0 0 0,1 1 0 0 0,-1 0 0 0 0,0 0 0 0 0,1-1 0 0 0,-1 1 0 0 0,0-1 0 0 0,2 1 0 0 0,17 6 0 0 0,-5-5 0 0 0,-10-4 0 0 0,-3 0 0 0 0,4 0-11 0 0,-1 0-1 0 0,1 0 0 0 0,-1-1 1 0 0,0 0-1 0 0,1 0 1 0 0,-1 0-1 0 0,-1 0 0 0 0,1-1 1 0 0,0 0-1 0 0,-1 0 0 0 0,0 0 1 0 0,0-1-1 0 0,6-8 1 0 0,-7 7-2 0 0,2-2-92 0 0,-1 1-1 0 0,0-2 1 0 0,0 1-1 0 0,5-16 1 0 0,-6 11 84 0 0,-1 0 0 0 0,0-1 0 0 0,-1 1 0 0 0,0 0 1 0 0,-1-1-1 0 0,0 1 0 0 0,-1-1 0 0 0,-1 1 1 0 0,0 0-1 0 0,-1 0 0 0 0,-7-19 0 0 0,-13-43 163 0 0,23 74 786 0 0,0 3-783 0 0,0 13-93 0 0,2 1-1 0 0,0-1 1 0 0,0 0-1 0 0,7 19 1 0 0,23 61 247 0 0,-17-55-255 0 0,3 2-133 0 0,-18-41-27 0 0,0-1 1 0 0,0 1-1 0 0,1-1 1 0 0,-1 1 0 0 0,0-1-1 0 0,0 1 1 0 0,1-1-1 0 0,-1 0 1 0 0,0 1-1 0 0,1-1 1 0 0,-1 1-1 0 0,0-1 1 0 0,1 0-1 0 0,-1 1 1 0 0,1-1-1 0 0,-1 0 1 0 0,0 0-1 0 0,1 1 1 0 0,-1-1-1 0 0,1 0 1 0 0,-1 0-1 0 0,2 1 1 0 0,5 0-5228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7.918"/>
    </inkml:context>
    <inkml:brush xml:id="br0">
      <inkml:brushProperty name="width" value="0.05" units="cm"/>
      <inkml:brushProperty name="height" value="0.05" units="cm"/>
    </inkml:brush>
  </inkml:definitions>
  <inkml:trace contextRef="#ctx0" brushRef="#br0">26 5 5527 0 0,'0'0'536'0'0,"-7"0"-472"0"0,-1-2-64 0 0,-2-1 5232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8.304"/>
    </inkml:context>
    <inkml:brush xml:id="br0">
      <inkml:brushProperty name="width" value="0.05" units="cm"/>
      <inkml:brushProperty name="height" value="0.05" units="cm"/>
    </inkml:brush>
  </inkml:definitions>
  <inkml:trace contextRef="#ctx0" brushRef="#br0">116 1 8495 0 0,'0'0'6946'0'0,"-7"0"-6268"0"0,2 1-558 0 0,0 1 1 0 0,0 0-1 0 0,0-1 0 0 0,0 2 0 0 0,0-1 0 0 0,0 0 0 0 0,1 1 0 0 0,-1 0 1 0 0,1 0-1 0 0,0 0 0 0 0,-1 1 0 0 0,2-1 0 0 0,-1 1 0 0 0,-5 7 1 0 0,7-8-115 0 0,-1 0 1 0 0,1 1 0 0 0,0 0-1 0 0,0-1 1 0 0,0 1 0 0 0,1 0-1 0 0,0 0 1 0 0,-1 0 0 0 0,1 0-1 0 0,0 0 1 0 0,1 0 0 0 0,-1 1-1 0 0,1-1 1 0 0,0 0 0 0 0,0 0-1 0 0,0 0 1 0 0,1 1 0 0 0,-1-1 0 0 0,2 5-1 0 0,-1-6 11 0 0,0 0 0 0 0,1 0 1 0 0,-1 0-1 0 0,1-1 0 0 0,-1 1 0 0 0,1 0 0 0 0,0 0 0 0 0,0-1 0 0 0,0 1 0 0 0,3 1 0 0 0,27 22-50 0 0,-18-15-136 0 0,1-2 133 0 0,-14-8 36 0 0,0 0 1 0 0,0-1-1 0 0,0 1 1 0 0,-1 0 0 0 0,1 0-1 0 0,0 0 1 0 0,0 0-1 0 0,0 0 1 0 0,-1 0 0 0 0,1 0-1 0 0,0 0 1 0 0,-1 0-1 0 0,1 0 1 0 0,-1 0-1 0 0,0 0 1 0 0,1 1 0 0 0,-1 0-1 0 0,1 0 0 0 0,2 3 16 0 0,-3-4-5 0 0,1 1-1 0 0,0-1 1 0 0,-1 1 0 0 0,1 0-1 0 0,-1-1 1 0 0,1 1 0 0 0,-1 0-1 0 0,0-1 1 0 0,0 1 0 0 0,0 0-1 0 0,0 0 1 0 0,0-1 0 0 0,0 3 0 0 0,1-1 11 0 0,-7 16-14 0 0,4-16-9 0 0,1 0 0 0 0,-1 0 0 0 0,0-1 0 0 0,0 1 0 0 0,0-1 0 0 0,0 1 0 0 0,-1-1-1 0 0,1 0 1 0 0,-1 0 0 0 0,-4 4 0 0 0,-31 15-11 0 0,37-21-17 0 0,-1 1 0 0 0,1-1 0 0 0,0 0-1 0 0,-1 1 1 0 0,1-1 0 0 0,-1 0 0 0 0,1 0-1 0 0,-1 0 1 0 0,1 0 0 0 0,0-1 0 0 0,-1 1 0 0 0,1 0-1 0 0,-1 0 1 0 0,1-1 0 0 0,0 1 0 0 0,-1-1-1 0 0,-1-1 1 0 0,-19-10-1079 0 0,21 11 649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8.690"/>
    </inkml:context>
    <inkml:brush xml:id="br0">
      <inkml:brushProperty name="width" value="0.05" units="cm"/>
      <inkml:brushProperty name="height" value="0.05" units="cm"/>
    </inkml:brush>
  </inkml:definitions>
  <inkml:trace contextRef="#ctx0" brushRef="#br0">0 39 1375 0 0,'0'0'14803'0'0,"2"-2"-14410"0"0,2-2-286 0 0,1 0-1 0 0,0 1 1 0 0,0-1-1 0 0,0 1 1 0 0,0 0-1 0 0,1 1 1 0 0,0-1-1 0 0,-1 1 1 0 0,1 0-1 0 0,0 0 1 0 0,0 1-1 0 0,0 0 1 0 0,0 0-1 0 0,7 0 1 0 0,-10 1-78 0 0,0-1-1 0 0,0 1 1 0 0,0 0 0 0 0,0 1 0 0 0,0-1 0 0 0,0 0 0 0 0,-1 1 0 0 0,1 0 0 0 0,0 0 0 0 0,0 0 0 0 0,0 0-1 0 0,0 0 1 0 0,-1 0 0 0 0,1 1 0 0 0,-1-1 0 0 0,1 1 0 0 0,-1 0 0 0 0,1 0 0 0 0,-1 0 0 0 0,0 0 0 0 0,0 0-1 0 0,0 0 1 0 0,0 1 0 0 0,0-1 0 0 0,-1 1 0 0 0,1-1 0 0 0,-1 1 0 0 0,1 0 0 0 0,-1-1 0 0 0,1 5 0 0 0,1 3-10 0 0,-2 1 0 0 0,1-1 0 0 0,-1 0 0 0 0,0 0 0 0 0,-1 1 0 0 0,-1-1 0 0 0,1 0 0 0 0,-1 1 1 0 0,-1-1-1 0 0,0 0 0 0 0,-1 0 0 0 0,0 0 0 0 0,0-1 0 0 0,-9 18 0 0 0,5-16-980 0 0,-19 22 1 0 0,6-8-1488 0 0,15-19-3111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08.357"/>
    </inkml:context>
    <inkml:brush xml:id="br0">
      <inkml:brushProperty name="width" value="0.1" units="cm"/>
      <inkml:brushProperty name="height" value="0.1" units="cm"/>
      <inkml:brushProperty name="color" value="#00A0D7"/>
    </inkml:brush>
  </inkml:definitions>
  <inkml:trace contextRef="#ctx0" brushRef="#br0">2701 147 2759 0 0,'-3'-2'4766'0'0,"-66"-29"3265"0"0,26 16-7504 0 0,1 1 1 0 0,-46-7-1 0 0,-46-4 6 0 0,-217-10 1 0 0,-19 31-524 0 0,35 27 294 0 0,-127 52-32 0 0,171-20-272 0 0,-9 19-12 0 0,243-55-53 0 0,20-7-548 0 0,-41 8 1 0 0,57-16-718 0 0,2-1-366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20.811"/>
    </inkml:context>
    <inkml:brush xml:id="br0">
      <inkml:brushProperty name="width" value="0.05" units="cm"/>
      <inkml:brushProperty name="height" value="0.05" units="cm"/>
    </inkml:brush>
  </inkml:definitions>
  <inkml:trace contextRef="#ctx0" brushRef="#br0">1 1 4143 0 0,'1'1'7651'0'0,"10"23"-7321"0"0,0 1-1 0 0,-2 0 1 0 0,-1 0-1 0 0,6 31 1 0 0,-9-34-261 0 0,-3-16-340 0 0,-1-4-124 0 0,0 0-1 0 0,-1 0 0 0 0,1 1 1 0 0,0-1-1 0 0,-1 0 0 0 0,0 0 0 0 0,1 1 1 0 0,-1-1-1 0 0,0 4 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09.039"/>
    </inkml:context>
    <inkml:brush xml:id="br0">
      <inkml:brushProperty name="width" value="0.05" units="cm"/>
      <inkml:brushProperty name="height" value="0.05" units="cm"/>
    </inkml:brush>
  </inkml:definitions>
  <inkml:trace contextRef="#ctx0" brushRef="#br0">43 0 15231 0 0,'-10'19'336'0'0,"7"-11"72"0"0,-3 1 8 0 0,1-1 8 0 0,0 0-336 0 0,-1-1-88 0 0,-1-3 384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17.559"/>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0 36 3223 0 0,'0'0'5135'0'0,"2"-1"-4884"0"0,6-5 515 0 0,-6 5-504 0 0,3-5 23 0 0,-3 5 16 0 0,0 0 3 0 0,17-3 283 0 0,1 1 0 0 0,0 1 0 0 0,0 1 0 0 0,40 2 0 0 0,20-1-171 0 0,92-8-151 0 0,-109 6 34 0 0,0 3 0 0 0,102 14 0 0 0,-129-11-228 0 0,94 16 62 0 0,-74-10-95 0 0,1-3-1 0 0,80 1 1 0 0,-67-10 14 0 0,236 3 461 0 0,69 1-396 0 0,-100 7 57 0 0,-159-2-100 0 0,91-9 140 0 0,-136-2-126 0 0,139 12 0 0 0,-82 11 106 0 0,122 11 302 0 0,-140-27-357 0 0,-107-2-134 0 0,-1-1 0 0 0,1 0 0 0 0,0 1 0 0 0,-1-1 0 0 0,1-1 0 0 0,0 1 0 0 0,-1 0 0 0 0,1-1 0 0 0,3 0 1 0 0,5-2 50 0 0,0 2-46 0 0,-2-2-28 0 0,-8 3-73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23.304"/>
    </inkml:context>
    <inkml:brush xml:id="br0">
      <inkml:brushProperty name="width" value="0.05" units="cm"/>
      <inkml:brushProperty name="height" value="0.05" units="cm"/>
    </inkml:brush>
  </inkml:definitions>
  <inkml:trace contextRef="#ctx0" brushRef="#br0">4474 0 4607 0 0,'0'0'9102'0'0,"1"2"-8746"0"0,1 4-153 0 0,1 1 0 0 0,-1-1 1 0 0,0 1-1 0 0,-1 0 0 0 0,0 0 0 0 0,0 0 1 0 0,0 0-1 0 0,-1 0 0 0 0,0 7 1 0 0,-2 8 180 0 0,-7 36 1 0 0,6-46-349 0 0,-1 1-1 0 0,-1 0 1 0 0,0-1 0 0 0,-1 0-1 0 0,0 0 1 0 0,-1-1-1 0 0,0 0 1 0 0,-1 0 0 0 0,-12 13-1 0 0,2-5-7 0 0,-2 0 0 0 0,0-1 0 0 0,-1-1-1 0 0,-1-1 1 0 0,0-1 0 0 0,-43 22 0 0 0,36-23 7 0 0,-2-2 0 0 0,1-1 0 0 0,-2-1 0 0 0,1-2 0 0 0,-42 6 1 0 0,-359 36-15 0 0,129-46 37 0 0,132-5-123 0 0,38 2 33 0 0,-569 19-292 0 0,660-17 324 0 0,-304 22-39 0 0,0 19 6 0 0,12 27 40 0 0,255-49 183 0 0,1 4 0 0 0,-86 41-1 0 0,-60 44-25 0 0,12 20-88 0 0,166-99-76 0 0,1 3 0 0 0,2 2 0 0 0,-53 57 0 0 0,-11 40-391 0 0,93-113 216 0 0,1 0 0 0 0,1 1 0 0 0,1 1 0 0 0,-14 42 0 0 0,18-41-852 0 0,0-2-48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38.805"/>
    </inkml:context>
    <inkml:brush xml:id="br0">
      <inkml:brushProperty name="width" value="0.05" units="cm"/>
      <inkml:brushProperty name="height" value="0.05" units="cm"/>
    </inkml:brush>
  </inkml:definitions>
  <inkml:trace contextRef="#ctx0" brushRef="#br0">58 1 10367 0 0,'0'0'935'0'0,"-1"1"-768"0"0,0 5-69 0 0,1-5 316 0 0,-1 2 135 0 0,-5 26 6 0 0,2-1 0 0 0,-1 49 1 0 0,2-37-361 0 0,1 75-297 0 0,2-70 4 0 0,-1-1 0 0 0,-14 83 0 0 0,9-105 8 0 0,6-22 75 0 0,0 0 1 0 0,0 0-1 0 0,0 1 1 0 0,0-1-1 0 0,0 0 1 0 0,0 0-1 0 0,0 0 0 0 0,0 0 1 0 0,0 1-1 0 0,0-1 1 0 0,0 0-1 0 0,0 0 1 0 0,0 0-1 0 0,0 0 1 0 0,0 0-1 0 0,0 1 1 0 0,0-1-1 0 0,-1 0 1 0 0,1 0-1 0 0,0 0 1 0 0,0 0-1 0 0,0 0 1 0 0,0 1-1 0 0,0-1 1 0 0,0 0-1 0 0,0 0 1 0 0,0 0-1 0 0,-1 0 1 0 0,1 0-1 0 0,0 0 1 0 0,0 0-1 0 0,0 0 0 0 0,0 1 1 0 0,0-1-1 0 0,-1 0 1 0 0,1 0-1 0 0,0 0 1 0 0,0 0-1 0 0,0 0 1 0 0,0 0-1 0 0,-1 0 1 0 0,1 0-1 0 0,0 0 1 0 0,0 0-1 0 0,0 0 1 0 0,0 0-1 0 0,-1 0 1 0 0,1 0-1 0 0,0 0 1 0 0,0 0-1 0 0,0 0 1 0 0,0-1-1 0 0,-5-10-74 0 0,4 7 170 0 0,0 0-1 0 0,1 0 0 0 0,-1 0 0 0 0,1-1 0 0 0,1-5 0 0 0,-1 7-27 0 0,0 1-44 0 0,0 1 0 0 0,0 0 0 0 0,1 0 1 0 0,-1 0-1 0 0,1-1 0 0 0,-1 1 0 0 0,0 0 0 0 0,1 0 1 0 0,0 0-1 0 0,-1 0 0 0 0,1 0 0 0 0,0 0 1 0 0,0 0-1 0 0,1-2 0 0 0,-2 3 11 0 0,8-7 110 0 0,12 4-7 0 0,1 3 74 0 0,0 1 0 0 0,36 6-1 0 0,-9-1 189 0 0,-25-3-252 0 0,-1-1-1 0 0,1-1 1 0 0,-1-1 0 0 0,0-1-1 0 0,41-7 1 0 0,-50 5-117 0 0,-1-1 1 0 0,0 0 0 0 0,0 0-1 0 0,0-2 1 0 0,-1 1-1 0 0,0-1 1 0 0,0-1-1 0 0,0 0 1 0 0,-1-1 0 0 0,17-15-1 0 0,-21 17 3 0 0,-1 0 1 0 0,1 0-1 0 0,-2-1 0 0 0,1 0 0 0 0,-1 0 0 0 0,1 0 1 0 0,-2 0-1 0 0,1 0 0 0 0,-1-1 0 0 0,-1 0 0 0 0,1 1 1 0 0,-1-1-1 0 0,0 0 0 0 0,-1 0 0 0 0,0-1 0 0 0,0 1 1 0 0,-1-16-1 0 0,-1 19 14 0 0,0 0 1 0 0,0 0-1 0 0,0 0 0 0 0,0 0 1 0 0,-1 0-1 0 0,0 0 0 0 0,0 1 1 0 0,0-1-1 0 0,0 1 0 0 0,-1-1 1 0 0,0 1-1 0 0,0 0 0 0 0,0 0 1 0 0,0 0-1 0 0,-1 0 0 0 0,0 1 1 0 0,1 0-1 0 0,-1-1 0 0 0,0 1 1 0 0,-1 1-1 0 0,1-1 0 0 0,-1 0 1 0 0,1 1-1 0 0,-1 0 0 0 0,-9-3 1 0 0,11 5-13 0 0,0-1 0 0 0,0 1 0 0 0,0 0 0 0 0,1 0 0 0 0,-1 0 0 0 0,0 0 0 0 0,0 1 0 0 0,0-1 0 0 0,0 1 0 0 0,0 0 0 0 0,0-1 0 0 0,1 1 0 0 0,-1 1 0 0 0,0-1 0 0 0,1 0 0 0 0,-1 1 0 0 0,0-1 0 0 0,1 1 0 0 0,0 0 1 0 0,-1-1-1 0 0,1 1 0 0 0,0 1 0 0 0,0-1 0 0 0,0 0 0 0 0,-2 4 0 0 0,-1 2 26 0 0,-1 0-1 0 0,1 0 1 0 0,1 0 0 0 0,0 1 0 0 0,0-1-1 0 0,-4 16 1 0 0,6-13-26 0 0,-1 0 0 0 0,2 1 0 0 0,0-1 0 0 0,0 1 0 0 0,1-1 0 0 0,1 1 0 0 0,0-1 0 0 0,0 0 0 0 0,1 1 0 0 0,0-1 0 0 0,1 0 0 0 0,1 0 0 0 0,-1 0 0 0 0,2 0 0 0 0,0-1-1 0 0,0 0 1 0 0,1 0 0 0 0,0 0 0 0 0,0-1 0 0 0,15 16 0 0 0,-17-21-124 0 0,0-1 0 0 0,0 1 0 0 0,1-1 0 0 0,-1 0 0 0 0,1-1 0 0 0,0 1 0 0 0,0-1-1 0 0,0 0 1 0 0,0 0 0 0 0,1 0 0 0 0,-1-1 0 0 0,0 0 0 0 0,1 0 0 0 0,-1 0 0 0 0,6-1 0 0 0,-4 0-57 0 0,-1 0 1 0 0,1 0 0 0 0,-1-1-1 0 0,0 0 1 0 0,1 0-1 0 0,-1 0 1 0 0,0-1 0 0 0,0 0-1 0 0,1-1 1 0 0,-2 1 0 0 0,1-1-1 0 0,7-5 1 0 0,3-3-688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39.407"/>
    </inkml:context>
    <inkml:brush xml:id="br0">
      <inkml:brushProperty name="width" value="0.05" units="cm"/>
      <inkml:brushProperty name="height" value="0.05" units="cm"/>
    </inkml:brush>
  </inkml:definitions>
  <inkml:trace contextRef="#ctx0" brushRef="#br0">170 6 2303 0 0,'0'0'12311'0'0,"-1"-1"-11973"0"0,-1 1 1 0 0,1-1-1 0 0,-1 0 0 0 0,1 0 1 0 0,-1 1-1 0 0,1-1 0 0 0,-4 0 1 0 0,0 3-200 0 0,0 0 0 0 0,1 1 1 0 0,-1-1-1 0 0,0 1 1 0 0,1 0-1 0 0,0 0 0 0 0,0 0 1 0 0,0 1-1 0 0,0-1 1 0 0,0 1-1 0 0,-3 5 0 0 0,4-6-119 0 0,1 1-1 0 0,-1-1 0 0 0,1 1 0 0 0,0 0 1 0 0,0-1-1 0 0,1 1 0 0 0,-1 0 0 0 0,1 0 0 0 0,0 0 1 0 0,0 1-1 0 0,0-1 0 0 0,1 0 0 0 0,-1 0 1 0 0,1 8-1 0 0,0-8-13 0 0,0 0-1 0 0,1-1 1 0 0,-1 1-1 0 0,1-1 1 0 0,0 1 0 0 0,0-1-1 0 0,0 0 1 0 0,2 4 0 0 0,1 2-4 0 0,8 20-9 0 0,-9-23-41 0 0,0 0-1 0 0,0 1 1 0 0,-1-1 0 0 0,0 1 0 0 0,0-1 0 0 0,0 1 0 0 0,0 12 0 0 0,-2-18 43 0 0,0 1-1 0 0,-1-1 1 0 0,1 1 0 0 0,-1-1-1 0 0,1 0 1 0 0,-1 1-1 0 0,0-1 1 0 0,0 0-1 0 0,1 1 1 0 0,-1-1-1 0 0,0 0 1 0 0,0 0 0 0 0,0 0-1 0 0,0 0 1 0 0,-1 0-1 0 0,1 0 1 0 0,0 0-1 0 0,0 0 1 0 0,-1 0 0 0 0,1 0-1 0 0,0-1 1 0 0,-1 1-1 0 0,1-1 1 0 0,-1 1-1 0 0,1-1 1 0 0,0 1 0 0 0,-3-1-1 0 0,-4 0-28 0 0,1 0-1 0 0,-1-1 1 0 0,-7-1-1 0 0,12 2 22 0 0,1-1-1 0 0,-1 0 0 0 0,1 1 1 0 0,0-1-1 0 0,0 0 1 0 0,-1-1-1 0 0,1 1 1 0 0,0 0-1 0 0,0-1 0 0 0,0 1 1 0 0,0-1-1 0 0,0 1 1 0 0,-2-4-1 0 0,-12-6-948 0 0,16 11 492 0 0,-3-5-1442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39.843"/>
    </inkml:context>
    <inkml:brush xml:id="br0">
      <inkml:brushProperty name="width" value="0.05" units="cm"/>
      <inkml:brushProperty name="height" value="0.05" units="cm"/>
    </inkml:brush>
  </inkml:definitions>
  <inkml:trace contextRef="#ctx0" brushRef="#br0">218 18 14255 0 0,'0'0'1426'0'0,"-4"-6"-466"0"0,3 5-875 0 0,0 0 1 0 0,0 0 0 0 0,-1 0 0 0 0,1 0 0 0 0,0 0 0 0 0,-1 0 0 0 0,1 0 0 0 0,0 0 0 0 0,-1 1 0 0 0,1-1-1 0 0,-1 1 1 0 0,1-1 0 0 0,-1 1 0 0 0,0 0 0 0 0,1-1 0 0 0,-1 1 0 0 0,1 0 0 0 0,-1 0 0 0 0,0 0-1 0 0,1 0 1 0 0,-1 0 0 0 0,1 1 0 0 0,-1-1 0 0 0,0 0 0 0 0,1 1 0 0 0,-3 0 0 0 0,-1 1-14 0 0,1-1 1 0 0,0 1 0 0 0,-1 0-1 0 0,1 0 1 0 0,0 0 0 0 0,0 1 0 0 0,0-1-1 0 0,-5 5 1 0 0,6-3-36 0 0,-1-1-1 0 0,1 1 1 0 0,0 0 0 0 0,0 0 0 0 0,1 0-1 0 0,-1 0 1 0 0,1 1 0 0 0,0-1 0 0 0,0 0-1 0 0,0 1 1 0 0,1 0 0 0 0,-1-1 0 0 0,1 1-1 0 0,0 0 1 0 0,0 0 0 0 0,1 0-1 0 0,0 8 1 0 0,0-11-33 0 0,0 0-1 0 0,0-1 1 0 0,0 1-1 0 0,0-1 1 0 0,1 1 0 0 0,-1-1-1 0 0,0 1 1 0 0,1-1-1 0 0,-1 0 1 0 0,1 1-1 0 0,0-1 1 0 0,0 1-1 0 0,-1-1 1 0 0,1 0 0 0 0,1 2-1 0 0,2 1 0 0 0,10 21 6 0 0,-6-14-118 0 0,-2 0 1 0 0,1 0-1 0 0,-1 1 0 0 0,-1 0 1 0 0,0 0-1 0 0,3 15 0 0 0,-7-25 106 0 0,-1-1 0 0 0,0 0-1 0 0,0 1 1 0 0,0-1 0 0 0,0 0 0 0 0,0 1-1 0 0,0-1 1 0 0,0 0 0 0 0,0 0 0 0 0,-1 1-1 0 0,1-1 1 0 0,0 0 0 0 0,-1 1 0 0 0,1-1-1 0 0,-1 0 1 0 0,0 0 0 0 0,1 0 0 0 0,-1 0-1 0 0,0 0 1 0 0,0 0 0 0 0,1 0 0 0 0,-1 0-1 0 0,0 0 1 0 0,0 0 0 0 0,0 0-1 0 0,-2 1 1 0 0,0 0 6 0 0,0-1-1 0 0,0 1 0 0 0,0-1 1 0 0,0 1-1 0 0,0-1 0 0 0,0 0 1 0 0,-4 0-1 0 0,1 0-115 0 0,-1-1 1 0 0,1 0-1 0 0,0 0 1 0 0,-1-1-1 0 0,1 1 0 0 0,0-1 1 0 0,0-1-1 0 0,0 1 1 0 0,0-1-1 0 0,0 0 0 0 0,0-1 1 0 0,0 1-1 0 0,1-1 1 0 0,-1 0-1 0 0,1-1 0 0 0,0 1 1 0 0,-7-6-1 0 0,2-1-6199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40.814"/>
    </inkml:context>
    <inkml:brush xml:id="br0">
      <inkml:brushProperty name="width" value="0.05" units="cm"/>
      <inkml:brushProperty name="height" value="0.05" units="cm"/>
    </inkml:brush>
  </inkml:definitions>
  <inkml:trace contextRef="#ctx0" brushRef="#br0">226 122 2759 0 0,'-13'-31'2507'0'0,"1"2"4629"0"0,9 23-6656 0 0,-1 1 1 0 0,1-1-1 0 0,-1 0 1 0 0,0 1-1 0 0,0 0 1 0 0,-1 0-1 0 0,-7-6 1 0 0,10 9-406 0 0,0 1 0 0 0,0-1 1 0 0,0 1-1 0 0,-1 0 0 0 0,1 0 1 0 0,0 0-1 0 0,-1 0 0 0 0,1 0 1 0 0,0 1-1 0 0,-1-1 0 0 0,1 1 1 0 0,-1 0-1 0 0,1-1 1 0 0,-1 1-1 0 0,1 0 0 0 0,-1 0 1 0 0,1 1-1 0 0,-1-1 0 0 0,1 0 1 0 0,-1 1-1 0 0,1 0 0 0 0,-1-1 1 0 0,-2 3-1 0 0,-2 0-8 0 0,1 0 0 0 0,0 1 0 0 0,0 0 1 0 0,1 0-1 0 0,-1 1 0 0 0,1-1 0 0 0,0 1 0 0 0,0 1 1 0 0,1-1-1 0 0,-1 0 0 0 0,1 1 0 0 0,0 0 0 0 0,1 0 1 0 0,-1 0-1 0 0,-4 13 0 0 0,5-9-54 0 0,-1 0 1 0 0,1 0-1 0 0,0 1 1 0 0,1-1-1 0 0,1 1 1 0 0,0 0-1 0 0,0-1 0 0 0,1 1 1 0 0,1 19-1 0 0,0-24-14 0 0,-1-3 0 0 0,0-1 1 0 0,1 0-1 0 0,-1 0 0 0 0,1 0 0 0 0,-1 0 1 0 0,1 0-1 0 0,0 0 0 0 0,-1 0 0 0 0,1 0 0 0 0,0 0 1 0 0,1 0-1 0 0,-1 0 0 0 0,0 0 0 0 0,0-1 1 0 0,3 3-1 0 0,-1-1-19 0 0,-1-1 1 0 0,1 1-1 0 0,0-1 1 0 0,0 0-1 0 0,0 0 1 0 0,0 0-1 0 0,0-1 1 0 0,0 1-1 0 0,0-1 1 0 0,1 1-1 0 0,-1-1 1 0 0,1 0-1 0 0,-1 0 1 0 0,1-1-1 0 0,-1 1 1 0 0,1-1-1 0 0,-1 0 0 0 0,1 0 1 0 0,6 0-1 0 0,-5-1 10 0 0,0 1-1 0 0,0-1 0 0 0,-1 0 0 0 0,1 0 1 0 0,-1 0-1 0 0,1-1 0 0 0,-1 0 0 0 0,1 0 0 0 0,-1 0 1 0 0,0 0-1 0 0,0 0 0 0 0,0-1 0 0 0,0 0 1 0 0,5-5-1 0 0,-3 2 10 0 0,-1 1 1 0 0,-1-1-1 0 0,1 0 0 0 0,-1-1 1 0 0,0 1-1 0 0,0-1 0 0 0,-1 0 1 0 0,0 0-1 0 0,0 0 1 0 0,-1 0-1 0 0,1 0 0 0 0,-2-1 1 0 0,1 1-1 0 0,-1-1 0 0 0,0 1 1 0 0,-1-16-1 0 0,0 7 1 0 0,1 9 0 0 0,-1 1 0 0 0,-1 0 0 0 0,1 0 0 0 0,-1-1 0 0 0,0 1 0 0 0,0 0 0 0 0,-2-6 0 0 0,2 12 22 0 0,-1-4 471 0 0,3 4-479 0 0,-1 0 0 0 0,0-1 0 0 0,1 1 0 0 0,-1 0 0 0 0,0 0 0 0 0,1 0 0 0 0,-1 0-1 0 0,0 0 1 0 0,1 0 0 0 0,-1 0 0 0 0,0 0 0 0 0,1 0 0 0 0,-1 0 0 0 0,0 0 0 0 0,1 0 0 0 0,-1 0-1 0 0,0 1 1 0 0,0-1 0 0 0,1 0 0 0 0,-1 0 0 0 0,0 0 0 0 0,1 0 0 0 0,-1 0 0 0 0,0 1 0 0 0,0-1-1 0 0,1 0 1 0 0,-1 1 0 0 0,10 2-14 0 0,-9-2 0 0 0,1-1 0 0 0,-1 1 0 0 0,0-1 0 0 0,0 0 0 0 0,1 1 0 0 0,-1-1 0 0 0,0 0 0 0 0,1 0 0 0 0,-1 0 0 0 0,0 0 0 0 0,1 0 0 0 0,1 0 0 0 0,1-1 0 0 0,7 0 0 0 0,-10 1 0 0 0,0 1 0 0 0,0-1 1 0 0,0-1-1 0 0,0 1 0 0 0,0 0 0 0 0,0 0 0 0 0,0 0 0 0 0,0 0 1 0 0,0-1-1 0 0,0 1 0 0 0,0 0 0 0 0,-1-1 0 0 0,1 1 0 0 0,0-1 0 0 0,1 0 1 0 0,4-3-110 0 0,13-5-927 0 0,-8 3-1419 0 0,2 0-3468 0 0,4-3 4259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41.429"/>
    </inkml:context>
    <inkml:brush xml:id="br0">
      <inkml:brushProperty name="width" value="0.05" units="cm"/>
      <inkml:brushProperty name="height" value="0.05" units="cm"/>
    </inkml:brush>
  </inkml:definitions>
  <inkml:trace contextRef="#ctx0" brushRef="#br0">452 78 2303 0 0,'0'0'102'0'0,"0"-8"20"0"0,-3-20 4572 0 0,2 24-3576 0 0,0 0 1 0 0,0 0 0 0 0,0 0-1 0 0,-1 1 1 0 0,0-1 0 0 0,1 0-1 0 0,-5-6 1 0 0,5 9-632 0 0,-19-2 1054 0 0,17 3-1457 0 0,-1 1 1 0 0,1-1 0 0 0,0 1-1 0 0,0 0 1 0 0,-1 0-1 0 0,1 1 1 0 0,0-1 0 0 0,0 0-1 0 0,0 1 1 0 0,1 0-1 0 0,-1 0 1 0 0,0 0 0 0 0,1 0-1 0 0,-1 0 1 0 0,1 0-1 0 0,0 1 1 0 0,-1-1 0 0 0,1 1-1 0 0,0 0 1 0 0,-2 4-1 0 0,-4 6 102 0 0,0 1 0 0 0,-10 28 1 0 0,9-17-104 0 0,2 1 0 0 0,0-1 1 0 0,-5 47-1 0 0,2 80-46 0 0,8-102-37 0 0,-9 78-115 0 0,8-104-76 0 0,-2 0 0 0 0,-1 0-1 0 0,-10 28 1 0 0,13-43 94 0 0,-1-1 0 0 0,0 0 0 0 0,-6 9 0 0 0,8-14 60 0 0,-1 1 0 0 0,1-1 0 0 0,-1 0-1 0 0,0 0 1 0 0,0 0 0 0 0,0 0 0 0 0,0-1 0 0 0,0 1-1 0 0,-5 2 1 0 0,5-4 9 0 0,0 0 1 0 0,0 0-1 0 0,0-1 0 0 0,0 1 1 0 0,0-1-1 0 0,0 0 0 0 0,0 0 0 0 0,0 0 1 0 0,-1 0-1 0 0,1 0 0 0 0,0-1 0 0 0,0 1 1 0 0,0-1-1 0 0,0 0 0 0 0,0 0 1 0 0,1 0-1 0 0,-1 0 0 0 0,0-1 0 0 0,0 1 1 0 0,1-1-1 0 0,-4-2 0 0 0,-4-3-87 0 0,1 0 1 0 0,0 0-1 0 0,0-1 0 0 0,-10-12 0 0 0,13 12 152 0 0,0 1-1 0 0,0-2 0 0 0,1 1 0 0 0,0-1 1 0 0,0 1-1 0 0,-4-15 0 0 0,6 16-6 0 0,1 1 0 0 0,1-1 0 0 0,-1 1 0 0 0,1-1 0 0 0,0 1 0 0 0,1-1 0 0 0,0 0 0 0 0,0 0 0 0 0,0 1 0 0 0,2-11 0 0 0,-1 13 18 0 0,1-1 0 0 0,0 1 0 0 0,0-1 1 0 0,0 1-1 0 0,0 0 0 0 0,1 0 0 0 0,-1 0 0 0 0,1 0 0 0 0,0 0 0 0 0,0 1 0 0 0,1-1 0 0 0,-1 1 0 0 0,1 0 0 0 0,6-5 0 0 0,5-2 173 0 0,1 0 0 0 0,23-9 0 0 0,11-3 407 0 0,58-15-1 0 0,-103 35-604 0 0,66-17 201 0 0,22-8-198 0 0,-84 23-50 0 0,-7 4-108 0 0,4-9-1345 0 0,-1-1-3284 0 0,-3 0-1765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42.253"/>
    </inkml:context>
    <inkml:brush xml:id="br0">
      <inkml:brushProperty name="width" value="0.05" units="cm"/>
      <inkml:brushProperty name="height" value="0.05" units="cm"/>
    </inkml:brush>
  </inkml:definitions>
  <inkml:trace contextRef="#ctx0" brushRef="#br0">189 91 9991 0 0,'-6'-15'1063'0'0,"4"9"-800"0"0,-1 0 0 0 0,0 1 0 0 0,0-1 0 0 0,0 1 0 0 0,-1 0 0 0 0,0 0 0 0 0,0 0 0 0 0,0 1 0 0 0,-1-1-1 0 0,0 1 1 0 0,0 0 0 0 0,0 1 0 0 0,-9-6 0 0 0,12 8-228 0 0,1 1 0 0 0,-1-1 0 0 0,0 1 0 0 0,0-1-1 0 0,0 1 1 0 0,0 0 0 0 0,0 0 0 0 0,1 0 0 0 0,-1 0 0 0 0,0 0-1 0 0,0 1 1 0 0,0-1 0 0 0,0 0 0 0 0,0 1 0 0 0,1 0-1 0 0,-1-1 1 0 0,0 1 0 0 0,0 0 0 0 0,1 0 0 0 0,-1 0 0 0 0,0 0-1 0 0,1 0 1 0 0,-1 0 0 0 0,1 0 0 0 0,0 1 0 0 0,-1-1 0 0 0,1 0-1 0 0,0 1 1 0 0,-2 2 0 0 0,-2 3 58 0 0,0 0 1 0 0,1 0-1 0 0,0 0 1 0 0,0 1-1 0 0,-4 10 1 0 0,0 7 45 0 0,0 1 1 0 0,2 0 0 0 0,1 0 0 0 0,-3 38-1 0 0,7-58-126 0 0,1-5-13 0 0,0 1 0 0 0,0-1 1 0 0,0 1-1 0 0,0 0 0 0 0,0-1 0 0 0,0 1 1 0 0,0-1-1 0 0,0 1 0 0 0,1 0 0 0 0,-1-1 0 0 0,1 1 1 0 0,-1-1-1 0 0,1 1 0 0 0,1 1 0 0 0,-2-1-12 0 0,1 2 35 0 0,9 1-210 0 0,-8-5 178 0 0,-1 0 1 0 0,1 0-1 0 0,-1 0 0 0 0,1 0 0 0 0,-1 0 1 0 0,1-1-1 0 0,-1 1 0 0 0,0-1 0 0 0,1 1 1 0 0,-1-1-1 0 0,0 1 0 0 0,1-1 0 0 0,1-1 1 0 0,0 0-16 0 0,3-2 19 0 0,0 1 1 0 0,0-2-1 0 0,0 1 1 0 0,-1-1-1 0 0,1 0 1 0 0,-1 0-1 0 0,-1 0 1 0 0,1-1 0 0 0,4-6-1 0 0,6-12-13 0 0,12-25-1 0 0,-14 25 15 0 0,-9 17 8 0 0,10-20 110 0 0,14-35 0 0 0,-27 60 732 0 0,-1 4-674 0 0,-5 30 184 0 0,0 50 0 0 0,5-72-294 0 0,1 1 0 0 0,-1-1 1 0 0,2 1-1 0 0,0-1 0 0 0,0 0 0 0 0,1 0 1 0 0,0 1-1 0 0,1-2 0 0 0,4 11 0 0 0,-6-18-76 0 0,-1 0 0 0 0,0 0 1 0 0,1-1-1 0 0,-1 1 0 0 0,1 0 0 0 0,-1-1 0 0 0,1 1 0 0 0,0-1 0 0 0,0 1 0 0 0,0-1 1 0 0,0 0-1 0 0,0 0 0 0 0,0 0 0 0 0,0 0 0 0 0,0 0 0 0 0,0 0 0 0 0,0 0 0 0 0,1-1 0 0 0,3 1 1 0 0,0 0-43 0 0,0-1 1 0 0,-1 0-1 0 0,1 0 1 0 0,0 0-1 0 0,0-1 1 0 0,-1 0-1 0 0,7-1 1 0 0,5-3-280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55.929"/>
    </inkml:context>
    <inkml:brush xml:id="br0">
      <inkml:brushProperty name="width" value="0.05" units="cm"/>
      <inkml:brushProperty name="height" value="0.05" units="cm"/>
    </inkml:brush>
  </inkml:definitions>
  <inkml:trace contextRef="#ctx0" brushRef="#br0">74 0 13847 0 0,'0'0'2827'0'0,"-1"2"-2108"0"0,-11 21 1045 0 0,8-16-1422 0 0,1-1 0 0 0,-1 1 1 0 0,-2 9-1 0 0,-8 33 167 0 0,-9 56 0 0 0,20-88-567 0 0,1 1-1 0 0,1-1 1 0 0,1 1-1 0 0,0 0 1 0 0,1-1-1 0 0,1 1 1 0 0,4 16 0 0 0,-5-30-15 0 0,0-1 0 0 0,0 0 0 0 0,0 1 0 0 0,0-1 0 0 0,1 0 0 0 0,-1 0 0 0 0,1 0 0 0 0,-1 0 0 0 0,1 0 0 0 0,0 0 0 0 0,1-1 0 0 0,-1 1 0 0 0,0-1 0 0 0,1 1 0 0 0,-1-1 0 0 0,1 0 0 0 0,0 0 0 0 0,-1 0 0 0 0,1 0 0 0 0,0 0 0 0 0,7 2 0 0 0,1-1 36 0 0,0-1 1 0 0,1 0-1 0 0,0 0 0 0 0,-1-1 0 0 0,1-1 0 0 0,0 0 1 0 0,-1 0-1 0 0,1-1 0 0 0,15-3 0 0 0,-12 0-252 0 0,0 0 1 0 0,1-1-1 0 0,-1-1 0 0 0,18-9 1 0 0,3-6-4866 0 0,-22 10-241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27.048"/>
    </inkml:context>
    <inkml:brush xml:id="br0">
      <inkml:brushProperty name="width" value="0.05" units="cm"/>
      <inkml:brushProperty name="height" value="0.05" units="cm"/>
    </inkml:brush>
  </inkml:definitions>
  <inkml:trace contextRef="#ctx0" brushRef="#br0">155 41 3679 0 0,'0'0'554'0'0,"-12"-10"3839"0"0,-11-16-533 0 0,12 26-2569 0 0,4 0-926 0 0,1-2-19 0 0,5 1-299 0 0,0 1 0 0 0,0 0 0 0 0,0-1 0 0 0,0 1 0 0 0,0 0 0 0 0,0 0 0 0 0,0-1 0 0 0,0 1 0 0 0,0 0 0 0 0,0 0 1 0 0,0 0-1 0 0,0 0 0 0 0,0 0 0 0 0,1 1 0 0 0,-1-1 0 0 0,0 0 0 0 0,0 0 0 0 0,0 1 0 0 0,0-1 0 0 0,0 0 0 0 0,0 1 0 0 0,0-1 0 0 0,0 1 0 0 0,0-1 0 0 0,-1 2 0 0 0,-13 6 236 0 0,12-7-252 0 0,1 0 0 0 0,0 0-1 0 0,0 0 1 0 0,0 0 0 0 0,0 1 0 0 0,0-1-1 0 0,0 1 1 0 0,0-1 0 0 0,0 1 0 0 0,-2 2 0 0 0,0 1-23 0 0,1 0 0 0 0,0 0 0 0 0,0 1 0 0 0,0-1 0 0 0,0 1 0 0 0,1 0 0 0 0,0 0 1 0 0,0 0-1 0 0,1 0 0 0 0,0 0 0 0 0,0 0 0 0 0,0 0 0 0 0,0 0 0 0 0,1 0 0 0 0,0 0 0 0 0,1 1 1 0 0,-1-1-1 0 0,1 0 0 0 0,0 0 0 0 0,1 0 0 0 0,-1 0 0 0 0,5 8 0 0 0,4 7-32 0 0,2 0 0 0 0,18 23 0 0 0,-21-33 24 0 0,-4-5 0 0 0,0 0 0 0 0,0 1 0 0 0,6 10 0 0 0,-6-5 0 0 0,-5-10 0 0 0,0-1-24 0 0,0 0 0 0 0,0 0 0 0 0,0 1 0 0 0,0-1 0 0 0,0 0 0 0 0,0 0 0 0 0,0 0 0 0 0,0 1 0 0 0,-1-1 0 0 0,1 0 0 0 0,-1 0 0 0 0,1 0 0 0 0,-1 0 0 0 0,1 0 0 0 0,-1 0 0 0 0,0 0 0 0 0,1 0 0 0 0,-1 0 0 0 0,0 0 0 0 0,0 0 0 0 0,1 0 0 0 0,-1 0 0 0 0,0 0 0 0 0,0-1 0 0 0,0 1 0 0 0,0 0 0 0 0,0-1 0 0 0,-1 1 0 0 0,1-1 0 0 0,0 1 0 0 0,-2 0 0 0 0,1 0-104 0 0,-1 0-4 0 0,0 1-101 0 0,0 0-1 0 0,0-1 1 0 0,-1 0 0 0 0,1 1-1 0 0,0-1 1 0 0,0 0 0 0 0,-1-1 0 0 0,1 1-1 0 0,0-1 1 0 0,-6 1 0 0 0,0-1-517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56.413"/>
    </inkml:context>
    <inkml:brush xml:id="br0">
      <inkml:brushProperty name="width" value="0.05" units="cm"/>
      <inkml:brushProperty name="height" value="0.05" units="cm"/>
    </inkml:brush>
  </inkml:definitions>
  <inkml:trace contextRef="#ctx0" brushRef="#br0">1 48 7367 0 0,'0'0'1938'0'0,"2"-1"-645"0"0,85-6 3920 0 0,46-11-3719 0 0,-27 0-3536 0 0,-93 15 882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56.798"/>
    </inkml:context>
    <inkml:brush xml:id="br0">
      <inkml:brushProperty name="width" value="0.05" units="cm"/>
      <inkml:brushProperty name="height" value="0.05" units="cm"/>
    </inkml:brush>
  </inkml:definitions>
  <inkml:trace contextRef="#ctx0" brushRef="#br0">0 58 6447 0 0,'0'0'499'0'0,"2"0"-174"0"0,84-6 6401 0 0,45-13-3740 0 0,33-4-2804 0 0,-126 19-164 0 0,-25 1-89 0 0,22 0 0 0 0,-5 3-864 0 0,-12 0-2877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57.199"/>
    </inkml:context>
    <inkml:brush xml:id="br0">
      <inkml:brushProperty name="width" value="0.05" units="cm"/>
      <inkml:brushProperty name="height" value="0.05" units="cm"/>
    </inkml:brush>
  </inkml:definitions>
  <inkml:trace contextRef="#ctx0" brushRef="#br0">36 21 4607 0 0,'0'1'7708'0'0,"-7"20"-6127"0"0,-8 40 0 0 0,12-43-1544 0 0,0-7-4 0 0,1 0 1 0 0,1 0-1 0 0,0 18 0 0 0,0 15 30 0 0,0-35-63 0 0,0-1 0 0 0,1 1 0 0 0,0-1 0 0 0,0 1 1 0 0,1-1-1 0 0,0 1 0 0 0,4 10 0 0 0,-1-11 0 0 0,7-7 0 0 0,-4-2 5 0 0,-1-1-1 0 0,1 0 0 0 0,0-1 0 0 0,-1 1 1 0 0,0-1-1 0 0,0 0 0 0 0,0-1 0 0 0,0 1 1 0 0,0-1-1 0 0,-1-1 0 0 0,1 1 0 0 0,-1-1 1 0 0,0 0-1 0 0,-1 0 0 0 0,6-6 0 0 0,6-12 90 0 0,0 0 0 0 0,17-33-1 0 0,-30 50-71 0 0,67-138 174 0 0,-69 142 1105 0 0,-3 26-521 0 0,-4 11-672 0 0,1 1 0 0 0,2 0 0 0 0,2 61 0 0 0,1-95-108 0 0,0 7 5 0 0,1 1 0 0 0,0 0-1 0 0,0 0 1 0 0,1 0 0 0 0,0-1-1 0 0,1 1 1 0 0,0-1 0 0 0,0 1-1 0 0,9 15 1 0 0,-11-23-142 0 0,1-2-70 0 0,8 1-1201 0 0,1-2-4743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58.156"/>
    </inkml:context>
    <inkml:brush xml:id="br0">
      <inkml:brushProperty name="width" value="0.05" units="cm"/>
      <inkml:brushProperty name="height" value="0.05" units="cm"/>
    </inkml:brush>
  </inkml:definitions>
  <inkml:trace contextRef="#ctx0" brushRef="#br0">84 42 10623 0 0,'0'0'964'0'0,"0"2"-794"0"0,-2 3-56 0 0,-21 46 3380 0 0,-4 9-2644 0 0,17-25-813 0 0,-9 47 0 0 0,17-71-31 0 0,1-4-18 0 0,18-20-48 0 0,-4-3 103 0 0,0 0 1 0 0,18-35-1 0 0,9-13 27 0 0,-33 55-70 0 0,0 1 0 0 0,0 0 0 0 0,0 0 0 0 0,1 1 0 0 0,0 0 0 0 0,0 0 0 0 0,12-6 0 0 0,-15 11 1 0 0,1 0 1 0 0,0 1-1 0 0,0-1 0 0 0,0 1 0 0 0,0 1 0 0 0,0-1 1 0 0,0 1-1 0 0,12 1 0 0 0,-11 1 53 0 0,9-2 38 0 0,-8 0-35 0 0,60-6 77 0 0,-67 6-123 0 0,0 0-1 0 0,0 0 1 0 0,1 0-1 0 0,-1 0 0 0 0,0 0 1 0 0,0-1-1 0 0,0 1 1 0 0,0 0-1 0 0,0 0 1 0 0,0-1-1 0 0,0 1 1 0 0,0-1-1 0 0,0 1 0 0 0,0-1 1 0 0,0 0-1 0 0,0 1 1 0 0,0-1-1 0 0,0 0 1 0 0,0 1-1 0 0,0-1 1 0 0,-1 0-1 0 0,1 0 0 0 0,1-1 1 0 0,-1 0 1341 0 0,-1 4-1339 0 0,0-1 1 0 0,0 1-1 0 0,0-1 1 0 0,0 1-1 0 0,0-1 1 0 0,0 0-1 0 0,0 1 1 0 0,-1-1-1 0 0,1 1 0 0 0,-1 2 1 0 0,-21 56 115 0 0,12-36 12 0 0,1 1 0 0 0,-5 26 0 0 0,13-43-104 0 0,-1-1-1 0 0,1 1 1 0 0,1-1 0 0 0,0 1-1 0 0,0 0 1 0 0,0-1 0 0 0,1 1-1 0 0,0 0 1 0 0,0-1 0 0 0,1 1-1 0 0,4 10 1 0 0,-5-16-36 0 0,0 0 0 0 0,1 1 1 0 0,-1-1-1 0 0,1 0 0 0 0,0 0 0 0 0,0 0 1 0 0,-1 0-1 0 0,2 0 0 0 0,2 2 1 0 0,-4-4-2 0 0,8 7 0 0 0,0-4 0 0 0,2-3 0 0 0,-8-1 10 0 0,-1 0 0 0 0,1 0 0 0 0,-1-1 0 0 0,1 1 0 0 0,-1-1 0 0 0,1 0-1 0 0,-1 1 1 0 0,0-1 0 0 0,0 0 0 0 0,1 0 0 0 0,-2 0 0 0 0,1-1 0 0 0,0 1 0 0 0,1-3-1 0 0,2-1 30 0 0,-2-1 0 0 0,1 1-1 0 0,-1-1 1 0 0,4-10 0 0 0,0-4-24 0 0,-2 0 0 0 0,0-1 0 0 0,-2 0 0 0 0,0 0 0 0 0,-1 0 0 0 0,-1 0 0 0 0,-1 0 0 0 0,-5-32 1 0 0,5 49-56 0 0,-1-1 0 0 0,-1 1 0 0 0,1 0 0 0 0,-1 0 0 0 0,0 0 0 0 0,0 0 1 0 0,0 1-1 0 0,-5-7 0 0 0,-10 7-631 0 0,10 8 585 0 0,5-3 114 0 0,0 1 1 0 0,0-1 0 0 0,0 1-1 0 0,0-1 1 0 0,1 1 0 0 0,-1 0 0 0 0,0 0-1 0 0,1-1 1 0 0,0 1 0 0 0,-1 0-1 0 0,1 0 1 0 0,0 1 0 0 0,0-1 0 0 0,0 0-1 0 0,0 0 1 0 0,0 0 0 0 0,0 1 0 0 0,1-1-1 0 0,-1 1 1 0 0,1-1 0 0 0,0 0-1 0 0,0 1 1 0 0,0-1 0 0 0,0 1 0 0 0,0-1-1 0 0,0 0 1 0 0,0 1 0 0 0,1-1-1 0 0,0 0 1 0 0,-1 1 0 0 0,1-1 0 0 0,0 0-1 0 0,0 1 1 0 0,0-1 0 0 0,0 0-1 0 0,3 3 1 0 0,-2-3-14 0 0,0-1 0 0 0,0 0 0 0 0,0 0 0 0 0,0 0 0 0 0,0 0 0 0 0,0 0 0 0 0,0 0 0 0 0,0-1-1 0 0,0 1 1 0 0,1-1 0 0 0,-1 0 0 0 0,0 1 0 0 0,0-1 0 0 0,1 0 0 0 0,-1 0 0 0 0,4-1 0 0 0,-1 1 25 0 0,10-1 7 0 0,0-1 1 0 0,1 0-1 0 0,-1-1 1 0 0,-1-1-1 0 0,19-6 1 0 0,23-6-6081 0 0,-39 12-193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58.789"/>
    </inkml:context>
    <inkml:brush xml:id="br0">
      <inkml:brushProperty name="width" value="0.05" units="cm"/>
      <inkml:brushProperty name="height" value="0.05" units="cm"/>
    </inkml:brush>
  </inkml:definitions>
  <inkml:trace contextRef="#ctx0" brushRef="#br0">56 0 5983 0 0,'0'0'542'0'0,"-5"12"-481"0"0,2-8 3410 0 0,1-1-3017 0 0,0 0 0 0 0,0-1 1 0 0,0 1-1 0 0,0 0 0 0 0,1 0 1 0 0,-1 0-1 0 0,1 0 0 0 0,0 0 1 0 0,0 1-1 0 0,0-1 0 0 0,-1 5 1 0 0,-2 41-173 0 0,3-30 101 0 0,-3 124-93 0 0,0 13-51 0 0,0-57-439 0 0,2-22-70 0 0,1-27-282 0 0,0-15-970 0 0,-6 37 1 0 0,6-70 237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59.137"/>
    </inkml:context>
    <inkml:brush xml:id="br0">
      <inkml:brushProperty name="width" value="0.05" units="cm"/>
      <inkml:brushProperty name="height" value="0.05" units="cm"/>
    </inkml:brush>
  </inkml:definitions>
  <inkml:trace contextRef="#ctx0" brushRef="#br0">35 38 6447 0 0,'0'0'3824'0'0,"14"-13"-1385"0"0,-8 9-1992 0 0,1 0 0 0 0,0 1 0 0 0,0 0 1 0 0,0 0-1 0 0,10-2 0 0 0,-14 4-295 0 0,0 1 0 0 0,1-1 0 0 0,-1 1 1 0 0,1 0-1 0 0,-1 0 0 0 0,0 0 0 0 0,1 0 0 0 0,-1 0 0 0 0,1 1 1 0 0,-1 0-1 0 0,0 0 0 0 0,1-1 0 0 0,-1 2 0 0 0,3 0 0 0 0,-3 0-86 0 0,1 1 0 0 0,-1-1 0 0 0,0 0-1 0 0,-1 1 1 0 0,1 0 0 0 0,0-1 0 0 0,-1 1-1 0 0,1 0 1 0 0,-1 1 0 0 0,0-1 0 0 0,0 0-1 0 0,0 0 1 0 0,-1 1 0 0 0,1-1 0 0 0,-1 1-1 0 0,0 0 1 0 0,1 5 0 0 0,0-2-31 0 0,-1 0 0 0 0,0 0 0 0 0,0 0 0 0 0,-1 0 1 0 0,1 0-1 0 0,-2 0 0 0 0,1 0 0 0 0,-3 9 0 0 0,1-9-56 0 0,0 1 0 0 0,-1-1 0 0 0,0 0 0 0 0,0-1 0 0 0,-1 1 0 0 0,0-1 0 0 0,0 1 0 0 0,-1-1 0 0 0,1 0 0 0 0,-1-1 0 0 0,-1 1 0 0 0,1-1 0 0 0,-1 0-1 0 0,0 0 1 0 0,0-1 0 0 0,0 1 0 0 0,-1-2 0 0 0,-11 7 0 0 0,0-2-209 0 0,14-5 105 0 0,1-1-1 0 0,-1 0 0 0 0,1-1 1 0 0,-1 1-1 0 0,0-1 1 0 0,0 1-1 0 0,0-1 0 0 0,0 0 1 0 0,0 0-1 0 0,0-1 0 0 0,0 1 1 0 0,0-1-1 0 0,0 0 1 0 0,0 0-1 0 0,-6-1 0 0 0,9 0-242 0 0,-3-3-496 0 0,4 3 828 0 0,0 1-1 0 0,-1 0 0 0 0,1 0 1 0 0,-1-1-1 0 0,1 1 0 0 0,0-1 0 0 0,-1 1 1 0 0,1 0-1 0 0,0-1 0 0 0,-1 1 1 0 0,1-1-1 0 0,0 1 0 0 0,0-1 0 0 0,0 1 1 0 0,-1-1-1 0 0,1 0 0 0 0,1-9-1393 0 0,0 0-3420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7:59.972"/>
    </inkml:context>
    <inkml:brush xml:id="br0">
      <inkml:brushProperty name="width" value="0.05" units="cm"/>
      <inkml:brushProperty name="height" value="0.05" units="cm"/>
    </inkml:brush>
  </inkml:definitions>
  <inkml:trace contextRef="#ctx0" brushRef="#br0">0 238 14831 0 0,'0'0'715'0'0,"16"6"180"0"0,-11-4-771 0 0,1-1 1 0 0,-1 0-1 0 0,1-1 1 0 0,-1 1-1 0 0,1-1 1 0 0,0-1-1 0 0,-1 1 1 0 0,1-1-1 0 0,0 1 1 0 0,-1-2-1 0 0,1 1 1 0 0,-1-1-1 0 0,9-3 1 0 0,-5 1-16 0 0,0 0 0 0 0,0-1 0 0 0,0 0 0 0 0,-1 0 0 0 0,0-1 0 0 0,15-13 0 0 0,-16 11-94 0 0,0 0 1 0 0,0-1-1 0 0,-1 1 0 0 0,0-1 0 0 0,-1 0 0 0 0,0-1 0 0 0,5-13 1 0 0,-8 19-14 0 0,-1 0 0 0 0,0-1 0 0 0,0 1-1 0 0,0-1 1 0 0,0 0 0 0 0,-1 1 0 0 0,0-1 0 0 0,0-7 0 0 0,0 9 1 0 0,-1 0 0 0 0,0 1 1 0 0,1-1-1 0 0,-1 1 0 0 0,0 0 0 0 0,0-1 0 0 0,0 1 0 0 0,0 0 0 0 0,-1-1 0 0 0,1 1 1 0 0,-1 0-1 0 0,1 0 0 0 0,-1 0 0 0 0,0 0 0 0 0,0 0 0 0 0,-2-2 0 0 0,1 2 1 0 0,0 0 0 0 0,1 1 1 0 0,-1-1-1 0 0,0 1 0 0 0,0-1 0 0 0,0 1 0 0 0,0 0 0 0 0,0 0 0 0 0,0 0 0 0 0,-1 1 1 0 0,1-1-1 0 0,0 1 0 0 0,0 0 0 0 0,0-1 0 0 0,-1 1 0 0 0,1 1 0 0 0,0-1 0 0 0,0 0 0 0 0,0 1 1 0 0,-6 1-1 0 0,4 0 14 0 0,0 0-1 0 0,1 0 1 0 0,-1 0 0 0 0,1 1 0 0 0,0 0 0 0 0,0-1 0 0 0,0 1 0 0 0,0 1-1 0 0,0-1 1 0 0,1 1 0 0 0,-1-1 0 0 0,-4 8 0 0 0,4-5 13 0 0,0 1 0 0 0,1-1 0 0 0,0 1 0 0 0,0-1 0 0 0,1 1 0 0 0,0 0 0 0 0,0 0 0 0 0,-1 13 0 0 0,1-4 28 0 0,2 0 1 0 0,0 0 0 0 0,2 16-1 0 0,-1-22-51 0 0,2 0-1 0 0,-1-1 1 0 0,1 1-1 0 0,1-1 1 0 0,-1 0-1 0 0,2 0 1 0 0,-1 0-1 0 0,1 0 1 0 0,1-1-1 0 0,-1 0 1 0 0,1 0 0 0 0,1 0-1 0 0,-1-1 1 0 0,1 0-1 0 0,1-1 1 0 0,13 11-1 0 0,-14-13-17 0 0,0-1-1 0 0,0 1 1 0 0,0-2-1 0 0,1 1 0 0 0,-1-1 1 0 0,1 0-1 0 0,0 0 1 0 0,14 1-1 0 0,3-1-16 0 0,36-2 0 0 0,-50-1 23 0 0,-1 0 0 0 0,1 0 0 0 0,-1-1 0 0 0,1 0 0 0 0,-1-1 0 0 0,0 0 0 0 0,0-1 0 0 0,0 0 0 0 0,0 0 0 0 0,-1-1 1 0 0,0 0-1 0 0,0-1 0 0 0,0 0 0 0 0,-1 0 0 0 0,0-1 0 0 0,0 0 0 0 0,0-1 0 0 0,-1 1 0 0 0,0-2 0 0 0,10-15 0 0 0,-4 1 44 0 0,-2 0 0 0 0,13-35 0 0 0,-20 46-22 0 0,-1 0 0 0 0,0 0 0 0 0,-1 0 0 0 0,0 0 0 0 0,-1-1 0 0 0,0 1 0 0 0,-1-17 0 0 0,-3 13 94 0 0,1 14-16 0 0,1 1-80 0 0,-1 1 1 0 0,1-1-1 0 0,-1 0 0 0 0,1 1 1 0 0,-1-1-1 0 0,1 1 0 0 0,-1-1 0 0 0,0 1 1 0 0,1 0-1 0 0,-1-1 0 0 0,1 1 0 0 0,-1 0 1 0 0,0 0-1 0 0,1 0 0 0 0,-1 1 0 0 0,0-1 1 0 0,1 0-1 0 0,-1 1 0 0 0,1-1 0 0 0,-1 1 1 0 0,0-1-1 0 0,1 1 0 0 0,-1 0 1 0 0,1-1-1 0 0,0 1 0 0 0,-2 1 0 0 0,-5 2 49 0 0,1 0-63 0 0,0 0-1 0 0,0 0 1 0 0,0 1-1 0 0,0 0 0 0 0,1 0 1 0 0,0 1-1 0 0,0 0 1 0 0,0 0-1 0 0,0 0 1 0 0,1 1-1 0 0,-8 14 1 0 0,6-9-3 0 0,1 0 1 0 0,0 0 0 0 0,1 0 0 0 0,0 1 0 0 0,1 0-1 0 0,-4 22 1 0 0,8-30-9 0 0,-1 0 0 0 0,1 0 0 0 0,0 0 0 0 0,0-1 0 0 0,0 1 0 0 0,1 0 0 0 0,0 0-1 0 0,0 0 1 0 0,0-1 0 0 0,4 10 0 0 0,-5-13 7 0 0,1 1-1 0 0,0-1 0 0 0,0 0 1 0 0,-1 1-1 0 0,1-1 0 0 0,0 0 1 0 0,0 0-1 0 0,0 0 1 0 0,1 1-1 0 0,-1-1 0 0 0,0 0 1 0 0,0 0-1 0 0,0-1 0 0 0,1 1 1 0 0,-1 0-1 0 0,0 0 0 0 0,1-1 1 0 0,-1 1-1 0 0,1-1 1 0 0,-1 1-1 0 0,1-1 0 0 0,-1 1 1 0 0,1-1-1 0 0,-1 0 0 0 0,1 0 1 0 0,-1 0-1 0 0,1 0 1 0 0,0 0-1 0 0,-1 0 0 0 0,1 0 1 0 0,-1-1-1 0 0,1 1 0 0 0,-1 0 1 0 0,1-1-1 0 0,-1 1 0 0 0,1-1 1 0 0,1-1-1 0 0,5-2-3 0 0,0 0 0 0 0,0-1 0 0 0,0 0 1 0 0,0-1-1 0 0,-1 1 0 0 0,0-1 0 0 0,0-1 0 0 0,-1 0 0 0 0,1 0 0 0 0,-1 0 0 0 0,5-10 0 0 0,3-4-11 0 0,-2 0-1 0 0,18-47 0 0 0,-29 67 350 0 0,4 13-204 0 0,0 1-78 0 0,-1 1 0 0 0,-1-1 0 0 0,0 1 0 0 0,-1 0 0 0 0,1 19 0 0 0,-3-20-65 0 0,2-1-1 0 0,-1 1 0 0 0,2 0 0 0 0,-1-1 0 0 0,2 0 0 0 0,7 21 1 0 0,-10-32-89 0 0,0 1 0 0 0,0-1 1 0 0,1 1-1 0 0,-1-1 1 0 0,0 0-1 0 0,0 0 0 0 0,1 1 1 0 0,-1-1-1 0 0,1 0 1 0 0,2 1-1 0 0,-4-2-147 0 0,1 1 0 0 0,0-1-1 0 0,0 0 1 0 0,-1 1 0 0 0,1-1 0 0 0,0 0 0 0 0,-1 0-1 0 0,1 0 1 0 0,0 1 0 0 0,0-1 0 0 0,-1 0 0 0 0,1 0-1 0 0,0 0 1 0 0,0 0 0 0 0,-1 0 0 0 0,1-1-1 0 0,1 1 1 0 0,5-3-1573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0.429"/>
    </inkml:context>
    <inkml:brush xml:id="br0">
      <inkml:brushProperty name="width" value="0.05" units="cm"/>
      <inkml:brushProperty name="height" value="0.05" units="cm"/>
    </inkml:brush>
  </inkml:definitions>
  <inkml:trace contextRef="#ctx0" brushRef="#br0">29 59 5527 0 0,'0'0'423'0'0,"5"-15"12042"0"0,-11 63-11899 0 0,-10 72 956 0 0,5-73-1508 0 0,10-45 50 0 0,3-20-90 0 0,0 0 0 0 0,1 0 0 0 0,1 0 0 0 0,1 1 0 0 0,0-1 0 0 0,11-23 0 0 0,-12 31 26 0 0,1 0 0 0 0,0 1 0 0 0,0-1 0 0 0,1 1 0 0 0,0 0 0 0 0,0 1 0 0 0,1 0 0 0 0,12-12 0 0 0,-8 12-33 0 0,1 2 2 0 0,-11 6 31 0 0,-1-1 0 0 0,0 1 0 0 0,1 0 0 0 0,-1-1 0 0 0,1 1 0 0 0,-1 0 0 0 0,1-1 0 0 0,-1 1 0 0 0,1 0 0 0 0,-1-1 0 0 0,1 1 0 0 0,-1 0 0 0 0,1 0 0 0 0,-1 0 0 0 0,1-1 0 0 0,-1 1 0 0 0,1 0 0 0 0,0 0 0 0 0,-1 0 0 0 0,1 0 0 0 0,-1 0 0 0 0,1 0 0 0 0,0 0 0 0 0,1 1 0 0 0,0-1 0 0 0,0 1 0 0 0,0 0 0 0 0,-1-1 0 0 0,1 1 0 0 0,0 0 0 0 0,-1 0 0 0 0,1 0 0 0 0,-1 0 0 0 0,1 0 0 0 0,-1 0 0 0 0,1 0 0 0 0,-1 1 0 0 0,0-1 0 0 0,1 0 0 0 0,-1 1 0 0 0,0-1 0 0 0,0 1 0 0 0,0 0 0 0 0,0-1 0 0 0,-1 1 0 0 0,1 0 0 0 0,0-1 0 0 0,-1 1 0 0 0,1 2 0 0 0,-1-4 0 0 0,3 11 4 0 0,0 0 0 0 0,1 16 0 0 0,-3-18 24 0 0,0-1-1 0 0,0 0 0 0 0,1 0 0 0 0,0 0 0 0 0,0-1 1 0 0,6 12-1 0 0,-7-17-30 0 0,3 7 18 0 0,1-1 0 0 0,0 0 0 0 0,0 0 0 0 0,12 13 0 0 0,-15-19-21 0 0,0 0 1 0 0,0-1-1 0 0,0 1 1 0 0,1-1-1 0 0,-1 1 1 0 0,0-1-1 0 0,1 0 1 0 0,-1 0-1 0 0,0 0 1 0 0,1 0-1 0 0,0 0 1 0 0,-1 0-1 0 0,1-1 1 0 0,-1 1-1 0 0,1-1 1 0 0,0 0-1 0 0,-1 0 1 0 0,1 0-1 0 0,0 0 1 0 0,-1 0-1 0 0,1 0 1 0 0,2-2-1 0 0,41-11-3607 0 0,-26 7-2602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0.956"/>
    </inkml:context>
    <inkml:brush xml:id="br0">
      <inkml:brushProperty name="width" value="0.05" units="cm"/>
      <inkml:brushProperty name="height" value="0.05" units="cm"/>
    </inkml:brush>
  </inkml:definitions>
  <inkml:trace contextRef="#ctx0" brushRef="#br0">303 41 6911 0 0,'-4'-4'200'0'0,"-1"1"0"0"0,0 0 0 0 0,0 1 0 0 0,-10-5 0 0 0,-2-2 3513 0 0,13 7-2996 0 0,1 0 0 0 0,-1 0 0 0 0,0 1 0 0 0,1-1 0 0 0,-9-1 0 0 0,11 3-616 0 0,-1 0-1 0 0,0 0 0 0 0,0 0 0 0 0,0 0 0 0 0,1 0 1 0 0,-1 1-1 0 0,0-1 0 0 0,0 0 0 0 0,1 1 0 0 0,-1-1 1 0 0,0 1-1 0 0,1 0 0 0 0,-1 0 0 0 0,1-1 0 0 0,-1 1 1 0 0,1 0-1 0 0,-3 2 0 0 0,-5 5 91 0 0,0 1 0 0 0,1-1 1 0 0,-1 2-1 0 0,2-1 0 0 0,0 1 1 0 0,0 0-1 0 0,1 0 0 0 0,0 1 0 0 0,0 0 1 0 0,1 0-1 0 0,-3 12 0 0 0,-4 18-58 0 0,-13 76-1 0 0,17-71-79 0 0,-27 204-21 0 0,17-101-2036 0 0,13-112 1024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1.579"/>
    </inkml:context>
    <inkml:brush xml:id="br0">
      <inkml:brushProperty name="width" value="0.05" units="cm"/>
      <inkml:brushProperty name="height" value="0.05" units="cm"/>
    </inkml:brush>
  </inkml:definitions>
  <inkml:trace contextRef="#ctx0" brushRef="#br0">1 224 9671 0 0,'0'0'1170'0'0,"1"-1"-434"0"0,2-3-401 0 0,1 1 1 0 0,0 0-1 0 0,-1 0 1 0 0,1 0-1 0 0,0 1 1 0 0,1-1-1 0 0,-1 1 1 0 0,0 0-1 0 0,1 0 1 0 0,-1 0-1 0 0,1 1 1 0 0,7-2 0 0 0,10-2-86 0 0,31-1 0 0 0,-40 4 89 0 0,79-8 234 0 0,63-7-54 0 0,-84 12-224 0 0,75-15 1 0 0,-146 20-270 0 0,1 0 0 0 0,-1 0 0 0 0,0 0 0 0 0,0 0 0 0 0,0 0 1 0 0,0 0-1 0 0,0 0 0 0 0,1 0 0 0 0,-1 0 0 0 0,0 0 0 0 0,0 0 1 0 0,0 0-1 0 0,0 0 0 0 0,1 0 0 0 0,-1 0 0 0 0,0 1 0 0 0,0-1 1 0 0,0 0-1 0 0,0 0 0 0 0,0 0 0 0 0,1 0 0 0 0,-1 0 0 0 0,0 0 1 0 0,0 0-1 0 0,0 0 0 0 0,0 1 0 0 0,0-1 0 0 0,0 0 0 0 0,0 0 1 0 0,0 0-1 0 0,0 0 0 0 0,1 0 0 0 0,-1 1 0 0 0,0-1 0 0 0,0 0 1 0 0,0 0-1 0 0,0 0 0 0 0,0 0 0 0 0,0 0 0 0 0,0 1 0 0 0,0-1 1 0 0,0 0-1 0 0,-2 12 476 0 0,-8 19-298 0 0,7-23-41 0 0,1 0-148 0 0,0 0-1 0 0,0 1 0 0 0,0-1 1 0 0,1 0-1 0 0,1 1 1 0 0,-1-1-1 0 0,1 0 0 0 0,1 1 1 0 0,0-1-1 0 0,0 1 1 0 0,0-1-1 0 0,1 0 0 0 0,0 0 1 0 0,1 0-1 0 0,0 0 1 0 0,0 0-1 0 0,1-1 0 0 0,0 1 1 0 0,6 8-1 0 0,-3-9-14 0 0,-6-6 0 0 0,0-1 0 0 0,-1 1 0 0 0,1-1 0 0 0,-1 0 0 0 0,1 1 0 0 0,0-1 0 0 0,0 1 0 0 0,-1-1 0 0 0,1 0 0 0 0,0 0 0 0 0,-1 1 0 0 0,1-1 0 0 0,0 0 0 0 0,0 0 0 0 0,0 0 0 0 0,-1 0 0 0 0,1 0 0 0 0,0 0 0 0 0,0 0 0 0 0,-1 0 0 0 0,2 0 0 0 0,1-1 0 0 0,-1 2 2 0 0,-2-1-3 0 0,1 0 1 0 0,0 0-1 0 0,-1 0 0 0 0,1 1 1 0 0,0-1-1 0 0,-1 0 0 0 0,1 0 1 0 0,0 0-1 0 0,-1 0 1 0 0,1-1-1 0 0,0 1 0 0 0,-1 0 1 0 0,1 0-1 0 0,0 0 1 0 0,-1 0-1 0 0,1-1 0 0 0,0 1 1 0 0,-1 0-1 0 0,1-1 0 0 0,-1 1 1 0 0,2-1-1 0 0,0 0-1 0 0,1-1 0 0 0,0 0 0 0 0,-1 1 0 0 0,0-1 0 0 0,1 0 0 0 0,-1 0 0 0 0,0 0 0 0 0,0 0 0 0 0,0-1 0 0 0,0 1 0 0 0,-1-1 0 0 0,1 1 0 0 0,-1-1 0 0 0,1 1 0 0 0,0-4 0 0 0,4-8-11 0 0,6-26 1 0 0,-6 21 9 0 0,-3 5 11 0 0,0-1-1 0 0,-1 1 1 0 0,0 0-1 0 0,-2-1 1 0 0,1 1-1 0 0,-2 0 0 0 0,0-1 1 0 0,0 1-1 0 0,-7-26 1 0 0,6 34 2 0 0,0 0 0 0 0,0 0 1 0 0,0 0-1 0 0,-1 0 0 0 0,0 0 1 0 0,0 1-1 0 0,-7-10 0 0 0,8 13-8 0 0,0 0 0 0 0,0 0-1 0 0,0 0 1 0 0,0 0-1 0 0,0 0 1 0 0,0 1-1 0 0,0-1 1 0 0,-1 1 0 0 0,1 0-1 0 0,0-1 1 0 0,-1 1-1 0 0,1 0 1 0 0,-1 0 0 0 0,1 1-1 0 0,-1-1 1 0 0,0 0-1 0 0,1 1 1 0 0,-1 0-1 0 0,0 0 1 0 0,0 0 0 0 0,-2 0-1 0 0,4 0-1 0 0,0 0 0 0 0,0-1 0 0 0,0 1 0 0 0,1 0 0 0 0,-1 1 0 0 0,0-1 0 0 0,0 0 0 0 0,0 0 0 0 0,0 0 0 0 0,1 0 0 0 0,-1 1 0 0 0,0-1 0 0 0,0 0 0 0 0,0 1 0 0 0,1-1 0 0 0,-2 1 0 0 0,0 1 0 0 0,0-1-4 0 0,1-1 0 0 0,-1 1-1 0 0,0 0 1 0 0,1 0 0 0 0,0 0 0 0 0,-1 0-1 0 0,1 1 1 0 0,0-1 0 0 0,-1 0 0 0 0,1 1-1 0 0,0-1 1 0 0,0 0 0 0 0,0 1 0 0 0,0 0-1 0 0,0-1 1 0 0,1 1 0 0 0,-2 3 0 0 0,0 0 0 0 0,0-3-53 0 0,1 0 0 0 0,0 0 0 0 0,1 0 0 0 0,-1 0 0 0 0,0 0 0 0 0,1 0 0 0 0,-1 0 0 0 0,1 1 0 0 0,-1-1 0 0 0,1 0 0 0 0,0 0 0 0 0,0 0-1 0 0,0 0 1 0 0,0 1 0 0 0,1-1 0 0 0,-1 0 0 0 0,0 0 0 0 0,1 0 0 0 0,1 4 0 0 0,10 12-5844 0 0,-4-9-25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28.236"/>
    </inkml:context>
    <inkml:brush xml:id="br0">
      <inkml:brushProperty name="width" value="0.05" units="cm"/>
      <inkml:brushProperty name="height" value="0.05" units="cm"/>
    </inkml:brush>
  </inkml:definitions>
  <inkml:trace contextRef="#ctx0" brushRef="#br0">1 0 4143 0 0,'0'0'319'0'0,"0"2"-210"0"0,4 18 169 0 0,-4-15 11 0 0,1 0 0 0 0,0 0 0 0 0,0 0-1 0 0,0 0 1 0 0,1-1 0 0 0,-1 1 0 0 0,1 0 0 0 0,1-1 0 0 0,-1 1-1 0 0,1-1 1 0 0,-1 0 0 0 0,1 1 0 0 0,4 3 0 0 0,-3-2-444 0 0,0 1 0 0 0,0 0 1 0 0,0 0-1 0 0,-1 0 0 0 0,-1 0 1 0 0,1 0-1 0 0,2 12 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2.444"/>
    </inkml:context>
    <inkml:brush xml:id="br0">
      <inkml:brushProperty name="width" value="0.05" units="cm"/>
      <inkml:brushProperty name="height" value="0.05" units="cm"/>
    </inkml:brush>
  </inkml:definitions>
  <inkml:trace contextRef="#ctx0" brushRef="#br0">201 73 1839 0 0,'0'0'531'0'0,"-2"-8"4321"0"0,-12-20 2417 0 0,13 27-6813 0 0,-5-5 831 0 0,5 4-1108 0 0,0 1 0 0 0,0 0 0 0 0,0 0-1 0 0,0 0 1 0 0,0 0 0 0 0,0 0 0 0 0,0 1-1 0 0,0-1 1 0 0,-2-1 0 0 0,0 1-47 0 0,0 0 1 0 0,0 0 0 0 0,0 1-1 0 0,1-1 1 0 0,-1 1-1 0 0,0 0 1 0 0,0 0 0 0 0,0 0-1 0 0,0 0 1 0 0,0 0-1 0 0,0 1 1 0 0,0-1-1 0 0,0 1 1 0 0,-3 1 0 0 0,0 1 21 0 0,0 0 0 0 0,1 0 0 0 0,-1 0 0 0 0,1 1 0 0 0,-9 7 0 0 0,6-3-134 0 0,1-1 0 0 0,0 1 1 0 0,1 0-1 0 0,0 1 0 0 0,0-1 0 0 0,1 1 0 0 0,0 0 0 0 0,0 1 1 0 0,1-1-1 0 0,0 1 0 0 0,1 0 0 0 0,0 0 0 0 0,1 0 0 0 0,0 0 0 0 0,0 0 1 0 0,1 1-1 0 0,1-1 0 0 0,-1 1 0 0 0,2-1 0 0 0,-1 0 0 0 0,2 1 1 0 0,-1-1-1 0 0,1 0 0 0 0,1 0 0 0 0,6 17 0 0 0,-8-24-34 0 0,1 1 1 0 0,-1-1-1 0 0,1 0 0 0 0,0 0 0 0 0,0-1 1 0 0,0 1-1 0 0,0 0 0 0 0,1-1 0 0 0,-1 1 0 0 0,1-1 1 0 0,-1 0-1 0 0,1 0 0 0 0,0 0 0 0 0,0 0 1 0 0,0 0-1 0 0,0 0 0 0 0,0-1 0 0 0,0 0 0 0 0,0 1 1 0 0,1-1-1 0 0,-1 0 0 0 0,0-1 0 0 0,1 1 1 0 0,-1-1-1 0 0,1 1 0 0 0,-1-1 0 0 0,1 0 0 0 0,-1 0 1 0 0,5-1-1 0 0,1-2-2 0 0,0 0 0 0 0,0-1 1 0 0,0 0-1 0 0,-1 0 0 0 0,0-1 0 0 0,0 0 1 0 0,0 0-1 0 0,0-1 0 0 0,-1 0 0 0 0,0-1 1 0 0,0 1-1 0 0,-1-1 0 0 0,0-1 0 0 0,8-10 1 0 0,-1-3-23 0 0,0 0 1 0 0,-2-1 0 0 0,0-1-1 0 0,10-32 1 0 0,-1-17 37 0 0,-20 68 9 0 0,0 4-6 0 0,-1-1 0 0 0,1 0 0 0 0,0 1 1 0 0,0-1-1 0 0,0 0 0 0 0,0 0 1 0 0,0 0-1 0 0,0 1 0 0 0,0-1 0 0 0,0 0 1 0 0,1 1-1 0 0,-1-1 0 0 0,0 0 0 0 0,0 0 1 0 0,1 1-1 0 0,-1-2 0 0 0,-3 15 37 0 0,1 0 1 0 0,-2 18-1 0 0,1-7-33 0 0,1-8-7 0 0,0 1 0 0 0,1-1 0 0 0,1 0 0 0 0,1 0 0 0 0,0 0 0 0 0,4 18 0 0 0,-4-28 0 0 0,1-1 0 0 0,-1 0 0 0 0,1 1 0 0 0,0-1 0 0 0,1 0 0 0 0,-1 0 0 0 0,1-1 0 0 0,0 1 0 0 0,6 6 0 0 0,-7-8 0 0 0,1-1 0 0 0,0 1 0 0 0,-1-1 0 0 0,1 0 0 0 0,0 0 0 0 0,1 0 0 0 0,-1 0 0 0 0,0-1 0 0 0,0 1 0 0 0,1-1 0 0 0,-1 0 0 0 0,1 0 0 0 0,-1 0 0 0 0,1 0 0 0 0,6 0 0 0 0,-7-1-2 0 0,1 1 0 0 0,-1-1 0 0 0,0-1 0 0 0,1 1 0 0 0,-1 0 0 0 0,0-1 0 0 0,0 1 1 0 0,1-1-1 0 0,-1 0 0 0 0,0 0 0 0 0,0-1 0 0 0,0 1 0 0 0,0-1 0 0 0,4-2 0 0 0,-4 1-5 0 0,1 0 1 0 0,-1 0-1 0 0,1 0 0 0 0,-1-1 1 0 0,0 1-1 0 0,-1-1 0 0 0,1 0 1 0 0,0 0-1 0 0,1-5 1 0 0,3-8-16 0 0,-1 1-1 0 0,-1-1 1 0 0,0 0 0 0 0,2-23 0 0 0,-5 29 20 0 0,-1 5 5 0 0,6-32 271 0 0,-1-1 0 0 0,0-41-1 0 0,-2 147 79 0 0,-5-35-347 0 0,1 15 20 0 0,1 0 0 0 0,9 54 0 0 0,-10-100-37 0 0,1 0-1 0 0,-1 1 0 0 0,0-1 1 0 0,0 0-1 0 0,1 0 1 0 0,-1 0-1 0 0,1 1 0 0 0,-1-1 1 0 0,1 0-1 0 0,-1 0 1 0 0,1 0-1 0 0,0 0 1 0 0,-1 0-1 0 0,1 0 0 0 0,0 0 1 0 0,0 0-1 0 0,0 0 1 0 0,0 0-1 0 0,0 0 0 0 0,1 0 1 0 0,-1 0-44 0 0,1 0-104 0 0,1 0-2250 0 0,-1-1 1778 0 0,0 0 0 0 0,0 0 0 0 0,0 0 0 0 0,0 0 0 0 0,0-1 0 0 0,0 1 0 0 0,2-1 0 0 0,-2 0-379 0 0,8-2-4576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2.894"/>
    </inkml:context>
    <inkml:brush xml:id="br0">
      <inkml:brushProperty name="width" value="0.05" units="cm"/>
      <inkml:brushProperty name="height" value="0.05" units="cm"/>
    </inkml:brush>
  </inkml:definitions>
  <inkml:trace contextRef="#ctx0" brushRef="#br0">276 18 5527 0 0,'0'0'8676'0'0,"-8"-7"-6889"0"0,5 5-1657 0 0,1 1 1 0 0,-1 0-1 0 0,0 0 1 0 0,0 0-1 0 0,1 0 1 0 0,-1 0-1 0 0,0 0 1 0 0,0 1-1 0 0,0-1 1 0 0,0 1-1 0 0,0 0 1 0 0,0 0-1 0 0,0 0 1 0 0,0 0-1 0 0,0 1 1 0 0,0-1-1 0 0,0 1 1 0 0,0 0-1 0 0,1 0 1 0 0,-1 0-1 0 0,0 0 1 0 0,0 0-1 0 0,-3 3 1 0 0,-1 0-30 0 0,0 0 0 0 0,0 0 0 0 0,1 1 0 0 0,0 0 0 0 0,0 0 0 0 0,0 0 0 0 0,1 1 0 0 0,-6 6 0 0 0,5-4 29 0 0,0 1 1 0 0,-9 17-1 0 0,14-24-117 0 0,0 1 1 0 0,0 0-1 0 0,0 1 1 0 0,0-1-1 0 0,0 0 1 0 0,1 0-1 0 0,-1 0 1 0 0,1 0 0 0 0,0 0-1 0 0,0 1 1 0 0,0-1-1 0 0,0 0 1 0 0,2 5-1 0 0,-1-3-12 0 0,0 0 1 0 0,1-1-1 0 0,0 1 0 0 0,0-1 0 0 0,0 1 1 0 0,0-1-1 0 0,1 1 0 0 0,0-1 1 0 0,-1 0-1 0 0,7 5 0 0 0,4 8-3 0 0,-9-12-2 0 0,2 4-41 0 0,-1 0 1 0 0,7 13-1 0 0,-11-19 38 0 0,0-1-1 0 0,0 1 1 0 0,0-1 0 0 0,-1 1-1 0 0,1 0 1 0 0,0 0 0 0 0,-1-1-1 0 0,0 1 1 0 0,0 0 0 0 0,0 0-1 0 0,0-1 1 0 0,0 1 0 0 0,-1 0-1 0 0,0 3 1 0 0,1-3 8 0 0,-1-1-1 0 0,0 1 1 0 0,0 0 0 0 0,0-1-1 0 0,0 1 1 0 0,0-1-1 0 0,-1 1 1 0 0,1-1 0 0 0,-1 1-1 0 0,1-1 1 0 0,-1 0-1 0 0,0 0 1 0 0,0 0 0 0 0,0 0-1 0 0,0 0 1 0 0,0 0-1 0 0,-1-1 1 0 0,1 1 0 0 0,0-1-1 0 0,-1 1 1 0 0,1-1-1 0 0,-1 0 1 0 0,0 0 0 0 0,1 0-1 0 0,-1 0 1 0 0,0-1-1 0 0,1 1 1 0 0,-1-1 0 0 0,-4 1-1 0 0,0-2 4 0 0,-1 1 0 0 0,1-1 0 0 0,0-1-1 0 0,0 1 1 0 0,0-1 0 0 0,0 0 0 0 0,0-1-1 0 0,-11-6 1 0 0,12 7-54 0 0,2 0-52 0 0,1 0 0 0 0,-1 0 1 0 0,0 0-1 0 0,0-1 0 0 0,-4-4 0 0 0,7 7-153 0 0,-3-4-331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3.916"/>
    </inkml:context>
    <inkml:brush xml:id="br0">
      <inkml:brushProperty name="width" value="0.05" units="cm"/>
      <inkml:brushProperty name="height" value="0.05" units="cm"/>
    </inkml:brush>
  </inkml:definitions>
  <inkml:trace contextRef="#ctx0" brushRef="#br0">1 39 5063 0 0,'0'0'390'0'0,"1"-1"-18"0"0,0-2 360 0 0,1 0 0 0 0,0 0-1 0 0,0 1 1 0 0,1-1 0 0 0,-1 1 0 0 0,0 0 0 0 0,1 0 0 0 0,-1 0 0 0 0,4-2 0 0 0,-3 2-440 0 0,0 1 0 0 0,0-1 0 0 0,0 1 0 0 0,1 0 1 0 0,-1 0-1 0 0,0 0 0 0 0,1 0 0 0 0,-1 1 0 0 0,0-1 0 0 0,1 1 0 0 0,-1 0 1 0 0,1 0-1 0 0,6 1 0 0 0,-8-1 24 0 0,1 0-226 0 0,0 1 0 0 0,0 0 1 0 0,0 0-1 0 0,0 0 0 0 0,0 0 1 0 0,0 0-1 0 0,0 0 0 0 0,0 1 1 0 0,0-1-1 0 0,0 1 0 0 0,-1 0 0 0 0,1 0 1 0 0,-1 0-1 0 0,1 0 0 0 0,-1 1 1 0 0,0-1-1 0 0,2 3 0 0 0,-2-3-83 0 0,-1 1 0 0 0,0-1-1 0 0,0 1 1 0 0,0-1-1 0 0,0 1 1 0 0,0-1 0 0 0,0 1-1 0 0,-1-1 1 0 0,1 1 0 0 0,-1 0-1 0 0,0-1 1 0 0,0 1 0 0 0,0 0-1 0 0,0-1 1 0 0,0 1 0 0 0,0 0-1 0 0,-1-1 1 0 0,1 1 0 0 0,-1 0-1 0 0,0-1 1 0 0,0 1 0 0 0,0-1-1 0 0,0 0 1 0 0,0 1 0 0 0,0-1-1 0 0,-4 5 1 0 0,4-6-9 0 0,-3 6-305 0 0,0-1 1 0 0,0 0-1 0 0,-1 0 1 0 0,0-1-1 0 0,0 1 1 0 0,-1-1 0 0 0,1 0-1 0 0,-1 0 1 0 0,0-1-1 0 0,-12 7 1 0 0,8-6-5509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4.249"/>
    </inkml:context>
    <inkml:brush xml:id="br0">
      <inkml:brushProperty name="width" value="0.05" units="cm"/>
      <inkml:brushProperty name="height" value="0.05" units="cm"/>
    </inkml:brush>
  </inkml:definitions>
  <inkml:trace contextRef="#ctx0" brushRef="#br0">12 1 5527 0 0,'0'0'240'0'0,"-5"18"10904"0"0,-1-11-9800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5.011"/>
    </inkml:context>
    <inkml:brush xml:id="br0">
      <inkml:brushProperty name="width" value="0.05" units="cm"/>
      <inkml:brushProperty name="height" value="0.05" units="cm"/>
    </inkml:brush>
  </inkml:definitions>
  <inkml:trace contextRef="#ctx0" brushRef="#br0">194 47 10855 0 0,'0'0'520'0'0,"-2"2"-226"0"0,-14 22 12 0 0,7-12-236 0 0,1 0-1 0 0,0 1 0 0 0,0 0 1 0 0,2 1-1 0 0,-8 18 0 0 0,-32 101 551 0 0,-6 16-562 0 0,27-51-1277 0 0,25-97 819 0 0,14-64-1097 0 0,33-93 2073 0 0,-17 64 110 0 0,-16 47 30 0 0,2 1 0 0 0,2 0 0 0 0,35-62 1360 0 0,-35 117-868 0 0,-13-6-1101 0 0,0 1 0 0 0,0 0-1 0 0,-1 0 1 0 0,0 0 0 0 0,0 1 0 0 0,-1 0-1 0 0,3 8 1 0 0,16 52 263 0 0,-14-36-232 0 0,4 20-35 0 0,-2 0 0 0 0,6 91 0 0 0,-5-34-1006 0 0,-8-87-895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5.630"/>
    </inkml:context>
    <inkml:brush xml:id="br0">
      <inkml:brushProperty name="width" value="0.05" units="cm"/>
      <inkml:brushProperty name="height" value="0.05" units="cm"/>
    </inkml:brush>
  </inkml:definitions>
  <inkml:trace contextRef="#ctx0" brushRef="#br0">16 222 8751 0 0,'0'0'674'0'0,"-1"0"-438"0"0,0-1-114 0 0,0 0 0 0 0,0 1 0 0 0,0-1 1 0 0,0 0-1 0 0,0 0 0 0 0,1 0 0 0 0,-1 0 1 0 0,0 0-1 0 0,0 0 0 0 0,1 0 1 0 0,-1 0-1 0 0,0 0 0 0 0,1 0 0 0 0,-1 0 1 0 0,1 0-1 0 0,-1 0 0 0 0,1-1 0 0 0,0 1 1 0 0,-1 0-1 0 0,1 0 0 0 0,0-1 0 0 0,0 1 1 0 0,0 0-1 0 0,0 0 0 0 0,0-1 0 0 0,0 1 1 0 0,0 0-1 0 0,1 0 0 0 0,-1 0 0 0 0,0-1 1 0 0,1 1-1 0 0,-1 0 0 0 0,1 0 0 0 0,-1 0 1 0 0,1 0-1 0 0,-1 0 0 0 0,2-2 0 0 0,1-1-18 0 0,0 0 0 0 0,0 0-1 0 0,0 1 1 0 0,0-1-1 0 0,0 1 1 0 0,1 0 0 0 0,5-4-1 0 0,10-4 281 0 0,1 1-1 0 0,0 1 1 0 0,40-13-1 0 0,-25 10-137 0 0,24-8-127 0 0,1 3 1 0 0,0 2-1 0 0,1 3 0 0 0,112-7 0 0 0,-169 19-114 0 0,1 0 1 0 0,-1 0-1 0 0,1 1 0 0 0,-1-1 0 0 0,0 1 1 0 0,1 0-1 0 0,-1 0 0 0 0,8 3 0 0 0,-11-3-4 0 0,1-1-1 0 0,-1 1 1 0 0,1 0 0 0 0,-1 0-1 0 0,0 0 1 0 0,0 0-1 0 0,1 0 1 0 0,-1 0 0 0 0,0 0-1 0 0,0 0 1 0 0,0 1-1 0 0,0-1 1 0 0,0 0 0 0 0,-1 1-1 0 0,1-1 1 0 0,0 0 0 0 0,-1 1-1 0 0,1-1 1 0 0,0 1-1 0 0,-1-1 1 0 0,0 1 0 0 0,1 0-1 0 0,-1-1 1 0 0,0 1-1 0 0,0-1 1 0 0,0 1 0 0 0,0 2-1 0 0,-3 23 54 0 0,-8 32 0 0 0,0-4 26 0 0,-11 52 187 0 0,9-49-148 0 0,-4-8-42 0 0,37-63-24 0 0,-5-4-1 0 0,0 0 0 0 0,-1-1 0 0 0,-1-1 0 0 0,-1 0 0 0 0,12-25 0 0 0,-3 6-12 0 0,1-3 17 0 0,-14 26-4 0 0,-1 1-1 0 0,2-1 0 0 0,0 1 1 0 0,19-22-1 0 0,-27 35 429 0 0,2 2-427 0 0,-1 0-1 0 0,-1 0 1 0 0,1 0-1 0 0,0 1 1 0 0,0-1-1 0 0,0 1 1 0 0,-1-1-1 0 0,1 1 1 0 0,-1-1-1 0 0,1 1 1 0 0,-1 0-1 0 0,0 0 1 0 0,1 0-1 0 0,-1 0 1 0 0,1 2-1 0 0,4 13 44 0 0,0 1 0 0 0,-1-1 0 0 0,-1 1 0 0 0,-1 0 0 0 0,2 21 0 0 0,2 10 65 0 0,11 73 105 0 0,-18-121-247 0 0,2 0-1397 0 0,10-1-3489 0 0,1-2-1618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6.215"/>
    </inkml:context>
    <inkml:brush xml:id="br0">
      <inkml:brushProperty name="width" value="0.05" units="cm"/>
      <inkml:brushProperty name="height" value="0.05" units="cm"/>
    </inkml:brush>
  </inkml:definitions>
  <inkml:trace contextRef="#ctx0" brushRef="#br0">28 70 4143 0 0,'0'-2'319'0'0,"2"-13"-326"0"0,6-37 11078 0 0,-10 64-9804 0 0,-11 50-679 0 0,-6 37 621 0 0,17-82-2690 0 0,1 0 0 0 0,0 0 0 0 0,4 33 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6.548"/>
    </inkml:context>
    <inkml:brush xml:id="br0">
      <inkml:brushProperty name="width" value="0.05" units="cm"/>
      <inkml:brushProperty name="height" value="0.05" units="cm"/>
    </inkml:brush>
  </inkml:definitions>
  <inkml:trace contextRef="#ctx0" brushRef="#br0">7 0 6447 0 0,'0'0'688'0'0,"-6"3"4360"0"0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7.195"/>
    </inkml:context>
    <inkml:brush xml:id="br0">
      <inkml:brushProperty name="width" value="0.05" units="cm"/>
      <inkml:brushProperty name="height" value="0.05" units="cm"/>
    </inkml:brush>
  </inkml:definitions>
  <inkml:trace contextRef="#ctx0" brushRef="#br0">19 397 5983 0 0,'0'0'464'0'0,"-11"-17"10088"0"0,9 25-10492 0 0,0 0 0 0 0,1 0 0 0 0,0-1 0 0 0,0 1 0 0 0,1 12 0 0 0,4 43-33 0 0,0-4-55 0 0,-3-28-441 0 0,-1-29 363 0 0,2-3-358 0 0,1 0 452 0 0,-1 0-1 0 0,0 0 0 0 0,1 0 1 0 0,-1-1-1 0 0,0 1 0 0 0,0-1 1 0 0,0 0-1 0 0,0 1 0 0 0,0-1 1 0 0,0 0-1 0 0,2-3 1 0 0,17-27 25 0 0,-6 7-3 0 0,38-60 317 0 0,2-2-93 0 0,-46 74-208 0 0,1 0-1 0 0,1 1 0 0 0,0 1 1 0 0,17-15-1 0 0,-28 26-6 0 0,1-1-1 0 0,0 0 0 0 0,-1 1 0 0 0,1-1 1 0 0,0 1-1 0 0,-1-1 0 0 0,1 1 1 0 0,0 0-1 0 0,-1-1 0 0 0,1 1 1 0 0,0 0-1 0 0,0-1 0 0 0,0 1 1 0 0,-1 0-1 0 0,1 0 0 0 0,0 0 0 0 0,0 0 1 0 0,0 0-1 0 0,0 0 0 0 0,0 0 1 0 0,-1 0-1 0 0,1 0 0 0 0,0 0 1 0 0,0 0-1 0 0,0 0 0 0 0,-1 1 1 0 0,1-1-1 0 0,0 0 0 0 0,0 0 0 0 0,0 1 1 0 0,-1-1-1 0 0,2 2 0 0 0,0 0 42 0 0,0-1 1 0 0,-1 2-1 0 0,1-1 0 0 0,-1 0 0 0 0,1 0 0 0 0,-1 0 0 0 0,0 0 0 0 0,0 1 0 0 0,2 3 1 0 0,2 12 85 0 0,-1-1 0 0 0,4 29 0 0 0,-5-25-112 0 0,9 32 0 0 0,-4-28-34 0 0,-3-5 0 0 0,1-1 0 0 0,2 0 0 0 0,14 29 0 0 0,-21-45-4 0 0,1-1-1 0 0,0 1 0 0 0,-1 0 1 0 0,1-1-1 0 0,0 1 1 0 0,0-1-1 0 0,1 0 0 0 0,-1 0 1 0 0,0 1-1 0 0,1-2 1 0 0,0 1-1 0 0,-1 0 0 0 0,1 0 1 0 0,0-1-1 0 0,0 0 1 0 0,0 1-1 0 0,0-1 0 0 0,0 0 1 0 0,0 0-1 0 0,0-1 1 0 0,0 1-1 0 0,0-1 1 0 0,0 1-1 0 0,0-1 0 0 0,1 0 1 0 0,-1 0-1 0 0,0-1 1 0 0,0 1-1 0 0,0-1 0 0 0,0 1 1 0 0,0-1-1 0 0,0 0 1 0 0,0 0-1 0 0,0 0 0 0 0,0-1 1 0 0,0 1-1 0 0,3-3 1 0 0,6-4-87 0 0,-1-2 1 0 0,1 1 0 0 0,-2-2 0 0 0,1 1 0 0 0,-1-1 0 0 0,-1-1 0 0 0,15-23 0 0 0,-6 4-65 0 0,-2-1 0 0 0,15-37 0 0 0,-16 23 195 0 0,-1 0 0 0 0,-3-1 0 0 0,-1 0 0 0 0,-3 0 0 0 0,2-56 0 0 0,-9 72 2408 0 0,-1 33-2403 0 0,1 0 0 0 0,0-1 1 0 0,-1 1-1 0 0,1 0 0 0 0,0 0 0 0 0,0 0 0 0 0,0-1 0 0 0,0 5 0 0 0,0-4 4 0 0,-10 287 320 0 0,9-270-371 0 0,-3 89-81 0 0,4-89 33 0 0,1 0 0 0 0,1-1-1 0 0,7 31 1 0 0,-8-45-86 0 0,0-1 0 0 0,0 0 1 0 0,0 1-1 0 0,0-1 1 0 0,0 0-1 0 0,1 0 1 0 0,0 0-1 0 0,-1 0 1 0 0,1 0-1 0 0,0 0 0 0 0,5 5 1 0 0,-5-7-272 0 0,10-5-898 0 0,-8 3 1088 0 0,-1-1 1 0 0,0 0-1 0 0,1 0 1 0 0,-1-1-1 0 0,0 1 1 0 0,0 0 0 0 0,-1-1-1 0 0,1 0 1 0 0,-1 0-1 0 0,5-5 1 0 0,-1-2-508 0 0,0 0 1 0 0,4-11-1 0 0,3-9-555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7.544"/>
    </inkml:context>
    <inkml:brush xml:id="br0">
      <inkml:brushProperty name="width" value="0.05" units="cm"/>
      <inkml:brushProperty name="height" value="0.05" units="cm"/>
    </inkml:brush>
  </inkml:definitions>
  <inkml:trace contextRef="#ctx0" brushRef="#br0">16 121 12439 0 0,'0'0'958'0'0,"-2"1"-801"0"0,1-1 0 0 0,0 0 1 0 0,0-1-1 0 0,0 1 0 0 0,0 0 1 0 0,0 0-1 0 0,0 0 0 0 0,0-1 1 0 0,0 1-1 0 0,0 0 0 0 0,0-1 1 0 0,-2 0-1 0 0,4-1-56 0 0,-1 1 1 0 0,0-1 0 0 0,1 0-1 0 0,-1 0 1 0 0,1 1-1 0 0,0-1 1 0 0,-1 1-1 0 0,1-1 1 0 0,0 1-1 0 0,0-1 1 0 0,0 1-1 0 0,0-1 1 0 0,0 1-1 0 0,0 0 1 0 0,1-1-1 0 0,-1 1 1 0 0,0 0 0 0 0,1 0-1 0 0,-1 0 1 0 0,1 0-1 0 0,-1 0 1 0 0,1 0-1 0 0,-1 1 1 0 0,3-2-1 0 0,6-2-44 0 0,0 0-1 0 0,19-4 0 0 0,-20 6 178 0 0,248-59-850 0 0,-238 56-744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28.572"/>
    </inkml:context>
    <inkml:brush xml:id="br0">
      <inkml:brushProperty name="width" value="0.05" units="cm"/>
      <inkml:brushProperty name="height" value="0.05" units="cm"/>
    </inkml:brush>
  </inkml:definitions>
  <inkml:trace contextRef="#ctx0" brushRef="#br0">0 1 3679 0 0,'0'0'1888'0'0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8.196"/>
    </inkml:context>
    <inkml:brush xml:id="br0">
      <inkml:brushProperty name="width" value="0.05" units="cm"/>
      <inkml:brushProperty name="height" value="0.05" units="cm"/>
    </inkml:brush>
  </inkml:definitions>
  <inkml:trace contextRef="#ctx0" brushRef="#br0">53 196 6911 0 0,'0'0'623'0'0,"0"2"-514"0"0,-2 5 1729 0 0,3-7-1605 0 0,-1 1 0 0 0,0 0 0 0 0,1-1 1 0 0,-1 1-1 0 0,0 0 0 0 0,1-1 0 0 0,-1 1 0 0 0,1-1 1 0 0,-1 1-1 0 0,1-1 0 0 0,-1 1 0 0 0,1-1 0 0 0,-1 1 1 0 0,1-1-1 0 0,0 0 0 0 0,-1 1 0 0 0,1-1 0 0 0,-1 0 1 0 0,1 0-1 0 0,0 1 0 0 0,-1-1 0 0 0,1 0 1 0 0,0 0-1 0 0,0 0 0 0 0,-1 0 0 0 0,1 0 0 0 0,1 0 1 0 0,20 0 585 0 0,-15-2-766 0 0,0 0 0 0 0,0 0 1 0 0,-1 0-1 0 0,1-1 0 0 0,-1 0 1 0 0,0 0-1 0 0,1-1 0 0 0,-1 0 0 0 0,-1 0 1 0 0,1 0-1 0 0,-1-1 0 0 0,1 0 0 0 0,-1 0 1 0 0,-1 0-1 0 0,1 0 0 0 0,-1-1 1 0 0,0 0-1 0 0,0 0 0 0 0,0 0 0 0 0,-1 0 1 0 0,0-1-1 0 0,2-7 0 0 0,-4 9-43 0 0,0 1-1 0 0,0-1 0 0 0,-1 0 1 0 0,0 1-1 0 0,0-1 1 0 0,0 1-1 0 0,0-1 1 0 0,-1 0-1 0 0,0 1 0 0 0,0-1 1 0 0,0 1-1 0 0,0 0 1 0 0,-1-1-1 0 0,0 1 0 0 0,-3-6 1 0 0,4 8-5 0 0,0 0-1 0 0,0 1 1 0 0,0-1 0 0 0,0 0 0 0 0,-1 0-1 0 0,1 1 1 0 0,0-1 0 0 0,-1 1 0 0 0,0-1 0 0 0,1 1-1 0 0,-1 0 1 0 0,0 0 0 0 0,0 0 0 0 0,0 0-1 0 0,1 0 1 0 0,-1 0 0 0 0,0 0 0 0 0,0 0-1 0 0,-1 1 1 0 0,1-1 0 0 0,0 1 0 0 0,0 0-1 0 0,0-1 1 0 0,0 1 0 0 0,0 0 0 0 0,0 0-1 0 0,-1 0 1 0 0,1 1 0 0 0,0-1 0 0 0,0 0 0 0 0,0 1-1 0 0,0 0 1 0 0,0-1 0 0 0,-3 2 0 0 0,-1 2-5 0 0,-1 0 1 0 0,1 0 0 0 0,-1 0 0 0 0,1 1 0 0 0,0 0 0 0 0,1 0 0 0 0,-1 1 0 0 0,1-1 0 0 0,0 1-1 0 0,0 0 1 0 0,1 1 0 0 0,-4 6 0 0 0,0 2-1 0 0,0-1 0 0 0,2 1 0 0 0,0 1-1 0 0,-7 25 1 0 0,8-21-6 0 0,1 0 0 0 0,-3 39 1 0 0,6-54-9 0 0,1 1 0 0 0,0-1-1 0 0,0 0 1 0 0,1 1 0 0 0,-1-1 0 0 0,1 0 0 0 0,0 0 0 0 0,1 0 0 0 0,-1 0 0 0 0,1 0 0 0 0,0 0 0 0 0,0 0 0 0 0,1 0 0 0 0,-1-1 0 0 0,1 1 0 0 0,5 6 0 0 0,-5-9-43 0 0,-1 1-1 0 0,1-1 1 0 0,0 0 0 0 0,0 0-1 0 0,0 0 1 0 0,0-1-1 0 0,0 1 1 0 0,0-1-1 0 0,0 1 1 0 0,0-1 0 0 0,1 0-1 0 0,-1 0 1 0 0,6 0-1 0 0,-4 0-83 0 0,1-1-1 0 0,-1 0 0 0 0,0-1 1 0 0,0 1-1 0 0,1-1 0 0 0,-1 0 1 0 0,0 0-1 0 0,6-3 0 0 0,1-1-430 0 0,-1 0 0 0 0,0 0 0 0 0,-1-1 0 0 0,1-1 0 0 0,-1 0-1 0 0,18-16 1 0 0,24-36-4080 0 0,-49 56 4528 0 0,0-1-1 0 0,0 0 1 0 0,-1 1-1 0 0,1-1 0 0 0,-1 0 1 0 0,0-1-1 0 0,3-7 1 0 0,9-19 5207 0 0,-19 152-1474 0 0,5-106-3410 0 0,-1-6-99 0 0,1 0 0 0 0,1 0-1 0 0,2 15 1 0 0,-3-23 480 0 0,1-2-404 0 0,37-114 972 0 0,-26 83-871 0 0,1 0 0 0 0,1 1 1 0 0,2 0-1 0 0,25-34 0 0 0,-39 62-232 0 0,1-1-17 0 0,0 0 0 0 0,0 0 1 0 0,1 1-1 0 0,-1-1 0 0 0,1 1 1 0 0,7-5-1 0 0,-10 7-296 0 0,7 2-5467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9.398"/>
    </inkml:context>
    <inkml:brush xml:id="br0">
      <inkml:brushProperty name="width" value="0.05" units="cm"/>
      <inkml:brushProperty name="height" value="0.05" units="cm"/>
    </inkml:brush>
  </inkml:definitions>
  <inkml:trace contextRef="#ctx0" brushRef="#br0">31 406 15319 0 0,'0'0'1386'0'0,"-1"1"-1142"0"0,-1 1-210 0 0,0-1 0 0 0,1 1-1 0 0,-1 0 1 0 0,1 0 0 0 0,-1 0 0 0 0,1 0 0 0 0,0 0 0 0 0,0 0 0 0 0,0 0 0 0 0,0 1 0 0 0,-1 2 0 0 0,0 1 65 0 0,-1 2-2 0 0,1 1 0 0 0,1 0 0 0 0,-1 0-1 0 0,1 0 1 0 0,1 0 0 0 0,0 0 0 0 0,0 0 0 0 0,1 0 0 0 0,2 15-1 0 0,2 26-88 0 0,-5-41 10 0 0,-1 0-1 0 0,1 0 1 0 0,-4 16-1 0 0,-1 4-33 0 0,5-27-38 0 0,3-12-10 0 0,13-27 44 0 0,2 2-1 0 0,24-36 1 0 0,-9 16 17 0 0,-31 51 3 0 0,31-49 0 0 0,-28 47 0 0 0,-1 1 0 0 0,1-1 0 0 0,0 1 0 0 0,0 0 0 0 0,0 1 0 0 0,10-8 0 0 0,-13 11 0 0 0,-2 0 0 0 0,1 1 0 0 0,-1 0 0 0 0,1-1 0 0 0,-1 1 0 0 0,1 0 0 0 0,-1-1 0 0 0,1 1 0 0 0,0 0 0 0 0,-1 0 0 0 0,1 0 0 0 0,-1-1 0 0 0,1 1 0 0 0,0 0 0 0 0,-1 0 0 0 0,1 0 0 0 0,-1 0 0 0 0,1 0 0 0 0,1 0 0 0 0,5 1 0 0 0,-7-2 0 0 0,1 1 0 0 0,0 0 0 0 0,-1 1 0 0 0,1-1 0 0 0,-1 0 0 0 0,1 0 0 0 0,0 0 0 0 0,-1 0 0 0 0,1 0 0 0 0,-1 1 0 0 0,1-1 0 0 0,-1 0 0 0 0,1 0 0 0 0,-1 1 0 0 0,1-1 0 0 0,-1 0 0 0 0,1 1 0 0 0,-1-1 0 0 0,1 1 0 0 0,-1-1 0 0 0,0 0 0 0 0,1 1 0 0 0,-1-1 0 0 0,0 1 0 0 0,1-1 0 0 0,-1 1 0 0 0,0-1 0 0 0,1 1 0 0 0,-1 0 0 0 0,0 1 0 0 0,8 11 0 0 0,-1 0 0 0 0,-1 1 0 0 0,0-1 0 0 0,-1 1 0 0 0,0 1-1 0 0,4 26 1 0 0,-6-26 2 0 0,0-1 0 0 0,1 1 0 0 0,1-1 0 0 0,1 0 0 0 0,13 26 0 0 0,-15-34 5 0 0,0-1 0 0 0,0 1 1 0 0,0-1-1 0 0,1 0 0 0 0,-1 0 0 0 0,1-1 1 0 0,11 9-1 0 0,-12-11-7 0 0,0 0-1 0 0,0 0 1 0 0,0 0-1 0 0,0-1 1 0 0,1 1 0 0 0,-1-1-1 0 0,1 0 1 0 0,-1 0 0 0 0,1 0-1 0 0,0-1 1 0 0,-1 0 0 0 0,8 0-1 0 0,-2-1 1 0 0,0 0 0 0 0,0-1 0 0 0,0 0 0 0 0,0-1 0 0 0,-1 0 0 0 0,1 0 0 0 0,-1-1 0 0 0,0-1 0 0 0,0 1 0 0 0,0-1 0 0 0,0-1 0 0 0,-1 0 0 0 0,15-13 0 0 0,-12 9 1 0 0,1-1 0 0 0,-1-1-1 0 0,-1 0 1 0 0,0-1 0 0 0,14-23 0 0 0,-20 28 14 0 0,0 0 1 0 0,0 1 0 0 0,-1-1 0 0 0,0 0 0 0 0,-1-1 0 0 0,1 1 0 0 0,-2 0 0 0 0,1-1-1 0 0,-1 1 1 0 0,0-1 0 0 0,-1 1 0 0 0,-1-13 0 0 0,0 13 34 0 0,-1 0-1 0 0,0 0 1 0 0,0 0 0 0 0,-1 0 0 0 0,0 1 0 0 0,0-1-1 0 0,0 1 1 0 0,-7-10 0 0 0,9 17-48 0 0,1-1 1 0 0,-1 1-1 0 0,0-1 0 0 0,1 1 1 0 0,-1-1-1 0 0,0 1 0 0 0,1 0 0 0 0,-1-1 1 0 0,0 1-1 0 0,0 0 0 0 0,1-1 1 0 0,-1 1-1 0 0,0 0 0 0 0,0 0 1 0 0,0 0-1 0 0,1 0 0 0 0,-1 0 1 0 0,0 0-1 0 0,0 0 0 0 0,0 0 1 0 0,1 0-1 0 0,-1 0 0 0 0,0 0 1 0 0,0 1-1 0 0,0-1 0 0 0,1 0 1 0 0,-1 0-1 0 0,0 1 0 0 0,1-1 1 0 0,-2 1-1 0 0,-20 12 43 0 0,16-7-46 0 0,-1 0-1 0 0,1 1 0 0 0,1 0 1 0 0,-1 0-1 0 0,1 0 0 0 0,0 0 1 0 0,0 1-1 0 0,1 0 0 0 0,-5 11 1 0 0,4-4-10 0 0,0 0-1 0 0,0 0 1 0 0,2 1 0 0 0,-3 21 0 0 0,5-25 11 0 0,1 0 0 0 0,1 15 0 0 0,0-17-12 0 0,3-1-48 0 0,3-4-10 0 0,2-3 15 0 0,-6-3 54 0 0,0 0 0 0 0,0 1 0 0 0,-1-1 0 0 0,1-1 0 0 0,0 1 0 0 0,-1 0 0 0 0,1-1 0 0 0,-1 1 1 0 0,0-1-1 0 0,1 0 0 0 0,-1 0 0 0 0,0 1 0 0 0,0-2 0 0 0,3-3 0 0 0,3-4-29 0 0,13-21-1 0 0,-9 10 35 0 0,-1 0 0 0 0,11-29 0 0 0,-21 48 58 0 0,-1 14 16 0 0,0 7-50 0 0,-1 12-8 0 0,7 52 1 0 0,-5-74-22 0 0,1-1 1 0 0,0 0 0 0 0,0 0-1 0 0,1 1 1 0 0,0-2-1 0 0,0 1 1 0 0,1 0 0 0 0,0-1-1 0 0,0 1 1 0 0,0-1 0 0 0,8 8-1 0 0,-11-14-1 0 0,0 1-1 0 0,1-1 0 0 0,-1 1 0 0 0,1-1 1 0 0,0 0-1 0 0,-1 0 0 0 0,1 0 1 0 0,0 0-1 0 0,-1 0 0 0 0,1 0 0 0 0,0 0 1 0 0,0-1-1 0 0,0 1 0 0 0,0-1 1 0 0,0 1-1 0 0,0-1 0 0 0,3 0 0 0 0,-2 0 0 0 0,1 0-1 0 0,-1-1 1 0 0,0 1-1 0 0,0-1 0 0 0,1 0 1 0 0,-1 0-1 0 0,0 0 1 0 0,0 0-1 0 0,5-4 0 0 0,3-2-6 0 0,0-1 0 0 0,0 0 0 0 0,-1-1 0 0 0,10-10 0 0 0,-20 18 9 0 0,20-20-16 0 0,-1-1 0 0 0,-1-1-1 0 0,-1-1 1 0 0,-2 0 0 0 0,23-47-1 0 0,-16 22-16 0 0,-3 0-1 0 0,16-66 0 0 0,-8-28 35 0 0,-25 118 262 0 0,-3-26 0 0 0,1 43-143 0 0,4 53-102 0 0,-1 1 1 0 0,-5 49-1 0 0,1-74-16 0 0,-15 144-3 0 0,1-33 15 0 0,15-124-3 0 0,-1 1-1 0 0,2 0 1 0 0,-1 0 0 0 0,1-1 0 0 0,0 1 0 0 0,1-1-1 0 0,5 16 1 0 0,-7-22-18 0 0,1 1-1 0 0,0-1 1 0 0,1 1-1 0 0,-1-1 1 0 0,0 0-1 0 0,1 0 0 0 0,-1 0 1 0 0,1 1-1 0 0,0-1 1 0 0,-1-1-1 0 0,1 1 1 0 0,0 0-1 0 0,0 0 1 0 0,1-1-1 0 0,-1 1 1 0 0,0-1-1 0 0,0 0 1 0 0,1 1-1 0 0,-1-1 1 0 0,1 0-1 0 0,-1 0 1 0 0,1-1-1 0 0,-1 1 1 0 0,1-1-1 0 0,-1 1 1 0 0,1-1-1 0 0,0 0 1 0 0,-1 0-1 0 0,4 0 1 0 0,-1 0-193 0 0,0-1 1 0 0,0 0-1 0 0,0 0 1 0 0,1 0-1 0 0,-1-1 1 0 0,0 0-1 0 0,-1 0 1 0 0,1 0-1 0 0,0 0 1 0 0,7-6-1 0 0,3-3-1523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09.735"/>
    </inkml:context>
    <inkml:brush xml:id="br0">
      <inkml:brushProperty name="width" value="0.05" units="cm"/>
      <inkml:brushProperty name="height" value="0.05" units="cm"/>
    </inkml:brush>
  </inkml:definitions>
  <inkml:trace contextRef="#ctx0" brushRef="#br0">1 9 16703 0 0,'0'0'1798'0'0,"1"1"-1678"0"0,5 2-83 0 0,0 0 1 0 0,0 0 0 0 0,1-1-1 0 0,-1 0 1 0 0,0 0-1 0 0,1-1 1 0 0,-1 1 0 0 0,1-1-1 0 0,-1-1 1 0 0,10 1 0 0 0,13-2 9 0 0,28-3 0 0 0,-53 3-41 0 0,54-6-435 0 0,-19-1-4404 0 0,-12 0-1129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11.688"/>
    </inkml:context>
    <inkml:brush xml:id="br0">
      <inkml:brushProperty name="width" value="0.05" units="cm"/>
      <inkml:brushProperty name="height" value="0.05" units="cm"/>
    </inkml:brush>
  </inkml:definitions>
  <inkml:trace contextRef="#ctx0" brushRef="#br0">87 471 8287 0 0,'0'0'1760'0'0,"-1"1"-788"0"0,-4 0-732 0 0,1 1 0 0 0,0 0-1 0 0,-1 0 1 0 0,1 0 0 0 0,0 1 0 0 0,1 0-1 0 0,-1-1 1 0 0,0 1 0 0 0,1 0-1 0 0,-1 1 1 0 0,1-1 0 0 0,0 1-1 0 0,0-1 1 0 0,0 1 0 0 0,1 0 0 0 0,-1 0-1 0 0,-2 7 1 0 0,1-2-199 0 0,1 0 0 0 0,0 1 0 0 0,1-1 0 0 0,0 1 1 0 0,-2 15-1 0 0,3-3 71 0 0,2 32 0 0 0,-2-45-99 0 0,1-6 8 0 0,0 1 0 0 0,1 0 0 0 0,-1 0 0 0 0,0 0 0 0 0,1-1 0 0 0,1 6 0 0 0,-1-7-18 0 0,0 0 1 0 0,0 0 0 0 0,-1-1 0 0 0,1 1-1 0 0,0 0 1 0 0,0-1 0 0 0,0 1-1 0 0,1 0 1 0 0,-1-1 0 0 0,0 1 0 0 0,1-1-1 0 0,-1 0 1 0 0,1 1 0 0 0,-1-1 0 0 0,1 0-1 0 0,0 0 1 0 0,-1 0 0 0 0,1 0 0 0 0,3 1-1 0 0,-4-1-3 0 0,0-1 0 0 0,0 1 0 0 0,0-1 0 0 0,0 1 0 0 0,0-1 0 0 0,1 0 0 0 0,-1 1 0 0 0,0-1 0 0 0,0 0 0 0 0,0 0 0 0 0,0 0 0 0 0,0 0 0 0 0,0 0 0 0 0,0 0 0 0 0,1 0 0 0 0,-1 0 0 0 0,0 0 0 0 0,0-1 0 0 0,0 1 0 0 0,0 0 0 0 0,2-1 0 0 0,1-1 0 0 0,4 0 25 0 0,0-1 0 0 0,1 0 0 0 0,-1-1 0 0 0,-1 0-1 0 0,1 0 1 0 0,0-1 0 0 0,-1 0 0 0 0,12-9 0 0 0,-4 0 56 0 0,-1 0 0 0 0,22-27 0 0 0,-30 34-67 0 0,7-8 39 0 0,-2-1 0 0 0,0 0-1 0 0,13-25 1157 0 0,-26 42-993 0 0,-1 3-155 0 0,-1 1 0 0 0,1-1-1 0 0,0 1 1 0 0,1 0 0 0 0,-1 0 0 0 0,1 0-1 0 0,0 0 1 0 0,0 1 0 0 0,0-1-1 0 0,1 0 1 0 0,-1 1 0 0 0,0 10 0 0 0,1-6-53 0 0,1 0 1 0 0,0-1 0 0 0,0 1-1 0 0,1-1 1 0 0,0 1 0 0 0,1-1-1 0 0,3 10 1 0 0,-4-14 4 0 0,1 0 0 0 0,0 0 0 0 0,0-1 0 0 0,0 1 0 0 0,1 0 0 0 0,-1-1 0 0 0,1 0-1 0 0,0 0 1 0 0,1 0 0 0 0,-1 0 0 0 0,1 0 0 0 0,0 0 0 0 0,4 2 0 0 0,-8-5-13 0 0,1-1 0 0 0,-1 1 0 0 0,1-1 0 0 0,-1 1 0 0 0,1-1 0 0 0,-1 0 0 0 0,1 1 0 0 0,0-1 0 0 0,-1 0 0 0 0,1 1 0 0 0,-1-1 0 0 0,1 0 0 0 0,0 0 0 0 0,-1 0 0 0 0,1 1 0 0 0,0-1 0 0 0,-1 0 0 0 0,1 0 0 0 0,0 0 0 0 0,-1 0 0 0 0,1 0 0 0 0,0 0 0 0 0,-1 0 0 0 0,1-1 0 0 0,-1 1 0 0 0,2 0 0 0 0,0-1 0 0 0,2 1-3 0 0,0-1 0 0 0,1 0 0 0 0,-1 0 0 0 0,0 0 0 0 0,0 0-1 0 0,0-1 1 0 0,0 1 0 0 0,0-1 0 0 0,0 0 0 0 0,0 0 0 0 0,0-1 0 0 0,-1 1 0 0 0,6-6-1 0 0,-4 3-8 0 0,0 0 0 0 0,-1 0 0 0 0,0-1 0 0 0,0 0 0 0 0,0 1 0 0 0,0-2 0 0 0,4-11 0 0 0,-3 5-3 0 0,-1 0-1 0 0,-1 0 1 0 0,0-1-1 0 0,0 1 0 0 0,-2 0 1 0 0,1-1-1 0 0,-2 0 1 0 0,-1-19-1 0 0,0 25 10 0 0,0 0 0 0 0,0 1-1 0 0,-1-1 1 0 0,0 0 0 0 0,0 0-1 0 0,-1 1 1 0 0,-4-9 0 0 0,5 12 1 0 0,0 0 1 0 0,-1 1 0 0 0,1-1 0 0 0,-1 1 0 0 0,0 0 0 0 0,0 0-1 0 0,0 0 1 0 0,0 0 0 0 0,-1 0 0 0 0,1 1 0 0 0,-1 0 0 0 0,1-1-1 0 0,-1 1 1 0 0,0 1 0 0 0,-5-3 0 0 0,5 3 7 0 0,1 0 1 0 0,-1 0 0 0 0,1 0-1 0 0,-1 0 1 0 0,0 0-1 0 0,1 1 1 0 0,-1 0-1 0 0,0 0 1 0 0,0 0-1 0 0,1 0 1 0 0,-8 2-1 0 0,8-1 5 0 0,0 0-1 0 0,1 0 0 0 0,-1 0 0 0 0,0 1 0 0 0,1-1 0 0 0,-1 1 0 0 0,1 0 0 0 0,-1 0 1 0 0,1 0-1 0 0,0 0 0 0 0,0 0 0 0 0,0 0 0 0 0,0 1 0 0 0,0-1 0 0 0,1 1 0 0 0,-1-1 0 0 0,-2 6 1 0 0,2-6-2 0 0,2-1-6 0 0,-1-1 1 0 0,1 1-1 0 0,-1-1 0 0 0,1 1 0 0 0,0-1 0 0 0,-1 1 1 0 0,1 0-1 0 0,0-1 0 0 0,-1 1 0 0 0,1 0 0 0 0,0 0 1 0 0,0-1-1 0 0,0 1 0 0 0,0 0 0 0 0,0-1 0 0 0,-1 1 0 0 0,1 0 1 0 0,1 0-1 0 0,-1-1 0 0 0,0 2 0 0 0,0 1-1 0 0,-1-2 1 0 0,1 0-1 0 0,0 0 1 0 0,0 1 0 0 0,0-1-1 0 0,0 0 1 0 0,1 0-1 0 0,-1 1 1 0 0,0-1-1 0 0,1 0 1 0 0,-1 0-1 0 0,0 0 1 0 0,1 0 0 0 0,-1 1-1 0 0,1-1 1 0 0,0 0-1 0 0,-1 0 1 0 0,1 0-1 0 0,0 0 1 0 0,0 0-1 0 0,0 0 1 0 0,1 1 0 0 0,0 0-7 0 0,0 0 1 0 0,1 0 0 0 0,-1-1-1 0 0,1 1 1 0 0,-1 0 0 0 0,1-1-1 0 0,0 1 1 0 0,-1-1 0 0 0,1 0-1 0 0,0 0 1 0 0,0 0 0 0 0,0-1-1 0 0,0 1 1 0 0,0-1 0 0 0,0 1-1 0 0,4-1 1 0 0,6 0-4 0 0,0 0 0 0 0,18-2 0 0 0,3-4-4 0 0,0-2 1 0 0,0-1-1 0 0,40-16 0 0 0,-23 7 9 0 0,-51 18 5 0 0,1 0 0 0 0,0 0 0 0 0,-1-1 0 0 0,1 1 0 0 0,-1 0 0 0 0,1 0 0 0 0,-1 0 0 0 0,1 0 0 0 0,0 0 0 0 0,-1 0 0 0 0,1-1 0 0 0,-1 1 0 0 0,1 1 0 0 0,0-1 0 0 0,-1 0 0 0 0,1 0 0 0 0,-1 0 0 0 0,1 0 0 0 0,0 0 0 0 0,-1 0 0 0 0,1 1 0 0 0,-1-1 0 0 0,1 0 0 0 0,-1 1 0 0 0,1-1 0 0 0,-1 0 0 0 0,1 1 0 0 0,-1-1 0 0 0,1 0 0 0 0,-1 1 0 0 0,1-1 0 0 0,-1 1 0 0 0,0-1 0 0 0,1 1 0 0 0,-1-1 0 0 0,0 1 0 0 0,1-1 0 0 0,-1 1 0 0 0,0-1 0 0 0,0 1 0 0 0,0 0 0 0 0,1-1 0 0 0,-1 1 0 0 0,0 0 0 0 0,0 1 0 0 0,1 1 5 0 0,0 1-1 0 0,0 0 0 0 0,-1 0 0 0 0,1-1 1 0 0,-1 1-1 0 0,0 0 0 0 0,0 0 1 0 0,-2 5-1 0 0,-6 34 60 0 0,5-30-49 0 0,-21 102 67 0 0,21-85 454 0 0,20-39-286 0 0,-8 0-216 0 0,0 0 0 0 0,-1-1 0 0 0,0 1 0 0 0,-1-2 0 0 0,11-18 0 0 0,10-13 32 0 0,-13 21-66 0 0,-8 10 0 0 0,1 1 0 0 0,0 0 0 0 0,13-12 0 0 0,-21 22 0 0 0,8-4 0 0 0,-7 5 0 0 0,1 0 0 0 0,0 0 0 0 0,0 0 0 0 0,0 0 0 0 0,-1 1 0 0 0,1-1 0 0 0,-1 1 0 0 0,1-1 0 0 0,-1 1 0 0 0,1-1 0 0 0,1 4 0 0 0,15 22 0 0 0,0 4 0 0 0,-11-18 0 0 0,1 0 0 0 0,0 0 0 0 0,1-1 0 0 0,12 14 0 0 0,-17-22 0 0 0,-1-1 0 0 0,1 0 0 0 0,0 0 0 0 0,1 0 0 0 0,-1 0 0 0 0,0-1 0 0 0,1 1 0 0 0,-1-1 0 0 0,1 0 0 0 0,0-1 0 0 0,0 1 0 0 0,0-1 0 0 0,0 0 0 0 0,0 0 0 0 0,0-1 0 0 0,9 1 0 0 0,-5-1 0 0 0,0-1 0 0 0,0 0 0 0 0,0-1 0 0 0,-1 0 0 0 0,1 0 0 0 0,0-1 0 0 0,-1 0 0 0 0,9-5 0 0 0,9-5 0 0 0,27-20 0 0 0,-40 24 0 0 0,-1-2 0 0 0,0 0 0 0 0,0 0 0 0 0,-1-1 0 0 0,-1-1 0 0 0,13-19 0 0 0,-16 22 0 0 0,0-1 0 0 0,9-22 0 0 0,-14 28 0 0 0,-1 0 0 0 0,1 0 0 0 0,-1 0 0 0 0,0 1 0 0 0,0-1 0 0 0,0 0 0 0 0,0 0 0 0 0,-1-1 0 0 0,-1-9 0 0 0,-5 0 0 0 0,-1 9 0 0 0,4 5-10 0 0,0 0-1 0 0,0 1 0 0 0,1-1 1 0 0,-1 1-1 0 0,0 0 1 0 0,0 0-1 0 0,0 0 1 0 0,0 0-1 0 0,0 0 0 0 0,0 0 1 0 0,1 1-1 0 0,-1-1 1 0 0,0 1-1 0 0,0 0 1 0 0,1 0-1 0 0,-1 0 1 0 0,0 0-1 0 0,1 1 0 0 0,-1-1 1 0 0,1 1-1 0 0,-3 1 1 0 0,-6 6-70 0 0,-1-1 0 0 0,-17 20 0 0 0,28-28 80 0 0,-10 12-1 0 0,0-1 0 0 0,1 1-1 0 0,0 1 1 0 0,1 0 0 0 0,0 0-1 0 0,1 1 1 0 0,-12 28 0 0 0,21-39-42 0 0,1-1 40 0 0,1-1 1 0 0,-1 1 0 0 0,1 0-1 0 0,-1-1 1 0 0,1 0 0 0 0,0 1-1 0 0,0-1 1 0 0,0 0-1 0 0,0 0 1 0 0,-1-1 0 0 0,1 1-1 0 0,0-1 1 0 0,1 1-1 0 0,-1-1 1 0 0,0 0 0 0 0,0 0-1 0 0,0 0 1 0 0,5-2 0 0 0,-1 1-3 0 0,0-2 0 0 0,0 1 0 0 0,-1-1 0 0 0,1 0 0 0 0,9-6 0 0 0,-12 7 9 0 0,-1-1 0 0 0,1 0 0 0 0,-1 0-1 0 0,0 0 1 0 0,0 0 0 0 0,0 0 0 0 0,0-1 0 0 0,0 1-1 0 0,-1-1 1 0 0,1 0 0 0 0,-1 0 0 0 0,0 0 0 0 0,3-8 0 0 0,-4 7 17 0 0,-1 4 0 0 0,0 2 1 0 0,-1 5-21 0 0,0 0 0 0 0,0 0 1 0 0,1 0-1 0 0,0 1 1 0 0,0-1-1 0 0,1 0 0 0 0,1 10 1 0 0,0-6-3 0 0,0 2 9 0 0,0 1 0 0 0,2-1 0 0 0,5 16 0 0 0,-7-24-5 0 0,0 1 0 0 0,0 0 0 0 0,0-1 0 0 0,1 1 0 0 0,0-1 0 0 0,0 0 0 0 0,0 0-1 0 0,1 0 1 0 0,-1 0 0 0 0,8 5 0 0 0,-9-7 0 0 0,0-1 0 0 0,-1-1 0 0 0,1 1 0 0 0,0 0 0 0 0,0 0 1 0 0,0-1-1 0 0,0 1 0 0 0,0-1 0 0 0,0 1 0 0 0,0-1 0 0 0,0 0 0 0 0,0 0 0 0 0,0 0 0 0 0,0 0 0 0 0,0 0 0 0 0,0 0 0 0 0,0-1 0 0 0,-1 1 0 0 0,1-1 0 0 0,0 1 0 0 0,0-1 0 0 0,0 0 0 0 0,0 1 0 0 0,0-1 1 0 0,-1 0-1 0 0,3-2 0 0 0,5-3 21 0 0,-1 0 1 0 0,0-1 0 0 0,13-14 0 0 0,-7 7-7 0 0,4-4-18 0 0,-1-2 0 0 0,-1 0 0 0 0,-1 0 0 0 0,0-1 0 0 0,18-39 0 0 0,45-121 0 0 0,-51 103 0 0 0,19-92 0 0 0,-32 108 0 0 0,-39 134 136 0 0,3 7 58 0 0,-13 90 0 0 0,28-119-2 0 0,2 0 0 0 0,2 0 0 0 0,5 54 0 0 0,-2-96-148 0 0,1-1 1 0 0,0 0-1 0 0,1 1 0 0 0,0-1 0 0 0,0 0 1 0 0,0 0-1 0 0,1 0 0 0 0,0 0 0 0 0,0 0 0 0 0,6 8 1 0 0,-6-12-46 0 0,-1 1-1 0 0,1-1 1 0 0,1 1 0 0 0,-1-1 0 0 0,0 0 0 0 0,1 0 0 0 0,-1 0 0 0 0,1-1 0 0 0,0 0 0 0 0,0 1 0 0 0,0-1-1 0 0,0 0 1 0 0,0-1 0 0 0,1 1 0 0 0,-1-1 0 0 0,0 0 0 0 0,10 1 0 0 0,27 0-1180 0 0,-12-5-3913 0 0,0-4-1462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18.842"/>
    </inkml:context>
    <inkml:brush xml:id="br0">
      <inkml:brushProperty name="width" value="0.05" units="cm"/>
      <inkml:brushProperty name="height" value="0.05" units="cm"/>
    </inkml:brush>
  </inkml:definitions>
  <inkml:trace contextRef="#ctx0" brushRef="#br0">226 476 7687 0 0,'3'-8'696'0'0,"-2"3"-388"0"0,-1 0 0 0 0,1-1 0 0 0,-1 1 0 0 0,0 0 0 0 0,-1 0 0 0 0,1 0 0 0 0,-1 0 0 0 0,0 0 0 0 0,-1 0 0 0 0,1 0 0 0 0,-1 0 0 0 0,0 1 0 0 0,0-1 0 0 0,0 0 0 0 0,-1 1 0 0 0,0 0 0 0 0,0-1 0 0 0,0 1 0 0 0,0 0 0 0 0,0 0 0 0 0,-1 1 0 0 0,0-1 0 0 0,0 1-1 0 0,0 0 1 0 0,0 0 0 0 0,-7-4 0 0 0,7 5-230 0 0,0 0-1 0 0,-1-1 1 0 0,1 2-1 0 0,-1-1 0 0 0,1 0 1 0 0,-1 1-1 0 0,1 0 1 0 0,-1 0-1 0 0,0 1 0 0 0,0-1 1 0 0,1 1-1 0 0,-1 0 1 0 0,0 0-1 0 0,0 0 0 0 0,1 1 1 0 0,-1 0-1 0 0,0 0 1 0 0,1 0-1 0 0,-1 0 1 0 0,1 1-1 0 0,-1 0 0 0 0,1 0 1 0 0,0 0-1 0 0,-1 0 1 0 0,1 1-1 0 0,0 0 0 0 0,1-1 1 0 0,-7 7-1 0 0,7-6-83 0 0,0 1 0 0 0,-1 0 0 0 0,2 0-1 0 0,-1 1 1 0 0,0-1 0 0 0,1 0 0 0 0,0 1 0 0 0,0 0 0 0 0,0-1-1 0 0,1 1 1 0 0,-1 0 0 0 0,1 0 0 0 0,0 0 0 0 0,1 0-1 0 0,-1 8 1 0 0,1-7-21 0 0,0 1 1 0 0,1-1-1 0 0,0 0 0 0 0,0 1 0 0 0,0-1 0 0 0,1 0 0 0 0,0 0 0 0 0,0 1 0 0 0,0-1 1 0 0,1-1-1 0 0,6 11 0 0 0,-7-13 18 0 0,0 0 0 0 0,0-1-1 0 0,0 0 1 0 0,0 1 0 0 0,1-1 0 0 0,-1 0 0 0 0,0 0 0 0 0,1 0 0 0 0,0 0 0 0 0,-1-1-1 0 0,1 1 1 0 0,0-1 0 0 0,0 1 0 0 0,6 1 0 0 0,-4-2-4 0 0,-1-1 0 0 0,1 1 1 0 0,-1-1-1 0 0,1 1 0 0 0,0-1 0 0 0,-1-1 1 0 0,1 1-1 0 0,0-1 0 0 0,6-1 0 0 0,-3 0 0 0 0,1-1-1 0 0,-1 0 0 0 0,0-1 0 0 0,0 0 0 0 0,0 0 1 0 0,-1 0-1 0 0,1-1 0 0 0,-1 0 0 0 0,0-1 1 0 0,9-9-1 0 0,-12 11 17 0 0,0-1 0 0 0,0 1 0 0 0,0-1 0 0 0,0-1-1 0 0,-1 1 1 0 0,0 0 0 0 0,0-1 0 0 0,0 0 0 0 0,-1 1 0 0 0,1-1 0 0 0,-1 0 0 0 0,-1 0 0 0 0,1-1 0 0 0,-1 1 0 0 0,0 0 0 0 0,-1 0 0 0 0,0-1-1 0 0,0 1 1 0 0,0 0 0 0 0,-2-11 0 0 0,2 14-1 0 0,0 3 1 0 0,0-1 1 0 0,1 0-1 0 0,-1 1 0 0 0,0-1 0 0 0,-1 0 0 0 0,1 1 1 0 0,0-1-1 0 0,0 0 0 0 0,0 1 0 0 0,0-1 0 0 0,0 0 0 0 0,-1 1 1 0 0,1-1-1 0 0,0 1 0 0 0,0-1 0 0 0,-1 0 0 0 0,1 1 1 0 0,0-1-1 0 0,-1 1 0 0 0,1-1 0 0 0,-1 0 0 0 0,-6-4 69 0 0,1 3-1 0 0,3 2-6 0 0,-3 1 1 0 0,4 0-8 0 0,-2 4-46 0 0,4 1-12 0 0,1-4 0 0 0,0 0 0 0 0,0 0 0 0 0,1 0 0 0 0,-1-1 0 0 0,0 1 0 0 0,1 0 0 0 0,-1-1 0 0 0,1 1 0 0 0,-1-1 0 0 0,1 0 0 0 0,0 1 0 0 0,0-1 0 0 0,0 0 0 0 0,-1 0 0 0 0,1 0 0 0 0,0-1 0 0 0,0 1 0 0 0,0 0 0 0 0,1-1 0 0 0,-1 1 0 0 0,0-1 0 0 0,0 0 0 0 0,3 1 0 0 0,3-1 0 0 0,0 1 0 0 0,0-1 0 0 0,0-1 0 0 0,15-2 0 0 0,-9 1-4 0 0,1-1-13 0 0,-1 0 0 0 0,0 0 0 0 0,25-10 0 0 0,-29 9 17 0 0,-8 4 0 0 0,1-1 0 0 0,0 0 0 0 0,0-1 0 0 0,-1 1 0 0 0,1 0 0 0 0,-1-1 0 0 0,4-2 0 0 0,0-1 0 0 0,-1 0 11 0 0,-5 3 256 0 0,2 25-137 0 0,-4 3 2 0 0,0-2-104 0 0,1 34 0 0 0,2-50-41 0 0,-1 0 0 0 0,1-1 0 0 0,1 1 0 0 0,0-1 0 0 0,0 1 1 0 0,0-1-1 0 0,1 0 0 0 0,6 12 0 0 0,-2-11 0 0 0,3-4-40 0 0,-6-3 46 0 0,0 0 0 0 0,-1-1 0 0 0,1 0 0 0 0,0 0 1 0 0,0 0-1 0 0,-1 0 0 0 0,1-1 0 0 0,0 1 1 0 0,-1-1-1 0 0,1 0 0 0 0,0 0 0 0 0,-1 0 1 0 0,1 0-1 0 0,-1-1 0 0 0,0 0 0 0 0,1 1 1 0 0,-1-1-1 0 0,0 0 0 0 0,0-1 0 0 0,0 1 1 0 0,0 0-1 0 0,4-6 0 0 0,2-3 20 0 0,0-1 0 0 0,0-1 0 0 0,-1 1 0 0 0,8-19 0 0 0,-15 31-10 0 0,9-23 213 0 0,0-1 1 0 0,-2 0-1 0 0,-1 0 1 0 0,7-34-1 0 0,-11 29 1208 0 0,-3 31-1354 0 0,-2 116 196 0 0,4-117-366 0 0,-2-1 99 0 0,11 13-19 0 0,-2 0 21 0 0,8 22-1 0 0,-11-22 0 0 0,1 0 0 0 0,-3-7 0 0 0,-2-4-2 0 0,-1 1 0 0 0,1 0 1 0 0,0-1-1 0 0,0 1 0 0 0,0-1 0 0 0,1 0 0 0 0,-1 0 0 0 0,0 0 1 0 0,1 0-1 0 0,0 0 0 0 0,-1 0 0 0 0,1-1 0 0 0,0 1 0 0 0,0-1 0 0 0,0 0 1 0 0,0 0-1 0 0,0 0 0 0 0,0 0 0 0 0,0 0 0 0 0,0-1 0 0 0,0 1 1 0 0,1-1-1 0 0,-1 0 0 0 0,0 0 0 0 0,0 0 0 0 0,0 0 0 0 0,0-1 0 0 0,1 1 1 0 0,-1-1-1 0 0,0 0 0 0 0,0 0 0 0 0,0 0 0 0 0,0 0 0 0 0,0-1 1 0 0,-1 1-1 0 0,1-1 0 0 0,0 0 0 0 0,3-2 0 0 0,1-2-4 0 0,0 0 0 0 0,-1 0-1 0 0,0-1 1 0 0,0 0 0 0 0,-1 0 0 0 0,0 0-1 0 0,0-1 1 0 0,5-10 0 0 0,-1-2 3 0 0,0-1 1 0 0,7-24-1 0 0,-11 21 17 0 0,0 1 1 0 0,2-34-1 0 0,1-6 7 0 0,27-110 54 0 0,-35 171-19 0 0,1 3-49 0 0,0 0 1 0 0,-1-1-1 0 0,1 1 0 0 0,-1 0 1 0 0,1 0-1 0 0,-1-1 1 0 0,1 1-1 0 0,-1 0 0 0 0,0 0 1 0 0,1 0-1 0 0,-1-1 1 0 0,0 1-1 0 0,0 0 0 0 0,1 0 1 0 0,-1 0-1 0 0,0 1 1 0 0,1 18 39 0 0,0-17-39 0 0,-3 121 74 0 0,-1-90-51 0 0,2 1 1 0 0,2 0 0 0 0,9 63-1 0 0,-7-83-35 0 0,1 0-1 0 0,1-1 0 0 0,8 18 1 0 0,-10-25-2 0 0,0 0 0 0 0,1 0 0 0 0,0-1 1 0 0,1 1-1 0 0,-1-1 0 0 0,1 0 0 0 0,0-1 0 0 0,10 9 0 0 0,-12-12-20 0 0,0 0-1 0 0,0-1 0 0 0,1 1 0 0 0,-1 0 0 0 0,1-1 0 0 0,0 0 0 0 0,-1 0 0 0 0,1 0 0 0 0,6 1 0 0 0,0-1-343 0 0,0-1 0 0 0,16 0 1 0 0,-22-1 195 0 0,1 0 0 0 0,-1-1 1 0 0,1 1-1 0 0,-1-1 0 0 0,0 0 1 0 0,0 0-1 0 0,0 0 0 0 0,0-1 0 0 0,4-3 1 0 0,10-5-537 0 0,39-22-839 0 0,-39 21 1154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19.172"/>
    </inkml:context>
    <inkml:brush xml:id="br0">
      <inkml:brushProperty name="width" value="0.05" units="cm"/>
      <inkml:brushProperty name="height" value="0.05" units="cm"/>
    </inkml:brush>
  </inkml:definitions>
  <inkml:trace contextRef="#ctx0" brushRef="#br0">1 49 11055 0 0,'0'0'5434'0'0,"1"1"-4097"0"0,21 1-1314 0 0,-1 0-1 0 0,0-2 1 0 0,0 0 0 0 0,1-1-1 0 0,-1-1 1 0 0,0-1 0 0 0,0-1-1 0 0,0-1 1 0 0,-1-1 0 0 0,38-15-1 0 0,-32 10-1570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21.185"/>
    </inkml:context>
    <inkml:brush xml:id="br0">
      <inkml:brushProperty name="width" value="0.05" units="cm"/>
      <inkml:brushProperty name="height" value="0.05" units="cm"/>
    </inkml:brush>
  </inkml:definitions>
  <inkml:trace contextRef="#ctx0" brushRef="#br0">17 155 7831 0 0,'0'0'6151'0'0,"0"8"-4747"0"0,-8 133 1720 0 0,0-1-3115 0 0,7-114 30 0 0,4 65-284 0 0,-2-82 176 0 0,1 1-1 0 0,0-1 1 0 0,0 0-1 0 0,1 0 0 0 0,0 0 1 0 0,0 0-1 0 0,8 12 1 0 0,-5-11 39 0 0,6 2-92 0 0,-6-11 103 0 0,-4-1 0 0 0,1 1 15 0 0,1-1-1 0 0,-1 0 0 0 0,0 1 1 0 0,1-2-1 0 0,-1 1 0 0 0,0 0 0 0 0,0-1 1 0 0,1 1-1 0 0,-1-1 0 0 0,0 0 1 0 0,0 0-1 0 0,0 0 0 0 0,0 0 1 0 0,6-4-1 0 0,0 0-16 0 0,-1-1 0 0 0,1 0 0 0 0,11-10 0 0 0,1-4 133 0 0,-1-1 0 0 0,-1-1 1 0 0,-1-1-1 0 0,-1 0 1 0 0,22-41-1 0 0,-31 47 75 0 0,-8 15 730 0 0,0 4-703 0 0,-5 10-163 0 0,0 0 0 0 0,2 1 1 0 0,-1-1-1 0 0,2 1 0 0 0,-1 0 1 0 0,2 0-1 0 0,-1 24 0 0 0,3-24-45 0 0,1 0 0 0 0,-1 1 1 0 0,2-1-1 0 0,4 15 0 0 0,-5-23-13 0 0,-1 0 0 0 0,1-1 1 0 0,0 1-1 0 0,0-1 0 0 0,1 0 0 0 0,-1 1 1 0 0,1-1-1 0 0,0 0 0 0 0,0-1 0 0 0,0 1 1 0 0,0 0-1 0 0,1-1 0 0 0,0 0 0 0 0,-1 0 1 0 0,6 3-1 0 0,-7-5 5 0 0,0 0 1 0 0,1 0-1 0 0,-1 0 1 0 0,0 0-1 0 0,1-1 0 0 0,-1 1 1 0 0,1-1-1 0 0,-1 0 1 0 0,1 0-1 0 0,-1 0 0 0 0,1 0 1 0 0,-1 0-1 0 0,1 0 1 0 0,-1 0-1 0 0,0-1 1 0 0,1 0-1 0 0,-1 1 0 0 0,1-1 1 0 0,-1 0-1 0 0,4-2 1 0 0,-2 1-8 0 0,-1 0 0 0 0,1-1 0 0 0,-1 1 1 0 0,1-1-1 0 0,-1 1 0 0 0,0-1 0 0 0,0 0 0 0 0,-1 0 1 0 0,1-1-1 0 0,-1 1 0 0 0,4-6 0 0 0,2-8 17 0 0,0 1 1 0 0,-1-2-1 0 0,-1 1 0 0 0,-1-1 0 0 0,-1 0 0 0 0,3-21 0 0 0,-5 28 5 0 0,-1 0-1 0 0,-1 0 0 0 0,0 0 0 0 0,0 1 0 0 0,-1-1 0 0 0,0 0 0 0 0,-1 0 0 0 0,-1 1 1 0 0,1-1-1 0 0,-2 1 0 0 0,-8-20 0 0 0,10 27-1 0 0,0 0 1 0 0,0 0-1 0 0,0 0 0 0 0,-1 0 1 0 0,1 0-1 0 0,-1 1 1 0 0,0-1-1 0 0,0 1 0 0 0,0 0 1 0 0,0 0-1 0 0,0 0 1 0 0,0 0-1 0 0,-1 0 0 0 0,1 0 1 0 0,-1 1-1 0 0,1 0 1 0 0,-1 0-1 0 0,0 0 0 0 0,1 0 1 0 0,-1 0-1 0 0,0 1 1 0 0,-6 0-1 0 0,5 0-8 0 0,-1 0-1 0 0,1 0 1 0 0,-1 1-1 0 0,1 0 1 0 0,-1 0 0 0 0,1 0-1 0 0,0 1 1 0 0,0 0-1 0 0,0 0 1 0 0,0 0 0 0 0,0 0-1 0 0,0 1 1 0 0,0 0 0 0 0,-8 7-1 0 0,6-4-1 0 0,4-4 0 0 0,1 0 1 0 0,-1 0 0 0 0,1 0 0 0 0,0 1 0 0 0,-1-1 0 0 0,-1 4 0 0 0,4-4 7 0 0,1-1 1 0 0,-1 1-1 0 0,0-1 1 0 0,1 1-1 0 0,0-1 1 0 0,-1 0-1 0 0,1 0 1 0 0,0 1-1 0 0,-1-1 1 0 0,1 0-1 0 0,0 0 1 0 0,0 0-1 0 0,0 0 1 0 0,2 2 0 0 0,-2-2-7 0 0,2 2-5 0 0,1 0 0 0 0,-1 0-1 0 0,1-1 1 0 0,-1 1 0 0 0,1-1 0 0 0,0 1 0 0 0,0-1-1 0 0,1-1 1 0 0,-1 1 0 0 0,0 0 0 0 0,0-1-1 0 0,1 0 1 0 0,-1 0 0 0 0,1-1 0 0 0,-1 1-1 0 0,1-1 1 0 0,4 0 0 0 0,10-1-15 0 0,0 0 1 0 0,34-8-1 0 0,-23 3 25 0 0,13-3-64 0 0,-26 5 57 0 0,-1 0-1 0 0,23-1 1 0 0,27-2-1 0 0,-58 6 11 0 0,-6 1 178 0 0,-3 2-135 0 0,-7 14-17 0 0,-32 70 108 0 0,36-75-109 0 0,0 0 0 0 0,1 0 0 0 0,0 0 0 0 0,1 1 0 0 0,0-1 0 0 0,0 15 0 0 0,3-22-32 0 0,-1-1 0 0 0,1 1 0 0 0,0 0-1 0 0,0 0 1 0 0,0-1 0 0 0,0 1 0 0 0,1 0 0 0 0,-1-1-1 0 0,1 0 1 0 0,0 1 0 0 0,0-1 0 0 0,0 0 0 0 0,1 0 0 0 0,-1 0-1 0 0,1 0 1 0 0,0 0 0 0 0,-1-1 0 0 0,1 1 0 0 0,0-1-1 0 0,5 3 1 0 0,-7-4-4 0 0,-1-1 0 0 0,1 1 0 0 0,0-1-1 0 0,0 1 1 0 0,0-1 0 0 0,-1 1 0 0 0,1-1 0 0 0,0 1-1 0 0,0-1 1 0 0,0 0 0 0 0,0 1 0 0 0,0-1 0 0 0,0 0-1 0 0,0 0 1 0 0,0 0 0 0 0,0 0 0 0 0,0 0 0 0 0,0 0-1 0 0,1 0 1 0 0,2 0-6 0 0,-1 0 3 0 0,1 0 1 0 0,0 0-1 0 0,0-1 1 0 0,0 1-1 0 0,-1-1 1 0 0,1 0 0 0 0,0 0-1 0 0,0 0 1 0 0,-1 0-1 0 0,1-1 1 0 0,-1 1 0 0 0,1-1-1 0 0,-1 0 1 0 0,0 0-1 0 0,0 0 1 0 0,0 0-1 0 0,0-1 1 0 0,0 1 0 0 0,0-1-1 0 0,-1 0 1 0 0,1 0-1 0 0,-1 0 1 0 0,3-4 0 0 0,1-1 2 0 0,-1 0 1 0 0,0-1-1 0 0,-1 1 1 0 0,0-1-1 0 0,0-1 1 0 0,-1 1 0 0 0,4-19-1 0 0,-5 21 0 0 0,-2 0-1 0 0,1 0 1 0 0,-1 0-1 0 0,0 0 1 0 0,0-1-1 0 0,-1 1 1 0 0,0 0-1 0 0,0 0 1 0 0,-1 0-1 0 0,0 0 1 0 0,-3-8-1 0 0,3 11 6 0 0,-1-1 0 0 0,1 0 0 0 0,-1 0 0 0 0,0 1 0 0 0,0 0 0 0 0,-1-1 0 0 0,1 1 1 0 0,-1 0-1 0 0,0 1 0 0 0,0-1 0 0 0,0 1 0 0 0,-1 0 0 0 0,1 0 0 0 0,-1 0 0 0 0,-6-3 0 0 0,10 6-4 0 0,1-1 1 0 0,-1 1-1 0 0,1 0 0 0 0,-1-1 1 0 0,1 1-1 0 0,-1 0 1 0 0,1 0-1 0 0,-1 0 0 0 0,0-1 1 0 0,1 1-1 0 0,-1 0 0 0 0,1 0 1 0 0,-1 0-1 0 0,0 0 1 0 0,1 0-1 0 0,-1 0 0 0 0,1 0 1 0 0,-1 0-1 0 0,0 0 1 0 0,1 0-1 0 0,-1 0 0 0 0,1 1 1 0 0,-1-1-1 0 0,0 0 0 0 0,1 0 1 0 0,-1 1-1 0 0,1-1 1 0 0,-1 0-1 0 0,1 1 0 0 0,-1-1 1 0 0,1 0-1 0 0,-1 1 0 0 0,1-1 1 0 0,-1 1-1 0 0,1-1 1 0 0,-1 1-1 0 0,-7 7 12 0 0,4-6 9 0 0,2-2-20 0 0,1 1 1 0 0,0 0 0 0 0,0 0-1 0 0,0-1 1 0 0,0 1 0 0 0,0 0-1 0 0,0 0 1 0 0,0 0-1 0 0,0 0 1 0 0,0 0 0 0 0,0 0-1 0 0,0 1 1 0 0,0-1 0 0 0,1 0-1 0 0,-2 3 1 0 0,0 4 40 0 0,2 6-31 0 0,3-11-13 0 0,-1-2 0 0 0,2 6 1 0 0,1 0 0 0 0,0 0 0 0 0,1-1 0 0 0,-1 0 0 0 0,1 0 0 0 0,0-1 0 0 0,1 0 0 0 0,12 9 0 0 0,-6-7 0 0 0,-10-5 0 0 0,0 0 0 0 0,0 0 0 0 0,1 0 0 0 0,-1 0 0 0 0,1 0 0 0 0,0-1 0 0 0,-1 0 0 0 0,1 0 0 0 0,0 0 0 0 0,0 0 0 0 0,0-1 0 0 0,0 1 0 0 0,0-1 0 0 0,7 0 0 0 0,-3-1-37 0 0,1 1-1 0 0,-1-1 0 0 0,0-1 1 0 0,0 0-1 0 0,0 0 1 0 0,0 0-1 0 0,0-1 0 0 0,0 0 1 0 0,13-8-1 0 0,13-10-308 0 0,-24 16 108 0 0,0-1 1 0 0,-1 0 0 0 0,1-1-1 0 0,-1 0 1 0 0,-1 0 0 0 0,14-15-1 0 0,-7 2-161 0 0,-1-1 0 0 0,-1 0 0 0 0,20-45-1 0 0,20-74-31 0 0,4-5 2000 0 0,-57 150-702 0 0,1 17-223 0 0,-3 27-348 0 0,-4 7-130 0 0,-37 337 432 0 0,21-266-534 0 0,20-117-64 0 0,0-3-10 0 0,-7-23 10 0 0,8 7 1 0 0,1 0 0 0 0,-1-1 1 0 0,1 1-1 0 0,1-1 1 0 0,0 1-1 0 0,0-1 1 0 0,5-13-1 0 0,1 0-1 0 0,16-39-1 0 0,-14 41 25 0 0,1 0 1 0 0,16-23-1 0 0,-21 36-25 0 0,0 1 0 0 0,0 0 0 0 0,1 1 0 0 0,0-1 1 0 0,0 1-1 0 0,1 1 0 0 0,0-1 0 0 0,0 1 0 0 0,8-5 0 0 0,-12 9 1 0 0,-1 0 0 0 0,1 0 0 0 0,0 0 0 0 0,-1 0 0 0 0,1 1 0 0 0,0-1 0 0 0,0 1 0 0 0,-1-1 0 0 0,1 1 0 0 0,0 0 0 0 0,0 0 0 0 0,-1 1 0 0 0,5 0 0 0 0,-6-1 4 0 0,1 0-1 0 0,-1 0 1 0 0,0 0-1 0 0,0 0 0 0 0,0 0 1 0 0,0 1-1 0 0,1-1 1 0 0,-1 0-1 0 0,0 1 1 0 0,0-1-1 0 0,0 1 1 0 0,0 0-1 0 0,0-1 0 0 0,0 1 1 0 0,0 0-1 0 0,0-1 1 0 0,0 1-1 0 0,0 0 1 0 0,-1 0-1 0 0,1 0 1 0 0,1 2-1 0 0,1 0 56 0 0,0 0-54 0 0,0 0 0 0 0,0 1 1 0 0,-1-1-1 0 0,1 0 0 0 0,-1 1 1 0 0,0-1-1 0 0,0 1 0 0 0,0 0 0 0 0,0-1 1 0 0,-1 1-1 0 0,0 0 0 0 0,0 0 1 0 0,0 0-1 0 0,0 0 0 0 0,0 1 0 0 0,-1-1 1 0 0,0 0-1 0 0,0 0 0 0 0,0 0 1 0 0,0 0-1 0 0,0 0 0 0 0,-1 1 0 0 0,0-1 1 0 0,0 0-1 0 0,0 0 0 0 0,-1 0 1 0 0,1-1-1 0 0,-3 6 0 0 0,-3 4-31 0 0,0-1 1 0 0,-1 1-1 0 0,0-2 0 0 0,-1 1 1 0 0,0-1-1 0 0,0 0 0 0 0,-2-1 1 0 0,1-1-1 0 0,-1 1 0 0 0,-20 12 1 0 0,-62 35-381 0 0,84-53 390 0 0,0-5 4 0 0,8 1-3 0 0,0 0 0 0 0,0-1-1 0 0,0 1 1 0 0,1 0 0 0 0,-1-1-1 0 0,0 1 1 0 0,0-1 0 0 0,0 1-1 0 0,0-1 1 0 0,1 1 0 0 0,-1-1-1 0 0,0 0 1 0 0,1 1 0 0 0,-1-1-1 0 0,0 0 1 0 0,1 0 0 0 0,-1 0-1 0 0,1 1 1 0 0,-1-1 0 0 0,1 0-1 0 0,-1 0 1 0 0,1 0 0 0 0,0 0-1 0 0,-1 0 1 0 0,1 0 0 0 0,0 0 0 0 0,0 0-1 0 0,0 0 1 0 0,0 0 0 0 0,0 0-1 0 0,0 0 1 0 0,0 0 0 0 0,0-1-1 0 0,0-1-27 0 0,1 0-1 0 0,-1-1 0 0 0,1 1 0 0 0,0 0 1 0 0,-1 0-1 0 0,1 0 0 0 0,1 0 0 0 0,2-5 1 0 0,0 1 117 0 0,1 0 0 0 0,-1 1 1 0 0,2 0-1 0 0,-1 0 1 0 0,9-8-1 0 0,-11 12-69 0 0,-1 1 0 0 0,0-1 0 0 0,1 0 0 0 0,-1 1 0 0 0,1-1-1 0 0,-1 1 1 0 0,1 0 0 0 0,0 0 0 0 0,0 0 0 0 0,-1 0 0 0 0,1 1-1 0 0,0-1 1 0 0,0 1 0 0 0,0-1 0 0 0,0 1 0 0 0,0 0 0 0 0,0 0-1 0 0,4 1 1 0 0,1 2-5 0 0,0-1-1 0 0,0 1 0 0 0,0 1 1 0 0,-1 0-1 0 0,0 0 1 0 0,1 0-1 0 0,-2 1 0 0 0,1 0 1 0 0,10 9-1 0 0,-8-6 25 0 0,21 22 166 0 0,-21-21-27 0 0,17 15 0 0 0,-23-22-149 0 0,0 0 0 0 0,1 1 0 0 0,-1-1 1 0 0,1 0-1 0 0,0-1 0 0 0,0 1 0 0 0,-1-1 1 0 0,1 0-1 0 0,7 2 0 0 0,-4-2-99 0 0,-1 0-1 0 0,1-1 1 0 0,0 1-1 0 0,-1-1 1 0 0,1-1-1 0 0,0 1 1 0 0,-1-1-1 0 0,1 0 1 0 0,0-1-1 0 0,-1 1 1 0 0,0-1-1 0 0,1-1 1 0 0,-1 1-1 0 0,0-1 1 0 0,0 0-1 0 0,6-5 1 0 0,26-9-2443 0 0,-19 6-3635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21.572"/>
    </inkml:context>
    <inkml:brush xml:id="br0">
      <inkml:brushProperty name="width" value="0.05" units="cm"/>
      <inkml:brushProperty name="height" value="0.05" units="cm"/>
    </inkml:brush>
  </inkml:definitions>
  <inkml:trace contextRef="#ctx0" brushRef="#br0">0 100 11111 0 0,'0'0'1110'0'0,"0"-2"-1014"0"0,2-6 406 0 0,-1 0-1 0 0,1-1 1 0 0,0 1 0 0 0,1 0 0 0 0,0 1 0 0 0,5-10 0 0 0,-7 15-376 0 0,0 0 0 0 0,1 0-1 0 0,-1-1 1 0 0,1 1 0 0 0,0 0 0 0 0,0 0 0 0 0,-1 1 0 0 0,1-1 0 0 0,1 0 0 0 0,-1 1 0 0 0,0-1-1 0 0,0 1 1 0 0,1-1 0 0 0,-1 1 0 0 0,0 0 0 0 0,1 0 0 0 0,-1 0 0 0 0,1 1 0 0 0,-1-1 0 0 0,1 0 0 0 0,0 1-1 0 0,-1 0 1 0 0,5 0 0 0 0,-6 0-110 0 0,0 0 1 0 0,0 0-1 0 0,0 1 0 0 0,0-1 1 0 0,0 0-1 0 0,1 1 0 0 0,-1-1 0 0 0,0 1 1 0 0,0 0-1 0 0,0-1 0 0 0,0 1 1 0 0,-1 0-1 0 0,1 0 0 0 0,0-1 0 0 0,0 1 1 0 0,0 0-1 0 0,1 2 0 0 0,8 17 82 0 0,-7-12-227 0 0,0 1-1 0 0,-1-1 1 0 0,-1 1 0 0 0,1-1 0 0 0,-2 1 0 0 0,1 0-1 0 0,-1-1 1 0 0,0 1 0 0 0,-1 0 0 0 0,0 0 0 0 0,0-1-1 0 0,-1 1 1 0 0,0-1 0 0 0,-1 1 0 0 0,1-1 0 0 0,-2 0-1 0 0,1 0 1 0 0,-1 0 0 0 0,0 0 0 0 0,-1-1-1 0 0,-6 8 1 0 0,-6 6-3179 0 0,7-11-1632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8:21.904"/>
    </inkml:context>
    <inkml:brush xml:id="br0">
      <inkml:brushProperty name="width" value="0.05" units="cm"/>
      <inkml:brushProperty name="height" value="0.05" units="cm"/>
    </inkml:brush>
  </inkml:definitions>
  <inkml:trace contextRef="#ctx0" brushRef="#br0">1 0 13535 0 0,'0'0'2216'0'0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29.621"/>
    </inkml:context>
    <inkml:brush xml:id="br0">
      <inkml:brushProperty name="width" value="0.05" units="cm"/>
      <inkml:brushProperty name="height" value="0.05" units="cm"/>
    </inkml:brush>
  </inkml:definitions>
  <inkml:trace contextRef="#ctx0" brushRef="#br0">0 264 9439 0 0,'0'0'1426'0'0,"1"2"-985"0"0,3 19 440 0 0,-4-19-645 0 0,1 0-78 0 0,15 39 139 0 0,11 25-256 0 0,-21-52-110 0 0,-5-8 530 0 0,-1 1 283 0 0,0-10-666 0 0,1-1-1 0 0,0 1 0 0 0,-1 0 1 0 0,2 0-1 0 0,-1 0 1 0 0,3-6-1 0 0,3-9 77 0 0,29-136 308 0 0,-35 142-451 0 0,-1 8-10 0 0,0 0 0 0 0,1 0 1 0 0,-1 0-1 0 0,1 0 0 0 0,0 0 0 0 0,0 0 1 0 0,2-4-1 0 0,4-16 52 0 0,-3 15-53 0 0,4 1 0 0 0,3 2 11 0 0,0 6 32 0 0,-7 1-38 0 0,0 1 1 0 0,-1-1 0 0 0,1 1 0 0 0,0 0 0 0 0,-1 0 0 0 0,1 0 0 0 0,-1 1 0 0 0,0-1 0 0 0,0 1-1 0 0,0-1 1 0 0,0 1 0 0 0,0 0 0 0 0,2 5 0 0 0,3 2-13 0 0,-2 1 1 0 0,10 22 0 0 0,-7-14 0 0 0,-4-9-20 0 0,-1-1-1 0 0,1 0 1 0 0,1 0 0 0 0,0 0-1 0 0,0 0 1 0 0,1-1 0 0 0,0 0 0 0 0,0-1-1 0 0,1 1 1 0 0,13 9 0 0 0,-19-16 22 0 0,0 0 0 0 0,0 0 0 0 0,1 0 0 0 0,-1 0 0 0 0,1-1 0 0 0,-1 1 0 0 0,0-1 0 0 0,1 1 1 0 0,-1-1-1 0 0,1 0 0 0 0,2 0 0 0 0,31-5 88 0 0,-11 2 72 0 0,-22 2-133 0 0,0 1 0 0 0,0-1 0 0 0,0 0 0 0 0,0 0 0 0 0,0 0 0 0 0,0-1 1 0 0,0 1-1 0 0,0-1 0 0 0,0 1 0 0 0,2-3 0 0 0,17-8 188 0 0,-17 10-174 0 0,-1-1-1 0 0,1 1 0 0 0,-1-1 0 0 0,0 0 1 0 0,0 0-1 0 0,0 0 0 0 0,-1 0 1 0 0,1-1-1 0 0,-1 1 0 0 0,6-9 1 0 0,-4 4 113 0 0,0-1 0 0 0,0 1 0 0 0,0-1 1 0 0,5-16-1 0 0,-9 19-90 0 0,1 0-1 0 0,-1 0 1 0 0,0 0-1 0 0,-1 0 1 0 0,0 0 0 0 0,0 0-1 0 0,0-1 1 0 0,0 1 0 0 0,-1 0-1 0 0,0 0 1 0 0,-1 0-1 0 0,1 0 1 0 0,-1 0 0 0 0,0 0-1 0 0,-1 1 1 0 0,1-1 0 0 0,-4-5-1 0 0,-2-3 11 0 0,6 10-59 0 0,1 1 0 0 0,-1-1 0 0 0,-1 0-1 0 0,1 1 1 0 0,0-1 0 0 0,-1 1-1 0 0,0 0 1 0 0,0 0 0 0 0,0 0-1 0 0,-5-4 1 0 0,-11-11 0 0 0,16 14-13 0 0,0 0-1 0 0,-1 1 1 0 0,0-1-1 0 0,-7-4 0 0 0,10 7-5 0 0,1 1-1 0 0,-1-1 0 0 0,0 1 0 0 0,0-1 0 0 0,0 1 0 0 0,0 0 0 0 0,0-1 0 0 0,0 1 0 0 0,0 0 0 0 0,0 0 0 0 0,0 0 0 0 0,0 0 0 0 0,0 0 0 0 0,-1 0 0 0 0,1 0 0 0 0,0 0 1 0 0,0 0-1 0 0,0 0 0 0 0,0 0 0 0 0,0 1 0 0 0,0-1 0 0 0,0 0 0 0 0,0 1 0 0 0,0-1 0 0 0,1 1 0 0 0,-1-1 0 0 0,-2 2 0 0 0,-7 3-149 0 0,9-5 139 0 0,1 0 0 0 0,-1 1 1 0 0,0-1-1 0 0,0 0 0 0 0,0 1 0 0 0,0-1 1 0 0,1 1-1 0 0,-1-1 0 0 0,0 1 0 0 0,1-1 1 0 0,-1 1-1 0 0,0 0 0 0 0,1-1 0 0 0,-1 1 1 0 0,0 0-1 0 0,1-1 0 0 0,-1 1 0 0 0,1 0 1 0 0,-1 0-1 0 0,0 1 0 0 0,-3 12-63 0 0,1 1 0 0 0,0 0 0 0 0,1 0 0 0 0,0 0 0 0 0,1 0 0 0 0,1 0 0 0 0,3 29 0 0 0,-2-39 82 0 0,-1 0 0 0 0,1 1 0 0 0,-1-1 0 0 0,1 0 0 0 0,1 0 0 0 0,-1 0 0 0 0,3 5 0 0 0,2 4 0 0 0,-5-11-8 0 0,0 0 0 0 0,0 1-1 0 0,1-1 1 0 0,-1 0 0 0 0,1 0-1 0 0,0 0 1 0 0,0 0 0 0 0,4 4 0 0 0,3-2-35 0 0,-5-7 42 0 0,1 1 0 0 0,-1 0 0 0 0,0-1 0 0 0,1 0 0 0 0,-1 0 1 0 0,0 0-1 0 0,0-1 0 0 0,0 1 0 0 0,-1-1 0 0 0,1 0 0 0 0,4-5 0 0 0,12-14 116 0 0,-17 18-77 0 0,1 0-1 0 0,0-1 0 0 0,-1 2 0 0 0,8-7 1 0 0,-9 9-33 0 0,-1 0 0 0 0,0 0 1 0 0,0 0-1 0 0,1 0 1 0 0,-1 0-1 0 0,0 0 0 0 0,0 0 1 0 0,0 0-1 0 0,0-1 1 0 0,-1 1-1 0 0,1 0 0 0 0,0-1 1 0 0,0 1-1 0 0,-1-1 1 0 0,1 1-1 0 0,-1-1 0 0 0,0 1 1 0 0,1-1-1 0 0,-1 1 1 0 0,0-4-1 0 0,5-13 64 0 0,-3 15-53 0 0,-2 2-10 0 0,1 0 1 0 0,-1 0-1 0 0,1 0 1 0 0,-1 0-1 0 0,0-1 1 0 0,0 1-1 0 0,1 0 1 0 0,-1 0-1 0 0,0 0 1 0 0,0 0-1 0 0,0 0 1 0 0,0 0 0 0 0,0-1-1 0 0,-1-1 1 0 0,2-7 37 0 0,0 8 179 0 0,7 15 186 0 0,-5-5-443 0 0,93 242 706 0 0,-77-195-656 0 0,14 43 34 0 0,-4 2-1 0 0,18 123 0 0 0,-43-197-46 0 0,18 149 81 0 0,-21-148-176 0 0,0 0 0 0 0,-2 0 1 0 0,-1 0-1 0 0,-8 39 0 0 0,10-62 59 0 0,-1-1 0 0 0,0 1 1 0 0,0-1-1 0 0,0 1 0 0 0,-1-1 0 0 0,1 0 0 0 0,-1 1 0 0 0,0-1 0 0 0,1 0 0 0 0,-2 0 0 0 0,1 0 0 0 0,0-1 0 0 0,0 1 1 0 0,-1 0-1 0 0,-3 2 0 0 0,3-3-35 0 0,-1 0 0 0 0,0 0 0 0 0,1-1 0 0 0,-1 1 0 0 0,0-1 0 0 0,0 0 0 0 0,0 0 0 0 0,0 0 0 0 0,0-1 1 0 0,0 1-1 0 0,0-1 0 0 0,0 0 0 0 0,-5-1 0 0 0,3 1-103 0 0,0-2 1 0 0,-1 1-1 0 0,1 0 1 0 0,0-1-1 0 0,1 0 1 0 0,-1-1-1 0 0,0 1 0 0 0,1-1 1 0 0,-1 0-1 0 0,1 0 1 0 0,0-1-1 0 0,0 0 1 0 0,0 0-1 0 0,-8-8 1 0 0,-3-5-220 0 0,1-1 0 0 0,-20-32 0 0 0,27 38 567 0 0,0-1 0 0 0,1-1 0 0 0,1 1 0 0 0,0-1 0 0 0,1 0 1 0 0,0-1-1 0 0,1 1 0 0 0,1-1 0 0 0,0 0 0 0 0,1 0 0 0 0,1 0 0 0 0,0 0 0 0 0,1 0 0 0 0,1 0 0 0 0,0 0 0 0 0,4-18 1 0 0,10-28 932 0 0,3 1 0 0 0,2 1 0 0 0,52-107 0 0 0,-45 118-905 0 0,49-69 0 0 0,-8 29-533 0 0,-43 56-5348 0 0,-15 18-752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34.419"/>
    </inkml:context>
    <inkml:brush xml:id="br0">
      <inkml:brushProperty name="width" value="0.05" units="cm"/>
      <inkml:brushProperty name="height" value="0.05" units="cm"/>
    </inkml:brush>
  </inkml:definitions>
  <inkml:trace contextRef="#ctx0" brushRef="#br0">11 0 1375 0 0,'-1'2'7138'0'0,"-1"3"-6678"0"0,1-1 0 0 0,-1 1 0 0 0,1 0 0 0 0,0 0 0 0 0,0-1 1 0 0,0 1-1 0 0,1 0 0 0 0,0 0 0 0 0,0 8 0 0 0,9 49 92 0 0,-5-38-164 0 0,10 85 60 0 0,-7-49-388 0 0,15 63 1 0 0,-20-113-61 0 0,1 0 0 0 0,0 0 0 0 0,5 10 0 0 0,-6-17 0 0 0,-1-1 0 0 0,1 1 0 0 0,0 0 0 0 0,0 0 0 0 0,0-1 0 0 0,0 1 0 0 0,0-1 0 0 0,0 0 0 0 0,1 0 0 0 0,-1 0 0 0 0,1 0 0 0 0,-1 0 0 0 0,6 3 0 0 0,-7-5-5 0 0,1 1 0 0 0,-1 0 1 0 0,0-1-1 0 0,0 1 0 0 0,0-1 0 0 0,1 1 0 0 0,-1-1 0 0 0,0 0 0 0 0,1 1 0 0 0,-1-1 0 0 0,0 0 0 0 0,1 0 0 0 0,-1 0 0 0 0,0 0 1 0 0,1 0-1 0 0,-1 0 0 0 0,0-1 0 0 0,0 1 0 0 0,3-1 0 0 0,1-1-6 0 0,3 0-11 0 0,0 0 0 0 0,-1-1-1 0 0,1 0 1 0 0,-1 0 0 0 0,1-1 0 0 0,-1 0 0 0 0,9-7 0 0 0,-2 1-1508 0 0,-1-1 0 0 0,18-19 0 0 0,-19 16-2666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35.323"/>
    </inkml:context>
    <inkml:brush xml:id="br0">
      <inkml:brushProperty name="width" value="0.05" units="cm"/>
      <inkml:brushProperty name="height" value="0.05" units="cm"/>
    </inkml:brush>
  </inkml:definitions>
  <inkml:trace contextRef="#ctx0" brushRef="#br0">1 362 3679 0 0,'0'0'167'0'0,"1"-1"-7"0"0,13-15 2263 0 0,17-24 0 0 0,11-12 562 0 0,-13 21-2017 0 0,64-49 1 0 0,-88 76-934 0 0,-4 3-18 0 0,1-1-1 0 0,-1 1 1 0 0,1 0-1 0 0,0 0 1 0 0,0 0 0 0 0,0 0-1 0 0,-1 0 1 0 0,1 1-1 0 0,0-1 1 0 0,3 0-1 0 0,-3 0 55 0 0,0 2-49 0 0,-1-1 0 0 0,1 0 0 0 0,0 1-1 0 0,0-1 1 0 0,0 1 0 0 0,-1 0 0 0 0,1 0 0 0 0,0-1 0 0 0,-1 1 0 0 0,1 0-1 0 0,0 1 1 0 0,-1-1 0 0 0,1 0 0 0 0,-1 0 0 0 0,0 1 0 0 0,1-1 0 0 0,-1 0-1 0 0,0 1 1 0 0,0-1 0 0 0,0 1 0 0 0,2 3 0 0 0,1 3 18 0 0,-1 0 0 0 0,1 0 0 0 0,2 10 0 0 0,12 47-164 0 0,14 100 0 0 0,-29-156 124 0 0,5-5 18 0 0,-7-4-5 0 0,1-1 1 0 0,0 1-1 0 0,-1 0 1 0 0,1-1-1 0 0,-1 1 1 0 0,1-1-1 0 0,-1 0 1 0 0,1 1-1 0 0,-1-1 1 0 0,1 0-1 0 0,-1 0 1 0 0,0 0-1 0 0,1 0 1 0 0,-1 0-1 0 0,0 0 1 0 0,0 0-1 0 0,0 0 1 0 0,0-1-1 0 0,0 1 1 0 0,1-2 0 0 0,20-33 203 0 0,-19 31-173 0 0,4-12 75 0 0,1 0 0 0 0,-2 0 1 0 0,6-24-1 0 0,15-44 41 0 0,-23 78-160 0 0,3 1 24 0 0,-6 6 1 0 0,1-1 0 0 0,0 1 0 0 0,0-1 0 0 0,0 1 0 0 0,0 0 0 0 0,0 0 0 0 0,0 0 0 0 0,0 0-1 0 0,-1 0 1 0 0,1 0 0 0 0,0 0 0 0 0,0 1 0 0 0,0-1 0 0 0,0 1 0 0 0,0-1 0 0 0,-1 1 0 0 0,1 0 0 0 0,0 0 0 0 0,0-1-1 0 0,-1 1 1 0 0,1 1 0 0 0,-1-1 0 0 0,1 0 0 0 0,-1 0 0 0 0,1 0 0 0 0,1 2 0 0 0,3 5 38 0 0,1 0 0 0 0,-1 0-1 0 0,9 16 1 0 0,-7-10-91 0 0,11 17 42 0 0,-13-18-23 0 0,2-1 0 0 0,-1 0 0 0 0,2-1 1 0 0,10 14-1 0 0,-16-23 7 0 0,0 1 1 0 0,0 0-1 0 0,0-1 1 0 0,0 0-1 0 0,0 1 0 0 0,0-1 1 0 0,1-1-1 0 0,-1 1 0 0 0,1 0 1 0 0,-1-1-1 0 0,1 0 1 0 0,0 0-1 0 0,0 0 0 0 0,-1 0 1 0 0,1 0-1 0 0,0-1 1 0 0,0 0-1 0 0,0 0 0 0 0,0 0 1 0 0,5-1-1 0 0,-3 0 27 0 0,-1-1 0 0 0,1 0 0 0 0,-1 0 0 0 0,0 0 0 0 0,1 0 0 0 0,-1-1 0 0 0,0 0 0 0 0,0 0 0 0 0,-1-1 0 0 0,1 0 0 0 0,-1 1 0 0 0,0-1 0 0 0,1-1 0 0 0,-2 1 0 0 0,1 0 0 0 0,0-1 0 0 0,-1 0 0 0 0,0 0 0 0 0,0 0 0 0 0,-1 0 0 0 0,3-7 0 0 0,0-4 41 0 0,0-1 1 0 0,-1 1 0 0 0,-1-1-1 0 0,1-28 1 0 0,-3 28-48 0 0,0-64 37 0 0,-2 73-44 0 0,0 0 0 0 0,0 0 0 0 0,-1 0 0 0 0,0 0 0 0 0,0 0 0 0 0,-1 0 0 0 0,-6-13 0 0 0,-3 6-2 0 0,12 15-16 0 0,-1-1 0 0 0,0 0 0 0 0,1 1 1 0 0,-1-1-1 0 0,0 1 0 0 0,1-1 0 0 0,-1 1 0 0 0,0 0 0 0 0,0-1 0 0 0,0 1 0 0 0,1 0 0 0 0,-1 0 0 0 0,0-1 0 0 0,0 1 0 0 0,0 0 1 0 0,0 0-1 0 0,0 0 0 0 0,1 0 0 0 0,-1 0 0 0 0,0 0 0 0 0,0 0 0 0 0,0 0 0 0 0,0 1 0 0 0,0-1 0 0 0,1 0 0 0 0,-1 0 0 0 0,0 1 0 0 0,0-1 1 0 0,0 0-1 0 0,1 1 0 0 0,-1-1 0 0 0,0 1 0 0 0,1-1 0 0 0,-1 1 0 0 0,0-1 0 0 0,1 1 0 0 0,-1 0 0 0 0,-1 1 0 0 0,2-1-17 0 0,-10 10-94 0 0,9-6 120 0 0,1-1-16 0 0,-2 5-5 0 0,0 0 1 0 0,0 0-1 0 0,1 1 0 0 0,0-1 1 0 0,1 1-1 0 0,0-1 1 0 0,0 1-1 0 0,1-1 0 0 0,1 0 1 0 0,4 17-1 0 0,0-2 15 0 0,2-1 0 0 0,21 44 0 0 0,-27-63-28 0 0,0-1-1 0 0,0 1 0 0 0,1 0 1 0 0,-1-1-1 0 0,1 0 0 0 0,-1 1 1 0 0,1-1-1 0 0,0 0 1 0 0,1 0-1 0 0,-1-1 0 0 0,0 1 1 0 0,1-1-1 0 0,-1 1 0 0 0,1-1 1 0 0,0 0-1 0 0,0-1 1 0 0,0 1-1 0 0,0-1 0 0 0,0 1 1 0 0,0-1-1 0 0,0 0 0 0 0,0-1 1 0 0,0 1-1 0 0,1-1 1 0 0,-1 0-1 0 0,0 0 0 0 0,1 0 1 0 0,-1 0-1 0 0,0-1 0 0 0,0 0 1 0 0,0 0-1 0 0,0 0 0 0 0,0 0 1 0 0,0 0-1 0 0,6-4 1 0 0,6-5-5663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44.898"/>
    </inkml:context>
    <inkml:brush xml:id="br0">
      <inkml:brushProperty name="width" value="0.05" units="cm"/>
      <inkml:brushProperty name="height" value="0.05" units="cm"/>
    </inkml:brush>
  </inkml:definitions>
  <inkml:trace contextRef="#ctx0" brushRef="#br0">0 270 2303 0 0,'0'0'7015'0'0,"1"1"-6504"0"0,3 8-176 0 0,0 0 0 0 0,-1 0 0 0 0,-1 1-1 0 0,1-1 1 0 0,-2 1 0 0 0,1-1 0 0 0,-1 16 0 0 0,5 21 140 0 0,4 38-307 0 0,-9-78-168 0 0,0 4 0 0 0,-1-10-28 0 0,0 0 1 0 0,0 1-1 0 0,1-1 0 0 0,-1 1 0 0 0,0-1 0 0 0,0 0 0 0 0,0 1 0 0 0,0-1 0 0 0,0 1 1 0 0,0-1-1 0 0,1 0 0 0 0,-1 1 0 0 0,0-1 0 0 0,0 0 0 0 0,1 1 0 0 0,-1-1 1 0 0,0 0-1 0 0,0 1 0 0 0,1-1 0 0 0,-1 0 0 0 0,0 0 0 0 0,1 1 0 0 0,3-8-177 0 0,2-24 330 0 0,-4 20-168 0 0,5-26 368 0 0,11-43 168 0 0,-14 68-427 0 0,0 1 0 0 0,0-1 0 0 0,1 1 0 0 0,10-17 0 0 0,21-25 462 0 0,-35 52-208 0 0,1 1-200 0 0,3 0-5 0 0,-3 0-105 0 0,-1 0 0 0 0,0 1 0 0 0,1-1 1 0 0,-1 0-1 0 0,0 1 0 0 0,1-1 0 0 0,-1 1 0 0 0,0 0 0 0 0,0-1 1 0 0,1 1-1 0 0,-1 0 0 0 0,0 0 0 0 0,0 0 0 0 0,0 0 0 0 0,0 0 1 0 0,0 0-1 0 0,0 0 0 0 0,0 0 0 0 0,0 0 0 0 0,-1 0 1 0 0,1 1-1 0 0,1 1 0 0 0,10 29 143 0 0,-6-8-135 0 0,-1-4 8 0 0,12 28 1 0 0,-15-43-27 0 0,1 1 0 0 0,0 0 1 0 0,0-1-1 0 0,0 0 0 0 0,1 0 1 0 0,0 0-1 0 0,0 0 1 0 0,0-1-1 0 0,7 6 0 0 0,6 3 0 0 0,-14-10 1 0 0,0-1-1 0 0,1 0 1 0 0,-1 0 0 0 0,1 0-1 0 0,0-1 1 0 0,0 1-1 0 0,-1-1 1 0 0,1 0-1 0 0,0 0 1 0 0,0 0-1 0 0,0-1 1 0 0,0 1 0 0 0,0-1-1 0 0,0 0 1 0 0,0 0-1 0 0,0-1 1 0 0,0 1-1 0 0,7-2 1 0 0,-9 1 11 0 0,0 0 1 0 0,1 0-1 0 0,-1-1 0 0 0,0 1 1 0 0,1 0-1 0 0,-1-1 0 0 0,0 0 1 0 0,0 1-1 0 0,0-1 0 0 0,-1 0 1 0 0,4-4-1 0 0,-2 2 11 0 0,6-7 8 0 0,0 0 1 0 0,-1-1 0 0 0,-1 0 0 0 0,0 0 0 0 0,-1-1-1 0 0,0 0 1 0 0,0 0 0 0 0,-2 0 0 0 0,0-1 0 0 0,0 0-1 0 0,-1 0 1 0 0,-1 0 0 0 0,0 0 0 0 0,-1 0 0 0 0,-1 0 0 0 0,0 0-1 0 0,-1 0 1 0 0,0 0 0 0 0,-1 0 0 0 0,-5-16 0 0 0,-16-27 446 0 0,19 51-478 0 0,-4 4 0 0 0,7 2 0 0 0,0 0 0 0 0,0 0 0 0 0,0 0 0 0 0,-1 1 0 0 0,1-1 0 0 0,0 0 0 0 0,0 1 0 0 0,0-1 0 0 0,0 1 0 0 0,0-1 0 0 0,0 1 0 0 0,0 0 0 0 0,0-1 0 0 0,0 1 0 0 0,0 0 0 0 0,0 0 0 0 0,-2 1 0 0 0,1 1 0 0 0,0 0 0 0 0,1-1 0 0 0,-1 1 0 0 0,0 0 0 0 0,1 0 0 0 0,-2 5 0 0 0,0 1 0 0 0,1-1 0 0 0,0 1 0 0 0,0 0 0 0 0,0 10 0 0 0,2-8 0 0 0,0 0-1 0 0,0 1 0 0 0,1-1 1 0 0,1 0-1 0 0,-1 0 0 0 0,2 0 1 0 0,0 0-1 0 0,0 0 1 0 0,1-1-1 0 0,9 19 0 0 0,-9-22 7 0 0,0 0-1 0 0,1 0 1 0 0,0-1-1 0 0,0 1 0 0 0,0-1 1 0 0,1-1-1 0 0,0 1 1 0 0,0-1-1 0 0,1 0 1 0 0,-1 0-1 0 0,1-1 0 0 0,0 0 1 0 0,0 0-1 0 0,1 0 1 0 0,12 3-1 0 0,-12-4 12 0 0,0-1 0 0 0,0-1 0 0 0,0 0 0 0 0,1 0 0 0 0,-1 0 0 0 0,0-1 0 0 0,1 0 0 0 0,-1-1 0 0 0,0 0-1 0 0,1 0 1 0 0,-1-1 0 0 0,0 0 0 0 0,0 0 0 0 0,0-1 0 0 0,-1 0 0 0 0,1-1 0 0 0,0 1 0 0 0,-1-1 0 0 0,0-1 0 0 0,0 1 0 0 0,0-1-1 0 0,-1-1 1 0 0,0 1 0 0 0,0-1 0 0 0,0 0 0 0 0,0 0 0 0 0,-1-1 0 0 0,6-10 0 0 0,2-4 17 0 0,-2-1 0 0 0,12-32 0 0 0,-19 41-21 0 0,0-1 0 0 0,0 1 1 0 0,-2-1-1 0 0,0 1 0 0 0,1-26 0 0 0,-2 15-11 0 0,0 15 8 0 0,-1 1 1 0 0,0-1 0 0 0,0 0-1 0 0,-1 1 1 0 0,-1-10 0 0 0,1 17 29 0 0,1 0-37 0 0,0 1 0 0 0,0 0 0 0 0,0-1 0 0 0,0 1 1 0 0,0-1-1 0 0,0 1 0 0 0,-1 0 0 0 0,1-1 0 0 0,0 1 0 0 0,0 0 0 0 0,-1-1 0 0 0,1 1 0 0 0,0 0 0 0 0,0-1 0 0 0,-1 1 0 0 0,1 0 1 0 0,0 0-1 0 0,-1-1 0 0 0,1 1 0 0 0,0 0 0 0 0,-1 0 0 0 0,1-1 0 0 0,-1 1 0 0 0,1 0 0 0 0,0 0 0 0 0,-1 0 0 0 0,1 0 0 0 0,-1 0 0 0 0,1 0 1 0 0,0 0-1 0 0,-1 0 0 0 0,1 0 0 0 0,-1 0 0 0 0,-1 0 0 0 0,0 1 1 0 0,0-1-1 0 0,0 1 0 0 0,1 0 1 0 0,-1-1-1 0 0,0 1 0 0 0,1 0 1 0 0,-1 0-1 0 0,1 0 0 0 0,-1 1 1 0 0,1-1-1 0 0,-1 0 0 0 0,1 0 1 0 0,0 1-1 0 0,-1 1 0 0 0,-1 0-3 0 0,0 1 0 0 0,1 0 0 0 0,0 0 0 0 0,0 0 0 0 0,0 0 0 0 0,0 1 0 0 0,1-1 0 0 0,-1 0 0 0 0,1 1 0 0 0,-1 7 0 0 0,1 0 0 0 0,0 0 0 0 0,1 23 0 0 0,1-23-7 0 0,0-1 0 0 0,1 0 0 0 0,1 1 0 0 0,0-1 0 0 0,0 0 0 0 0,1 0-1 0 0,1 0 1 0 0,5 10 0 0 0,-7-17-14 0 0,0 1 0 0 0,1-1-1 0 0,-1 0 1 0 0,1 0 0 0 0,0 0 0 0 0,0-1-1 0 0,0 1 1 0 0,0-1 0 0 0,1 0-1 0 0,-1 0 1 0 0,1 0 0 0 0,0-1 0 0 0,0 0-1 0 0,0 0 1 0 0,0 0 0 0 0,8 1 0 0 0,-9-2-20 0 0,0 0 1 0 0,0 0 0 0 0,0-1-1 0 0,0 0 1 0 0,0 0 0 0 0,0 0-1 0 0,0 0 1 0 0,0-1 0 0 0,0 1-1 0 0,0-1 1 0 0,0 0 0 0 0,-1-1-1 0 0,1 1 1 0 0,0 0 0 0 0,0-1-1 0 0,-1 0 1 0 0,1 0 0 0 0,-1 0-1 0 0,0 0 1 0 0,1-1 0 0 0,-1 1-1 0 0,4-5 1 0 0,1-2-1143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45.558"/>
    </inkml:context>
    <inkml:brush xml:id="br0">
      <inkml:brushProperty name="width" value="0.05" units="cm"/>
      <inkml:brushProperty name="height" value="0.05" units="cm"/>
    </inkml:brush>
  </inkml:definitions>
  <inkml:trace contextRef="#ctx0" brushRef="#br0">138 376 10047 0 0,'0'0'912'0'0,"1"-19"-30"0"0,-2 15-810 0 0,1 0 146 0 0,0 0 0 0 0,0 0 0 0 0,-1 0-1 0 0,0 0 1 0 0,0 1 0 0 0,0-1 0 0 0,0 0-1 0 0,-1 0 1 0 0,1 0 0 0 0,-1 1 0 0 0,0-1 0 0 0,0 1-1 0 0,-1 0 1 0 0,1-1 0 0 0,-1 1 0 0 0,-4-5-1 0 0,6 8-194 0 0,0-1-1 0 0,-1 1 0 0 0,1-1 1 0 0,0 1-1 0 0,-1-1 0 0 0,1 1 1 0 0,0 0-1 0 0,-1 0 0 0 0,1 0 0 0 0,-1-1 1 0 0,1 1-1 0 0,0 1 0 0 0,-1-1 1 0 0,1 0-1 0 0,0 0 0 0 0,-1 0 1 0 0,1 1-1 0 0,0-1 0 0 0,-1 1 1 0 0,1-1-1 0 0,0 1 0 0 0,-1-1 1 0 0,1 1-1 0 0,0 0 0 0 0,0 0 1 0 0,0-1-1 0 0,0 1 0 0 0,-2 2 1 0 0,-1 0-23 0 0,-1 2 0 0 0,0-1 0 0 0,1 1 0 0 0,0-1 0 0 0,-4 7 0 0 0,3-3-18 0 0,0 0 1 0 0,0 1-1 0 0,1-1 0 0 0,0 1 0 0 0,1 0 1 0 0,0 0-1 0 0,0 0 0 0 0,1 0 0 0 0,0 0 0 0 0,1 1 1 0 0,0-1-1 0 0,0 0 0 0 0,1 1 0 0 0,0-1 1 0 0,1 1-1 0 0,0-1 0 0 0,4 16 0 0 0,-5-21 13 0 0,1 0-1 0 0,0 0 1 0 0,0 0-1 0 0,0-1 1 0 0,1 1-1 0 0,0-1 1 0 0,-1 1-1 0 0,1-1 1 0 0,0 1-1 0 0,0-1 1 0 0,1 0-1 0 0,-1 0 1 0 0,1 0-1 0 0,5 5 1 0 0,-7-7 0 0 0,0-1 0 0 0,0 1 0 0 0,0-1 0 0 0,0 1 0 0 0,0-1 1 0 0,0 0-1 0 0,0 1 0 0 0,0-1 0 0 0,0 0 0 0 0,0 0 1 0 0,0 0-1 0 0,0 1 0 0 0,0-1 0 0 0,0 0 0 0 0,0 0 0 0 0,0-1 1 0 0,0 1-1 0 0,0 0 0 0 0,0 0 0 0 0,1 0 0 0 0,-1-1 1 0 0,0 1-1 0 0,0-1 0 0 0,0 1 0 0 0,-1-1 0 0 0,1 1 0 0 0,0-1 1 0 0,0 1-1 0 0,0-1 0 0 0,0 0 0 0 0,0 1 0 0 0,-1-1 0 0 0,2-2 1 0 0,2-1-14 0 0,0-1 1 0 0,0 1 0 0 0,-1-1 0 0 0,4-7-1 0 0,-7 12 18 0 0,11-21-2 0 0,-2 0 1 0 0,0 0 0 0 0,-2-1-1 0 0,0 0 1 0 0,-1 0-1 0 0,-1-1 1 0 0,3-44-1 0 0,-6 3 3 0 0,-8-101-1 0 0,-6 90 0 0 0,61 355 512 0 0,-47-268-500 0 0,2 15-23 0 0,2 0 0 0 0,9 30 0 0 0,-13-50 27 0 0,1-1 1 0 0,0 0-1 0 0,0 1 0 0 0,0-1 0 0 0,0 0 1 0 0,1 0-1 0 0,0-1 0 0 0,0 1 0 0 0,1-1 1 0 0,-1 0-1 0 0,1 0 0 0 0,1 0 0 0 0,-1-1 1 0 0,6 4-1 0 0,-7-5-10 0 0,1-1-1 0 0,-1 0 1 0 0,0 0 0 0 0,1 0 0 0 0,0-1 0 0 0,-1 0-1 0 0,1 0 1 0 0,0 0 0 0 0,-1 0 0 0 0,1-1-1 0 0,0 1 1 0 0,0-1 0 0 0,0-1 0 0 0,-1 1 0 0 0,1-1-1 0 0,0 1 1 0 0,0-1 0 0 0,-1-1 0 0 0,1 1-1 0 0,5-3 1 0 0,5-4-134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46.222"/>
    </inkml:context>
    <inkml:brush xml:id="br0">
      <inkml:brushProperty name="width" value="0.05" units="cm"/>
      <inkml:brushProperty name="height" value="0.05" units="cm"/>
    </inkml:brush>
  </inkml:definitions>
  <inkml:trace contextRef="#ctx0" brushRef="#br0">30 1 5063 0 0,'-18'36'1071'0'0,"16"-31"-303"0"0,0 1-1 0 0,0-1 0 0 0,1 1 1 0 0,-1-1-1 0 0,1 1 1 0 0,1-1-1 0 0,-1 1 0 0 0,1 8 1 0 0,1 4-443 0 0,1 18 396 0 0,9 55-1 0 0,20 142-720 0 0,-15-94 0 0 0,21 99-3077 0 0,-35-219 1634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09.335"/>
    </inkml:context>
    <inkml:brush xml:id="br0">
      <inkml:brushProperty name="width" value="0.1" units="cm"/>
      <inkml:brushProperty name="height" value="0.1" units="cm"/>
      <inkml:brushProperty name="color" value="#00A0D7"/>
    </inkml:brush>
  </inkml:definitions>
  <inkml:trace contextRef="#ctx0" brushRef="#br0">340 0 7511 0 0,'0'0'4506'0'0,"1"2"-4060"0"0,-1 1-340 0 0,0-1 1 0 0,-1 0-1 0 0,1 1 0 0 0,0-1 0 0 0,-1 0 0 0 0,1 1 0 0 0,-1-1 1 0 0,0 0-1 0 0,0 0 0 0 0,0 1 0 0 0,0-1 0 0 0,0 0 0 0 0,-1 0 0 0 0,1 0 1 0 0,-3 3-1 0 0,-30 31 686 0 0,25-28-547 0 0,-93 102 995 0 0,7-23-1000 0 0,67-61-240 0 0,-12 8 0 0 0,31-28 0 0 0,2 0 14 0 0,6-5 524 0 0,2 1-500 0 0,0 0 0 0 0,1 0 0 0 0,-1 0 1 0 0,1 0-1 0 0,-1 0 0 0 0,1 0 0 0 0,2 2 0 0 0,-3-3 9 0 0,5 5 16 0 0,-1-1 0 0 0,1 0-1 0 0,0 0 1 0 0,0 0 0 0 0,10 6 0 0 0,4 2 35 0 0,3 4 18 0 0,0-1 0 0 0,1-1 0 0 0,30 14 0 0 0,25 10-22 0 0,28 12 25 0 0,-78-39-55 0 0,51 30-1 0 0,-65-33-50 0 0,-7-5-5 0 0,-1 0-1 0 0,1 1 1 0 0,0 0 0 0 0,-1 1-1 0 0,0-1 1 0 0,0 1-1 0 0,-1 1 1 0 0,0-1 0 0 0,0 1-1 0 0,0 0 1 0 0,-1 0-1 0 0,6 11 1 0 0,0-3-1761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47.151"/>
    </inkml:context>
    <inkml:brush xml:id="br0">
      <inkml:brushProperty name="width" value="0.05" units="cm"/>
      <inkml:brushProperty name="height" value="0.05" units="cm"/>
    </inkml:brush>
  </inkml:definitions>
  <inkml:trace contextRef="#ctx0" brushRef="#br0">1 401 6447 0 0,'0'0'771'0'0,"2"-1"-228"0"0,88-60 4060 0 0,-55 36-3742 0 0,39-21 0 0 0,-11 11-212 0 0,3-2 219 0 0,-63 36-820 0 0,4-1-25 0 0,-4 2 30 0 0,-1 2-47 0 0,1-1 1 0 0,0 1-1 0 0,-1 0 0 0 0,0 0 0 0 0,1 1 1 0 0,-1-1-1 0 0,0 0 0 0 0,0 1 0 0 0,0-1 1 0 0,0 1-1 0 0,-1 0 0 0 0,1-1 0 0 0,1 5 0 0 0,-1 0 19 0 0,0 0-1 0 0,0 0 1 0 0,1 13-1 0 0,1 3-1 0 0,-2-14-23 0 0,-1-2 0 0 0,1 1 0 0 0,0-1 0 0 0,0 0 0 0 0,1 0 0 0 0,-1 0 0 0 0,2 0 0 0 0,-1 0 0 0 0,1-1 0 0 0,0 0 0 0 0,5 7 0 0 0,-6-10-3 0 0,0 0 1 0 0,0 0-1 0 0,0-1 0 0 0,0 1 0 0 0,0-1 0 0 0,0 0 0 0 0,1 0 0 0 0,-1 0 1 0 0,1 0-1 0 0,0 0 0 0 0,-1-1 0 0 0,1 0 0 0 0,4 1 0 0 0,-5-1 1 0 0,0-1 0 0 0,-1 0 0 0 0,1 0 0 0 0,0 0 0 0 0,0 0 0 0 0,0 0 0 0 0,-1-1 0 0 0,1 1 0 0 0,0-1 0 0 0,-1 0 0 0 0,1 0 0 0 0,-1 0 0 0 0,1 0 0 0 0,-1 0 0 0 0,1 0 0 0 0,-1-1 0 0 0,1 1 0 0 0,-1-1 0 0 0,3-3 0 0 0,0 1 2 0 0,-1-1 0 0 0,0 1 0 0 0,0-1 0 0 0,-1 0 0 0 0,1 0 0 0 0,-1 0 0 0 0,0-1 0 0 0,-1 1 0 0 0,1-1 0 0 0,-1 0 0 0 0,0 1 0 0 0,-1-1 0 0 0,1 0 0 0 0,-1 0 0 0 0,0 0 0 0 0,-1 0 0 0 0,1 0 0 0 0,-1-1 0 0 0,0 1 0 0 0,-1 0 0 0 0,-1-10 0 0 0,-1 5 0 0 0,0 0 0 0 0,0 0 0 0 0,-1 0 0 0 0,0 1 0 0 0,-1 0 0 0 0,0 0 0 0 0,0 0 0 0 0,-1 0 0 0 0,-1 1 0 0 0,-13-16 0 0 0,14 18-54 0 0,0 1 0 0 0,0 0-1 0 0,-1 0 1 0 0,1 1 0 0 0,-12-8-1 0 0,15 12 21 0 0,1 0 0 0 0,0 0 0 0 0,-1 0 0 0 0,1 0 0 0 0,-1 1 0 0 0,1-1-1 0 0,-1 1 1 0 0,1-1 0 0 0,-1 1 0 0 0,1 0 0 0 0,-1 0 0 0 0,0 0 0 0 0,1 0 0 0 0,-1 0 0 0 0,1 1-1 0 0,-1-1 1 0 0,1 1 0 0 0,-1 0 0 0 0,1 0 0 0 0,-1 0 0 0 0,1 0 0 0 0,-5 3 0 0 0,3-1-5 0 0,-1 0 0 0 0,1 0 0 0 0,0 1 0 0 0,0 0 1 0 0,0 0-1 0 0,0 0 0 0 0,1 1 0 0 0,-1-1 1 0 0,1 1-1 0 0,0 0 0 0 0,-2 6 0 0 0,4-9 32 0 0,0 0 0 0 0,1 0 0 0 0,0 0-1 0 0,-1 0 1 0 0,1 1 0 0 0,0-1 0 0 0,0 0-1 0 0,0 0 1 0 0,0 0 0 0 0,0 1-1 0 0,1-1 1 0 0,-1 0 0 0 0,1 0 0 0 0,-1 0-1 0 0,1 0 1 0 0,0 0 0 0 0,0 0 0 0 0,0 0-1 0 0,0 0 1 0 0,0 0 0 0 0,2 2 0 0 0,-3-4 6 0 0,2 3-13 0 0,0 0 0 0 0,0-1 0 0 0,1 1-1 0 0,-1-1 1 0 0,0 0 0 0 0,1 0 0 0 0,0 0-1 0 0,-1 0 1 0 0,1 0 0 0 0,0-1 0 0 0,0 1-1 0 0,0-1 1 0 0,0 1 0 0 0,0-1 0 0 0,4 1-1 0 0,-2-2-36 0 0,0 1 0 0 0,0-1 0 0 0,0 0 0 0 0,-1 0 0 0 0,1 0 0 0 0,0 0 0 0 0,0-1 0 0 0,0 0 0 0 0,6-2 0 0 0,3-3-86 0 0,0 0 0 0 0,0 0 0 0 0,-1-1 0 0 0,0-1 0 0 0,20-15 0 0 0,-10 3 6 0 0,-19 16 110 0 0,-1 0 0 0 0,1 0 1 0 0,0 1-1 0 0,0 0 0 0 0,0-1 1 0 0,0 2-1 0 0,1-1 1 0 0,-1 0-1 0 0,1 1 0 0 0,0 0 1 0 0,-1 0-1 0 0,11-2 0 0 0,-2 4 21 0 0,-9 3 0 0 0,-3-2 0 0 0,3 2 5 0 0,0 0-1 0 0,-1 0 0 0 0,1 0 0 0 0,0 0 1 0 0,-1 1-1 0 0,0-1 0 0 0,0 1 0 0 0,4 5 1 0 0,-3-1 21 0 0,1 1 1 0 0,5 18 0 0 0,4 12 20 0 0,-12-34-432 0 0,1 3 2501 0 0,-2-8-2043 0 0,-1-1 0 0 0,0 1-1 0 0,1-1 1 0 0,-1 1 0 0 0,1-1 0 0 0,-1 1-1 0 0,0-1 1 0 0,0 1 0 0 0,1-1-1 0 0,-1 1 1 0 0,0-1 0 0 0,0 1-1 0 0,0-1 1 0 0,0 0 0 0 0,0 1-1 0 0,0-1 1 0 0,1 1 0 0 0,-1-1-1 0 0,-1 0 1 0 0,8-59 906 0 0,-5 41-737 0 0,0-1 0 0 0,6-20 0 0 0,-4 26-239 0 0,-2 3-68 0 0,0 1 0 0 0,2 0 1 0 0,-1 0-1 0 0,1 1 0 0 0,9-17 0 0 0,-8 19-205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47.966"/>
    </inkml:context>
    <inkml:brush xml:id="br0">
      <inkml:brushProperty name="width" value="0.05" units="cm"/>
      <inkml:brushProperty name="height" value="0.05" units="cm"/>
    </inkml:brush>
  </inkml:definitions>
  <inkml:trace contextRef="#ctx0" brushRef="#br0">141 124 9383 0 0,'0'0'431'0'0,"-1"-9"138"0"0,-1-5 224 0 0,-2 0-1 0 0,0 0 0 0 0,-10-25 1 0 0,13 38-339 0 0,0 0-368 0 0,-1 0-1 0 0,1 0 0 0 0,0 0 0 0 0,-1 0 1 0 0,1 0-1 0 0,0-1 0 0 0,0 1 0 0 0,0 0 1 0 0,-1-1-1 0 0,2 1 0 0 0,-1-1 1 0 0,-1-2-1 0 0,-2 0 62 0 0,4 3-128 0 0,-1 0 0 0 0,1 1 0 0 0,-1-1 0 0 0,1 0 0 0 0,-1 1 0 0 0,1-1 0 0 0,-1 1 0 0 0,0-1 0 0 0,1 1 0 0 0,-1-1 0 0 0,0 1 0 0 0,0 0 0 0 0,1-1 0 0 0,-1 1 0 0 0,0 0 0 0 0,0 0 0 0 0,0-1 0 0 0,1 1 0 0 0,-1 0 0 0 0,0 0 0 0 0,0 0 0 0 0,0 0 1 0 0,0 0-1 0 0,1 0 0 0 0,-1 0 0 0 0,0 0 0 0 0,0 0 0 0 0,-1 1 0 0 0,-1 1 81 0 0,-1-1 1 0 0,1 1 0 0 0,-1 0 0 0 0,1 0-1 0 0,-4 3 1 0 0,-1 1 159 0 0,6-5-234 0 0,0 1-1 0 0,0 0 1 0 0,1 0 0 0 0,-1 0-1 0 0,0 0 1 0 0,1 1-1 0 0,0-1 1 0 0,-1 0-1 0 0,1 1 1 0 0,0-1-1 0 0,0 1 1 0 0,-1 3 0 0 0,-7 38 95 0 0,6-30-127 0 0,0 3 6 0 0,0 0 0 0 0,0 19 0 0 0,3-30 0 0 0,0 0 0 0 0,1 0 0 0 0,-1-1 0 0 0,1 1 0 0 0,0 0 0 0 0,0 0 0 0 0,1-1 0 0 0,0 1 0 0 0,4 10 0 0 0,4-2-5 0 0,-8-12-4 0 0,-1-1 3 0 0,-1 0 0 0 0,1 0 0 0 0,0 0 1 0 0,-1 0-1 0 0,1-1 0 0 0,0 1 1 0 0,0 0-1 0 0,0 0 0 0 0,-1-1 1 0 0,1 1-1 0 0,0-1 0 0 0,0 1 0 0 0,0-1 1 0 0,0 1-1 0 0,0-1 0 0 0,0 0 1 0 0,0 1-1 0 0,0-1 0 0 0,0 0 1 0 0,0 0-1 0 0,0 0 0 0 0,0 0 0 0 0,0 0 1 0 0,2 0-1 0 0,0 0-7 0 0,0 0 6 0 0,-1 1 1 0 0,0-1 0 0 0,0 0 0 0 0,0-1-1 0 0,0 1 1 0 0,0 0 0 0 0,0 0 0 0 0,0-1-1 0 0,0 0 1 0 0,0 1 0 0 0,0-1 0 0 0,0 0-1 0 0,0 0 1 0 0,0 0 0 0 0,0 0 0 0 0,3-2 0 0 0,-2-1-18 0 0,1 0 1 0 0,-1 0 0 0 0,0 0-1 0 0,0 0 1 0 0,3-6 0 0 0,5-7-1 0 0,-6 9 14 0 0,-1 0-1 0 0,0 0 0 0 0,0 0 1 0 0,-1-1-1 0 0,4-16 0 0 0,-2 2-21 0 0,3-25 0 0 0,-8 42 32 0 0,0 0 0 0 0,0 0 0 0 0,0 0 0 0 0,-2-9 0 0 0,-1-9 0 0 0,3 15 0 0 0,0 9 0 0 0,0 1 0 0 0,0-1 0 0 0,0 0 0 0 0,1 0 0 0 0,-1 0 0 0 0,0 0 0 0 0,0 0 0 0 0,0 0 0 0 0,0 0 0 0 0,0 0 0 0 0,0 0 0 0 0,1 0 0 0 0,-1 0 0 0 0,0 1 0 0 0,0-1 0 0 0,0 0 0 0 0,0 0 0 0 0,0 0 0 0 0,0 0 0 0 0,1 0 0 0 0,-1 0 0 0 0,0 0 0 0 0,0 0 0 0 0,0 0 0 0 0,0 0 0 0 0,0 0 0 0 0,1-1 0 0 0,-1 1 0 0 0,0 0 0 0 0,0 0 0 0 0,0 0 0 0 0,0 0 0 0 0,0 0 0 0 0,0 0 0 0 0,0 0 0 0 0,1 0 0 0 0,-1 0 0 0 0,0 0 0 0 0,0 0 0 0 0,0 0 0 0 0,0-1 0 0 0,0 1 0 0 0,0 0 0 0 0,0 0 0 0 0,0 0 0 0 0,0 0 0 0 0,0 0 0 0 0,0 0 0 0 0,1-1 0 0 0,-1 1 0 0 0,0 0 0 0 0,0 0 0 0 0,6 10 12 0 0,0 7 91 0 0,1-1-1 0 0,1-1 0 0 0,0 1 0 0 0,1-1 1 0 0,1 0-1 0 0,20 23 0 0 0,-22-29-162 0 0,-1-3-285 0 0,-1 1 1 0 0,1-1-1 0 0,12 9 1 0 0,-17-14 156 0 0,0 0 0 0 0,0 0 0 0 0,1 1 0 0 0,-1-1 0 0 0,0 0 0 0 0,1-1 0 0 0,-1 1 0 0 0,1 0 0 0 0,-1-1 0 0 0,1 1 0 0 0,-1-1 0 0 0,1 0 1 0 0,-1 0-1 0 0,1 0 0 0 0,0 0 0 0 0,-1 0 0 0 0,5-2 0 0 0,2-1-5167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48.951"/>
    </inkml:context>
    <inkml:brush xml:id="br0">
      <inkml:brushProperty name="width" value="0.05" units="cm"/>
      <inkml:brushProperty name="height" value="0.05" units="cm"/>
    </inkml:brush>
  </inkml:definitions>
  <inkml:trace contextRef="#ctx0" brushRef="#br0">109 14 8287 0 0,'0'0'639'0'0,"-2"-1"-415"0"0,1 0 93 0 0,-1 0 1 0 0,0-1-1 0 0,0 1 0 0 0,0 0 0 0 0,0 0 1 0 0,0 0-1 0 0,0 0 0 0 0,0 0 0 0 0,0 1 1 0 0,0-1-1 0 0,0 1 0 0 0,0-1 0 0 0,-3 1 1 0 0,4 0-232 0 0,0 0 0 0 0,-1 0 0 0 0,1 1 1 0 0,0-1-1 0 0,0 0 0 0 0,0 1 1 0 0,-1-1-1 0 0,1 0 0 0 0,0 1 0 0 0,0 0 1 0 0,0-1-1 0 0,0 1 0 0 0,0 0 1 0 0,0-1-1 0 0,0 1 0 0 0,0 0 1 0 0,-1 1-1 0 0,0 1-46 0 0,0 0 0 0 0,0 1-1 0 0,0-1 1 0 0,0 1 0 0 0,0-1 0 0 0,1 1 0 0 0,0 0 0 0 0,0-1 0 0 0,0 1-1 0 0,-1 8 1 0 0,1-5-3 0 0,1 0-1 0 0,0 0 1 0 0,0 0-1 0 0,1 0 1 0 0,0 0-1 0 0,0 0 1 0 0,0 0-1 0 0,1 0 1 0 0,5 12-1 0 0,3 2 231 0 0,21 34 0 0 0,-4-6-110 0 0,-21-32-159 0 0,2 8 15 0 0,-8-24-11 0 0,0 1 0 0 0,0 0 0 0 0,0-1 1 0 0,0 1-1 0 0,0-1 0 0 0,0 1 0 0 0,0-1 0 0 0,0 1 0 0 0,-1 0 1 0 0,1-1-1 0 0,0 1 0 0 0,-1-1 0 0 0,1 1 0 0 0,-1-1 0 0 0,-1 2 1 0 0,-11 18 15 0 0,12-20-25 0 0,0-1-1 0 0,1 1 0 0 0,-1 0 1 0 0,0 0-1 0 0,1 0 0 0 0,-1-1 1 0 0,0 1-1 0 0,0 0 1 0 0,0-1-1 0 0,0 1 0 0 0,1 0 1 0 0,-1-1-1 0 0,0 1 0 0 0,0-1 1 0 0,0 0-1 0 0,0 1 1 0 0,0-1-1 0 0,0 0 0 0 0,0 0 1 0 0,-1 1-1 0 0,1-1 0 0 0,-1 0 1 0 0,-3 0-64 0 0,1 1-46 0 0,0 0 0 0 0,1 0 0 0 0,-1-1 0 0 0,0 1 0 0 0,1-1 0 0 0,-1 0 0 0 0,-6-1 0 0 0,8 1-2 0 0,-1-1 1 0 0,1 0-1 0 0,0 0 1 0 0,0 0-1 0 0,-1 0 1 0 0,1 0-1 0 0,0 0 1 0 0,0 0-1 0 0,0-1 1 0 0,0 1-1 0 0,1-1 1 0 0,-1 1-1 0 0,-2-4 1 0 0,1 2-598 0 0,1 0 1 0 0,0 0-1 0 0,0 0 1 0 0,0 0-1 0 0,-1-4 1 0 0,-2-7-3415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49.287"/>
    </inkml:context>
    <inkml:brush xml:id="br0">
      <inkml:brushProperty name="width" value="0.05" units="cm"/>
      <inkml:brushProperty name="height" value="0.05" units="cm"/>
    </inkml:brush>
  </inkml:definitions>
  <inkml:trace contextRef="#ctx0" brushRef="#br0">1 1 5527 0 0,'0'0'772'0'0,"1"1"302"0"0,3 5-495 0 0,0-1 1 0 0,0 1 0 0 0,-1 0-1 0 0,0 0 1 0 0,0 0 0 0 0,0 0-1 0 0,-1 1 1 0 0,0-1 0 0 0,0 1-1 0 0,0 7 1 0 0,10 28 190 0 0,-5-22-675 0 0,-2 0-1 0 0,-1 0 1 0 0,4 39-1 0 0,-5-31-93 0 0,8 33-1 0 0,-4-34 10 0 0,-1-3 5 0 0,12 35-1 0 0,-16-54-13 0 0,1 1 1 0 0,-1 0-1 0 0,1-1 0 0 0,0 0 0 0 0,1 0 0 0 0,-1 0 0 0 0,1 0 1 0 0,0 0-1 0 0,0-1 0 0 0,0 1 0 0 0,7 4 0 0 0,-8-7-61 0 0,1 0-1 0 0,0-1 1 0 0,-1 1-1 0 0,1-1 0 0 0,0 0 1 0 0,0 0-1 0 0,0 0 1 0 0,0 0-1 0 0,0-1 0 0 0,0 1 1 0 0,0-1-1 0 0,0 0 1 0 0,0 0-1 0 0,0-1 1 0 0,0 1-1 0 0,0-1 0 0 0,0 0 1 0 0,-1 0-1 0 0,1 0 1 0 0,0 0-1 0 0,0-1 0 0 0,-1 0 1 0 0,1 0-1 0 0,-1 0 1 0 0,1 0-1 0 0,-1 0 1 0 0,0-1-1 0 0,0 1 0 0 0,0-1 1 0 0,0 0-1 0 0,2-3 1 0 0,6-7-898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51.305"/>
    </inkml:context>
    <inkml:brush xml:id="br0">
      <inkml:brushProperty name="width" value="0.05" units="cm"/>
      <inkml:brushProperty name="height" value="0.05" units="cm"/>
    </inkml:brush>
  </inkml:definitions>
  <inkml:trace contextRef="#ctx0" brushRef="#br0">0 499 6911 0 0,'0'0'5828'0'0,"2"0"-5246"0"0,16-5-288 0 0,0 0 0 0 0,0-1 1 0 0,-1-1-1 0 0,29-15 1 0 0,25-10 327 0 0,-12 7-622 0 0,-27 11 0 0 0,36-9 0 0 0,-60 21 0 0 0,-7 2 0 0 0,-1 0 0 0 0,1 0 0 0 0,-1 0 0 0 0,1 0 0 0 0,0 0 0 0 0,-1 0 0 0 0,1 0 0 0 0,0 0 0 0 0,-1 0 0 0 0,1 0 0 0 0,-1 0 0 0 0,1 0 0 0 0,0 0 0 0 0,-1 0 0 0 0,1 1 0 0 0,-1-1 0 0 0,1 0 0 0 0,-1 1 0 0 0,1-1 0 0 0,-1 0 0 0 0,1 1 0 0 0,-1-1 0 0 0,1 0 0 0 0,-1 1 0 0 0,1-1 0 0 0,0 1 0 0 0,0 1 0 0 0,2 0 0 0 0,1 1 0 0 0,-1 0 0 0 0,0 1 0 0 0,0-1 0 0 0,0 0 0 0 0,-1 1 0 0 0,1 0 0 0 0,-1-1 0 0 0,0 1 0 0 0,4 8 0 0 0,-1 4 0 0 0,7 26 0 0 0,-5-14 0 0 0,13 44 16 0 0,-14-102 206 0 0,-6 6-155 0 0,-3-37 1 0 0,-1-2-73 0 0,3 4 5 0 0,3 51 0 0 0,1 0 0 0 0,1 1 0 0 0,2 0 0 0 0,-1 2 0 0 0,1 1 0 0 0,13-8 0 0 0,-16 10 0 0 0,5-4 0 0 0,1 4 0 0 0,-3 2 0 0 0,4-1 0 0 0,6 4 0 0 0,-4-3 0 0 0,0-2 0 0 0,4 1 0 0 0,-13 0 0 0 0,9-5 0 0 0,-3 0 12 0 0,-3 0 50 0 0,-5 4 431 0 0,-3 35-164 0 0,1-13-297 0 0,1 0 0 0 0,0 0 0 0 0,1 0 0 0 0,1 0 0 0 0,1 0 0 0 0,9 29 0 0 0,-9-35-32 0 0,0-8 0 0 0,6 3 0 0 0,-8-8 0 0 0,0 0 0 0 0,0 0 0 0 0,-1 0 0 0 0,1 0 0 0 0,0 0 0 0 0,0 0 0 0 0,0 0 0 0 0,0 0 0 0 0,0 0 0 0 0,0 0 0 0 0,1 0 0 0 0,-1-1 0 0 0,1 2 0 0 0,2-1 0 0 0,-3 0 0 0 0,0 0 0 0 0,0-1 0 0 0,0 1 0 0 0,0 0 0 0 0,1 0 0 0 0,-1-1 0 0 0,0 1 0 0 0,1-1 0 0 0,-1 1 0 0 0,0-1 0 0 0,1 0 0 0 0,-1 1 0 0 0,1-1 0 0 0,-1 0 0 0 0,0 0 0 0 0,1 0 0 0 0,-1 0 0 0 0,1 0 0 0 0,1-1 0 0 0,2 0 0 0 0,-3 1 3 0 0,1 0 0 0 0,-1 0-1 0 0,1-1 1 0 0,-1 1 0 0 0,1-1 0 0 0,-1 0-1 0 0,0 0 1 0 0,0 0 0 0 0,1 0-1 0 0,-1 0 1 0 0,0 0 0 0 0,0-1 0 0 0,0 1-1 0 0,0-1 1 0 0,0 1 0 0 0,3-4-1 0 0,-3 1 2 0 0,0 1-1 0 0,0 0 0 0 0,0 0 0 0 0,0-1 0 0 0,0 0 0 0 0,-1 1 1 0 0,0-1-1 0 0,0 0 0 0 0,2-6 0 0 0,-2-1 11 0 0,0 1 1 0 0,-1-1-1 0 0,0 1 0 0 0,0 0 0 0 0,-1-1 1 0 0,0 1-1 0 0,-4-12 0 0 0,2 10-16 0 0,-2-1-1 0 0,1 1 0 0 0,-1 0 1 0 0,-1 0-1 0 0,-9-14 0 0 0,11 20-34 0 0,0 0 0 0 0,0 0 0 0 0,-1 1-1 0 0,0-1 1 0 0,0 1 0 0 0,0 0 0 0 0,-1 0 0 0 0,0 1-1 0 0,0-1 1 0 0,-12-6 0 0 0,17 10 17 0 0,0 1 13 0 0,1 0 1 0 0,-1-1 0 0 0,1 1 0 0 0,-1 0 0 0 0,1 0 0 0 0,-1 0 0 0 0,1 0 0 0 0,-1-1 0 0 0,1 1-1 0 0,-1 0 1 0 0,1 0 0 0 0,-1 0 0 0 0,1 0 0 0 0,-1 0 0 0 0,0 0 0 0 0,1 0 0 0 0,-1 1 0 0 0,1-1 0 0 0,-1 0-1 0 0,1 0 1 0 0,-1 0 0 0 0,0 1 1 0 0,0-1 0 0 0,0 0 0 0 0,0 0 0 0 0,1 0 0 0 0,-1 0 0 0 0,0 1 0 0 0,0-1 0 0 0,0 0 0 0 0,1 1 0 0 0,-1-1 0 0 0,0 1 0 0 0,1-1 0 0 0,-1 0-1 0 0,0 1 1 0 0,1 0 0 0 0,-1-1 0 0 0,0 1 0 0 0,1-1 0 0 0,-1 1 0 0 0,1 0 0 0 0,-1-1 0 0 0,1 1 0 0 0,0 0 0 0 0,-1 0 0 0 0,1-1 0 0 0,0 1 0 0 0,-1 1 0 0 0,0 0-2 0 0,-1 3 8 0 0,0 1 1 0 0,1-1-1 0 0,-1 0 0 0 0,1 1 0 0 0,0-1 0 0 0,0 1 1 0 0,1 0-1 0 0,0 9 0 0 0,1-12 42 0 0,-1-2-43 0 0,1 1 1 0 0,0-1 0 0 0,-1 1 0 0 0,1-1 0 0 0,0 1 0 0 0,0-1 0 0 0,0 1 0 0 0,0-1 0 0 0,0 0-1 0 0,2 2 1 0 0,-1-2 0 0 0,-1 0-1 0 0,-1 0 0 0 0,1 0 0 0 0,0 0 0 0 0,0-1 0 0 0,0 1 0 0 0,0 0 0 0 0,-1-1 0 0 0,1 1 0 0 0,0-1 0 0 0,0 1 0 0 0,0-1 0 0 0,0 1 0 0 0,0-1 0 0 0,0 0 0 0 0,0 1 0 0 0,0-1 0 0 0,0 0 0 0 0,1 0 0 0 0,-1 0 0 0 0,0 0 0 0 0,0 0 0 0 0,0 0 0 0 0,1 0 0 0 0,2-1 0 0 0,1 1 0 0 0,0-1 0 0 0,0 1-1 0 0,0-1 1 0 0,-1 0 0 0 0,1-1-1 0 0,0 1 1 0 0,0-1 0 0 0,-1 0-1 0 0,1 0 1 0 0,-1 0 0 0 0,0-1-1 0 0,5-3 1 0 0,5-4-52 0 0,-1-2 0 0 0,13-13 0 0 0,-19 18 10 0 0,-3 3 22 0 0,0 1 0 0 0,0-1 1 0 0,0 1-1 0 0,1 0 0 0 0,-1 1 1 0 0,9-5-1 0 0,-12 6 19 0 0,0 1 1 0 0,0-1-1 0 0,1 1 0 0 0,-1-1 0 0 0,0 1 0 0 0,0 0 0 0 0,0-1 1 0 0,1 1-1 0 0,-1 0 0 0 0,0 0 0 0 0,0 0 0 0 0,1 0 0 0 0,-1 0 1 0 0,0 0-1 0 0,2 1 0 0 0,1-1 2 0 0,-3 0-1 0 0,0 0 0 0 0,0 1 0 0 0,0-1 0 0 0,0 0 0 0 0,0 0 0 0 0,0 0 0 0 0,0 1 0 0 0,0-1 0 0 0,0 0 0 0 0,0 1 0 0 0,0-1 0 0 0,0 1 0 0 0,0-1 0 0 0,0 1 0 0 0,0-1 0 0 0,0 1 0 0 0,-1 0 0 0 0,1 0 0 0 0,1 0 0 0 0,0 2 0 0 0,0-2 0 0 0,-1 0 0 0 0,0 0 0 0 0,0 0 0 0 0,0 0 0 0 0,0 0 0 0 0,-1 0 0 0 0,1 0 0 0 0,0 0 0 0 0,0 0 0 0 0,0 0 0 0 0,-1 0 0 0 0,1 1 0 0 0,-1-1 0 0 0,1 0 0 0 0,-1 1 0 0 0,1-1 0 0 0,-1 2 0 0 0,1 2 0 0 0,3 6 19 0 0,-1 1-1 0 0,-1-1 0 0 0,0 0 1 0 0,1 15-1 0 0,-2-13 12 0 0,1 0 0 0 0,5 21 0 0 0,-6-25-21 0 0,-1-5 0 0 0,1-1 1 0 0,-1 1 0 0 0,1 0 0 0 0,0-1-1 0 0,0 1 1 0 0,0-1 0 0 0,3 7-1 0 0,-4-8 386 0 0,8-23-180 0 0,-3 7-184 0 0,-1-1 0 0 0,3-25 0 0 0,-4 18-42 0 0,-1 14 11 0 0,3-24 0 0 0,2-1 0 0 0,1 1 0 0 0,12-32 0 0 0,-16 57-12 0 0,3 1-45 0 0,-5 5 54 0 0,-1 1 3 0 0,-1 0 0 0 0,0 0 0 0 0,1-1 0 0 0,-1 1 0 0 0,0 0 0 0 0,1 0 0 0 0,-1-1 0 0 0,0 1 0 0 0,1 0 0 0 0,-1 0 0 0 0,0 0 0 0 0,1 0 0 0 0,-1-1 0 0 0,1 1 0 0 0,-1 0 0 0 0,0 0 0 0 0,1 0 0 0 0,-1 0 0 0 0,1 0 0 0 0,-1 0 0 0 0,0 0 0 0 0,1 0 0 0 0,-1 0 0 0 0,1 0 0 0 0,-1 1 0 0 0,0-1 0 0 0,1 0 0 0 0,-1 0 0 0 0,0 0 0 0 0,1 0 0 0 0,-1 1 0 0 0,1-1 0 0 0,-1 0 0 0 0,0 0 0 0 0,1 0 0 0 0,-1 1 0 0 0,0-1 0 0 0,0 0 0 0 0,1 1 0 0 0,-1 0 0 0 0,5 2-2 0 0,-1 0 1 0 0,0 1-1 0 0,0-1 0 0 0,-1 1 0 0 0,1 0 0 0 0,-1 0 0 0 0,0 0 1 0 0,0 1-1 0 0,0-1 0 0 0,-1 1 0 0 0,1 0 0 0 0,2 7 0 0 0,5 9-46 0 0,4 5 48 0 0,-10-17 0 0 0,1 0 0 0 0,0-1 0 0 0,0 1 0 0 0,0-1 0 0 0,1 0 0 0 0,1-1 0 0 0,0 1 0 0 0,12 11 0 0 0,-1-6 0 0 0,-14-11 6 0 0,0 0 0 0 0,0 0 1 0 0,1 0-1 0 0,-1-1 0 0 0,1 1 0 0 0,-1-1 0 0 0,1 0 0 0 0,0-1 0 0 0,-1 1 0 0 0,1-1 0 0 0,0 0 0 0 0,-1 0 0 0 0,6-1 1 0 0,0-1 59 0 0,1-5 25 0 0,0-1 0 0 0,15-13-1 0 0,-20 14 13 0 0,1 0-1 0 0,-1-1 1 0 0,0 1-1 0 0,-1-1 1 0 0,0 0-1 0 0,0 0 1 0 0,6-17-1 0 0,-6 13-30 0 0,-1-1-1 0 0,0 1 0 0 0,-1-1 1 0 0,0 1-1 0 0,0-18 0 0 0,-3 22-65 0 0,0 0-1 0 0,-1 0 0 0 0,0 0 1 0 0,0 0-1 0 0,-1 0 0 0 0,0 1 1 0 0,0-1-1 0 0,-1 1 0 0 0,0-1 1 0 0,-1 1-1 0 0,-7-12 0 0 0,11 18-5 0 0,0 0 0 0 0,-1 1 0 0 0,1-1 0 0 0,-1 0 0 0 0,1 1 1 0 0,-1-1-1 0 0,1 0 0 0 0,-1 1 0 0 0,1-1 0 0 0,-1 1 0 0 0,1-1 0 0 0,-1 1 0 0 0,0-1 0 0 0,0 1 0 0 0,1 0 0 0 0,-1-1 0 0 0,0 1 0 0 0,1 0 0 0 0,-1-1 0 0 0,0 1 0 0 0,0 0 0 0 0,-1 0 0 0 0,-3-2-11 0 0,2 0-9 0 0,2 1 16 0 0,1 1 1 0 0,-1 0-1 0 0,1-1 0 0 0,-1 1 0 0 0,1-1 1 0 0,-1 1-1 0 0,0 0 0 0 0,1 0 1 0 0,-1-1-1 0 0,0 1 0 0 0,1 0 0 0 0,-1 0 1 0 0,0 0-1 0 0,1 0 0 0 0,-1-1 1 0 0,0 1-1 0 0,1 0 0 0 0,-1 0 0 0 0,0 1 1 0 0,1-1-1 0 0,-1 0 0 0 0,0 0 1 0 0,0 0-1 0 0,1 0 0 0 0,-1 1 0 0 0,0-1 1 0 0,1 0-1 0 0,-1 0 0 0 0,1 1 1 0 0,-2 0-1 0 0,0 0-11 0 0,1 0 0 0 0,-1 0-1 0 0,0 1 1 0 0,0-1 0 0 0,0 1 0 0 0,1-1 0 0 0,-1 1 0 0 0,1 0-1 0 0,-1-1 1 0 0,1 1 0 0 0,0 0 0 0 0,0 0 0 0 0,0 0 0 0 0,0 0 0 0 0,0 0-1 0 0,0 0 1 0 0,-1 4 0 0 0,-2 9-30 0 0,-4 22 0 0 0,6-27 57 0 0,0-2-13 0 0,1 1 0 0 0,0-1 0 0 0,0 0-1 0 0,1 1 1 0 0,0-1 0 0 0,1 0 0 0 0,-1 1 0 0 0,4 12 0 0 0,-3-17-8 0 0,0 1 1 0 0,1 0 0 0 0,-1-1 0 0 0,1 1-1 0 0,4 6 1 0 0,-5-9 4 0 0,4 7 4 0 0,0-3-12 0 0,-2-5-36 0 0,-1-1 48 0 0,0 0-1 0 0,0 0 1 0 0,0-1 0 0 0,0 1-1 0 0,0 0 1 0 0,-1-1-1 0 0,1 1 1 0 0,0-1 0 0 0,0 0-1 0 0,0 0 1 0 0,-1 0-1 0 0,1 0 1 0 0,0 0-1 0 0,-1 0 1 0 0,1 0 0 0 0,-1 0-1 0 0,1 0 1 0 0,-1-1-1 0 0,0 1 1 0 0,0-1 0 0 0,1 1-1 0 0,-1-1 1 0 0,0 1-1 0 0,0-1 1 0 0,-1 0 0 0 0,2-2-1 0 0,0 1 0 0 0,4-11-7 0 0,0 0 0 0 0,-2 0 0 0 0,1-1 0 0 0,-2 1 0 0 0,0-1 0 0 0,-1 0 0 0 0,1-19 0 0 0,-2 24 22 0 0,0 9 67 0 0,0 3 71 0 0,5 15 96 0 0,6 25 1 0 0,-1-3 23 0 0,61 182 520 0 0,-27-67-617 0 0,-22-71-98 0 0,12 99 0 0 0,-34-177-78 0 0,2 10-81 0 0,-2 0 0 0 0,1 0 0 0 0,-2 1 0 0 0,0-1 0 0 0,-1 1 0 0 0,0-1 0 0 0,-4 17 0 0 0,4-29 58 0 0,0 0 0 0 0,0-1 0 0 0,1 1 0 0 0,-2 0 0 0 0,1-1 0 0 0,0 1 0 0 0,0-1 0 0 0,-1 0 0 0 0,1 1 0 0 0,-1-1 0 0 0,0 0 0 0 0,0 0 0 0 0,0 0 0 0 0,0 0 0 0 0,0 0 0 0 0,0 0 0 0 0,-1 0 0 0 0,1-1 0 0 0,0 1 0 0 0,-1-1 0 0 0,1 0 0 0 0,-1 0 0 0 0,0 0 0 0 0,-3 1 0 0 0,2-1-27 0 0,0-1-1 0 0,0 1 0 0 0,0-1 0 0 0,0 0 0 0 0,0-1 1 0 0,0 1-1 0 0,0 0 0 0 0,0-1 0 0 0,1 0 1 0 0,-1 0-1 0 0,0 0 0 0 0,0-1 0 0 0,1 1 1 0 0,-1-1-1 0 0,1 0 0 0 0,-6-3 0 0 0,2 0 29 0 0,0-1-1 0 0,1 0 0 0 0,0 0 1 0 0,0 0-1 0 0,0 0 0 0 0,1-1 1 0 0,0 0-1 0 0,1 0 0 0 0,-1 0 1 0 0,1-1-1 0 0,0 0 1 0 0,1 0-1 0 0,0 0 0 0 0,0 0 1 0 0,1 0-1 0 0,0 0 0 0 0,1-1 1 0 0,-1-8-1 0 0,0 0 205 0 0,2 0-1 0 0,0 1 1 0 0,1-1-1 0 0,1 0 1 0 0,0 1 0 0 0,1-1-1 0 0,1 1 1 0 0,8-21-1 0 0,9-19 839 0 0,51-97 0 0 0,-51 117-1741 0 0,44-56 1 0 0,-44 66-6330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54.940"/>
    </inkml:context>
    <inkml:brush xml:id="br0">
      <inkml:brushProperty name="width" value="0.05" units="cm"/>
      <inkml:brushProperty name="height" value="0.05" units="cm"/>
    </inkml:brush>
  </inkml:definitions>
  <inkml:trace contextRef="#ctx0" brushRef="#br0">44 878 7975 0 0,'0'0'720'0'0,"1"-2"-590"0"0,0 1-69 0 0,6-7 533 0 0,0 0 0 0 0,-1 0-1 0 0,0-1 1 0 0,0 0 0 0 0,-1 0-1 0 0,0 0 1 0 0,-1-1 0 0 0,0 1 0 0 0,5-19-1 0 0,-6 15-142 0 0,-2 8-291 0 0,0 0 0 0 0,0 0 0 0 0,-1 0 1 0 0,1 0-1 0 0,-1-8 0 0 0,-1 10-141 0 0,1 1-1 0 0,-1-1 0 0 0,1 1 1 0 0,-1-1-1 0 0,0 1 1 0 0,0-1-1 0 0,0 1 1 0 0,-1 0-1 0 0,1 0 0 0 0,0-1 1 0 0,-1 1-1 0 0,1 0 1 0 0,-1 0-1 0 0,0 0 1 0 0,-3-2-1 0 0,-2-1 11 0 0,6 4-42 0 0,0 1 0 0 0,0-1 0 0 0,0 1 0 0 0,0-1 0 0 0,0 1 0 0 0,0 0 0 0 0,0-1 0 0 0,0 1 1 0 0,0 0-1 0 0,0 0 0 0 0,0-1 0 0 0,0 1 0 0 0,0 0 0 0 0,0 0 0 0 0,0 0 0 0 0,0 0 0 0 0,0 1 0 0 0,0-1 0 0 0,-2 1 0 0 0,1-1-38 0 0,1 1-63 0 0,-1-1 5 0 0,-1 1 70 0 0,1 0 0 0 0,-1 0 0 0 0,1 1 0 0 0,-1-1 0 0 0,1 1 1 0 0,0-1-1 0 0,0 1 0 0 0,0 0 0 0 0,0 0 0 0 0,0 0 0 0 0,0 0 0 0 0,0 0 0 0 0,-3 4 0 0 0,2-1-46 0 0,1 0 0 0 0,-1 1 0 0 0,1-1-1 0 0,0 0 1 0 0,1 1 0 0 0,-2 7 0 0 0,0 4-15 0 0,1 0 1 0 0,1 1 0 0 0,2 26-1 0 0,0-33 85 0 0,1 1 0 0 0,0 0 0 0 0,1-1 0 0 0,0 0 0 0 0,1 0 0 0 0,0 0 0 0 0,1 0-1 0 0,9 16 1 0 0,-13-26 15 0 0,-1 1 0 0 0,1-1 0 0 0,0 0 0 0 0,-1 0 0 0 0,1 0 0 0 0,0 0 0 0 0,0 0 0 0 0,-1 0 0 0 0,1-1 0 0 0,0 1 0 0 0,0 0 0 0 0,0 0 0 0 0,0 0 0 0 0,0-1 0 0 0,0 1 0 0 0,0-1 0 0 0,0 1 0 0 0,1-1 0 0 0,-1 1 0 0 0,2 0 0 0 0,1 0 0 0 0,0 0 7 0 0,-1 1-1 0 0,0-1 1 0 0,1-1 0 0 0,-1 1-1 0 0,0 0 1 0 0,1-1-1 0 0,-1 0 1 0 0,1 0-1 0 0,-1 0 1 0 0,1 0 0 0 0,-1 0-1 0 0,1-1 1 0 0,-1 1-1 0 0,0-1 1 0 0,1 0-1 0 0,-1 0 1 0 0,0 0 0 0 0,0-1-1 0 0,0 1 1 0 0,0-1-1 0 0,5-2 1 0 0,3-4 26 0 0,-1 0 0 0 0,1 0 0 0 0,-1-1 0 0 0,12-12 0 0 0,-4 0 6 0 0,-1-1 0 0 0,-1 0 0 0 0,-1-2 0 0 0,-1 1 0 0 0,0-2 0 0 0,-2 0 0 0 0,11-34 0 0 0,-21 55-12 0 0,-1 2 0 0 0,0 1 0 0 0,0-1 0 0 0,-1 1 1 0 0,1-1-1 0 0,-1 0 0 0 0,1 1 0 0 0,-1-1 1 0 0,0 0-1 0 0,0 1 0 0 0,0-1 0 0 0,0 0 1 0 0,0-2-1 0 0,-8 19 133 0 0,5-5-109 0 0,1-1 1 0 0,1 0-1 0 0,-1 1 1 0 0,2 0-1 0 0,-1-1 1 0 0,1 1-1 0 0,1-1 1 0 0,0 1-1 0 0,0-1 1 0 0,1 1-1 0 0,0-1 1 0 0,7 18-1 0 0,-7-21-44 0 0,2 1 0 0 0,-1-1-1 0 0,1 0 1 0 0,0 0 0 0 0,0-1-1 0 0,0 1 1 0 0,1-1 0 0 0,0 0-1 0 0,0 0 1 0 0,0-1 0 0 0,10 7-1 0 0,-12-9-5 0 0,0-1 0 0 0,0 0 0 0 0,0 0-1 0 0,0 0 1 0 0,1 0 0 0 0,-1-1 0 0 0,0 1-1 0 0,1-1 1 0 0,-1 0 0 0 0,0 0 0 0 0,0 0 0 0 0,1 0-1 0 0,-1-1 1 0 0,0 0 0 0 0,0 1 0 0 0,1-1-1 0 0,-1 0 1 0 0,0 0 0 0 0,0-1 0 0 0,5-2 0 0 0,-1 1 11 0 0,0-1 1 0 0,-1-1-1 0 0,1 1 1 0 0,-1-1 0 0 0,0 0-1 0 0,0-1 1 0 0,8-9 0 0 0,-2 0 4 0 0,-1 0 0 0 0,-1-1 1 0 0,-1 0-1 0 0,0-1 0 0 0,-1 0 1 0 0,0 0-1 0 0,4-19 0 0 0,-1 0 58 0 0,-10 34 116 0 0,0 17-85 0 0,1-1 1 0 0,1 0 0 0 0,0 0 0 0 0,1 0 0 0 0,0-1-1 0 0,1 1 1 0 0,1-1 0 0 0,14 25 0 0 0,-19-37-73 0 0,-1 0-31 0 0,1 0 0 0 0,-1-1 0 0 0,1 1 0 0 0,-1-1 0 0 0,1 1 0 0 0,-1-1 0 0 0,1 1 0 0 0,0-1 0 0 0,-1 1 0 0 0,1-1 0 0 0,0 0 0 0 0,-1 1 0 0 0,1-1 0 0 0,0 0 0 0 0,-1 0 0 0 0,1 1 0 0 0,0-1 0 0 0,0 0 0 0 0,-1 0 0 0 0,1 0 0 0 0,0 0 0 0 0,0 0 1 0 0,1 0-1 0 0,12 1 9 0 0,-10-4-13 0 0,-2 2 0 0 0,0-1 3 0 0,1 0-1 0 0,-1 1 1 0 0,1-1-1 0 0,-1 0 0 0 0,0 0 1 0 0,0-1-1 0 0,0 1 1 0 0,0 0-1 0 0,0-1 1 0 0,-1 1-1 0 0,1-1 0 0 0,-1 0 1 0 0,1 1-1 0 0,-1-1 1 0 0,0 0-1 0 0,0 0 1 0 0,0 0-1 0 0,0 0 0 0 0,-1 0 1 0 0,1-3-1 0 0,0-8 8 0 0,0 1-1 0 0,-1-1 0 0 0,-1-14 1 0 0,1 23-9 0 0,-2-10-18 0 0,-1 1 0 0 0,0 0 0 0 0,-1 0 0 0 0,-1 0 0 0 0,0 1-1 0 0,-1-1 1 0 0,0 1 0 0 0,-1 1 0 0 0,-11-16 0 0 0,17 26 11 0 0,0 1 1 0 0,0-1-1 0 0,0 1 1 0 0,0 0-1 0 0,0 0 1 0 0,0-1-1 0 0,-1 1 1 0 0,1 0-1 0 0,0 0 1 0 0,-1 0-1 0 0,1 0 1 0 0,-1 0-1 0 0,1 1 1 0 0,-1-1-1 0 0,0 0 1 0 0,1 1-1 0 0,-1-1 0 0 0,0 1 1 0 0,1-1-1 0 0,-1 1 1 0 0,0 0-1 0 0,1 0 1 0 0,-1 0-1 0 0,0 0 1 0 0,0 0-1 0 0,1 0 1 0 0,-1 0-1 0 0,0 1 1 0 0,1-1-1 0 0,-1 1 1 0 0,0-1-1 0 0,1 1 1 0 0,-1 0-1 0 0,0-1 1 0 0,-2 3-1 0 0,0-1-11 0 0,0 1 1 0 0,0 0-1 0 0,0 0 0 0 0,0 1 1 0 0,0-1-1 0 0,1 1 0 0 0,0-1 1 0 0,0 1-1 0 0,0 0 1 0 0,0 0-1 0 0,-3 7 0 0 0,4-6 17 0 0,0 0 0 0 0,0 0-1 0 0,1 0 1 0 0,0 0 0 0 0,0 0-1 0 0,0 1 1 0 0,1-1 0 0 0,0 5-1 0 0,-1-8 2 0 0,1 1 0 0 0,0-1 0 0 0,1 0 0 0 0,-1 0 0 0 0,0 0 0 0 0,1 0 0 0 0,-1 0 0 0 0,1 0 0 0 0,-1 0 0 0 0,1-1 0 0 0,0 1 0 0 0,0 0 0 0 0,0 0 0 0 0,0 0 0 0 0,0-1 0 0 0,0 1 0 0 0,3 2 0 0 0,-4-4 0 0 0,1 2 0 0 0,0-1 0 0 0,0 0 0 0 0,1 0 0 0 0,-1 0 0 0 0,0 1 0 0 0,0-1 0 0 0,1-1 0 0 0,-1 1 0 0 0,1 0 0 0 0,-1 0 0 0 0,1 0 0 0 0,-1-1 0 0 0,1 1 0 0 0,-1-1 0 0 0,1 1 0 0 0,-1-1 0 0 0,1 0 0 0 0,0 0 0 0 0,-1 1 0 0 0,4-1 0 0 0,1 0 0 0 0,-2 0-1 0 0,0 0-1 0 0,0-1 0 0 0,0 1 1 0 0,0-1-1 0 0,0 0 0 0 0,0 1 1 0 0,0-2-1 0 0,0 1 0 0 0,0 0 1 0 0,0-1-1 0 0,-1 0 1 0 0,1 0-1 0 0,-1 0 0 0 0,1 0 1 0 0,-1-1-1 0 0,0 1 0 0 0,6-7 1 0 0,3-3-9 0 0,-1-1 0 0 0,-1-1 0 0 0,10-15 0 0 0,-9 12 7 0 0,-2 3-18 0 0,-6 9-7 0 0,0 0 0 0 0,1 0 0 0 0,-1 0 1 0 0,2 0-1 0 0,5-6 0 0 0,-7 11-20 0 0,-2 0 48 0 0,0 1-1 0 0,0-1 1 0 0,1 1-1 0 0,-1-1 1 0 0,0 1-1 0 0,0-1 0 0 0,0 1 1 0 0,0 0-1 0 0,0-1 1 0 0,0 1-1 0 0,0 0 1 0 0,0 0-1 0 0,0 0 1 0 0,0 0-1 0 0,0 0 1 0 0,-1 0-1 0 0,1 0 1 0 0,0 0-1 0 0,-1 0 1 0 0,2 2-1 0 0,0 2 0 0 0,1 1 8 0 0,1 0-1 0 0,-2 0 1 0 0,1 0-1 0 0,-1 1 1 0 0,0 0-1 0 0,0-1 1 0 0,0 1-1 0 0,0 9 1 0 0,1 57 155 0 0,-3-65-148 0 0,-1 11 37 0 0,1-14-22 0 0,-1 1 1 0 0,1-1 0 0 0,0 0-1 0 0,1 1 1 0 0,-1-1-1 0 0,1 0 1 0 0,0 0-1 0 0,1 1 1 0 0,1 4 0 0 0,-2-8 290 0 0,0-2-312 0 0,0-1 1 0 0,0 1 0 0 0,0-1-1 0 0,0 1 1 0 0,-1-1 0 0 0,1 1-1 0 0,0-1 1 0 0,0 0 0 0 0,0 1-1 0 0,-1-1 1 0 0,1 0 0 0 0,0 0 0 0 0,-1 1-1 0 0,1-1 1 0 0,0 0 0 0 0,-1 0-1 0 0,1 0 1 0 0,0-1 0 0 0,7-20 23 0 0,-7 21-31 0 0,25-102 186 0 0,-22 78-187 0 0,2-1 0 0 0,1 1 1 0 0,1 1-1 0 0,18-39 0 0 0,-22 56 1 0 0,0 1-3 0 0,5-2 14 0 0,-6 7 31 0 0,-1 2-42 0 0,1-1 0 0 0,0 1 0 0 0,0 0 0 0 0,-1 0 0 0 0,1 0 0 0 0,-1 0 1 0 0,1 0-1 0 0,-1 0 0 0 0,1 1 0 0 0,-1-1 0 0 0,0 1 0 0 0,0 0 1 0 0,0-1-1 0 0,4 5 0 0 0,-6-6 3 0 0,5 6 2 0 0,-1 0 1 0 0,0 0-1 0 0,0 1 1 0 0,-1-1-1 0 0,0 1 1 0 0,0 0-1 0 0,3 12 1 0 0,5 10-6 0 0,-5-15-1 0 0,0-1 0 0 0,1 1 0 0 0,1-1 0 0 0,16 22 0 0 0,-20-31 0 0 0,-1 0 0 0 0,2 0 0 0 0,-1 0 0 0 0,0 0 0 0 0,1-1 0 0 0,0 0 0 0 0,0 0 0 0 0,0 0 0 0 0,0 0 0 0 0,0-1 0 0 0,1 0 0 0 0,-1 0 0 0 0,1 0 0 0 0,-1-1 0 0 0,11 2 0 0 0,-8-2-7 0 0,1 0 0 0 0,-1-1 1 0 0,1 0-1 0 0,0-1 0 0 0,-1 0 0 0 0,1 0 0 0 0,-1-1 0 0 0,0 0 0 0 0,12-4 1 0 0,-15 4 6 0 0,1-1 0 0 0,-1 0 0 0 0,0 0 1 0 0,0 0-1 0 0,0 0 0 0 0,0-1 1 0 0,-1 0-1 0 0,1 0 0 0 0,-1 0 1 0 0,0 0-1 0 0,0-1 0 0 0,-1 0 1 0 0,1 1-1 0 0,3-8 0 0 0,-2 0 26 0 0,-1-1 0 0 0,0 1 1 0 0,0-1-1 0 0,-1 1 0 0 0,-1-1 0 0 0,0 0 0 0 0,-1 0 0 0 0,0 0 0 0 0,-2-21 1 0 0,0 23-11 0 0,0 0 0 0 0,-1 0 0 0 0,0 1 1 0 0,0-1-1 0 0,-1 1 0 0 0,-1-1 1 0 0,0 1-1 0 0,-9-18 0 0 0,12 27-16 0 0,0 0 0 0 0,0 0 0 0 0,0-1 0 0 0,0 1 0 0 0,0 0 0 0 0,0 0 0 0 0,0 0 0 0 0,0 0 0 0 0,-1 0 0 0 0,1 0 0 0 0,0 1 0 0 0,-1-1 0 0 0,1 0 0 0 0,-1 1 0 0 0,1-1 0 0 0,-1 1 0 0 0,1-1 0 0 0,-3 1 0 0 0,3-1-3 0 0,1 1 1 0 0,-1 0-1 0 0,0 0 0 0 0,0 0 0 0 0,0 0 1 0 0,0 0-1 0 0,0 0 0 0 0,0 0 0 0 0,0 0 0 0 0,0 0 1 0 0,0 0-1 0 0,0 1 0 0 0,0-1 0 0 0,0 0 1 0 0,0 1-1 0 0,0-1 0 0 0,0 1 0 0 0,0-1 0 0 0,1 1 1 0 0,-1-1-1 0 0,0 1 0 0 0,-1 0 0 0 0,-1 2-21 0 0,-2 0 3 0 0,0 1-1 0 0,1 0 1 0 0,-1 0 0 0 0,1 0-1 0 0,0 1 1 0 0,0-1 0 0 0,0 1-1 0 0,0 0 1 0 0,1 0 0 0 0,0 0-1 0 0,0 1 1 0 0,0-1-1 0 0,1 1 1 0 0,-3 6 0 0 0,3-3 19 0 0,-1 0 0 0 0,1 0 1 0 0,1 1-1 0 0,-1-1 0 0 0,2 0 0 0 0,-1 1 1 0 0,1-1-1 0 0,2 15 0 0 0,-2-23-2 0 0,0 1 0 0 0,0-1 0 0 0,0 1 0 0 0,1 0 0 0 0,-1-1 0 0 0,0 1 0 0 0,1-1 1 0 0,-1 1-1 0 0,1-1 0 0 0,0 1 0 0 0,-1-1 0 0 0,1 1 0 0 0,0-1 0 0 0,0 0 0 0 0,0 1 0 0 0,0-1 0 0 0,0 0 0 0 0,0 0 0 0 0,0 0 0 0 0,0 0 0 0 0,0 0 0 0 0,1 0 0 0 0,-1 0 0 0 0,0 0 0 0 0,1 0 0 0 0,-1-1 0 0 0,1 1 0 0 0,-1 0 0 0 0,3 0 0 0 0,0 0-21 0 0,-1 0 25 0 0,0 0 0 0 0,1 0 0 0 0,-1 0 0 0 0,0-1 0 0 0,0 0 0 0 0,0 1 0 0 0,1-1 0 0 0,-1 0 0 0 0,0-1 0 0 0,0 1 0 0 0,1-1 0 0 0,-1 1 0 0 0,0-1 0 0 0,0 0 0 0 0,0 0 0 0 0,0 0 0 0 0,0-1 0 0 0,0 1 0 0 0,0-1 0 0 0,3-2 0 0 0,-3 2 0 0 0,0 0 0 0 0,-1 0 0 0 0,1 0 0 0 0,-1 0 0 0 0,0 0 0 0 0,1-1 0 0 0,-1 1 0 0 0,0-1 0 0 0,-1 1 0 0 0,1-1 0 0 0,0 0 0 0 0,-1 0 0 0 0,3-5 0 0 0,1-3 0 0 0,1-1-8 0 0,-1 0-1 0 0,-1-1 0 0 0,0 1 1 0 0,3-20-1 0 0,-3 15-5 0 0,10-28-1 0 0,-10 37 15 0 0,0 1 0 0 0,2 0 0 0 0,1 4 0 0 0,-5 4 4 0 0,0 0 0 0 0,0 0 0 0 0,0 0 0 0 0,-1 0 0 0 0,1 1 0 0 0,0-1 1 0 0,0 0-1 0 0,-1 1 0 0 0,1-1 0 0 0,-1 1 0 0 0,1 0 0 0 0,-1-1 0 0 0,0 1 0 0 0,2 3 0 0 0,15 30 77 0 0,6 35 117 0 0,-19-55-156 0 0,-2 0 12 0 0,-3-9-51 0 0,1 0 1 0 0,0-1 0 0 0,0 1 0 0 0,1 0 0 0 0,3 8 0 0 0,-4-13 49 0 0,5-18 11 0 0,-4 7-71 0 0,-1 1 1 0 0,0-1-1 0 0,0 0 0 0 0,-1 0 1 0 0,-1-11-1 0 0,1-28-17 0 0,2 28 18 0 0,-2 9-2 0 0,1 1 0 0 0,0 0-1 0 0,1 0 1 0 0,1-1 0 0 0,0 1 0 0 0,0 1-1 0 0,5-12 1 0 0,-3 14 8 0 0,1 1 0 0 0,2 3 0 0 0,-6 4 1 0 0,-1 0 0 0 0,1 1 0 0 0,-1-1 0 0 0,1 1-1 0 0,-1-1 1 0 0,1 1 0 0 0,-1 0 0 0 0,1-1 0 0 0,-1 1 0 0 0,0 0 0 0 0,1 0-1 0 0,-1 0 1 0 0,0 0 0 0 0,0 0 0 0 0,0 0 0 0 0,0 0 0 0 0,0 1-1 0 0,0-1 1 0 0,0 0 0 0 0,0 1 0 0 0,1 1 0 0 0,16 32 34 0 0,-8-9 22 0 0,12 49 1 0 0,2 12-16 0 0,-22-85 1 0 0,-1-2-43 0 0,0 1 0 0 0,0-1 1 0 0,0 0-1 0 0,0 0 1 0 0,0 0-1 0 0,0 0 1 0 0,0 0-1 0 0,0 0 1 0 0,0 0-1 0 0,-1-1 1 0 0,1 1-1 0 0,0 0 0 0 0,0 0 1 0 0,0-1-1 0 0,0 1 1 0 0,0-1-1 0 0,-1 1 1 0 0,1-1-1 0 0,0 1 1 0 0,0-1-1 0 0,-1 1 1 0 0,1-1-1 0 0,0 1 1 0 0,0-2-1 0 0,1 0-1 0 0,1 0 3 0 0,0-1 0 0 0,-1 0 0 0 0,1 0 0 0 0,-1 0 0 0 0,1 0 0 0 0,-1-1 0 0 0,0 1 0 0 0,0 0 0 0 0,1-6 0 0 0,12-37 32 0 0,-6 18-24 0 0,16-62-10 0 0,-19 64 0 0 0,2 0 0 0 0,12-32 0 0 0,-16 51 0 0 0,1 1 11 0 0,-1 6 45 0 0,6 11-59 0 0,-6-4 3 0 0,-1-1 0 0 0,1 1 0 0 0,-2 0 0 0 0,1 0 0 0 0,-1 0 0 0 0,2 12 0 0 0,6 16 0 0 0,-9-33 0 0 0,4 13 0 0 0,1 1 0 0 0,1-1 0 0 0,0 0 0 0 0,18 24 0 0 0,-23-36 0 0 0,0 0 0 0 0,1 0 0 0 0,-1 0 0 0 0,1 0 0 0 0,0 0 0 0 0,0-1 0 0 0,0 0 0 0 0,0 1 0 0 0,1-1 0 0 0,-1 0 0 0 0,1-1 0 0 0,-1 1 0 0 0,1 0 0 0 0,-1-1 0 0 0,1 0 0 0 0,0 0 0 0 0,0 0 0 0 0,0-1 0 0 0,-1 1 0 0 0,1-1 0 0 0,0 0 0 0 0,0 0 0 0 0,0 0 0 0 0,0 0 0 0 0,0-1 0 0 0,6-1 0 0 0,-7 1 0 0 0,1-1 0 0 0,0 1 0 0 0,0-1 0 0 0,-1 0 0 0 0,1-1 0 0 0,-1 1 0 0 0,1 0 0 0 0,-1-1 0 0 0,0 0 0 0 0,0 0 0 0 0,0 0 0 0 0,-1 0 0 0 0,1 0 0 0 0,-1 0 0 0 0,1-1 0 0 0,-1 1 0 0 0,0-1 0 0 0,-1 0 0 0 0,3-6 0 0 0,3-7 0 0 0,-2-1 0 0 0,7-36 0 0 0,-11 48 0 0 0,2-9 0 0 0,-1 0 0 0 0,-1-1 0 0 0,0 1 0 0 0,-1 0 0 0 0,-3-28 0 0 0,2 40 0 0 0,2 19 0 0 0,0-2 22 0 0,1 0-1 0 0,1 0 0 0 0,0 0 1 0 0,1 0-1 0 0,1 0 0 0 0,0-1 1 0 0,0 0-1 0 0,11 17 0 0 0,-10-21-21 0 0,1 0 0 0 0,3-4 0 0 0,-8-5 0 0 0,0 1-1 0 0,-1-1 0 0 0,1 0 1 0 0,0 1-1 0 0,0-1 0 0 0,0 0 1 0 0,-1 0-1 0 0,1 0 0 0 0,0 0 1 0 0,0 0-1 0 0,0-1 0 0 0,-1 1 1 0 0,1 0-1 0 0,0-1 0 0 0,-1 0 1 0 0,1 1-1 0 0,0-1 0 0 0,-1 0 1 0 0,1 0-1 0 0,-1 0 0 0 0,4-2 1 0 0,-3 1-5 0 0,0 0 1 0 0,0 0 0 0 0,0-1 0 0 0,0 1 0 0 0,0-1 0 0 0,0 0 0 0 0,-1 1 0 0 0,0-1 0 0 0,1 0-1 0 0,-1 0 1 0 0,1-5 0 0 0,5-16-25 0 0,-2-1-1 0 0,4-45 1 0 0,-6-59-68 0 0,-3 115 81 0 0,8 38 273 0 0,74 221 786 0 0,-48-149-806 0 0,80 269 171 0 0,-109-348-541 0 0,-1 0 0 0 0,-1 0 1 0 0,-1 0-1 0 0,-1 0 0 0 0,0 0 0 0 0,-3 30 0 0 0,2-41 80 0 0,-1 1 0 0 0,0-1 1 0 0,-1 0-1 0 0,1 1 0 0 0,-1-1 0 0 0,-1 0 0 0 0,1 0 0 0 0,-1 0 0 0 0,0-1 1 0 0,0 1-1 0 0,-1-1 0 0 0,1 1 0 0 0,-1-1 0 0 0,0 0 0 0 0,-1 0 1 0 0,1-1-1 0 0,-1 1 0 0 0,0-1 0 0 0,0 0 0 0 0,-11 5 0 0 0,13-7-88 0 0,-1 0 0 0 0,0-1 0 0 0,0 1 0 0 0,0-1 0 0 0,1 0 0 0 0,-1-1 0 0 0,0 1-1 0 0,0-1 1 0 0,0 1 0 0 0,0-1 0 0 0,0 0 0 0 0,-6-1 0 0 0,3-1-94 0 0,0 1 0 0 0,1-1 0 0 0,-1 0-1 0 0,1 0 1 0 0,-1-1 0 0 0,-10-6 0 0 0,6 2 75 0 0,0-1-1 0 0,1 0 1 0 0,-1 0 0 0 0,2-1 0 0 0,-1 0-1 0 0,1-1 1 0 0,-8-11 0 0 0,9 10 324 0 0,1 1 1 0 0,1-1 0 0 0,0-1-1 0 0,0 1 1 0 0,1-1 0 0 0,0 0-1 0 0,-3-13 1 0 0,6 15 113 0 0,1 1 1 0 0,0 0-1 0 0,0-1 0 0 0,0 1 1 0 0,1 0-1 0 0,1-1 0 0 0,0 1 0 0 0,0-1 1 0 0,1 1-1 0 0,3-12 0 0 0,12-31 325 0 0,1 1-1 0 0,3 1 0 0 0,2 1 0 0 0,2 1 1 0 0,3 2-1 0 0,48-65 0 0 0,-45 69-1519 0 0,-18 25-86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57.073"/>
    </inkml:context>
    <inkml:brush xml:id="br0">
      <inkml:brushProperty name="width" value="0.05" units="cm"/>
      <inkml:brushProperty name="height" value="0.05" units="cm"/>
    </inkml:brush>
  </inkml:definitions>
  <inkml:trace contextRef="#ctx0" brushRef="#br0">1 56 9991 0 0,'0'0'6047'0'0,"2"0"-5854"0"0,3 1-32 0 0,1-1 1 0 0,-1 0-1 0 0,1 0 0 0 0,0 0 0 0 0,-1-1 1 0 0,1 0-1 0 0,-1 0 0 0 0,6-2 0 0 0,52-21 297 0 0,-45 16-605 0 0,7-4-4899 0 0,-12 6-518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57.971"/>
    </inkml:context>
    <inkml:brush xml:id="br0">
      <inkml:brushProperty name="width" value="0.05" units="cm"/>
      <inkml:brushProperty name="height" value="0.05" units="cm"/>
    </inkml:brush>
  </inkml:definitions>
  <inkml:trace contextRef="#ctx0" brushRef="#br0">178 100 5063 0 0,'-3'-15'2653'0'0,"-2"-1"0"0"0,-11-28 0 0 0,14 38-2330 0 0,2 5 163 0 0,-12-11 457 0 0,11 12-889 0 0,0-1-1 0 0,0 0 1 0 0,0 1-1 0 0,0-1 1 0 0,0 1 0 0 0,0-1-1 0 0,-1 1 1 0 0,1 0-1 0 0,0-1 1 0 0,0 1 0 0 0,0 0-1 0 0,0 0 1 0 0,0 0-1 0 0,-1 0 1 0 0,1 0 0 0 0,0 0-1 0 0,0 0 1 0 0,0 0-1 0 0,0 1 1 0 0,-1-1 0 0 0,1 0-1 0 0,0 1 1 0 0,0-1-1 0 0,0 1 1 0 0,0-1 0 0 0,0 1-1 0 0,0-1 1 0 0,0 1-1 0 0,0 0 1 0 0,0-1 0 0 0,-1 2-1 0 0,-2 1 12 0 0,1 0-1 0 0,0 0 0 0 0,0 0 1 0 0,0 0-1 0 0,0 1 1 0 0,0-1-1 0 0,-3 6 1 0 0,-3 8 103 0 0,-38 80 44 0 0,43-87-234 0 0,1 0 0 0 0,-1 0-1 0 0,2 1 1 0 0,0-1 0 0 0,0 1 0 0 0,0-1-1 0 0,1 20 1 0 0,1-27 19 0 0,1 1-1 0 0,-1-1 0 0 0,1 0 1 0 0,-1 0-1 0 0,1 0 0 0 0,0 0 1 0 0,0 0-1 0 0,0 0 1 0 0,0-1-1 0 0,1 1 0 0 0,-1 0 1 0 0,1 0-1 0 0,0-1 0 0 0,-1 1 1 0 0,1-1-1 0 0,0 0 0 0 0,1 1 1 0 0,-1-1-1 0 0,0 0 1 0 0,1 0-1 0 0,-1 0 0 0 0,1-1 1 0 0,-1 1-1 0 0,1-1 0 0 0,0 1 1 0 0,0-1-1 0 0,4 1 0 0 0,-4-1 3 0 0,0 0-1 0 0,0-1 0 0 0,0 0 1 0 0,0 0-1 0 0,0 0 0 0 0,0 0 0 0 0,0 0 1 0 0,0 0-1 0 0,-1-1 0 0 0,1 0 0 0 0,0 1 1 0 0,0-1-1 0 0,0 0 0 0 0,-1 0 0 0 0,1-1 1 0 0,0 1-1 0 0,-1 0 0 0 0,1-1 1 0 0,-1 0-1 0 0,1 0 0 0 0,-1 1 0 0 0,0-1 1 0 0,0-1-1 0 0,0 1 0 0 0,0 0 0 0 0,0 0 1 0 0,0-1-1 0 0,1-2 0 0 0,2-4 17 0 0,-1 0-1 0 0,0-1 1 0 0,0 1-1 0 0,-1 0 1 0 0,4-19-1 0 0,3-50 113 0 0,-7 46-109 0 0,-2 15-18 0 0,-1-24-1 0 0,-1 15 13 0 0,1 24 413 0 0,2 23-98 0 0,0 1-156 0 0,0 0-1 0 0,2 0 1 0 0,1 0 0 0 0,8 22-1 0 0,-10-36-127 0 0,0-1-1 0 0,0 0 1 0 0,1 0 0 0 0,0 0-1 0 0,0 0 1 0 0,0-1-1 0 0,1 0 1 0 0,6 7 0 0 0,-9-11-66 0 0,1 0 1 0 0,-1 0-1 0 0,0 0 1 0 0,1 0-1 0 0,0-1 0 0 0,-1 1 1 0 0,1-1-1 0 0,0 0 1 0 0,0 1-1 0 0,0-1 1 0 0,0 0-1 0 0,0-1 1 0 0,0 1-1 0 0,0 0 1 0 0,0-1-1 0 0,0 0 1 0 0,0 0-1 0 0,0 0 1 0 0,1 0-1 0 0,-1 0 0 0 0,0-1 1 0 0,0 1-1 0 0,4-2 1 0 0,8-3-657 0 0,0-1-37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58.669"/>
    </inkml:context>
    <inkml:brush xml:id="br0">
      <inkml:brushProperty name="width" value="0.05" units="cm"/>
      <inkml:brushProperty name="height" value="0.05" units="cm"/>
    </inkml:brush>
  </inkml:definitions>
  <inkml:trace contextRef="#ctx0" brushRef="#br0">148 31 1375 0 0,'-12'-12'2151'0'0,"1"5"2252"0"0,9 6-3996 0 0,0 0 1 0 0,0 0-1 0 0,0-1 0 0 0,0 1 0 0 0,0 0 1 0 0,0 0-1 0 0,0 1 0 0 0,0-1 0 0 0,0 0 1 0 0,0 1-1 0 0,0-1 0 0 0,-4 1 0 0 0,4 0-265 0 0,-1 0 0 0 0,1 0 0 0 0,-1 1 0 0 0,1-1-1 0 0,0 1 1 0 0,-1-1 0 0 0,1 1 0 0 0,0 0 0 0 0,0 0 0 0 0,0 0-1 0 0,0 0 1 0 0,-1 0 0 0 0,2 1 0 0 0,-1-1 0 0 0,-2 3 0 0 0,-1-1-52 0 0,1 2 0 0 0,0-1 0 0 0,0 0 1 0 0,0 1-1 0 0,1 0 0 0 0,0 0 1 0 0,0 0-1 0 0,0 0 0 0 0,0 0 0 0 0,1 0 1 0 0,0 1-1 0 0,0-1 0 0 0,-1 7 1 0 0,-1 7 114 0 0,1-1 1 0 0,-2 34 0 0 0,4-43-150 0 0,1-1 1 0 0,1 1-1 0 0,-1 0 1 0 0,2-1 0 0 0,-1 1-1 0 0,1-1 1 0 0,5 14-1 0 0,-5-17-40 0 0,0 0-1 0 0,0 0 0 0 0,1-1 1 0 0,-1 1-1 0 0,1-1 1 0 0,0 1-1 0 0,1-1 0 0 0,-1 0 1 0 0,1 0-1 0 0,0-1 1 0 0,0 1-1 0 0,0-1 0 0 0,7 5 1 0 0,-3-4 17 0 0,-6-2-32 0 0,0-1 1 0 0,1 1-1 0 0,-1-1 1 0 0,0 0-1 0 0,1 0 1 0 0,-1 0-1 0 0,1 0 1 0 0,-1 0-1 0 0,1 0 0 0 0,-1-1 1 0 0,1 1-1 0 0,0-1 1 0 0,4 0-1 0 0,7 0-1 0 0,-11 0 0 0 0,0 0 0 0 0,0 0 0 0 0,1-1 0 0 0,-1 1 0 0 0,0-1 0 0 0,0 1 0 0 0,5-3 0 0 0,-3 2-42 0 0,-1-1 0 0 0,0 0 0 0 0,0 0 0 0 0,0 0 0 0 0,0-1 0 0 0,0 1 0 0 0,0-1 0 0 0,0 0 0 0 0,-1 0 0 0 0,0 0 0 0 0,1-1 0 0 0,-1 1 0 0 0,0-1 0 0 0,-1 1 0 0 0,4-6 0 0 0,1-5-562 0 0,1-1-1 0 0,5-18 1 0 0,1-11-3503 0 0,-11 32 2171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59.438"/>
    </inkml:context>
    <inkml:brush xml:id="br0">
      <inkml:brushProperty name="width" value="0.05" units="cm"/>
      <inkml:brushProperty name="height" value="0.05" units="cm"/>
    </inkml:brush>
  </inkml:definitions>
  <inkml:trace contextRef="#ctx0" brushRef="#br0">1 370 2759 0 0,'0'0'126'0'0,"0"2"-5"0"0,6 20 3370 0 0,8 39 2764 0 0,5 36-3808 0 0,-15-58-1615 0 0,-3-38-482 0 0,0 8 24 0 0,-1-9-365 0 0,0 0 1 0 0,0-1-1 0 0,0 1 1 0 0,1 0-1 0 0,-1 0 1 0 0,0 0-1 0 0,0-1 1 0 0,0 1 0 0 0,1 0-1 0 0,-1 0 1 0 0,0 0-1 0 0,0-1 1 0 0,0 1-1 0 0,0 0 1 0 0,0 0-1 0 0,0-1 1 0 0,0 1-1 0 0,1 0 1 0 0,-1-1-1 0 0,0 1 1 0 0,0 0-1 0 0,0 0 1 0 0,0-1-1 0 0,0 1 1 0 0,0 0-1 0 0,0 0 1 0 0,0-1-1 0 0,0 1 1 0 0,-1 0-1 0 0,1-1 1 0 0,0 1-1 0 0,0-1 1 0 0,0-6-1 0 0,2-19-8 0 0,16-124-1 0 0,-15 139 0 0 0,0 0 0 0 0,1-1 0 0 0,0 1 0 0 0,1 1 0 0 0,0-1 0 0 0,0 1 0 0 0,1 0 0 0 0,11-14 0 0 0,-11 16 13 0 0,-1 4-37 0 0,8-1 209 0 0,-11 5-154 0 0,1 0 0 0 0,-1 1 0 0 0,0-1 0 0 0,0 1 0 0 0,1 0 0 0 0,-1-1 0 0 0,0 1 0 0 0,0 0 0 0 0,0 0 0 0 0,0 0 0 0 0,0 1 0 0 0,0-1 0 0 0,3 3 0 0 0,-1-1-8 0 0,0 1 0 0 0,0 0 0 0 0,-1 0 0 0 0,0 0 1 0 0,0 0-1 0 0,0 1 0 0 0,3 5 0 0 0,15 38 77 0 0,-1-2-49 0 0,-16-39-54 0 0,2 4 5 0 0,0 0 0 0 0,0-1 1 0 0,12 15-1 0 0,-15-22-6 0 0,-1 0 0 0 0,1-1 0 0 0,0 1 0 0 0,-1-1 1 0 0,1 0-1 0 0,0 0 0 0 0,1 0 0 0 0,-1 0 0 0 0,0-1 0 0 0,0 1 0 0 0,1-1 1 0 0,-1 0-1 0 0,1 0 0 0 0,-1 0 0 0 0,1 0 0 0 0,4 0 0 0 0,14 3-9 0 0,-19-3 10 0 0,-1 0 0 0 0,1-1 0 0 0,0 1 0 0 0,-1-1 0 0 0,1 0 0 0 0,0 1 0 0 0,0-1 0 0 0,-1 0-1 0 0,1-1 1 0 0,0 1 0 0 0,-1 0 0 0 0,1-1 0 0 0,0 0 0 0 0,-1 1 0 0 0,1-1 0 0 0,2-2 0 0 0,5-2-21 0 0,0 0 1 0 0,-1-1-1 0 0,0-1 0 0 0,13-11 1 0 0,-17 13 9 0 0,-1 1 0 0 0,0-1 1 0 0,0-1-1 0 0,0 1 0 0 0,-1-1 1 0 0,0 1-1 0 0,0-1 1 0 0,0 0-1 0 0,2-7 0 0 0,1-7-13 0 0,-1-1 1 0 0,0 1-1 0 0,2-39 0 0 0,-5 21-17 0 0,-5-47-1 0 0,-14-81 45 0 0,14 156 15 0 0,3 8 397 0 0,-8 25 360 0 0,6-9-724 0 0,1 0 0 0 0,1 0 1 0 0,0 0-1 0 0,4 27 0 0 0,17 57 20 0 0,-12-61-64 0 0,-1-3-4 0 0,0 0 0 0 0,3-1 0 0 0,18 43 0 0 0,-28-73-25 0 0,1-1 0 0 0,-1 1 0 0 0,1-1-1 0 0,0 0 1 0 0,-1 1 0 0 0,1-1 0 0 0,0 0-1 0 0,0 0 1 0 0,0 0 0 0 0,1 0 0 0 0,-1-1-1 0 0,0 1 1 0 0,1 0 0 0 0,-1-1 0 0 0,1 0 0 0 0,0 0-1 0 0,-1 1 1 0 0,1-2 0 0 0,0 1 0 0 0,0 0-1 0 0,-1 0 1 0 0,1-1 0 0 0,0 0 0 0 0,0 1 0 0 0,0-1-1 0 0,0 0 1 0 0,0-1 0 0 0,0 1 0 0 0,-1 0-1 0 0,1-1 1 0 0,0 0 0 0 0,0 1 0 0 0,0-1-1 0 0,-1 0 1 0 0,1 0 0 0 0,0-1 0 0 0,3-2 0 0 0,1-1-573 0 0,-1 0 0 0 0,0 0 0 0 0,-1-1 1 0 0,1 1-1 0 0,-1-1 0 0 0,0-1 0 0 0,-1 1 1 0 0,0-1-1 0 0,7-13 0 0 0,-6 5-3986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10.404"/>
    </inkml:context>
    <inkml:brush xml:id="br0">
      <inkml:brushProperty name="width" value="0.1" units="cm"/>
      <inkml:brushProperty name="height" value="0.1" units="cm"/>
      <inkml:brushProperty name="color" value="#00A0D7"/>
    </inkml:brush>
  </inkml:definitions>
  <inkml:trace contextRef="#ctx0" brushRef="#br0">4397 1 7367 0 0,'0'0'568'0'0,"-2"1"-373"0"0,-14 2 700 0 0,0-1 0 0 0,0 0 0 0 0,-1-1 0 0 0,-22-2 0 0 0,16 1-301 0 0,-33 3 0 0 0,-5 7 540 0 0,-111 34 1 0 0,-55 36-281 0 0,110-36-803 0 0,-57 25 293 0 0,-292 162 0 0 0,218-105-263 0 0,113-59-28 0 0,-11 11 184 0 0,-235 166 0 0 0,225-130-7 0 0,-133 97 271 0 0,101-60 5 0 0,38-29-364 0 0,-5-3-93 0 0,-333 279-45 0 0,310-215-5 0 0,13 11 8 0 0,-21 22-97 0 0,78-109-1544 0 0,86-88 168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19:59.798"/>
    </inkml:context>
    <inkml:brush xml:id="br0">
      <inkml:brushProperty name="width" value="0.05" units="cm"/>
      <inkml:brushProperty name="height" value="0.05" units="cm"/>
    </inkml:brush>
  </inkml:definitions>
  <inkml:trace contextRef="#ctx0" brushRef="#br0">0 142 9671 0 0,'0'0'5078'0'0,"2"-1"-4420"0"0,43-23 1033 0 0,-13 5-1054 0 0,-14 9-399 0 0,28-24-1 0 0,-29 22-1072 0 0,33-21-1 0 0,-33 25-5104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0.135"/>
    </inkml:context>
    <inkml:brush xml:id="br0">
      <inkml:brushProperty name="width" value="0.05" units="cm"/>
      <inkml:brushProperty name="height" value="0.05" units="cm"/>
    </inkml:brush>
  </inkml:definitions>
  <inkml:trace contextRef="#ctx0" brushRef="#br0">0 0 12407 0 0,'0'0'2732'0'0,"2"9"-1262"0"0,6 36-149 0 0,17 108-1396 0 0,-25-151-217 0 0,2 10-2784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0.483"/>
    </inkml:context>
    <inkml:brush xml:id="br0">
      <inkml:brushProperty name="width" value="0.05" units="cm"/>
      <inkml:brushProperty name="height" value="0.05" units="cm"/>
    </inkml:brush>
  </inkml:definitions>
  <inkml:trace contextRef="#ctx0" brushRef="#br0">14 20 9215 0 0,'-8'-16'976'0'0,"3"12"1888"0"0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0.875"/>
    </inkml:context>
    <inkml:brush xml:id="br0">
      <inkml:brushProperty name="width" value="0.05" units="cm"/>
      <inkml:brushProperty name="height" value="0.05" units="cm"/>
    </inkml:brush>
  </inkml:definitions>
  <inkml:trace contextRef="#ctx0" brushRef="#br0">222 85 7367 0 0,'0'0'568'0'0,"-8"-16"5900"0"0,-2-2-5189 0 0,9 17-860 0 0,0-2-49 0 0,-2-1-265 0 0,0-2 24 0 0,0 0 1 0 0,0 0-1 0 0,-8-8 0 0 0,10 13-117 0 0,1 0 1 0 0,-1 1-1 0 0,1-1 1 0 0,-1 0-1 0 0,1 1 1 0 0,-1-1 0 0 0,0 0-1 0 0,1 1 1 0 0,-1-1-1 0 0,0 1 1 0 0,0-1-1 0 0,1 1 1 0 0,-1 0-1 0 0,0-1 1 0 0,0 1-1 0 0,0 0 1 0 0,0-1-1 0 0,0 1 1 0 0,1 0 0 0 0,-1 0-1 0 0,0 0 1 0 0,0 0-1 0 0,0 0 1 0 0,0 0-1 0 0,0 0 1 0 0,0 0-1 0 0,0 0 1 0 0,0 0-1 0 0,1 0 1 0 0,-1 1-1 0 0,0-1 1 0 0,0 0-1 0 0,0 1 1 0 0,0-1 0 0 0,1 1-1 0 0,-2 0 1 0 0,-18 11 344 0 0,17-10-271 0 0,-1 0-1 0 0,0 1 1 0 0,1-1-1 0 0,0 1 1 0 0,-1-1-1 0 0,-2 4 1 0 0,-9 11 333 0 0,-12 15 100 0 0,10-9-348 0 0,13-18-145 0 0,-1 1 0 0 0,1-1 0 0 0,1 1-1 0 0,-1 0 1 0 0,1 0 0 0 0,0 0 0 0 0,-3 8 0 0 0,4-4-15 0 0,-1 0 1 0 0,1 0-1 0 0,0 1 1 0 0,1-1 0 0 0,0 1-1 0 0,2 16 1 0 0,-1-22-9 0 0,1-1 1 0 0,-1 0-1 0 0,1 1 1 0 0,1-1-1 0 0,-1 0 0 0 0,0 0 1 0 0,1 0-1 0 0,0 0 1 0 0,0 0-1 0 0,0 0 1 0 0,0 0-1 0 0,1 0 1 0 0,0-1-1 0 0,-1 0 0 0 0,1 1 1 0 0,1-1-1 0 0,-1 0 1 0 0,5 4-1 0 0,3 0-12 0 0,-1-1 0 0 0,1 0 0 0 0,18 8 0 0 0,-23-12 5 0 0,0 0 0 0 0,0-1 0 0 0,0 1 0 0 0,0-1 0 0 0,0 0 0 0 0,1-1 0 0 0,-1 1 0 0 0,12-2 0 0 0,-12 1 3 0 0,-1-1 1 0 0,1 0-1 0 0,-1 0 0 0 0,1-1 1 0 0,-1 0-1 0 0,0 0 0 0 0,0 0 1 0 0,1 0-1 0 0,-1-1 0 0 0,-1 0 0 0 0,1 0 1 0 0,0 0-1 0 0,-1 0 0 0 0,0-1 1 0 0,1 0-1 0 0,-1 0 0 0 0,-1 0 1 0 0,7-8-1 0 0,-3 3-56 0 0,-1-1 1 0 0,0-1-1 0 0,0 1 1 0 0,-1-1-1 0 0,0 0 1 0 0,-1 0-1 0 0,0 0 1 0 0,4-23 0 0 0,-3 6-67 0 0,-2 0 1 0 0,0-46 0 0 0,-3 70 122 0 0,1-1 0 0 0,-1 0 0 0 0,-1 0 0 0 0,1 0 0 0 0,-1 0 0 0 0,0 1 0 0 0,-2-8 0 0 0,-2-6 14 0 0,5 17 52 0 0,0 3 17 0 0,0 15 67 0 0,3 79 659 0 0,-3-89-808 0 0,1 0 1 0 0,0 0 0 0 0,0-1-1 0 0,0 1 1 0 0,1 0 0 0 0,0-1 0 0 0,6 14-1 0 0,-7-18 0 0 0,7 15-429 0 0,2 3 597 0 0,-2-9-6159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1.187"/>
    </inkml:context>
    <inkml:brush xml:id="br0">
      <inkml:brushProperty name="width" value="0.05" units="cm"/>
      <inkml:brushProperty name="height" value="0.05" units="cm"/>
    </inkml:brush>
  </inkml:definitions>
  <inkml:trace contextRef="#ctx0" brushRef="#br0">68 10 5063 0 0,'-15'12'448'0'0,"8"-9"-352"0"0,-1-1-96 0 0,0-4 0 0 0,-3-1 4648 0 0,3-2-2032 0 0,3-2 8 0 0,0-3-2752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1.673"/>
    </inkml:context>
    <inkml:brush xml:id="br0">
      <inkml:brushProperty name="width" value="0.05" units="cm"/>
      <inkml:brushProperty name="height" value="0.05" units="cm"/>
    </inkml:brush>
  </inkml:definitions>
  <inkml:trace contextRef="#ctx0" brushRef="#br0">121 0 4143 0 0,'-8'2'10355'0'0,"-24"-1"-6150"0"0,30 0-3735 0 0,1 0-276 0 0,-12 10 173 0 0,12-10-266 0 0,0 1-43 0 0,-2 3-46 0 0,1-1 1 0 0,0 1-1 0 0,0 0 0 0 0,0 1 1 0 0,1-1-1 0 0,-1 0 1 0 0,1 0-1 0 0,1 1 1 0 0,-1-1-1 0 0,1 1 1 0 0,0-1-1 0 0,0 0 1 0 0,0 1-1 0 0,2 5 1 0 0,2 13-29 0 0,13 43 1 0 0,-11-47 29 0 0,0-2-14 0 0,-5-10 0 0 0,-1 16-73 0 0,0-22-32 0 0,-1 0 56 0 0,1-1 1 0 0,-1 0-1 0 0,1 1 1 0 0,-1-1 0 0 0,0 0-1 0 0,0 1 1 0 0,1-1-1 0 0,-1 0 1 0 0,0 0 0 0 0,0 0-1 0 0,0 1 1 0 0,0-1-1 0 0,-1 0 1 0 0,-1 1 0 0 0,0 1-32 0 0,2-2-130 0 0,-7-3-740 0 0,6 1 838 0 0,-1 1 0 0 0,1-1 0 0 0,0 0 0 0 0,0 0 0 0 0,0 0 0 0 0,0 0 0 0 0,0-1 1 0 0,0 1-1 0 0,0 0 0 0 0,0-1 0 0 0,0 0 0 0 0,1 1 0 0 0,-1-1 0 0 0,-1-2 0 0 0,-1-2-870 0 0,0 0 0 0 0,1 0 0 0 0,-6-11 1 0 0,4 4-717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2.445"/>
    </inkml:context>
    <inkml:brush xml:id="br0">
      <inkml:brushProperty name="width" value="0.05" units="cm"/>
      <inkml:brushProperty name="height" value="0.05" units="cm"/>
    </inkml:brush>
  </inkml:definitions>
  <inkml:trace contextRef="#ctx0" brushRef="#br0">0 106 3223 0 0,'0'0'143'0'0,"1"1"-3"0"0,10 20 167 0 0,13 28 10431 0 0,-16-28-10284 0 0,-2-5-158 0 0,0 0 0 0 0,-2 0 0 0 0,0 1 0 0 0,-1 0 0 0 0,0 0 0 0 0,-1 0 0 0 0,-1 22 0 0 0,-1-30-270 0 0,0-8 49 0 0,1 8 956 0 0,0-16-1029 0 0,0 0 0 0 0,1 0 1 0 0,-1 0-1 0 0,1 0 1 0 0,5-11-1 0 0,3-12-2 0 0,31-138 0 0 0,-41 167-1 0 0,0 0 1 0 0,0 0-1 0 0,0 1 0 0 0,0-1 0 0 0,0 0 0 0 0,1 0 1 0 0,-1 0-1 0 0,0 0 0 0 0,1 1 0 0 0,-1-1 0 0 0,0 0 0 0 0,1 0 1 0 0,-1 1-1 0 0,1-1 0 0 0,-1 0 0 0 0,2 0 0 0 0,-1-2 22 0 0,0-9 147 0 0,8 23 59 0 0,-4-2-140 0 0,-1 1 1 0 0,0-1 0 0 0,-1 1 0 0 0,4 20 0 0 0,4 44 151 0 0,-10-53-120 0 0,-1-13-49 0 0,0-1 1 0 0,1 0-1 0 0,0 1 1 0 0,1-1-1 0 0,-1 0 1 0 0,6 14-1 0 0,2-36-10 0 0,77-276-124 0 0,-84 286 65 0 0,-1 4 0 0 0,-1-1 0 0 0,1 0 0 0 0,-1 1 0 0 0,1-1 0 0 0,-1 1 1 0 0,0-1-1 0 0,0 0 0 0 0,0 1 0 0 0,0-4 0 0 0,20 18 283 0 0,-16-8-244 0 0,0 1 1 0 0,-1-1-1 0 0,1 1 0 0 0,-1 0 0 0 0,0 0 0 0 0,-1 1 1 0 0,0-1-1 0 0,3 9 0 0 0,-3-6 5 0 0,1 1 1 0 0,1-1 0 0 0,4 10-1 0 0,11 22 73 0 0,-17-35-111 0 0,0 1 0 0 0,1-1 0 0 0,0 0 0 0 0,0 1 0 0 0,0-1 0 0 0,1-1 0 0 0,0 1 0 0 0,0 0 0 0 0,1-1 0 0 0,6 6 0 0 0,-4-5 14 0 0,-3-2-18 0 0,0-1 0 0 0,0 0 0 0 0,0 0 0 0 0,1 0 0 0 0,5 2 0 0 0,-7-4-33 0 0,-1-1-1 0 0,0 1 0 0 0,0-1 1 0 0,0 1-1 0 0,1-1 0 0 0,-1 0 1 0 0,0 0-1 0 0,1 0 1 0 0,-1 0-1 0 0,0 0 0 0 0,0-1 1 0 0,1 1-1 0 0,-1-1 0 0 0,0 0 1 0 0,3-1-1 0 0,17-8-1570 0 0,-12 4 10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3.727"/>
    </inkml:context>
    <inkml:brush xml:id="br0">
      <inkml:brushProperty name="width" value="0.05" units="cm"/>
      <inkml:brushProperty name="height" value="0.05" units="cm"/>
    </inkml:brush>
  </inkml:definitions>
  <inkml:trace contextRef="#ctx0" brushRef="#br0">117 168 5527 0 0,'0'0'498'0'0,"0"-2"-406"0"0,-2-2 1237 0 0,0-1-1 0 0,0 0 1 0 0,0 1 0 0 0,-5-8 1672 0 0,-5 3-1377 0 0,-6-1-330 0 0,16 9-1054 0 0,-24 20-96 0 0,21-15-137 0 0,1 1-1 0 0,0 1 1 0 0,1-1-1 0 0,-1 0 1 0 0,1 1 0 0 0,0 0-1 0 0,1-1 1 0 0,-1 1-1 0 0,1 1 1 0 0,0-1-1 0 0,1 0 1 0 0,-2 8 0 0 0,1 9 111 0 0,0-1 0 0 0,2 25 0 0 0,0-26 122 0 0,0-18-102 0 0,1-2-77 0 0,0 1-22 0 0,0 0 1 0 0,0 0-1 0 0,0 0 1 0 0,0 0-1 0 0,1 0 1 0 0,-1 0-1 0 0,1 0 1 0 0,-1 0-1 0 0,1-1 1 0 0,0 1-1 0 0,0-1 1 0 0,0 1-1 0 0,0-1 1 0 0,0 1-1 0 0,0-1 1 0 0,0 0-1 0 0,0 0 1 0 0,3 1 0 0 0,-1-2 16 0 0,5-3-35 0 0,-4 2 22 0 0,13-7-31 0 0,-15 3-10 0 0,-2 2 5 0 0,3-2 10 0 0,-2 2-13 0 0,0 0 1 0 0,0-1 0 0 0,-1 1-1 0 0,1 0 1 0 0,-1-1-1 0 0,0 0 1 0 0,1-4-1 0 0,0 2-4 0 0,0 0 0 0 0,-1 1 0 0 0,1-1 0 0 0,-1 0 0 0 0,-1 0 0 0 0,1 0 0 0 0,-1 0 0 0 0,0 1 0 0 0,-1-1 0 0 0,1 0 0 0 0,-2-7 0 0 0,0-2-6 0 0,0 8 19 0 0,-10-29-96 0 0,10 27 25 0 0,1 7-10 0 0,4-2-1986 0 0,0 1 1606 0 0,0 1 0 0 0,0-1 0 0 0,1 0 0 0 0,-1 1 0 0 0,1 0 0 0 0,3-3 0 0 0,-6 5 479 0 0,2-2-582 0 0,10-5-1505 0 0,-5 2 1630 0 0,-1 0 0 0 0,1 0 0 0 0,-1-1-1 0 0,-1 0 1 0 0,1-1 0 0 0,-1 0 0 0 0,0 0-1 0 0,-1 0 1 0 0,8-13 0 0 0,-12 18 932 0 0,4-11 613 0 0,-2-2-234 0 0,0-8 9289 0 0,-8 39-9316 0 0,3-6-670 0 0,0 1-1 0 0,2 0 0 0 0,-1 0 1 0 0,1-1-1 0 0,0 1 1 0 0,1 0-1 0 0,1 0 0 0 0,3 13 1 0 0,0 6 69 0 0,41 195 596 0 0,-3-24-527 0 0,-38-165-350 0 0,-1-1 1 0 0,-2 1-1 0 0,-2 0 1 0 0,-6 62-1 0 0,5-92-3 0 0,0 0-1 0 0,-1 0 1 0 0,0-1-1 0 0,1 1 1 0 0,-2 0-1 0 0,1-1 1 0 0,-1 0-1 0 0,0 1 0 0 0,0-1 1 0 0,-4 4-1 0 0,6-7 11 0 0,0-1 0 0 0,0 1 0 0 0,-1-1 0 0 0,1 0 0 0 0,0 1 0 0 0,-1-1 0 0 0,1 0 0 0 0,-1 0-1 0 0,0 0 1 0 0,1 0 0 0 0,-1 0 0 0 0,0-1 0 0 0,1 1 0 0 0,-1 0 0 0 0,0-1 0 0 0,0 1 0 0 0,0-1 0 0 0,0 0 0 0 0,1 0-1 0 0,-1 0 1 0 0,0 0 0 0 0,0 0 0 0 0,0 0 0 0 0,0 0 0 0 0,0 0 0 0 0,1-1 0 0 0,-1 1 0 0 0,0-1 0 0 0,0 1-1 0 0,0-1 1 0 0,1 0 0 0 0,-1 0 0 0 0,0 0 0 0 0,1 0 0 0 0,-2-1 0 0 0,-7-5-75 0 0,1 0 1 0 0,0-1 0 0 0,0 0-1 0 0,1 0 1 0 0,0-1 0 0 0,0 0-1 0 0,1 0 1 0 0,0-1 0 0 0,1 0-1 0 0,0 0 1 0 0,1-1-1 0 0,0 0 1 0 0,0 1 0 0 0,1-2-1 0 0,1 1 1 0 0,0 0 0 0 0,0-1-1 0 0,1 0 1 0 0,1 1 0 0 0,-1-16-1 0 0,2 13 159 0 0,1 1 0 0 0,0-1 0 0 0,1 1-1 0 0,0-1 1 0 0,1 1 0 0 0,1 0 0 0 0,0 0-1 0 0,0 0 1 0 0,2 0 0 0 0,6-12 0 0 0,14-18 105 0 0,2 1-1 0 0,1 1 1 0 0,3 2 0 0 0,63-62-1 0 0,-70 72-1737 0 0,-14 16 611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5.263"/>
    </inkml:context>
    <inkml:brush xml:id="br0">
      <inkml:brushProperty name="width" value="0.05" units="cm"/>
      <inkml:brushProperty name="height" value="0.05" units="cm"/>
    </inkml:brush>
  </inkml:definitions>
  <inkml:trace contextRef="#ctx0" brushRef="#br0">1 162 4143 0 0,'0'0'8191'0'0,"1"0"-7684"0"0,6-1-200 0 0,-1 0 1 0 0,0-1 0 0 0,0 1 0 0 0,-1-1 0 0 0,1-1 0 0 0,0 1-1 0 0,-1-1 1 0 0,1 0 0 0 0,-1 0 0 0 0,9-8 0 0 0,-5 5 74 0 0,1 0 0 0 0,14-7 0 0 0,88-45 83 0 0,-61 30-514 0 0,-47 27-48 0 0,0-1 0 0 0,1 0 0 0 0,-1 1 1 0 0,7-2-1 0 0,8-2-5059 0 0,-10 1-82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5.608"/>
    </inkml:context>
    <inkml:brush xml:id="br0">
      <inkml:brushProperty name="width" value="0.05" units="cm"/>
      <inkml:brushProperty name="height" value="0.05" units="cm"/>
    </inkml:brush>
  </inkml:definitions>
  <inkml:trace contextRef="#ctx0" brushRef="#br0">1 0 6103 0 0,'0'0'2194'0'0,"0"2"-1649"0"0,1 11 291 0 0,0 1-1 0 0,7 24 1 0 0,0 8-188 0 0,19 164-384 0 0,-19-159-1144 0 0,-8-41 514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11.358"/>
    </inkml:context>
    <inkml:brush xml:id="br0">
      <inkml:brushProperty name="width" value="0.1" units="cm"/>
      <inkml:brushProperty name="height" value="0.1" units="cm"/>
      <inkml:brushProperty name="color" value="#00A0D7"/>
    </inkml:brush>
  </inkml:definitions>
  <inkml:trace contextRef="#ctx0" brushRef="#br0">183 1 2303 0 0,'0'0'3560'0'0,"2"0"-3177"0"0,5 2-118 0 0,10 2 3127 0 0,-15 10-2285 0 0,-2-8-895 0 0,-1-1 1 0 0,1 0-1 0 0,-1 0 0 0 0,0 0 1 0 0,0 0-1 0 0,0 0 0 0 0,0 0 1 0 0,-1-1-1 0 0,0 1 0 0 0,-4 7 1 0 0,-4 6 311 0 0,-17 21 1 0 0,18-28-561 0 0,-15 23 108 0 0,2-5-48 0 0,1 1 0 0 0,-26 53 0 0 0,41-68-23 0 0,0-4 2 0 0,1 0 1 0 0,-12 18 1676 0 0,19-27-1568 0 0,3 2-72 0 0,0 0-1 0 0,0-1 0 0 0,1 1 0 0 0,-1-1 1 0 0,1 0-1 0 0,0-1 0 0 0,0 1 1 0 0,0-1-1 0 0,1 0 0 0 0,-1-1 1 0 0,0 0-1 0 0,1 0 0 0 0,-1 0 0 0 0,1-1 1 0 0,8 0-1 0 0,11-1 30 0 0,-1-1 0 0 0,41-8 0 0 0,194-45 63 0 0,8-4-132 0 0,-240 51-81 0 0,-26 7-68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5.944"/>
    </inkml:context>
    <inkml:brush xml:id="br0">
      <inkml:brushProperty name="width" value="0.05" units="cm"/>
      <inkml:brushProperty name="height" value="0.05" units="cm"/>
    </inkml:brush>
  </inkml:definitions>
  <inkml:trace contextRef="#ctx0" brushRef="#br0">0 36 6447 0 0,'0'0'830'0'0,"1"2"18"0"0,16 47 3635 0 0,4 30-3605 0 0,9 57-445 0 0,-17-77 103 0 0,-12-57-160 0 0,22-78-313 0 0,-11 41-51 0 0,4-17 263 0 0,3 1 1 0 0,32-60 0 0 0,-49 107-269 0 0,8-10-16 0 0,-5 8-195 0 0,4-2-1672 0 0,-2 3 776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6.393"/>
    </inkml:context>
    <inkml:brush xml:id="br0">
      <inkml:brushProperty name="width" value="0.05" units="cm"/>
      <inkml:brushProperty name="height" value="0.05" units="cm"/>
    </inkml:brush>
  </inkml:definitions>
  <inkml:trace contextRef="#ctx0" brushRef="#br0">1 84 2759 0 0,'0'0'12634'0'0,"0"2"-12414"0"0,5 64 305 0 0,-4-43-274 0 0,4 31-1 0 0,-2-40-250 0 0,-2-6 0 0 0,0 0 0 0 0,1 0 0 0 0,1-1 0 0 0,4 12 0 0 0,-1-10 0 0 0,-4-6 2 0 0,11 6-20 0 0,-12-9 12 0 0,-1 0 0 0 0,1 0 0 0 0,-1 1-1 0 0,1-1 1 0 0,0 0 0 0 0,-1 0 0 0 0,1 0-1 0 0,0 0 1 0 0,-1 0 0 0 0,1-1 0 0 0,0 1-1 0 0,-1 0 1 0 0,1 0 0 0 0,0 0 0 0 0,-1 0-1 0 0,1-1 1 0 0,-1 1 0 0 0,1 0 0 0 0,0-1-1 0 0,-1 1 1 0 0,1 0 0 0 0,-1-1 0 0 0,1 1-1 0 0,-1-1 1 0 0,1 0 0 0 0,11-12 9 0 0,-12 13-4 0 0,6-7-7 0 0,0 0 0 0 0,-1-1 0 0 0,0 0 0 0 0,0 0 0 0 0,-1 0 0 0 0,0 0 0 0 0,5-17 0 0 0,28-127 8 0 0,-34 133-14 0 0,0 10 110 0 0,-2 0-1 0 0,2-19 1692 0 0,-3 30-1568 0 0,1 12-43 0 0,0 0-1 0 0,1 0 1 0 0,0 0 0 0 0,1 0 0 0 0,9 24-1 0 0,-4-17-152 0 0,1 0 0 0 0,1-1-1 0 0,13 20 1 0 0,-22-39-35 0 0,-1 0 1 0 0,1 1-1 0 0,0-1 0 0 0,0 0 1 0 0,0 0-1 0 0,0 0 0 0 0,0 0 0 0 0,0 0 1 0 0,0 0-1 0 0,0 0 0 0 0,0 0 1 0 0,1 0-1 0 0,-1-1 0 0 0,0 1 0 0 0,1 0 1 0 0,-1-1-1 0 0,0 1 0 0 0,1-1 0 0 0,-1 0 1 0 0,1 1-1 0 0,-1-1 0 0 0,0 0 1 0 0,1 0-1 0 0,2 0 0 0 0,0 1-199 0 0,14 0-1263 0 0,-7-5-3088 0 0,-1-2-1114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7.512"/>
    </inkml:context>
    <inkml:brush xml:id="br0">
      <inkml:brushProperty name="width" value="0.05" units="cm"/>
      <inkml:brushProperty name="height" value="0.05" units="cm"/>
    </inkml:brush>
  </inkml:definitions>
  <inkml:trace contextRef="#ctx0" brushRef="#br0">4 261 9383 0 0,'0'0'4298'0'0,"0"2"-3661"0"0,-3 28 322 0 0,2 0 1 0 0,3 33-1 0 0,0 0-525 0 0,-2-36-216 0 0,6 42 0 0 0,-5-67-69 0 0,0-3-69 0 0,3-2-75 0 0,0 0 0 0 0,-1-1-1 0 0,1 1 1 0 0,-1-1 0 0 0,0 0 0 0 0,0 1-1 0 0,0-2 1 0 0,0 1 0 0 0,-1 0 0 0 0,3-5-1 0 0,3-10 10 0 0,7-20 0 0 0,15-69-14 0 0,-7 22 0 0 0,-8 53 11 0 0,-14 34 6 0 0,1 0 1 0 0,-1 1-1 0 0,1-1 0 0 0,-1 1 1 0 0,0 0-1 0 0,1-1 0 0 0,0 3 1 0 0,2 5 41 0 0,0-1-1 0 0,-1 1 1 0 0,0 0 0 0 0,-1 1 0 0 0,0-1 0 0 0,1 14 0 0 0,1-1 1 0 0,19 100 86 0 0,-22-119-146 0 0,-1-1 0 0 0,0 1 0 0 0,1 0 0 0 0,-1-1 0 0 0,1 0 0 0 0,0 1 0 0 0,0-1 0 0 0,0 1 0 0 0,2 2 0 0 0,1 1 0 0 0,1 4 0 0 0,5-7 0 0 0,0-5 0 0 0,-8 1 2 0 0,0-1 0 0 0,0 1 0 0 0,0-1-1 0 0,0 0 1 0 0,0 1 0 0 0,0-1 0 0 0,-1 0-1 0 0,1 0 1 0 0,0 0 0 0 0,-1-1 0 0 0,2-3-1 0 0,13-30 34 0 0,-8 17-27 0 0,4-15 7 0 0,-1 0 0 0 0,-1-1 0 0 0,8-59-1 0 0,-11 54-9 0 0,-1 8-5 0 0,-6 32 0 0 0,0 0 0 0 0,0 0 0 0 0,0-1 0 0 0,0 1 0 0 0,0 0 0 0 0,0 0 0 0 0,0 0 0 0 0,0 0 0 0 0,0-1 0 0 0,0 1 0 0 0,1 0 0 0 0,-1 0 0 0 0,0 0 0 0 0,0 0 0 0 0,0 0 0 0 0,0 0 0 0 0,0 0 0 0 0,1-1 0 0 0,-1 1 0 0 0,0 0 0 0 0,0 0 0 0 0,0 0 0 0 0,1 0 0 0 0,-1 0 0 0 0,0 0 0 0 0,0 0 0 0 0,0 0 0 0 0,0 0 0 0 0,1 0 0 0 0,-1 0 0 0 0,0 0 0 0 0,0 0 0 0 0,0 0 0 0 0,1 0 0 0 0,-1 0 0 0 0,0 0 0 0 0,0 0 0 0 0,0 0 0 0 0,0 0 0 0 0,1 0 0 0 0,-1 1 0 0 0,0-1 0 0 0,0 0 0 0 0,0 0 0 0 0,0 0 0 0 0,0 0 0 0 0,1 0 0 0 0,-1 0 0 0 0,0 1 0 0 0,0-1 0 0 0,0 0 0 0 0,0 0 0 0 0,0 0 0 0 0,0 0 0 0 0,0 0 0 0 0,1 1 0 0 0,9 8 0 0 0,-10-8 0 0 0,7 7-3 0 0,0 1-1 0 0,-1 0 1 0 0,0 1 0 0 0,0 0-1 0 0,-1 0 1 0 0,0 0-1 0 0,-1 0 1 0 0,3 13 0 0 0,-4-13-1 0 0,1 0 1 0 0,-1 0 0 0 0,2 0-1 0 0,-1-1 1 0 0,2 1 0 0 0,-1-1-1 0 0,1 0 1 0 0,0-1 0 0 0,11 11-1 0 0,-15-17 1 0 0,1 0-1 0 0,0 0 1 0 0,0-1 0 0 0,0 1-1 0 0,0-1 1 0 0,0 0-1 0 0,0 0 1 0 0,1 0 0 0 0,-1 0-1 0 0,0-1 1 0 0,0 1-1 0 0,4-1 1 0 0,5 2-13 0 0,-8-3 15 0 0,0 1 0 0 0,0-1 1 0 0,0 0-1 0 0,0 0 0 0 0,0 0 0 0 0,-1 0 0 0 0,1-1 0 0 0,0 0 0 0 0,-1 1 0 0 0,1-1 1 0 0,-1-1-1 0 0,4-2 0 0 0,9-4 0 0 0,-8 5 1 0 0,0 0 0 0 0,0-1 0 0 0,-1 0 0 0 0,1 0 0 0 0,-1 0 0 0 0,0-1 0 0 0,-1 0 0 0 0,0-1 0 0 0,0 1 0 0 0,0-1 0 0 0,-1-1 0 0 0,0 1 0 0 0,8-15 0 0 0,27-58 0 0 0,-31 63 0 0 0,-5 8 0 0 0,0 1 0 0 0,-1-1 0 0 0,0 0 0 0 0,3-14 0 0 0,-5 18-32 0 0,0 1 0 0 0,-1 0 0 0 0,1-1 0 0 0,-1 1 0 0 0,-1-1 0 0 0,1 1 0 0 0,0-1 0 0 0,-1 1 0 0 0,0-1 0 0 0,0 1 0 0 0,-1 0 0 0 0,1-1 0 0 0,-1 1 0 0 0,0 0 0 0 0,0 0 0 0 0,0 0 0 0 0,-4-6 0 0 0,4 9 14 0 0,1 0 0 0 0,-1 0-1 0 0,1 1 1 0 0,-1-1 0 0 0,0 0-1 0 0,1 0 1 0 0,-1 1 0 0 0,0-1 0 0 0,1 1-1 0 0,-1 0 1 0 0,0-1 0 0 0,1 1-1 0 0,-1 0 1 0 0,0 0 0 0 0,-2 0 0 0 0,0 0 0 0 0,-1 0 0 0 0,1 1 0 0 0,0-1 0 0 0,0 1 0 0 0,-5 1 0 0 0,4 0 10 0 0,1 0 0 0 0,-1 1 0 0 0,1-1 0 0 0,0 1 0 0 0,0 0 0 0 0,0 0 0 0 0,1 0 0 0 0,-1 1 0 0 0,-3 4-1 0 0,-3 4 47 0 0,-13 21 0 0 0,13-18 23 0 0,1 1 0 0 0,0 0 0 0 0,2 0 0 0 0,-11 30 0 0 0,16-37-39 0 0,0-1 0 0 0,0 1 1 0 0,1-1-1 0 0,0 1 0 0 0,0 0 1 0 0,1-1-1 0 0,0 1 1 0 0,1 0-1 0 0,0-1 0 0 0,0 1 1 0 0,5 15-1 0 0,4 3 32 0 0,-4-19-44 0 0,-4-7-7 0 0,-1 0-1 0 0,0-1 0 0 0,0 1 1 0 0,0 0-1 0 0,1-1 0 0 0,-1 1 1 0 0,0-1-1 0 0,1 1 0 0 0,-1-1 1 0 0,0 0-1 0 0,1 0 1 0 0,-1 0-1 0 0,0 1 0 0 0,1-1 1 0 0,-1 0-1 0 0,1-1 0 0 0,-1 1 1 0 0,0 0-1 0 0,1 0 0 0 0,-1-1 1 0 0,0 1-1 0 0,1 0 0 0 0,-1-1 1 0 0,0 1-1 0 0,1-1 1 0 0,-1 0-1 0 0,0 0 0 0 0,0 1 1 0 0,0-1-1 0 0,2-1 0 0 0,4-4 25 0 0,-1 0-1 0 0,1 0 1 0 0,9-13-1 0 0,-6 6-13 0 0,-4 6-13 0 0,-1-2 0 0 0,0 1 0 0 0,0-1 0 0 0,-1 0 0 0 0,0 0 0 0 0,-1 0 0 0 0,0 0 0 0 0,0-1 0 0 0,1-9 0 0 0,5-13 0 0 0,-7 23 0 0 0,-1 5 0 0 0,0 1 0 0 0,0-1 0 0 0,0 1 0 0 0,0 0 0 0 0,1 0 0 0 0,3-5 0 0 0,-1 2 11 0 0,-3 6-7 0 0,0 0-1 0 0,0 0 1 0 0,1 0 0 0 0,-1 1-1 0 0,0-1 1 0 0,0 0 0 0 0,0 1-1 0 0,0-1 1 0 0,0 1 0 0 0,1 0 0 0 0,-1-1-1 0 0,0 1 1 0 0,1 1 0 0 0,-2-2-3 0 0,5 5 9 0 0,0 0 0 0 0,0 0-1 0 0,-1 0 1 0 0,1 1 0 0 0,-1-1-1 0 0,-1 1 1 0 0,1 0 0 0 0,-1 0 0 0 0,0 1-1 0 0,2 6 1 0 0,13 24 11 0 0,-10-22-5 0 0,-4-8-12 0 0,0 1 1 0 0,1-1-1 0 0,0-1 0 0 0,6 8 1 0 0,-10-12 34 0 0,2 1-371 0 0,-1 0 1 0 0,0 0-1 0 0,1-1 1 0 0,0 1 0 0 0,5 4-1 0 0,-6-6-986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7.992"/>
    </inkml:context>
    <inkml:brush xml:id="br0">
      <inkml:brushProperty name="width" value="0.05" units="cm"/>
      <inkml:brushProperty name="height" value="0.05" units="cm"/>
    </inkml:brush>
  </inkml:definitions>
  <inkml:trace contextRef="#ctx0" brushRef="#br0">0 49 10943 0 0,'0'0'1644'0'0,"0"2"-1133"0"0,12 127 2776 0 0,-2-46-2779 0 0,-10-75-487 0 0,0-5 22 0 0,0 4-21 0 0,0-5 109 0 0,1-5-122 0 0,-1 0 0 0 0,1 0 1 0 0,0 0-1 0 0,0 0 0 0 0,0 0 1 0 0,4-5-1 0 0,0-3-9 0 0,14-60 0 0 0,14-42-72 0 0,-31 99 73 0 0,-2 12-5 0 0,0-1 1 0 0,0 1-1 0 0,0 0 1 0 0,0-1 0 0 0,1 1-1 0 0,-1 0 1 0 0,1-1 0 0 0,0 1-1 0 0,0 0 1 0 0,-1 0 0 0 0,1 0-1 0 0,1 0 1 0 0,-1 0 0 0 0,0 0-1 0 0,3-3 1 0 0,0 1 54 0 0,-3 4-45 0 0,0 0 0 0 0,0 0 0 0 0,-1 0 0 0 0,1 0 0 0 0,0-1-1 0 0,0 1 1 0 0,-1 0 0 0 0,1 0 0 0 0,0-1 0 0 0,-1 1 0 0 0,1-1 0 0 0,0 1 0 0 0,-1 0-1 0 0,1-1 1 0 0,0 0 0 0 0,0 1 15 0 0,0 1-1 0 0,0-1 1 0 0,-1 1 0 0 0,1-1-1 0 0,0 1 1 0 0,-1 0 0 0 0,1-1-1 0 0,0 1 1 0 0,-1 0-1 0 0,1 0 1 0 0,-1-1 0 0 0,1 2-1 0 0,7 11 236 0 0,0 0 0 0 0,-1 1 0 0 0,8 20 0 0 0,-10-22-192 0 0,0 0 0 0 0,0 0 0 0 0,2-1 0 0 0,-1 0 0 0 0,11 14 0 0 0,-9-16 53 0 0,0 0-1 0 0,0-1 1 0 0,1 0-1 0 0,0 0 1 0 0,0-1-1 0 0,19 10 1 0 0,-22-14-200 0 0,0 0 1 0 0,0-1 0 0 0,0 0-1 0 0,0 0 1 0 0,0 0 0 0 0,0-1 0 0 0,1 0-1 0 0,-1 0 1 0 0,1-1 0 0 0,-1 1 0 0 0,0-2-1 0 0,1 1 1 0 0,-1-1 0 0 0,9-1 0 0 0,9-4-6532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8.614"/>
    </inkml:context>
    <inkml:brush xml:id="br0">
      <inkml:brushProperty name="width" value="0.05" units="cm"/>
      <inkml:brushProperty name="height" value="0.05" units="cm"/>
    </inkml:brush>
  </inkml:definitions>
  <inkml:trace contextRef="#ctx0" brushRef="#br0">1 13 8751 0 0,'0'0'1999'0'0,"1"-1"-808"0"0,1 0-1020 0 0,0 0 0 0 0,-1-1 1 0 0,1 1-1 0 0,0 0 0 0 0,0 0 1 0 0,0 0-1 0 0,0 1 0 0 0,0-1 1 0 0,0 0-1 0 0,0 1 1 0 0,0-1-1 0 0,0 1 0 0 0,0-1 1 0 0,1 1-1 0 0,-1 0 0 0 0,0 0 1 0 0,0 0-1 0 0,0 0 0 0 0,0 1 1 0 0,0-1-1 0 0,0 1 0 0 0,1-1 1 0 0,-1 1-1 0 0,0-1 0 0 0,0 1 1 0 0,0 0-1 0 0,-1 0 1 0 0,1 0-1 0 0,0 0 0 0 0,2 3 1 0 0,-1-2-127 0 0,0 1 0 0 0,0 0 0 0 0,0 0 0 0 0,-1 0 0 0 0,1 0 0 0 0,-1 0 1 0 0,0 1-1 0 0,0-1 0 0 0,0 1 0 0 0,-1-1 0 0 0,1 1 0 0 0,-1 0 0 0 0,0 0 1 0 0,0 0-1 0 0,0 0 0 0 0,0-1 0 0 0,0 9 0 0 0,-2 0-15 0 0,0 0-1 0 0,-1-1 0 0 0,0 1 1 0 0,-8 19-1 0 0,8-21-52 0 0,-1-3-315 0 0,0 0 1 0 0,0 0-1 0 0,0 0 1 0 0,-1 0-1 0 0,-8 11 1 0 0,7-11-836 0 0,0 0-4307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08.979"/>
    </inkml:context>
    <inkml:brush xml:id="br0">
      <inkml:brushProperty name="width" value="0.05" units="cm"/>
      <inkml:brushProperty name="height" value="0.05" units="cm"/>
    </inkml:brush>
  </inkml:definitions>
  <inkml:trace contextRef="#ctx0" brushRef="#br0">146 2 2303 0 0,'-1'-1'7259'0'0,"-7"1"-4971"0"0,-11 7 2033 0 0,3 0-3009 0 0,14-6-1226 0 0,0 0 0 0 0,0 0 0 0 0,0 0 0 0 0,0 0 0 0 0,1 1 0 0 0,-1-1 0 0 0,0 1 0 0 0,1-1 0 0 0,0 1-1 0 0,-3 2 1 0 0,-12 20 483 0 0,13-19-533 0 0,0 1 1 0 0,0-1 0 0 0,1 1-1 0 0,0-1 1 0 0,0 1 0 0 0,1 0-1 0 0,0 0 1 0 0,0 0 0 0 0,0 0-1 0 0,0 0 1 0 0,1 0 0 0 0,0 0-1 0 0,2 10 1 0 0,-1-7-29 0 0,1-1 0 0 0,1 0 0 0 0,0 1 0 0 0,0-1 1 0 0,0 0-1 0 0,1-1 0 0 0,0 1 0 0 0,0-1 0 0 0,7 8 0 0 0,50 64 131 0 0,-60-78-129 0 0,0 1-1 0 0,0-1 1 0 0,0 1 0 0 0,0-1-1 0 0,0 1 1 0 0,0 0 0 0 0,0-1-1 0 0,0 1 1 0 0,-1 0 0 0 0,1 0-1 0 0,-1-1 1 0 0,1 1 0 0 0,-1 0-1 0 0,0 0 1 0 0,0 0 0 0 0,0 0-1 0 0,0 0 1 0 0,0-1 0 0 0,0 1-1 0 0,0 0 1 0 0,0 0 0 0 0,-1 0 0 0 0,1 0-1 0 0,-1-1 1 0 0,0 1 0 0 0,1 0-1 0 0,-2 2 1 0 0,0-2-5 0 0,0 1-1 0 0,0 0 1 0 0,0-1 0 0 0,-1 0-1 0 0,1 1 1 0 0,-1-1 0 0 0,1 0-1 0 0,-1 0 1 0 0,0 0 0 0 0,1-1-1 0 0,-1 1 1 0 0,0-1 0 0 0,0 1-1 0 0,-6 0 1 0 0,0 1-108 0 0,0-1-1 0 0,0 0 1 0 0,0-1-1 0 0,-1 0 1 0 0,-11 0-1 0 0,-7-4-5860 0 0,16 0 157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11.111"/>
    </inkml:context>
    <inkml:brush xml:id="br0">
      <inkml:brushProperty name="width" value="0.05" units="cm"/>
      <inkml:brushProperty name="height" value="0.05" units="cm"/>
    </inkml:brush>
  </inkml:definitions>
  <inkml:trace contextRef="#ctx0" brushRef="#br0">83 460 10447 0 0,'0'0'480'0'0,"-1"-2"-10"0"0,-14-38 3556 0 0,8 44-2866 0 0,2 1-977 0 0,1 0 0 0 0,0 0 0 0 0,0 1 0 0 0,1 0 0 0 0,-1-1-1 0 0,-3 12 1 0 0,0 0-7 0 0,-5 24 0 0 0,9-24-160 0 0,1 1 0 0 0,0-1 0 0 0,1 19 0 0 0,-1-12-16 0 0,2-23 0 0 0,0 0 0 0 0,0 0 0 0 0,0 0 0 0 0,0 0 0 0 0,0 1 0 0 0,0-1 0 0 0,1 0 0 0 0,-1 0 0 0 0,0 0 0 0 0,1 0 0 0 0,-1 1 0 0 0,1-1 0 0 0,-1 0 0 0 0,2 1 0 0 0,-1 1 0 0 0,6 13-70 0 0,-5-13 15 0 0,5 0 44 0 0,3-6 11 0 0,-8 2 0 0 0,-1 1 0 0 0,1-1 0 0 0,-1 0 0 0 0,1 0 0 0 0,-1 0 0 0 0,0-1 0 0 0,1 1 0 0 0,-1 0 0 0 0,0-1 0 0 0,0 1 0 0 0,0 0 0 0 0,0-1 0 0 0,2-2 0 0 0,11-17 0 0 0,-11 16 0 0 0,0-1 0 0 0,-1 1 0 0 0,1-1 0 0 0,-1 0 0 0 0,0 1 0 0 0,2-13 0 0 0,2-5 0 0 0,6-27 0 0 0,-10 42 18 0 0,0-1-1 0 0,0 1 1 0 0,0 0 0 0 0,0-15-1 0 0,-2 22 759 0 0,0 12-632 0 0,7 30 126 0 0,-6-37-260 0 0,-1-1 3 0 0,0-1-1 0 0,1 0 1 0 0,-1 1-1 0 0,1-1 0 0 0,0 1 1 0 0,0-1-1 0 0,0 0 1 0 0,0 0-1 0 0,0 0 1 0 0,0 0-1 0 0,3 4 1 0 0,11 23-2 0 0,-11-21-11 0 0,0 1 0 0 0,0-1-1 0 0,1 0 1 0 0,0 0 0 0 0,7 7 0 0 0,-8-11-3 0 0,0-1-1 0 0,1 1 1 0 0,-1-1 0 0 0,1 0-1 0 0,0 0 1 0 0,0-1-1 0 0,0 1 1 0 0,0-1 0 0 0,0-1-1 0 0,0 1 1 0 0,0 0 0 0 0,1-1-1 0 0,-1 0 1 0 0,1-1-1 0 0,-1 1 1 0 0,1-1 0 0 0,-1 0-1 0 0,1 0 1 0 0,10-2-1 0 0,1-2-9 0 0,0 0 0 0 0,-1 0 0 0 0,1-2 0 0 0,-1 0 0 0 0,16-9 0 0 0,-18 8 8 0 0,1-2 0 0 0,-1 1 0 0 0,0-1 0 0 0,-1-1 0 0 0,0-1 0 0 0,14-14 0 0 0,-19 16 3 0 0,1-1 0 0 0,-2 0 0 0 0,1-1 0 0 0,-1 1 0 0 0,-1-1-1 0 0,0 0 1 0 0,-1-1 0 0 0,8-20 0 0 0,-11 25 2 0 0,0-1 0 0 0,-1 0 0 0 0,0 1 0 0 0,0-1 0 0 0,0 0 0 0 0,-1 0 0 0 0,0 0 0 0 0,-1 0 0 0 0,1 0 0 0 0,-4-11 0 0 0,3 14 0 0 0,-1 0 0 0 0,1 1 0 0 0,-1 0 0 0 0,0-1 0 0 0,0 1 0 0 0,-1 0 0 0 0,1 0 0 0 0,-1 0 0 0 0,0 0 0 0 0,0 0 0 0 0,0 1 0 0 0,-1 0 0 0 0,1-1 0 0 0,-1 1 0 0 0,1 0 0 0 0,-1 1 0 0 0,0-1 0 0 0,-8-3 0 0 0,9 5-2 0 0,0 0 0 0 0,-1 0-1 0 0,1 1 1 0 0,-1-1 0 0 0,1 1-1 0 0,-1 0 1 0 0,1 0 0 0 0,-1 0 0 0 0,1 0-1 0 0,-1 0 1 0 0,1 1 0 0 0,-1 0-1 0 0,-4 1 1 0 0,3 0-1 0 0,1-1 0 0 0,-1 1 0 0 0,1 0-1 0 0,0 0 1 0 0,-1 0 0 0 0,1 1 0 0 0,0-1 0 0 0,1 1-1 0 0,-7 5 1 0 0,3 0-2 0 0,1 1 0 0 0,0 0 0 0 0,0 1 1 0 0,1-1-1 0 0,0 1 0 0 0,0 0 0 0 0,1 0 0 0 0,1 1 0 0 0,0-1 0 0 0,0 1 0 0 0,1-1 0 0 0,-2 18 0 0 0,4-24 0 0 0,0 0 0 0 0,-1-1 0 0 0,1 1 0 0 0,0 0 1 0 0,1 0-1 0 0,-1 0 0 0 0,1-1 0 0 0,-1 1 0 0 0,1 0 0 0 0,2 4 0 0 0,1 2-5 0 0,-3-4-3 0 0,2-1 0 0 0,-1 1-1 0 0,5 9 1 0 0,0-7-8 0 0,-2-7 15 0 0,0 0 1 0 0,0 0 0 0 0,0 0-1 0 0,0-1 1 0 0,0 0 0 0 0,1 0-1 0 0,-1 0 1 0 0,0 0 0 0 0,6-2-1 0 0,-7 1 3 0 0,0 0-1 0 0,0-1 0 0 0,-1 1 1 0 0,1-1-1 0 0,-1 0 0 0 0,1 1 1 0 0,-1-2-1 0 0,1 1 0 0 0,-1 0 1 0 0,0-1-1 0 0,0 1 0 0 0,0-1 1 0 0,-1 0-1 0 0,1 0 0 0 0,-1 0 1 0 0,1 0-1 0 0,-1-1 0 0 0,2-3 1 0 0,3-7 4 0 0,0 1 0 0 0,-1-1 1 0 0,6-20-1 0 0,-5 8-1 0 0,-1 0 0 0 0,-1-1 0 0 0,-1 0 0 0 0,0-43 0 0 0,-4 22 0 0 0,-12-82 0 0 0,1 77 75 0 0,3 70 61 0 0,5-6-110 0 0,0-1-1 0 0,1 1 1 0 0,1 0-1 0 0,0 0 1 0 0,0-1 0 0 0,1 1-1 0 0,0 0 1 0 0,4 19 0 0 0,3 7 48 0 0,14 43 0 0 0,-9-40-48 0 0,-3-9 9 0 0,23 55-1 0 0,-29-78-35 0 0,2 1 1 0 0,-1-1 0 0 0,1 1-1 0 0,1-1 1 0 0,-1-1-1 0 0,1 1 1 0 0,1-1-1 0 0,0 0 1 0 0,0 0 0 0 0,14 9-1 0 0,-20-14 1 0 0,0-1 0 0 0,1 0 0 0 0,-1 0-1 0 0,1 0 1 0 0,-1-1 0 0 0,1 1 0 0 0,0 0-1 0 0,-1 0 1 0 0,1-1 0 0 0,0 1 0 0 0,0-1 0 0 0,-1 0-1 0 0,1 0 1 0 0,0 1 0 0 0,0-1 0 0 0,0 0-1 0 0,-1 0 1 0 0,1-1 0 0 0,0 1 0 0 0,0 0 0 0 0,3-2-1 0 0,-1 1-8 0 0,2-1-5 0 0,-1 0 0 0 0,0 0 0 0 0,0 0 0 0 0,0-1 0 0 0,-1 0 0 0 0,1 0 0 0 0,-1 0 0 0 0,1 0 0 0 0,-1-1 0 0 0,0 0 0 0 0,5-6 0 0 0,0 0-21 0 0,-1-1 0 0 0,-1 0 0 0 0,11-18 0 0 0,-10 11-71 0 0,-1 0 0 0 0,0-1 0 0 0,-2 0 0 0 0,7-33 0 0 0,-11 45 81 0 0,0 0 0 0 0,0 0 0 0 0,-1 1 0 0 0,0-1 1 0 0,0 0-1 0 0,-1 0 0 0 0,1 0 0 0 0,-1 1 0 0 0,-3-10 0 0 0,4 15 446 0 0,-1 3-333 0 0,-1 18 29 0 0,1 0 1 0 0,1 0-1 0 0,4 33 0 0 0,-1-10 22 0 0,-3-40-135 0 0,0 3 22 0 0,0 1 1 0 0,0-1-1 0 0,-1 0 0 0 0,-2 11 1 0 0,2-7 3 0 0,0 5 19 0 0,1-12-26 0 0,1-10-13 0 0,3-34-39 0 0,2 1 1 0 0,1 1-1 0 0,3-1 0 0 0,14-37 0 0 0,-18 60 29 0 0,15-27 0 0 0,-17 37 12 0 0,-4 8-3 0 0,1-1 0 0 0,0 0-1 0 0,-1 1 1 0 0,1-1 0 0 0,0 1 0 0 0,-1-1-1 0 0,1 1 1 0 0,0-1 0 0 0,-1 1-1 0 0,1-1 1 0 0,-1 1 0 0 0,2 1 0 0 0,2 4 26 0 0,1 0 1 0 0,-1 1-1 0 0,-1 0 1 0 0,1 0-1 0 0,-1 0 1 0 0,5 15 0 0 0,7 48 157 0 0,-7-31-113 0 0,-6-19-80 0 0,-1-14 2 0 0,0 1 0 0 0,0-1 1 0 0,0 1-1 0 0,4 9 0 0 0,-3-14 41 0 0,-1-2-43 0 0,0 1 0 0 0,-1-1 1 0 0,1 0-1 0 0,0 0 1 0 0,-1 0-1 0 0,1 0 0 0 0,0 0 1 0 0,0 0-1 0 0,-1 0 1 0 0,1 0-1 0 0,0 0 1 0 0,-1 0-1 0 0,1-1 0 0 0,0 1 1 0 0,0 0-1 0 0,-1 0 1 0 0,1-1-1 0 0,-1 1 0 0 0,1 0 1 0 0,0-1-1 0 0,-1 1 1 0 0,1-1-1 0 0,-1 1 1 0 0,1-1-1 0 0,0 1 0 0 0,-1-1 1 0 0,1 1-1 0 0,-1-1 1 0 0,0 1-1 0 0,1-1 0 0 0,0 0 1 0 0,0-2 7 0 0,7-6 4 0 0,-1-1 0 0 0,0 0 1 0 0,-1-1-1 0 0,9-18 0 0 0,15-48 43 0 0,-26 67-54 0 0,3-12 26 0 0,4-28 0 0 0,-5 26-17 0 0,10-62 5 0 0,-15 85 602 0 0,0 2-510 0 0,30 60 227 0 0,-22-40-234 0 0,1-2-1 0 0,1 1 1 0 0,16 22 0 0 0,-23-37-86 0 0,0 0 0 0 0,1-1 0 0 0,-1 1 0 0 0,1-1 0 0 0,0 0 0 0 0,0 0 0 0 0,0 0 0 0 0,1-1 0 0 0,-1 0 0 0 0,1 0 0 0 0,-1 0 0 0 0,1-1 0 0 0,0 0 0 0 0,0 0 0 0 0,13 2 0 0 0,-16-3-71 0 0,0-1 0 0 0,1 0 0 0 0,-1 0-1 0 0,0 0 1 0 0,0-1 0 0 0,0 1 0 0 0,1-1 0 0 0,-1 0-1 0 0,5-2 1 0 0,8-3-4681 0 0,-13 4 3195 0 0,10-3-5156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12.399"/>
    </inkml:context>
    <inkml:brush xml:id="br0">
      <inkml:brushProperty name="width" value="0.05" units="cm"/>
      <inkml:brushProperty name="height" value="0.05" units="cm"/>
    </inkml:brush>
  </inkml:definitions>
  <inkml:trace contextRef="#ctx0" brushRef="#br0">1 224 3223 0 0,'0'0'12660'0'0,"0"2"-12296"0"0,-1 20-189 0 0,2 0 0 0 0,1-1 0 0 0,0 1 0 0 0,2-1 0 0 0,0 1-1 0 0,14 37 1 0 0,-16-52-175 0 0,1-1 0 0 0,0 1 0 0 0,0-1 0 0 0,5 7 0 0 0,0-3 0 0 0,4 0 0 0 0,0-3 0 0 0,1-5 0 0 0,-11-2 0 0 0,1-1 0 0 0,0 0 0 0 0,-1 0 0 0 0,0 0 0 0 0,1 0 0 0 0,-1 0 0 0 0,1-1 0 0 0,-1 1 0 0 0,0-1 0 0 0,0 1 0 0 0,0-1 0 0 0,0 0 0 0 0,0 0 0 0 0,0 0 0 0 0,-1 0 0 0 0,1 0 0 0 0,-1 0 0 0 0,3-4 0 0 0,1-2 0 0 0,-1 0 0 0 0,0-1 0 0 0,6-17 0 0 0,-2 2 11 0 0,-2 0 0 0 0,-1 0-1 0 0,-2-1 1 0 0,0 0 0 0 0,-1-44-1 0 0,-2 59 1 0 0,0 8 505 0 0,-6 108 641 0 0,4-23-401 0 0,2-80-628 0 0,1-4-122 0 0,0 0-1 0 0,0 1 0 0 0,-1-1 1 0 0,1 0-1 0 0,0 0 1 0 0,0 0-1 0 0,-1 0 0 0 0,1 0 1 0 0,-1 0-1 0 0,2-1 0 0 0,-1 1 0 0 0,8-16-5 0 0,-1-1 0 0 0,0 1 0 0 0,-1-1 0 0 0,6-23 0 0 0,-7 21 0 0 0,1 1 0 0 0,0 0 0 0 0,1 1 0 0 0,22-35 0 0 0,-21 42-5 0 0,9-6 74 0 0,-10 10-69 0 0,0 5 11 0 0,-4 2 32 0 0,-3 0-41 0 0,-1 0-1 0 0,1 0 1 0 0,0 0 0 0 0,-1 0 0 0 0,1 1 0 0 0,0-1 0 0 0,-1 0 0 0 0,1 0 0 0 0,-1 1 0 0 0,1-1 0 0 0,0 0 0 0 0,-1 1 0 0 0,1-1 0 0 0,-1 1 0 0 0,1-1 0 0 0,-1 1 0 0 0,1-1 0 0 0,-1 1 0 0 0,1-1 0 0 0,-1 1 0 0 0,1-1 0 0 0,-1 1 0 0 0,0 0 0 0 0,0-1 0 0 0,1 1 0 0 0,-1 1 0 0 0,1 0 9 0 0,1 0-10 0 0,0 0 0 0 0,-1 0 0 0 0,1 1 0 0 0,-1-1 0 0 0,1 0 0 0 0,-1 1 1 0 0,0-1-1 0 0,0 1 0 0 0,0-1 0 0 0,0 1 0 0 0,0 2 0 0 0,8 27 71 0 0,-5-22-67 0 0,0-1 1 0 0,0 1-1 0 0,1-1 0 0 0,0 0 1 0 0,0-1-1 0 0,1 1 0 0 0,0-1 1 0 0,1 0-1 0 0,7 7 0 0 0,-10-12-5 0 0,-1 0 0 0 0,0-1 0 0 0,1 1 0 0 0,-1-1 0 0 0,1 0 0 0 0,-1 0 0 0 0,1 0 0 0 0,0 0 0 0 0,0-1 0 0 0,0 1 0 0 0,6 0 0 0 0,-4-1 0 0 0,-2 0-1 0 0,-2 0-3 0 0,0-1 1 0 0,0 0 0 0 0,1 1 0 0 0,-1-1 0 0 0,0 0-1 0 0,0 0 1 0 0,1 0 0 0 0,-1-1 0 0 0,0 1-1 0 0,0-1 1 0 0,0 1 0 0 0,0-1 0 0 0,0 0-1 0 0,1 1 1 0 0,1-3 0 0 0,1 1 2 0 0,-1 0 1 0 0,0-1-1 0 0,1 1 0 0 0,-1-1 1 0 0,0 0-1 0 0,-1 0 1 0 0,1-1-1 0 0,0 1 0 0 0,-1-1 1 0 0,0 0-1 0 0,3-4 0 0 0,1-3-17 0 0,0 1-1 0 0,-1-1 0 0 0,7-16 0 0 0,-7 9 19 0 0,-1 0 0 0 0,4-19 0 0 0,-1-1 0 0 0,0-1 0 0 0,-2-4 11 0 0,-6 41 241 0 0,1 5-171 0 0,4 21 153 0 0,-2 0 1 0 0,2 27-1 0 0,-2-12-41 0 0,-3-35-171 0 0,0 0 1 0 0,1 0-1 0 0,-1 1 0 0 0,1-1 0 0 0,0 0 1 0 0,3 8-1 0 0,-1-3-4 0 0,3 4 20 0 0,-5-11-316 0 0,3 5 645 0 0,3-3-3902 0 0,5-2-3183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12.731"/>
    </inkml:context>
    <inkml:brush xml:id="br0">
      <inkml:brushProperty name="width" value="0.05" units="cm"/>
      <inkml:brushProperty name="height" value="0.05" units="cm"/>
    </inkml:brush>
  </inkml:definitions>
  <inkml:trace contextRef="#ctx0" brushRef="#br0">1 1 9671 0 0,'0'0'2312'0'0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13.063"/>
    </inkml:context>
    <inkml:brush xml:id="br0">
      <inkml:brushProperty name="width" value="0.05" units="cm"/>
      <inkml:brushProperty name="height" value="0.05" units="cm"/>
    </inkml:brush>
  </inkml:definitions>
  <inkml:trace contextRef="#ctx0" brushRef="#br0">193 8 11543 0 0,'0'0'1047'0'0,"-3"-1"-726"0"0,0-1-18 0 0,-1 1 0 0 0,1 0 0 0 0,-1 0-1 0 0,0 0 1 0 0,0 1 0 0 0,1-1 0 0 0,-1 1 0 0 0,0 0-1 0 0,0 0 1 0 0,1 0 0 0 0,-1 1 0 0 0,0-1 0 0 0,0 1-1 0 0,1 0 1 0 0,-1 0 0 0 0,0 0 0 0 0,1 1 0 0 0,0-1-1 0 0,-6 4 1 0 0,6-4-248 0 0,1 1 1 0 0,-1-1-1 0 0,1 1 0 0 0,0 0 0 0 0,0 0 0 0 0,0 0 1 0 0,-1 0-1 0 0,2 1 0 0 0,-1-1 0 0 0,0 1 0 0 0,0-1 0 0 0,1 1 1 0 0,0-1-1 0 0,-1 1 0 0 0,-1 5 0 0 0,2-3 7 0 0,0 1 0 0 0,1-1 0 0 0,0 0 0 0 0,0 1 0 0 0,0-1 0 0 0,0 0-1 0 0,1 1 1 0 0,1 8 0 0 0,0-7-32 0 0,0 0-1 0 0,1 0 1 0 0,5 13 0 0 0,-1-5 2 0 0,-1 0 1 0 0,6 20-1 0 0,-5-6 22 0 0,-5-25-46 0 0,0 1-6 0 0,-2 15 52 0 0,-6 21 39 0 0,6-39-88 0 0,-1 0 0 0 0,1 0 0 0 0,-1 0 0 0 0,0 0 1 0 0,0 0-1 0 0,0 0 0 0 0,0 0 0 0 0,0 0 0 0 0,-3 2 0 0 0,0 3-3 0 0,-8 10 1 0 0,9-14 5 0 0,2-1-17 0 0,0-1 1 0 0,0 0 0 0 0,0 1-1 0 0,0-1 1 0 0,-1 0-1 0 0,1 0 1 0 0,0 0-1 0 0,-1 0 1 0 0,1 0-1 0 0,0 0 1 0 0,-1 0-1 0 0,1 0 1 0 0,-1-1 0 0 0,0 1-1 0 0,1 0 1 0 0,-1-1-1 0 0,1 0 1 0 0,-1 1-1 0 0,0-1 1 0 0,1 0-1 0 0,-1 0 1 0 0,-2 0 0 0 0,0 1-47 0 0,2-1-173 0 0,-1 0 1 0 0,0 0 0 0 0,1 0 0 0 0,-1 0-1 0 0,0 0 1 0 0,1 0 0 0 0,-1-1 0 0 0,0 1 0 0 0,1-1-1 0 0,-1 0 1 0 0,1 0 0 0 0,-1 0 0 0 0,1 0 0 0 0,-1 0-1 0 0,1-1 1 0 0,-4-2 0 0 0,-2-3-1128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17.678"/>
    </inkml:context>
    <inkml:brush xml:id="br0">
      <inkml:brushProperty name="width" value="0.1" units="cm"/>
      <inkml:brushProperty name="height" value="0.1" units="cm"/>
      <inkml:brushProperty name="color" value="#00A0D7"/>
    </inkml:brush>
  </inkml:definitions>
  <inkml:trace contextRef="#ctx0" brushRef="#br0">1 1 5063 0 0,'0'0'8631'0'0,"0"2"-8134"0"0,7 46 479 0 0,1 85-1 0 0,-8 153-694 0 0,2-192-278 0 0,0 56-182 0 0,-8-110-933 0 0,6-38 687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13.387"/>
    </inkml:context>
    <inkml:brush xml:id="br0">
      <inkml:brushProperty name="width" value="0.05" units="cm"/>
      <inkml:brushProperty name="height" value="0.05" units="cm"/>
    </inkml:brush>
  </inkml:definitions>
  <inkml:trace contextRef="#ctx0" brushRef="#br0">1 0 13391 0 0,'0'0'1210'0'0,"0"3"-996"0"0,16 43 2390 0 0,2 16-2125 0 0,20 123 0 0 0,-30-138-433 0 0,-7-39-46 0 0,1 0 0 0 0,-1 0 0 0 0,1 0 0 0 0,1 0 0 0 0,-1-1 0 0 0,1 1 0 0 0,0-1 0 0 0,1 0 0 0 0,0 0 0 0 0,0 0 0 0 0,1 0 0 0 0,7 8 0 0 0,-7-9 0 0 0,-2-3-6 0 0,0 0-1 0 0,-1-1 0 0 0,1 1 0 0 0,0 0 0 0 0,0-1 0 0 0,0 1 1 0 0,1-1-1 0 0,-1 0 0 0 0,0 0 0 0 0,1-1 0 0 0,0 1 0 0 0,-1-1 0 0 0,1 1 1 0 0,0-1-1 0 0,4 1 0 0 0,20-2-1200 0 0,-11-5-3358 0 0,-3-3-834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13.823"/>
    </inkml:context>
    <inkml:brush xml:id="br0">
      <inkml:brushProperty name="width" value="0.05" units="cm"/>
      <inkml:brushProperty name="height" value="0.05" units="cm"/>
    </inkml:brush>
  </inkml:definitions>
  <inkml:trace contextRef="#ctx0" brushRef="#br0">1 331 7831 0 0,'0'0'3592'0'0,"2"-1"-2064"0"0,20-6 196 0 0,9-3-354 0 0,42-19 0 0 0,42-22-316 0 0,-60 28-768 0 0,-6 4-212 0 0,-30 12-60 0 0,1 0 0 0 0,-2-2-1 0 0,1 0 1 0 0,-1-1 0 0 0,17-13-1 0 0,-8 2-125 0 0,-25 20 31 0 0,-1 1-243 0 0,0 0 307 0 0,0 0 0 0 0,1 0 0 0 0,-1 0 0 0 0,0 1 0 0 0,0-1 0 0 0,0 0 0 0 0,0 1 0 0 0,0-1-1 0 0,1 1 1 0 0,-1-1 0 0 0,0 1 0 0 0,0 0 0 0 0,0-1 0 0 0,0 1 0 0 0,0 0 0 0 0,-1 0 0 0 0,1 0 0 0 0,0-1 0 0 0,1 3 0 0 0,11 14-63 0 0,-12-11 66 0 0,0-1 1 0 0,2 9 24 0 0,0 1 0 0 0,0-1 0 0 0,-2 1 0 0 0,1 0-1 0 0,-3 19 1 0 0,2 12 193 0 0,0-40-183 0 0,-1 0-1 0 0,1 0 1 0 0,0 0-1 0 0,1-1 1 0 0,1 7-1 0 0,1 6 660 0 0,4-40-536 0 0,-3-10-104 0 0,0-42 1 0 0,-4 52-37 0 0,2-15 34 0 0,11-46-1 0 0,-13 76-18 0 0,1 0-1 0 0,0 0 1 0 0,0 0 0 0 0,0 1-1 0 0,1-1 1 0 0,0 1 0 0 0,0 0-1 0 0,1-1 1 0 0,0 2 0 0 0,5-8-1 0 0,-8 12-494 0 0,3-6 1223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14.719"/>
    </inkml:context>
    <inkml:brush xml:id="br0">
      <inkml:brushProperty name="width" value="0.05" units="cm"/>
      <inkml:brushProperty name="height" value="0.05" units="cm"/>
    </inkml:brush>
  </inkml:definitions>
  <inkml:trace contextRef="#ctx0" brushRef="#br0">245 501 6911 0 0,'0'0'623'0'0,"-1"-1"-514"0"0,-43-36 8856 0 0,15 12-6147 0 0,28 24-2789 0 0,-1-1-4 0 0,1 0-1 0 0,-1 1 1 0 0,0-1-1 0 0,0 1 1 0 0,0-1-1 0 0,0 1 1 0 0,0-1-1 0 0,0 1 1 0 0,0 0-1 0 0,0 0 1 0 0,0 0-1 0 0,-1 1 1 0 0,1-1-1 0 0,0 0 1 0 0,-1 1-1 0 0,1 0 1 0 0,0-1-1 0 0,-1 1 1 0 0,1 0-1 0 0,-4 0 1 0 0,2 1-23 0 0,1-1 1 0 0,-1 1-1 0 0,1 0 0 0 0,0 0 1 0 0,-1 0-1 0 0,1 0 1 0 0,0 1-1 0 0,-1-1 0 0 0,1 1 1 0 0,0 0-1 0 0,0 0 1 0 0,0 0-1 0 0,1 0 0 0 0,-1 1 1 0 0,0-1-1 0 0,1 1 1 0 0,0-1-1 0 0,-1 1 0 0 0,1 0 1 0 0,0 0-1 0 0,-2 5 1 0 0,-4 6 12 0 0,0 1 0 0 0,1 0 0 0 0,-5 18 0 0 0,7-18 39 0 0,1 0 0 0 0,0 1 0 0 0,2-1 0 0 0,-1 1 0 0 0,1 26 0 0 0,1-35 22 0 0,3 1-67 0 0,4 8 66 0 0,1-2-59 0 0,2-3-16 0 0,3-3 0 0 0,2-5 0 0 0,-10-2 0 0 0,-1-1 0 0 0,1-1 0 0 0,0 1 0 0 0,0 0 0 0 0,-1-1 0 0 0,1 0 0 0 0,0 0 0 0 0,-1 0 0 0 0,7-3 0 0 0,0-3 0 0 0,17-27 0 0 0,-26 32 0 0 0,1 0 0 0 0,0 1 0 0 0,-1-1 0 0 0,0 0 0 0 0,1 0 0 0 0,-1 0 0 0 0,0 0 0 0 0,0 0 0 0 0,0 0 0 0 0,-1-1 0 0 0,1 1 0 0 0,1-4 0 0 0,-1-2 0 0 0,3-8 16 0 0,0-1 0 0 0,-2 0 0 0 0,2-20 0 0 0,-1 13-16 0 0,-3 24 0 0 0,0 0 0 0 0,0-1 0 0 0,0 1 0 0 0,0 0 0 0 0,0 0 0 0 0,0 0 0 0 0,0-1 0 0 0,0 1 0 0 0,0 0 0 0 0,0 0 0 0 0,0 0 0 0 0,0-1 0 0 0,0 1 0 0 0,0 0 0 0 0,0 0 0 0 0,0 0 0 0 0,0-1 0 0 0,0 1 0 0 0,0 0 0 0 0,1 0 0 0 0,-1 0 0 0 0,0-1 0 0 0,0 1 0 0 0,0 0 0 0 0,0 0 0 0 0,0 0 0 0 0,1 0 0 0 0,-1 0 0 0 0,0-1 0 0 0,0 1 0 0 0,0 0 0 0 0,1 0 0 0 0,-1 0 0 0 0,0 0 0 0 0,7 4 0 0 0,3 10 0 0 0,31 55 0 0 0,-40-67 0 0 0,0 0 0 0 0,0 1 0 0 0,1-1 0 0 0,-1 0 0 0 0,1 0 0 0 0,0 0 0 0 0,0 0 0 0 0,-1-1 0 0 0,1 1 0 0 0,0 0 0 0 0,1-1 0 0 0,-1 0 0 0 0,0 1 0 0 0,0-1 0 0 0,5 2 0 0 0,1 1 0 0 0,-3-2 0 0 0,0 1 0 0 0,0 0 0 0 0,1-1 0 0 0,9 3 0 0 0,-12-4 0 0 0,0-1 0 0 0,1 0 0 0 0,-1 0 0 0 0,0 0 0 0 0,5-1 0 0 0,0 1 0 0 0,-4 0 0 0 0,16-7 0 0 0,-17 6 0 0 0,1-1 0 0 0,-1 0 0 0 0,0 0 0 0 0,0 0 0 0 0,0-1 0 0 0,0 1 0 0 0,0-1 0 0 0,0 1 0 0 0,0-1 0 0 0,-1 0 0 0 0,0 0 0 0 0,1 0 0 0 0,-1-1 0 0 0,0 1 0 0 0,-1 0 0 0 0,1-1 0 0 0,-1 1 0 0 0,3-8 0 0 0,0-4 0 0 0,-1-1 0 0 0,0 0 0 0 0,0-19 0 0 0,-1 13 0 0 0,2-47 24 0 0,-3 0 0 0 0,-2 0 0 0 0,-20-119 0 0 0,18 166-25 0 0,2 9 4 0 0,-1 0 0 0 0,-1 0 0 0 0,-6-17 0 0 0,9 28 436 0 0,-1 4-345 0 0,-1 4-55 0 0,1-1-1 0 0,0 1 0 0 0,0-1 1 0 0,0 1-1 0 0,0-1 0 0 0,1 1 1 0 0,1 6-1 0 0,5 43 85 0 0,-2-28-52 0 0,5 49 13 0 0,21 127 270 0 0,-26-187-336 0 0,1 0-1 0 0,11 25 1 0 0,-6-20-18 0 0,-5-17 0 0 0,-1-2 0 0 0,-2 1-64 0 0,1-1 0 0 0,0 0 0 0 0,0 0 0 0 0,0 0 0 0 0,0 0 0 0 0,0 0 0 0 0,0-1 0 0 0,1 0 0 0 0,-1 1-1 0 0,0-1 1 0 0,1 0 0 0 0,-1-1 0 0 0,1 1 0 0 0,0 0 0 0 0,-1-1 0 0 0,1 0 0 0 0,4 0 0 0 0,-6 0-999 0 0,1-2-286 0 0,9-5-54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15.054"/>
    </inkml:context>
    <inkml:brush xml:id="br0">
      <inkml:brushProperty name="width" value="0.05" units="cm"/>
      <inkml:brushProperty name="height" value="0.05" units="cm"/>
    </inkml:brush>
  </inkml:definitions>
  <inkml:trace contextRef="#ctx0" brushRef="#br0">0 204 12727 0 0,'0'0'1150'0'0,"3"0"-946"0"0,14-5 1143 0 0,1-1 1 0 0,-1 0 0 0 0,33-17-1 0 0,-13 6-645 0 0,-26 12-665 0 0,0 0 0 0 0,0 0 1 0 0,0-1-1 0 0,10-8 0 0 0,81-59-429 0 0,-46 35-2702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16.376"/>
    </inkml:context>
    <inkml:brush xml:id="br0">
      <inkml:brushProperty name="width" value="0.05" units="cm"/>
      <inkml:brushProperty name="height" value="0.05" units="cm"/>
    </inkml:brush>
  </inkml:definitions>
  <inkml:trace contextRef="#ctx0" brushRef="#br0">1 248 9615 0 0,'0'0'6624'0'0,"1"2"-6394"0"0,3 15 565 0 0,-1 0 0 0 0,4 32 0 0 0,-4-19-1432 0 0,1-15 1589 0 0,-3-12-511 0 0,1-2-292 0 0,-1 0-213 0 0,1 1-1 0 0,-1-1 1 0 0,1 0-1 0 0,-1 0 1 0 0,1 0-1 0 0,-1 0 1 0 0,1 0-1 0 0,0 0 1 0 0,-1-1-1 0 0,1 1 1 0 0,0 0-1 0 0,0-1 1 0 0,0 1-1 0 0,-1-1 1 0 0,1 0-1 0 0,0 0 1 0 0,0 0-1 0 0,0 0 0 0 0,0 0 1 0 0,0 0-1 0 0,-1 0 1 0 0,1-1-1 0 0,0 1 1 0 0,0 0-1 0 0,0-1 1 0 0,2-1-1 0 0,-1 1 61 0 0,4-1-14 0 0,-1-1 0 0 0,1 0 0 0 0,-1-1 1 0 0,0 0-1 0 0,0 0 0 0 0,9-7 0 0 0,28-32 227 0 0,-35 33-180 0 0,27-40 124 0 0,-33 48-152 0 0,-1 1-1 0 0,1-1-1 0 0,-1 1 1 0 0,0 0 0 0 0,0-1 0 0 0,-1 1 0 0 0,1 0 0 0 0,0-1-1 0 0,1-2 1 0 0,16-36 12 0 0,-14 32 41 0 0,-4 6 203 0 0,1 4-192 0 0,4 16 46 0 0,-1-4 247 0 0,3 24 0 0 0,6 48 395 0 0,-13-83-723 0 0,1 1 1 0 0,0-1-1 0 0,0 0 0 0 0,1 0 1 0 0,-1 0-1 0 0,1 0 0 0 0,-1 0 1 0 0,1 0-1 0 0,0-1 0 0 0,0 1 1 0 0,0-1-1 0 0,4 4 0 0 0,-1-1 17 0 0,0 0 0 0 0,1-1 0 0 0,-1 0-1 0 0,1 0 1 0 0,7 3 0 0 0,-2-4 30 0 0,-8-3-64 0 0,1 0 0 0 0,0 0 0 0 0,0-1 0 0 0,0 1 1 0 0,0-1-1 0 0,-1 0 0 0 0,1 0 0 0 0,0-1 0 0 0,-1 1 0 0 0,1-1 0 0 0,-1 0 0 0 0,0 0 0 0 0,1 0 0 0 0,-1 0 0 0 0,0 0 0 0 0,0-1 0 0 0,0 1 0 0 0,-1-1 0 0 0,1 0 1 0 0,2-4-1 0 0,2-1-1 0 0,-1-1 1 0 0,0 0-1 0 0,-1 0 1 0 0,0-1 0 0 0,-1 1-1 0 0,5-14 1 0 0,-7 14-7 0 0,0 0 1 0 0,0-1-1 0 0,0 1 1 0 0,-1-1-1 0 0,-1 1 1 0 0,0-1-1 0 0,0 1 0 0 0,-1-1 1 0 0,0 1-1 0 0,0 0 1 0 0,-4-14-1 0 0,2 13-16 0 0,-1-1 1 0 0,0 1-1 0 0,0 0 0 0 0,-1 0 0 0 0,-1 1 0 0 0,1-1 1 0 0,-1 1-1 0 0,-1 0 0 0 0,-12-13 0 0 0,14 18-22 0 0,1 0 0 0 0,-1 0-1 0 0,0 0 1 0 0,0 1 0 0 0,0 0-1 0 0,0 0 1 0 0,-1 0 0 0 0,1 1-1 0 0,-1 0 1 0 0,0 0 0 0 0,0 0-1 0 0,1 1 1 0 0,-1 0 0 0 0,0 0-1 0 0,0 0 1 0 0,0 1 0 0 0,0 0-1 0 0,0 0 1 0 0,0 0 0 0 0,0 1-1 0 0,0 0 1 0 0,0 0 0 0 0,0 1-1 0 0,0-1 1 0 0,0 1 0 0 0,1 1-1 0 0,-1-1 1 0 0,1 1 0 0 0,-6 3-1 0 0,-9 9 18 0 0,13-5 16 0 0,-1 10 4 0 0,8-18 4 0 0,-1 0 52 0 0,2 1 0 0 0,3 8-48 0 0,6 0-12 0 0,4-4 0 0 0,-9-6 0 0 0,0 0 0 0 0,0 0 0 0 0,0 0 0 0 0,0-1 0 0 0,0 1 0 0 0,0-1 0 0 0,0 0 0 0 0,0-1 0 0 0,0 1 0 0 0,0-1 0 0 0,0 0 0 0 0,8-3 0 0 0,2-2 0 0 0,0-1 0 0 0,22-14 0 0 0,-14 8 0 0 0,24-17 0 0 0,-24 14 0 0 0,26-13 0 0 0,-39 26 0 0 0,-9 3 0 0 0,-1 1 0 0 0,1-1 0 0 0,0 0 0 0 0,-1 0 0 0 0,1 1 0 0 0,-1-1 0 0 0,1 1 0 0 0,-1-1 0 0 0,1 0 0 0 0,-1 1 0 0 0,1-1 0 0 0,-1 1 0 0 0,1-1 0 0 0,-1 1 0 0 0,1 0 0 0 0,2 2 0 0 0,0 1 0 0 0,2 16 0 0 0,-1 6 122 0 0,-1 1 0 0 0,-1 0-1 0 0,-3 37 1 0 0,0-20 399 0 0,5-28 103 0 0,9-23-507 0 0,-8 2-115 0 0,-1 0 0 0 0,1 0 0 0 0,-1-1 0 0 0,0 1 0 0 0,0-1 0 0 0,-1 1 0 0 0,4-10 0 0 0,18-48 51 0 0,-15 34-47 0 0,-3 8-6 0 0,-5 13 0 0 0,1 0 0 0 0,0 0 0 0 0,1 1 0 0 0,0-1 0 0 0,0 1 0 0 0,8-11 0 0 0,-12 17 1 0 0,0 1-1 0 0,1-1 1 0 0,-1 1-1 0 0,0-1 1 0 0,1 1-1 0 0,-1-1 1 0 0,0 1-1 0 0,1 0 1 0 0,-1-1-1 0 0,1 1 1 0 0,-1 0 0 0 0,1-1-1 0 0,-1 1 1 0 0,1 0-1 0 0,-1-1 1 0 0,1 1-1 0 0,-1 0 1 0 0,1 0-1 0 0,0-1 1 0 0,0 2 1 0 0,1-1 1 0 0,-1 0-1 0 0,0 1 1 0 0,1-1-1 0 0,-1 1 1 0 0,0-1-1 0 0,0 1 1 0 0,0 0-1 0 0,0-1 1 0 0,0 1-1 0 0,1 0 1 0 0,-1 0-1 0 0,-1 0 1 0 0,1-1-1 0 0,0 1 0 0 0,0 0 1 0 0,0 0-1 0 0,0 1 1 0 0,-1-1-1 0 0,1 0 1 0 0,1 2-1 0 0,13 33 64 0 0,-10-24 3 0 0,38 87 867 0 0,-41-96-889 0 0,-1 0 0 0 0,1 0 0 0 0,0-1-1 0 0,-1 1 1 0 0,1-1 0 0 0,1 1 0 0 0,3 3 0 0 0,-4-4-30 0 0,9 7 43 0 0,4-4-48 0 0,-12-4-53 0 0,0-1 0 0 0,1 1 0 0 0,-1-1 0 0 0,0 0 0 0 0,0 0 0 0 0,1 0 1 0 0,-1 0-1 0 0,0 0 0 0 0,0-1 0 0 0,1 0 0 0 0,2-1 0 0 0,3-1-295 0 0,-1 0 0 0 0,15-9 0 0 0,-22 11 75 0 0,1 0 0 0 0,0-1 0 0 0,-1 1-1 0 0,1 0 1 0 0,-1-1 0 0 0,1 1-1 0 0,-1-1 1 0 0,1 0 0 0 0,-1 1-1 0 0,0-1 1 0 0,0 0 0 0 0,1-2-1 0 0,6-9-6722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0:16.698"/>
    </inkml:context>
    <inkml:brush xml:id="br0">
      <inkml:brushProperty name="width" value="0.05" units="cm"/>
      <inkml:brushProperty name="height" value="0.05" units="cm"/>
    </inkml:brush>
  </inkml:definitions>
  <inkml:trace contextRef="#ctx0" brushRef="#br0">10 0 10591 0 0,'0'0'4552'0'0,"-10"9"-2400"0"0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11.438"/>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0 17 2303 0 0,'2'-1'1578'0'0,"5"-2"-798"0"0,1 0 1 0 0,-1 0 0 0 0,13-2-1 0 0,-12 3 96 0 0,6 4-204 0 0,-12-2-480 0 0,85 2 2532 0 0,-61-2-2497 0 0,-12 0-80 0 0,-1 0-88 0 0,-1 0 0 0 0,14 3 0 0 0,-6 0 20 0 0,34 9 1 0 0,-45-9-18 0 0,0-1 1 0 0,0 0-1 0 0,0-1 0 0 0,17 1 1 0 0,11 0 187 0 0,-22-1-108 0 0,27-1 0 0 0,-26-1-44 0 0,26 3 0 0 0,-4-1 24 0 0,29-1-46 0 0,199 4 197 0 0,-142 5-203 0 0,-60-3 84 0 0,75-2-1 0 0,-104-5-128 0 0,39-3 146 0 0,28-7 293 0 0,111 3 0 0 0,-116 13-416 0 0,-25 0-104 0 0,52-5 56 0 0,37 2 0 0 0,24 2 44 0 0,13 1-24 0 0,67 7 142 0 0,22 2-14 0 0,-253-11-112 0 0,103 6 13 0 0,-45-10-5 0 0,177 4 192 0 0,-117 6-175 0 0,-69-2-1 0 0,116-5 0 0 0,-109-6-28 0 0,141 13 0 0 0,-112 5 28 0 0,-39-3-56 0 0,-17-7 64 0 0,104-6-1 0 0,-47-2 62 0 0,58-2 7 0 0,-72 7-93 0 0,64 0 42 0 0,67-5-21 0 0,30 7 229 0 0,-212-1-260 0 0,13-3 111 0 0,74-9 0 0 0,-30 3 98 0 0,-84 5-210 0 0,53 3 1 0 0,-72-1-18 0 0,14 1-5 0 0,0 0 41 0 0,36 6 0 0 0,-49-4-1255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17.107"/>
    </inkml:context>
    <inkml:brush xml:id="br0">
      <inkml:brushProperty name="width" value="0.05" units="cm"/>
      <inkml:brushProperty name="height" value="0.05" units="cm"/>
    </inkml:brush>
  </inkml:definitions>
  <inkml:trace contextRef="#ctx0" brushRef="#br0">0 1582 6911 0 0,'165'-70'2582'0'0,"26"-10"-950"0"0,145-26-1619 0 0,-110 37-16 0 0,151-22 33 0 0,-188 52-6 0 0,165-43 40 0 0,-85 33-54 0 0,-142 28-10 0 0,478-55 1045 0 0,1 38 726 0 0,723-41-179 0 0,-1246 72-1533 0 0,393-32 462 0 0,-466 38-514 0 0,523-64 421 0 0,98-66-120 0 0,-318 41-110 0 0,-7-23-60 0 0,148-77-36 0 0,-301 128-87 0 0,-26 7-171 0 0,-67 27 16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18.866"/>
    </inkml:context>
    <inkml:brush xml:id="br0">
      <inkml:brushProperty name="width" value="0.05" units="cm"/>
      <inkml:brushProperty name="height" value="0.05" units="cm"/>
    </inkml:brush>
  </inkml:definitions>
  <inkml:trace contextRef="#ctx0" brushRef="#br0">0 176 7631 0 0,'0'0'5640'0'0,"7"-6"-4421"0"0,-1 2-796 0 0,1 0-1 0 0,-1 1 1 0 0,1-1 0 0 0,12-3 0 0 0,-10 4-138 0 0,-1-1 0 0 0,0 1 0 0 0,8-6 1 0 0,6-4-161 0 0,0 2 0 0 0,0 1 1 0 0,1 1-1 0 0,46-12 1 0 0,28-11-155 0 0,-77 23-290 0 0,18-7-126 0 0,-13 9-5060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19.213"/>
    </inkml:context>
    <inkml:brush xml:id="br0">
      <inkml:brushProperty name="width" value="0.05" units="cm"/>
      <inkml:brushProperty name="height" value="0.05" units="cm"/>
    </inkml:brush>
  </inkml:definitions>
  <inkml:trace contextRef="#ctx0" brushRef="#br0">1 1 7975 0 0,'0'0'5340'0'0,"1"2"-5078"0"0,5 21-72 0 0,-1 0 0 0 0,0 0 0 0 0,-2 1 1 0 0,1 39-1 0 0,0 0 9 0 0,0 27-1292 0 0,-1-17 25 0 0,-3-60 421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18.428"/>
    </inkml:context>
    <inkml:brush xml:id="br0">
      <inkml:brushProperty name="width" value="0.1" units="cm"/>
      <inkml:brushProperty name="height" value="0.1" units="cm"/>
      <inkml:brushProperty name="color" value="#00A0D7"/>
    </inkml:brush>
  </inkml:definitions>
  <inkml:trace contextRef="#ctx0" brushRef="#br0">1 1 1375 0 0,'0'2'6740'0'0,"1"5"-5075"0"0,0-5-1362 0 0,-1 1 1 0 0,0-1-1 0 0,1 0 0 0 0,-1 1 0 0 0,1-1 0 0 0,0 0 0 0 0,0 1 0 0 0,2 3 1 0 0,9 10 122 0 0,24 23 1 0 0,-25-27-341 0 0,1 0-1 0 0,-2 1 0 0 0,13 17 0 0 0,-2 10 159 0 0,-13-25-72 0 0,0 0 0 0 0,12 16 0 0 0,1 3 115 0 0,-16-25-221 0 0,0-1 0 0 0,0-1-1 0 0,0 1 1 0 0,8 7 0 0 0,-10-9 29 0 0,3-1-8 0 0,3-2-77 0 0,2-1 1 0 0,-11-2-7 0 0,1 0 1 0 0,-1 0 0 0 0,1 0-1 0 0,0-1 1 0 0,-1 1-1 0 0,1 0 1 0 0,-1 0-1 0 0,1 0 1 0 0,-1-1-1 0 0,1 1 1 0 0,-1 0-1 0 0,1-1 1 0 0,-1 1 0 0 0,1 0-1 0 0,-1-1 1 0 0,1 1-1 0 0,-1-1 1 0 0,1 1-1 0 0,-1-1 1 0 0,1 0-1 0 0,0 0 8 0 0,5-6 4 0 0,0-1 0 0 0,0 1-1 0 0,-1-1 1 0 0,0-1 0 0 0,0 1 0 0 0,-1 0 0 0 0,0-1 0 0 0,0 0 0 0 0,2-10 0 0 0,1 0 38 0 0,-1 3-37 0 0,13-33 105 0 0,41-76 0 0 0,-54 115-122 0 0,0 1 0 0 0,0 1-36 0 0,-5 7-160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19.863"/>
    </inkml:context>
    <inkml:brush xml:id="br0">
      <inkml:brushProperty name="width" value="0.05" units="cm"/>
      <inkml:brushProperty name="height" value="0.05" units="cm"/>
    </inkml:brush>
  </inkml:definitions>
  <inkml:trace contextRef="#ctx0" brushRef="#br0">19 56 9215 0 0,'0'0'1108'0'0,"-1"1"-262"0"0,-1 2-594 0 0,0-1 1 0 0,0 1 0 0 0,0-1 0 0 0,1 1 0 0 0,0-1-1 0 0,-1 1 1 0 0,1 0 0 0 0,0 0 0 0 0,0 0 0 0 0,0 0-1 0 0,1 0 1 0 0,-1 0 0 0 0,1 0 0 0 0,-1 0 0 0 0,1 0-1 0 0,0 0 1 0 0,0 0 0 0 0,1 0 0 0 0,0 3-1 0 0,1 9-259 0 0,1 0 0 0 0,9 24 0 0 0,-2-9 227 0 0,0 16-204 0 0,-3-1 0 0 0,-1 1 0 0 0,-1 79 0 0 0,-5-124-16 0 0,0-1 0 0 0,0 0 0 0 0,0 0 0 0 0,0 1 0 0 0,0-1 0 0 0,0 0 0 0 0,0 1 0 0 0,0-1 0 0 0,0 0 0 0 0,0 0 0 0 0,0 1 0 0 0,0-1 0 0 0,0 0 0 0 0,0 1 0 0 0,0-1 0 0 0,0 0 0 0 0,0 0 0 0 0,1 1 0 0 0,-1-1 0 0 0,0 0 0 0 0,0 0 0 0 0,0 1 0 0 0,0-1 0 0 0,0 0 0 0 0,1 0 0 0 0,-1 1 0 0 0,0-1 0 0 0,0 0 0 0 0,0 0 0 0 0,1 0 0 0 0,-1 0 0 0 0,0 1 0 0 0,0-1 0 0 0,1 0 0 0 0,-1 0 0 0 0,0 0 0 0 0,0 0 0 0 0,1 0 0 0 0,-1 0 0 0 0,0 0 0 0 0,1 0 0 0 0,-1 0 0 0 0,0 1 0 0 0,0-1 0 0 0,1 0 0 0 0,-1 0 0 0 0,0-1 0 0 0,1 1 0 0 0,-1 0 0 0 0,0 0 0 0 0,0 0 0 0 0,1 0 0 0 0,-1 0 0 0 0,0 0 0 0 0,0 0 0 0 0,1 0 0 0 0,-1 0 0 0 0,0-1 0 0 0,0 1 0 0 0,1 0 0 0 0,-1 0 0 0 0,0 0 0 0 0,0-1 0 0 0,0 1 0 0 0,1 0 0 0 0,-1 0 0 0 0,4-3 6 0 0,-1 1 0 0 0,1-1 0 0 0,-1 0 0 0 0,0 0 0 0 0,1 0 0 0 0,-1-1 0 0 0,-1 1 0 0 0,1-1 0 0 0,0 1 0 0 0,-1-1 0 0 0,3-6 0 0 0,3-7 68 0 0,8-26-1 0 0,-10 25-57 0 0,4-9-6 0 0,49-127 33 0 0,-57 145-35 0 0,0 1 17 0 0,12-17 16 0 0,-13 23 145 0 0,8 6 35 0 0,5 4-30 0 0,-7-1-149 0 0,0 0 0 0 0,-1 0 0 0 0,0 1 0 0 0,-1 0 0 0 0,0 0 0 0 0,0 0 0 0 0,7 18 0 0 0,-3-7-24 0 0,0 0-1 0 0,25 35 0 0 0,-29-47-14 0 0,0 0 0 0 0,1 0 0 0 0,0-1-1 0 0,1 0 1 0 0,-1 0 0 0 0,1 0 0 0 0,0-1 0 0 0,1 0-1 0 0,14 8 1 0 0,-17-11 5 0 0,1-1-1 0 0,0 1 0 0 0,0-1 1 0 0,0 0-1 0 0,0 0 1 0 0,0-1-1 0 0,1 1 0 0 0,-1-1 1 0 0,0-1-1 0 0,0 1 1 0 0,0-1-1 0 0,0 0 0 0 0,0-1 1 0 0,0 1-1 0 0,0-1 1 0 0,-1 0-1 0 0,1-1 0 0 0,-1 1 1 0 0,11-7-1 0 0,-3 0 20 0 0,1 0 0 0 0,-2-1 0 0 0,1 0 0 0 0,-2-1 0 0 0,1 0-1 0 0,13-19 1 0 0,-16 18-3 0 0,0-1-1 0 0,-1 0 1 0 0,-1 0-1 0 0,0-1 1 0 0,-1 0-1 0 0,0 0 1 0 0,5-22-1 0 0,-9 28-14 0 0,0 0 1 0 0,0 0-1 0 0,-1 0 0 0 0,-1 0 0 0 0,1-1 1 0 0,-1 1-1 0 0,0 0 0 0 0,-1 0 0 0 0,0-1 1 0 0,0 1-1 0 0,-1 0 0 0 0,0 0 0 0 0,-1 0 1 0 0,1 0-1 0 0,-6-9 0 0 0,8 16-18 0 0,-1 0-1 0 0,1 0 1 0 0,-1 0-1 0 0,1 0 1 0 0,-1 1-1 0 0,0-1 1 0 0,1 0-1 0 0,-1 0 1 0 0,0 1-1 0 0,1-1 1 0 0,-1 0-1 0 0,0 1 1 0 0,0-1-1 0 0,0 1 1 0 0,1-1-1 0 0,-1 1 1 0 0,0-1-1 0 0,0 1 1 0 0,0 0-1 0 0,0-1 1 0 0,0 1-1 0 0,0 0 1 0 0,0 0-1 0 0,0 0 1 0 0,0 0-1 0 0,0 0 1 0 0,-1 0-1 0 0,0 0-11 0 0,0 1 0 0 0,1-1 0 0 0,-1 1-1 0 0,0 0 1 0 0,1-1 0 0 0,-1 1 0 0 0,1 0 0 0 0,-1 0-1 0 0,1 0 1 0 0,-1 1 0 0 0,1-1 0 0 0,0 0 0 0 0,-1 0-1 0 0,0 3 1 0 0,-3 3-11 0 0,0 2-1 0 0,1-1 0 0 0,0 0 1 0 0,0 1-1 0 0,1 0 0 0 0,0 0 1 0 0,1 0-1 0 0,-3 17 0 0 0,1-5 31 0 0,2-13 12 0 0,1 1 0 0 0,-1-1 1 0 0,2 1-1 0 0,-1-1 0 0 0,1 1 0 0 0,1-1 0 0 0,-1 1 0 0 0,2-1 0 0 0,-1 1 0 0 0,4 11 0 0 0,-3-14 23 0 0,1 0-1 0 0,-1-1 1 0 0,1 0 0 0 0,0 1-1 0 0,0-1 1 0 0,0 0-1 0 0,1 0 1 0 0,0-1-1 0 0,0 1 1 0 0,0-1-1 0 0,1 0 1 0 0,-1 0 0 0 0,1 0-1 0 0,0-1 1 0 0,9 6-1 0 0,-9-7-53 0 0,0 1-1 0 0,0-1 1 0 0,0-1-1 0 0,0 1 1 0 0,1-1-1 0 0,-1 1 0 0 0,0-1 1 0 0,8 0-1 0 0,12-3-4849 0 0,-8-1-824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20.702"/>
    </inkml:context>
    <inkml:brush xml:id="br0">
      <inkml:brushProperty name="width" value="0.05" units="cm"/>
      <inkml:brushProperty name="height" value="0.05" units="cm"/>
    </inkml:brush>
  </inkml:definitions>
  <inkml:trace contextRef="#ctx0" brushRef="#br0">173 1 5063 0 0,'0'0'232'0'0,"-2"0"250"0"0,-61 14 7830 0 0,61-13-8204 0 0,0 0 0 0 0,0 0 1 0 0,0 0-1 0 0,1 0 0 0 0,-1 1 1 0 0,0-1-1 0 0,0 0 0 0 0,1 1 1 0 0,-1 0-1 0 0,-1 2 0 0 0,-1 0 97 0 0,0 1-76 0 0,0 0 1 0 0,0 0 0 0 0,0 0-1 0 0,1 0 1 0 0,0 1 0 0 0,0 0-1 0 0,0-1 1 0 0,1 1 0 0 0,0 0-1 0 0,0 0 1 0 0,1 0 0 0 0,-1 1-1 0 0,1-1 1 0 0,1 0 0 0 0,-1 0-1 0 0,1 1 1 0 0,0-1 0 0 0,2 11-1 0 0,0 0-50 0 0,2 0-1 0 0,0 0 0 0 0,0-1 0 0 0,2 1 1 0 0,11 23-1 0 0,11 15-25 0 0,-21-41-53 0 0,-3 0 0 0 0,-4 1 0 0 0,-5-4 0 0 0,-4-2-28 0 0,6-7-36 0 0,1-1 0 0 0,0 0-1 0 0,-1 1 1 0 0,1-1 0 0 0,-1 0 0 0 0,0 0-1 0 0,1 0 1 0 0,-1-1 0 0 0,0 1-1 0 0,1 0 1 0 0,-1-1 0 0 0,0 0 0 0 0,0 0-1 0 0,1 0 1 0 0,-1 0 0 0 0,0 0 0 0 0,-5-2-1 0 0,4 1-156 0 0,0 0-1 0 0,0-1 1 0 0,1 1-1 0 0,-1-1 1 0 0,0 0-1 0 0,1 0 1 0 0,-1-1-1 0 0,1 1 1 0 0,0-1 0 0 0,0 0-1 0 0,-4-4 1 0 0,-2-4-609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28.669"/>
    </inkml:context>
    <inkml:brush xml:id="br0">
      <inkml:brushProperty name="width" value="0.05" units="cm"/>
      <inkml:brushProperty name="height" value="0.05" units="cm"/>
    </inkml:brush>
  </inkml:definitions>
  <inkml:trace contextRef="#ctx0" brushRef="#br0">118 105 8575 0 0,'0'0'780'0'0,"0"-3"-640"0"0,0-5 44 0 0,-1 0 118 0 0,1 0-1 0 0,0 0 1 0 0,1 0 0 0 0,0 0 0 0 0,0 0 0 0 0,4-10 0 0 0,-5 18-301 0 0,0-1 100 0 0,0 0 0 0 0,0 0 1 0 0,1 0-1 0 0,-1 0 0 0 0,0 0 1 0 0,0 0-1 0 0,0 0 1 0 0,0 0-1 0 0,-1 0 0 0 0,1 1 1 0 0,0-1-1 0 0,0 0 0 0 0,0 0 1 0 0,-1 0-1 0 0,1 0 0 0 0,0 0 1 0 0,-1 0-1 0 0,1 1 1 0 0,-1-1-1 0 0,1 0 0 0 0,-1 0 1 0 0,0 1-1 0 0,1-1 0 0 0,-1 0 1 0 0,1 1-1 0 0,-1-1 0 0 0,0 0 1 0 0,0 1-1 0 0,1-1 1 0 0,-1 1-1 0 0,0-1 0 0 0,0 1 1 0 0,0 0-1 0 0,0-1 0 0 0,0 1 1 0 0,1 0-1 0 0,-1 0 0 0 0,0-1 1 0 0,0 1-1 0 0,0 0 1 0 0,-1 0-1 0 0,-4 1 25 0 0,0-1-1 0 0,1 1 1 0 0,-1 0 0 0 0,1 1-1 0 0,-1-1 1 0 0,-6 4 0 0 0,2-1-73 0 0,8-4-48 0 0,1 2 0 0 0,-1-1 0 0 0,1 0 0 0 0,-1 0 0 0 0,1 0 0 0 0,-1 1 0 0 0,1-1 0 0 0,0 1-1 0 0,0-1 1 0 0,-1 1 0 0 0,1-1 0 0 0,0 1 0 0 0,1 0 0 0 0,-2 2 0 0 0,-1 0 1 0 0,-1 4-14 0 0,1 0 0 0 0,-1 0 0 0 0,1 0 0 0 0,1 1 0 0 0,0-1 0 0 0,0 1-1 0 0,0-1 1 0 0,0 15 0 0 0,2-8-20 0 0,0 0-1 0 0,1 0 0 0 0,1 1 1 0 0,4 16-1 0 0,0-2 29 0 0,-1-18-10 0 0,3-1-33 0 0,3-3 32 0 0,3-8 11 0 0,-1-5 0 0 0,-9 2 5 0 0,0-1-1 0 0,-1 0 0 0 0,1 1 0 0 0,-1-1 1 0 0,0-1-1 0 0,0 1 0 0 0,0 0 0 0 0,3-8 1 0 0,1-3 111 0 0,7-22 1 0 0,-10 22-18 0 0,-1 0 0 0 0,-1 0 0 0 0,-1-1 0 0 0,0 1 0 0 0,-1-25 0 0 0,-1 14 59 0 0,0 18-52 0 0,1-12 3 0 0,1 11-44 0 0,-1 7 159 0 0,6 31 74 0 0,-4-21-229 0 0,-1 1 0 0 0,1 0 1 0 0,-1 10-1 0 0,-2 3 40 0 0,0-14-93 0 0,1 0-1 0 0,0-1 0 0 0,1 1 0 0 0,-1 0 1 0 0,1 0-1 0 0,1-1 0 0 0,0 1 0 0 0,3 9 1 0 0,-1-4-6 0 0,4 3-55 0 0,-6-14 71 0 0,2 2-648 0 0,9-4-169 0 0,-9-1-469 0 0,8-3-328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29.340"/>
    </inkml:context>
    <inkml:brush xml:id="br0">
      <inkml:brushProperty name="width" value="0.05" units="cm"/>
      <inkml:brushProperty name="height" value="0.05" units="cm"/>
    </inkml:brush>
  </inkml:definitions>
  <inkml:trace contextRef="#ctx0" brushRef="#br0">46 109 3223 0 0,'-1'2'240'0'0,"-7"18"4695"0"0,-8 31-1 0 0,13-38-4488 0 0,0 0 1 0 0,1 0-1 0 0,0 23 1 0 0,-3 51-183 0 0,0-14-39 0 0,5-59-158 0 0,0-4-39 0 0,0-8 133 0 0,1-4-73 0 0,4-3-36 0 0,-1 0 1 0 0,0-1-1 0 0,-1 0 0 0 0,1 1 0 0 0,-1-1 0 0 0,0 0 0 0 0,-1-1 1 0 0,4-10-1 0 0,1-3 53 0 0,16-39 30 0 0,3 0 1 0 0,58-95 0 0 0,-82 149-127 0 0,-1 4-3 0 0,0-1 0 0 0,0 1 1 0 0,0-1-1 0 0,0 1 1 0 0,0-1-1 0 0,0 1 1 0 0,0-1-1 0 0,1 1 1 0 0,-1 0-1 0 0,0 0 1 0 0,4-2-1 0 0,3-3 86 0 0,-7 5-1 0 0,2 1-22 0 0,12 2 89 0 0,-12 3-97 0 0,-2-3-17 0 0,1 2 10 0 0,0-1 0 0 0,-1 1 0 0 0,1 0 0 0 0,-1 0 0 0 0,0 0 0 0 0,0 0 0 0 0,0 0 0 0 0,0 0 0 0 0,-1 0 0 0 0,0 7 0 0 0,0 5 126 0 0,-3 21-1 0 0,-5 88 90 0 0,6-55-186 0 0,2-56-83 0 0,0-1 0 0 0,0-12 0 0 0,0 0 0 0 0,0-1 0 0 0,0 1 0 0 0,0 0 0 0 0,0-1 0 0 0,0 1 0 0 0,0-1 0 0 0,0 1 0 0 0,1 0 0 0 0,-1-1 0 0 0,0 1 0 0 0,0-1 0 0 0,1 1 0 0 0,-1-1 0 0 0,1 2 0 0 0,0-2 2 0 0,-1 0 0 0 0,1 0-1 0 0,0 0 1 0 0,0 0 0 0 0,0 0-1 0 0,-1 0 1 0 0,1 0 0 0 0,0-1 0 0 0,0 1-1 0 0,-1 0 1 0 0,1 0 0 0 0,0-1 0 0 0,0 1-1 0 0,-1 0 1 0 0,1-1 0 0 0,0 1-1 0 0,-1-1 1 0 0,1 1 0 0 0,0-1 0 0 0,0 0-1 0 0,15-14 35 0 0,0-9 59 0 0,-1 0-1 0 0,-1-1 0 0 0,-1-1 1 0 0,13-38-1 0 0,19-35 424 0 0,-36 82-402 0 0,0 0 1 0 0,13-19-1 0 0,1 0 23 0 0,-20 33-86 0 0,2-4-28 0 0,-1 5 37 0 0,5 2 28 0 0,-8 0-78 0 0,0 0-1 0 0,-1 1 1 0 0,1-1 0 0 0,0 0-1 0 0,0 1 1 0 0,-1-1 0 0 0,1 0-1 0 0,0 1 1 0 0,0-1 0 0 0,-1 1-1 0 0,1-1 1 0 0,-1 1 0 0 0,1-1-1 0 0,0 1 1 0 0,-1 0-1 0 0,1-1 1 0 0,-1 1 0 0 0,1 0-1 0 0,0 0 1 0 0,0 1 23 0 0,2 2 37 0 0,1 0 0 0 0,-1 1 1 0 0,0-1-1 0 0,-1 1 0 0 0,1 0 0 0 0,-1-1 0 0 0,0 1 0 0 0,3 9 1 0 0,-1 4 70 0 0,3 23 0 0 0,-5-28-113 0 0,0-1 0 0 0,0 1 0 0 0,9 21 0 0 0,-9-27-30 0 0,2 0 0 0 0,-1 0 0 0 0,1-1 0 0 0,6 10 0 0 0,1-5 0 0 0,-6-8-41 0 0,0 0 0 0 0,0 0 0 0 0,0 0 0 0 0,0-1 0 0 0,0 0 0 0 0,1 0 0 0 0,-1-1 0 0 0,1 1 0 0 0,-1-1 0 0 0,1 0 0 0 0,0-1 0 0 0,-1 1 0 0 0,1-1 0 0 0,0 0 0 0 0,-1 0 0 0 0,1-1 0 0 0,6-1 0 0 0,4-1-474 0 0,-1-1 0 0 0,0 0-1 0 0,0-1 1 0 0,-1-1 0 0 0,17-8 0 0 0,-4-1-1281 0 0,3-2-75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30.017"/>
    </inkml:context>
    <inkml:brush xml:id="br0">
      <inkml:brushProperty name="width" value="0.05" units="cm"/>
      <inkml:brushProperty name="height" value="0.05" units="cm"/>
    </inkml:brush>
  </inkml:definitions>
  <inkml:trace contextRef="#ctx0" brushRef="#br0">80 115 1375 0 0,'0'0'10386'0'0,"2"0"-9590"0"0,7 1-35 0 0,-7-1 568 0 0,0 0-689 0 0,0-1-479 0 0,-1 0 0 0 0,1 0 0 0 0,0 0 0 0 0,-1 0 0 0 0,0 0 0 0 0,1 0 0 0 0,-1 0 0 0 0,0-1 0 0 0,1 1 0 0 0,-1 0 0 0 0,0-1 0 0 0,0 1 0 0 0,0-1 1 0 0,0 0-1 0 0,0 1 0 0 0,1-3 0 0 0,-2 1 69 0 0,1 1-7 0 0,3-8-88 0 0,-1-1 0 0 0,3-16 0 0 0,-7 24-87 0 0,-2-6-24 0 0,3 8-21 0 0,-1 0 1 0 0,1-1-1 0 0,-1 1 0 0 0,1 0 0 0 0,-1-1 1 0 0,0 1-1 0 0,0 0 0 0 0,1 0 0 0 0,-1 0 1 0 0,0 0-1 0 0,0 0 0 0 0,0 0 0 0 0,0 0 1 0 0,-1 0-1 0 0,1 0 0 0 0,0 0 0 0 0,-2-1 0 0 0,0 1 10 0 0,2 0-10 0 0,0 1 1 0 0,0-1-1 0 0,0 1 0 0 0,0-1 1 0 0,0 1-1 0 0,0 0 1 0 0,0-1-1 0 0,-1 1 0 0 0,1 0 1 0 0,0 0-1 0 0,0 0 0 0 0,0 0 1 0 0,0 0-1 0 0,0 0 1 0 0,-3 0-1 0 0,-3 1 50 0 0,5-1-57 0 0,1 0 1 0 0,-1 0 0 0 0,0 0 0 0 0,0 0 0 0 0,1 0-1 0 0,-1 1 1 0 0,0-1 0 0 0,1 1 0 0 0,-1-1 0 0 0,0 1-1 0 0,1 0 1 0 0,-1-1 0 0 0,1 1 0 0 0,-1 0 0 0 0,1 0-1 0 0,-1 0 1 0 0,1 0 0 0 0,0 1 0 0 0,-1-1 0 0 0,1 0-1 0 0,0 0 1 0 0,0 1 0 0 0,0-1 0 0 0,0 1 0 0 0,-1 1-1 0 0,0 0 10 0 0,-4 8-6 0 0,1 0 0 0 0,0 0 0 0 0,1 0 0 0 0,-5 19 0 0 0,6-16 57 0 0,0 1-1 0 0,1-1 1 0 0,0 1-1 0 0,2 28 1 0 0,1-36 13 0 0,0-1 0 0 0,0 1 1 0 0,1-1-1 0 0,0 1 0 0 0,0-1 1 0 0,1 1-1 0 0,0-1 0 0 0,0 0 1 0 0,0 0-1 0 0,6 8 0 0 0,-7-12-45 0 0,0-1 0 0 0,0 1 0 0 0,0 0 0 0 0,0 0 0 0 0,0-1 0 0 0,0 1 0 0 0,0-1 0 0 0,0 1 0 0 0,0-1 0 0 0,1 0 0 0 0,-1 0 0 0 0,1 0 0 0 0,-1 0 0 0 0,1-1 0 0 0,-1 1 0 0 0,1-1 0 0 0,-1 1 0 0 0,1-1 0 0 0,-1 0 0 0 0,1 0 0 0 0,3 0 0 0 0,3-1 8 0 0,0 0 0 0 0,0 0 0 0 0,0-1 0 0 0,14-4 0 0 0,3-4-494 0 0,0 0 0 0 0,0-2 0 0 0,-1-1 0 0 0,25-17 0 0 0,-27 14-6237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31.142"/>
    </inkml:context>
    <inkml:brush xml:id="br0">
      <inkml:brushProperty name="width" value="0.05" units="cm"/>
      <inkml:brushProperty name="height" value="0.05" units="cm"/>
    </inkml:brush>
  </inkml:definitions>
  <inkml:trace contextRef="#ctx0" brushRef="#br0">0 1 1375 0 0,'0'0'3602'0'0,"0"3"-1673"0"0,0 4-871 0 0,0 4 14 0 0,0 0 1 0 0,4 19 0 0 0,16 101 993 0 0,-7-35-1732 0 0,6 49-107 0 0,-8-52-173 0 0,-4-18-642 0 0,-7-73 431 0 0,-1-4-711 0 0,-3-4 852 0 0,1-1 0 0 0,0 1 0 0 0,0-1 0 0 0,0 1 0 0 0,1-1 0 0 0,0 0 0 0 0,-2-13 1 0 0,-5-56-100 0 0,7 45 61 0 0,0 13 49 0 0,2 0 1 0 0,0 0-1 0 0,1 0 0 0 0,4-24 1 0 0,-3 33 158 0 0,0 0 1 0 0,0 0 0 0 0,1 0 0 0 0,0 1-1 0 0,0-1 1 0 0,1 1 0 0 0,0 0-1 0 0,1 0 1 0 0,0 0 0 0 0,8-10 0 0 0,-12 17-58 0 0,1-1 1 0 0,-1 1-1 0 0,1 0 1 0 0,-1-1-1 0 0,1 1 1 0 0,-1 0-1 0 0,1 0 1 0 0,0 0-1 0 0,-1 0 1 0 0,1 0-1 0 0,0 0 1 0 0,0 1-1 0 0,0-1 1 0 0,0 0-1 0 0,0 1 1 0 0,0 0-1 0 0,0-1 1 0 0,-1 1-1 0 0,1 0 1 0 0,0 0-1 0 0,0 0 1 0 0,0 0-1 0 0,0 0 1 0 0,0 1-1 0 0,0-1 1 0 0,0 1-1 0 0,0-1 1 0 0,0 1-1 0 0,0 0 1 0 0,0 0-1 0 0,-1-1 1 0 0,1 1-1 0 0,3 3 1 0 0,0 0 132 0 0,0 0 0 0 0,0 0-1 0 0,0 1 1 0 0,0 0 0 0 0,-1 0 0 0 0,0 0 0 0 0,0 0 0 0 0,6 12 0 0 0,-7-10-193 0 0,0 0 0 0 0,0 0 0 0 0,-1 0 1 0 0,0 1-1 0 0,0-1 0 0 0,-1 1 1 0 0,1 9-1 0 0,-1-1-30 0 0,-1 1-1 0 0,-3 21 1 0 0,2-31-36 0 0,0 0 0 0 0,-1 0 0 0 0,0-1 0 0 0,0 1 0 0 0,0-1 0 0 0,-1 1 0 0 0,0-1 0 0 0,-1 0 0 0 0,1 0 0 0 0,-1-1 0 0 0,0 1 0 0 0,-9 8 0 0 0,0-1-565 0 0,0-1 0 0 0,-1 0 0 0 0,-22 13 0 0 0,34-23 327 0 0,0-1 0 0 0,0 0 1 0 0,0 0-1 0 0,0 0 0 0 0,0 0 0 0 0,0 0 0 0 0,0-1 1 0 0,0 1-1 0 0,0-1 0 0 0,-4 1 0 0 0,5-2 173 0 0,-1 0 0 0 0,1 0 0 0 0,-1 0 0 0 0,1 0-1 0 0,-1 0 1 0 0,1 0 0 0 0,0 0 0 0 0,0 0 0 0 0,0-1 0 0 0,-1 1-1 0 0,1 0 1 0 0,0-1 0 0 0,1 1 0 0 0,-1-1 0 0 0,0 1 0 0 0,0-1-1 0 0,1 0 1 0 0,-2-2 0 0 0,1-2 42 0 0,1 0 0 0 0,-1-1 1 0 0,1 1-1 0 0,1 0 0 0 0,-1 0 0 0 0,3-11 0 0 0,0 5 19 0 0,-2 8 43 0 0,0 1 1 0 0,0-1 0 0 0,0 0-1 0 0,0 1 1 0 0,0-1-1 0 0,1 1 1 0 0,0-1-1 0 0,0 1 1 0 0,0 0 0 0 0,0 0-1 0 0,0 0 1 0 0,4-4-1 0 0,-3 4 89 0 0,1 0-1 0 0,-1 0 1 0 0,0 0-1 0 0,1 0 1 0 0,0 1-1 0 0,-1-1 0 0 0,1 1 1 0 0,0 0-1 0 0,0 0 1 0 0,0 1-1 0 0,6-2 1 0 0,-7 2-13 0 0,0 1 0 0 0,0 0 1 0 0,0 0-1 0 0,0 0 1 0 0,0 0-1 0 0,0 0 1 0 0,0 1-1 0 0,0-1 1 0 0,0 1-1 0 0,-1 0 1 0 0,1 0-1 0 0,0 0 1 0 0,0 0-1 0 0,-1 0 0 0 0,1 1 1 0 0,0-1-1 0 0,-1 1 1 0 0,3 2-1 0 0,29 24 877 0 0,12 8 313 0 0,-41-32-1160 0 0,1 0 0 0 0,0-1-1 0 0,0 0 1 0 0,0 0-1 0 0,0-1 1 0 0,8 3-1 0 0,-11-4-90 0 0,0-1 1 0 0,0 1-1 0 0,0-1 0 0 0,1 0 0 0 0,-1 0 1 0 0,0 0-1 0 0,0 0 0 0 0,0 0 0 0 0,0-1 0 0 0,0 1 1 0 0,0-1-1 0 0,0 0 0 0 0,0 0 0 0 0,0 0 1 0 0,0 0-1 0 0,0-1 0 0 0,-1 1 0 0 0,1-1 0 0 0,0 0 1 0 0,-1 0-1 0 0,1 0 0 0 0,-1 0 0 0 0,0 0 1 0 0,0 0-1 0 0,3-4 0 0 0,3-4 21 0 0,-1-2 1 0 0,0 1-1 0 0,0-1 0 0 0,7-19 0 0 0,-6 13 67 0 0,-1 5-106 0 0,-2-1 0 0 0,1 0 1 0 0,-2-1-1 0 0,0 1 0 0 0,0-1 0 0 0,-2 0 0 0 0,0 0 0 0 0,1-23 0 0 0,-10 2-7 0 0,6 27 24 0 0,0 7 1195 0 0,0 16-1007 0 0,1 4-103 0 0,1 0 0 0 0,0 1 0 0 0,5 19 0 0 0,2 24 340 0 0,-7-49-429 0 0,4 0-37 0 0,-5-12-332 0 0,4 7 874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31.474"/>
    </inkml:context>
    <inkml:brush xml:id="br0">
      <inkml:brushProperty name="width" value="0.05" units="cm"/>
      <inkml:brushProperty name="height" value="0.05" units="cm"/>
    </inkml:brush>
  </inkml:definitions>
  <inkml:trace contextRef="#ctx0" brushRef="#br0">0 0 8287 0 0,'0'0'7400'0'0,"3"1"-7458"0"0,8 4-1313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32.559"/>
    </inkml:context>
    <inkml:brush xml:id="br0">
      <inkml:brushProperty name="width" value="0.05" units="cm"/>
      <inkml:brushProperty name="height" value="0.05" units="cm"/>
    </inkml:brush>
  </inkml:definitions>
  <inkml:trace contextRef="#ctx0" brushRef="#br0">3 739 4143 0 0,'0'0'11659'0'0,"0"3"-11287"0"0,-3 77 1113 0 0,3-24-1321 0 0,0-25-164 0 0,3-4-160 0 0,-3-25 78 0 0,3-3-236 0 0,-1 1 309 0 0,1-1 0 0 0,0 0 0 0 0,0 0 0 0 0,0 0 0 0 0,-1-1 0 0 0,1 1 0 0 0,-1 0 0 0 0,1-1 0 0 0,-1 0-1 0 0,0 0 1 0 0,1 0 0 0 0,2-4 0 0 0,0 0 7 0 0,-1 0 0 0 0,0-1 0 0 0,0 1 0 0 0,3-9 0 0 0,3-9 2 0 0,13-49 0 0 0,-7 19 0 0 0,2 11 0 0 0,-12 32 0 0 0,2 2 0 0 0,2 3 0 0 0,-8 6 15 0 0,-1 1 0 0 0,1-1 0 0 0,0 0 0 0 0,0 1 0 0 0,0-1 0 0 0,-1 1 0 0 0,1-1 0 0 0,0 1 0 0 0,0 0 0 0 0,-1 0 0 0 0,1 0 0 0 0,-1 0 0 0 0,1 0 0 0 0,-1 0 0 0 0,1 0 0 0 0,1 3 0 0 0,21 22 229 0 0,-24-26-239 0 0,6 8 52 0 0,-1 0 0 0 0,0 1 0 0 0,5 10 1 0 0,-6-10-23 0 0,1 0 1 0 0,10 14 0 0 0,-1-4 0 0 0,-7-10 23 0 0,-1 0-1 0 0,2-1 0 0 0,-1 1 0 0 0,14 10 1 0 0,-16-15-41 0 0,1-1 0 0 0,0 1 0 0 0,0-1 1 0 0,0 0-1 0 0,0-1 0 0 0,1 1 0 0 0,-1-1 1 0 0,1-1-1 0 0,-1 1 0 0 0,14 0 0 0 0,-16-1-18 0 0,1-1 0 0 0,-1 0 0 0 0,0-1 0 0 0,0 1 0 0 0,0-1 0 0 0,1 0 0 0 0,-1 0 0 0 0,0 0 0 0 0,4-2 0 0 0,34-19 0 0 0,-22 11 0 0 0,-13 7 10 0 0,0 0-1 0 0,0-1 1 0 0,-1 0 0 0 0,1-1-1 0 0,-1 0 1 0 0,-1 0-1 0 0,1 0 1 0 0,-1 0 0 0 0,0-1-1 0 0,0 0 1 0 0,4-9-1 0 0,4-10 77 0 0,18-51-1 0 0,-24 58-68 0 0,-4 10 11 0 0,0 0-1 0 0,-1-1 1 0 0,0 1 0 0 0,0-1 0 0 0,-1 0 0 0 0,-1 1-1 0 0,1-1 1 0 0,-2 0 0 0 0,1 0 0 0 0,-1 1-1 0 0,-5-20 1 0 0,4 18-16 0 0,2 9-5 0 0,-1 0-1 0 0,1 0 1 0 0,-1 0 0 0 0,1-1-1 0 0,-1 1 1 0 0,0 0 0 0 0,-1-2 0 0 0,-4-5 3 0 0,-3 4 1 0 0,-2 4 32 0 0,8 1-43 0 0,1 1 1 0 0,0 0 0 0 0,0 0 0 0 0,0-1-1 0 0,-1 1 1 0 0,1 0 0 0 0,0 1 0 0 0,0-1-1 0 0,0 0 1 0 0,0 1 0 0 0,1-1 0 0 0,-1 1 0 0 0,0-1-1 0 0,1 1 1 0 0,-1 0 0 0 0,-2 3 0 0 0,-1 3-2 0 0,0 1 0 0 0,-7 15 1 0 0,5-8-1 0 0,3-7 1 0 0,0 0 0 0 0,1 0 0 0 0,1 1 0 0 0,-1-1 0 0 0,1 1 0 0 0,1 0 0 0 0,0-1 0 0 0,0 1 0 0 0,1 0 0 0 0,0 0 0 0 0,1 0 0 0 0,0-1 0 0 0,1 1 0 0 0,0 0 0 0 0,0-1 0 0 0,1 1 0 0 0,4 10 0 0 0,0-7 0 0 0,0 2 0 0 0,1-5-10 0 0,-4-6-33 0 0,7 3 32 0 0,3-4 11 0 0,-11-3 0 0 0,-1-1 0 0 0,1 0 0 0 0,-1 1 0 0 0,1-1 0 0 0,-1 0 0 0 0,1 0 0 0 0,-1 0 0 0 0,0-1 0 0 0,1 1 0 0 0,-1-1 0 0 0,0 1 0 0 0,0-1 0 0 0,0 0 0 0 0,0 1 0 0 0,0-1 0 0 0,-1 0 0 0 0,1 0 0 0 0,0-1 0 0 0,1-2 0 0 0,2-3 0 0 0,-1-1 0 0 0,1 0 0 0 0,5-17 0 0 0,2-26 42 0 0,-4 17-20 0 0,1-9 8 0 0,5-81 0 0 0,-12 96-26 0 0,12-257 220 0 0,-14 267-160 0 0,0 6-64 0 0,1 0 0 0 0,0 0 0 0 0,1 0 0 0 0,0 0 0 0 0,0 0 0 0 0,6-14 0 0 0,-7 26 1159 0 0,0 16-918 0 0,2 40 30 0 0,-6 88-1 0 0,-2-27-175 0 0,5-101-81 0 0,0 39-64 0 0,10 79-1 0 0,-8-118 61 0 0,1 1 0 0 0,0 0 0 0 0,2-1 0 0 0,0 0 0 0 0,0 0 0 0 0,2 0-1 0 0,0-1 1 0 0,0 0 0 0 0,15 21 0 0 0,-18-31-23 0 0,-1 1-1 0 0,1-1 0 0 0,0-1 1 0 0,0 1-1 0 0,0 0 1 0 0,1-1-1 0 0,-1 0 1 0 0,1 0-1 0 0,0 0 1 0 0,7 2-1 0 0,-9-4-60 0 0,-1 0 0 0 0,1 0 0 0 0,0 0 0 0 0,-1-1 0 0 0,1 1 0 0 0,0-1 1 0 0,0 0-1 0 0,0 0 0 0 0,-1 0 0 0 0,1 0 0 0 0,0 0 0 0 0,0-1 0 0 0,-1 1 0 0 0,1-1 0 0 0,0 1 0 0 0,0-1 0 0 0,-1 0 0 0 0,1 0 1 0 0,-1-1-1 0 0,1 1 0 0 0,-1 0 0 0 0,3-3 0 0 0,10-8-701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34.465"/>
    </inkml:context>
    <inkml:brush xml:id="br0">
      <inkml:brushProperty name="width" value="0.05" units="cm"/>
      <inkml:brushProperty name="height" value="0.05" units="cm"/>
    </inkml:brush>
  </inkml:definitions>
  <inkml:trace contextRef="#ctx0" brushRef="#br0">194 198 7831 0 0,'-6'-40'6235'0'0,"-15"14"-3581"0"0,18 22-2437 0 0,0 0 1 0 0,0-1-1 0 0,0 2 0 0 0,-1-1 0 0 0,1 0 0 0 0,-1 1 0 0 0,0-1 0 0 0,0 1 0 0 0,0 0 1 0 0,0 0-1 0 0,-9-4 0 0 0,11 7-196 0 0,1-1-1 0 0,-1 1 1 0 0,1-1-1 0 0,-1 1 1 0 0,0 0 0 0 0,1-1-1 0 0,-1 1 1 0 0,1 0 0 0 0,-1 0-1 0 0,0 0 1 0 0,1 0 0 0 0,-1 1-1 0 0,0-1 1 0 0,1 0 0 0 0,-1 1-1 0 0,1-1 1 0 0,-3 2 0 0 0,0 0 18 0 0,1 0 1 0 0,0 0 0 0 0,0 0-1 0 0,0 1 1 0 0,0-1 0 0 0,-4 7-1 0 0,0-2-39 0 0,1-2 0 0 0,1 1 0 0 0,1-1 0 0 0,-1 1 0 0 0,1 0 0 0 0,0 0 0 0 0,0 1 0 0 0,-4 9 0 0 0,6-9-18 0 0,0 0-1 0 0,0-1 0 0 0,0 1 1 0 0,1 0-1 0 0,0 0 0 0 0,1 0 1 0 0,0 0-1 0 0,0 0 0 0 0,0 0 1 0 0,1 1-1 0 0,0-2 0 0 0,0 1 1 0 0,0 0-1 0 0,1 0 0 0 0,0 0 1 0 0,1-1-1 0 0,0 1 0 0 0,0-1 1 0 0,0 1-1 0 0,1-1 0 0 0,-1 0 1 0 0,1-1-1 0 0,1 1 0 0 0,-1-1 1 0 0,8 7-1 0 0,-10-10 11 0 0,1-1 1 0 0,-1 1 0 0 0,1-1-1 0 0,0 0 1 0 0,-1 0-1 0 0,1 0 1 0 0,0 0 0 0 0,4 1-1 0 0,7 2-8 0 0,-13-4 12 0 0,1 1 1 0 0,0 0-1 0 0,0-1 0 0 0,0 1 0 0 0,0-1 0 0 0,0 0 1 0 0,0 1-1 0 0,0-1 0 0 0,0 0 0 0 0,0 0 0 0 0,0-1 1 0 0,0 1-1 0 0,0 0 0 0 0,0 0 0 0 0,0-1 0 0 0,0 0 1 0 0,0 1-1 0 0,0-1 0 0 0,2-1 0 0 0,-2 0-2 0 0,0 1 1 0 0,0-1-1 0 0,0 0 0 0 0,0 0 0 0 0,0 0 0 0 0,0 0 0 0 0,0 0 0 0 0,-1 0 1 0 0,1 0-1 0 0,-1-1 0 0 0,1 1 0 0 0,1-5 0 0 0,5-11-11 0 0,-5 12 6 0 0,0 0-1 0 0,-1 0 0 0 0,3-10 0 0 0,-1-5-92 0 0,-1 0 0 0 0,-1 0-1 0 0,-1-1 1 0 0,-2-37 0 0 0,-4 44-292 0 0,3 9 291 0 0,7 9 53 0 0,-4-2 47 0 0,6 1-34 0 0,7-1 29 0 0,-11 0 12 0 0,1-1-2 0 0,11-6-12 0 0,-8 4 2 0 0,-1-1 0 0 0,1-1 0 0 0,-1 1 1 0 0,0-1-1 0 0,0 0 0 0 0,0-1 1 0 0,-1 1-1 0 0,1-1 0 0 0,-1 0 1 0 0,7-10-1 0 0,2-2-5 0 0,-6 1 73 0 0,1 1 62 0 0,-8 13-22 0 0,1-6 101 0 0,0 3 720 0 0,0 6-341 0 0,0 9-132 0 0,0 16-160 0 0,10 185 992 0 0,12-66-1260 0 0,1 10-22 0 0,-22-130-1 0 0,3 17-65 0 0,-2 0-1 0 0,-2 0 1 0 0,-5 73 0 0 0,1-102 11 0 0,0 4-132 0 0,-7 31 0 0 0,7-44 157 0 0,1 0-1 0 0,-1 1 0 0 0,1-1 1 0 0,-1 0-1 0 0,0 0 1 0 0,0 0-1 0 0,-1 0 1 0 0,0-1-1 0 0,1 1 1 0 0,-1-1-1 0 0,0 1 1 0 0,-4 2-1 0 0,6-5 24 0 0,0-1 0 0 0,0 1 0 0 0,0 0 0 0 0,0-1-1 0 0,0 1 1 0 0,0-1 0 0 0,0 1 0 0 0,0-1 0 0 0,0 1 0 0 0,0-1-1 0 0,0 0 1 0 0,-1 1 0 0 0,1-1 0 0 0,0 0 0 0 0,0 0 0 0 0,0 0-1 0 0,-1 0 1 0 0,1 0 0 0 0,0 0 0 0 0,0 0 0 0 0,0-1 0 0 0,-2 1 0 0 0,1-1-8 0 0,0 0 0 0 0,0 0 1 0 0,0-1-1 0 0,0 1 1 0 0,0 0-1 0 0,0-1 1 0 0,0 1-1 0 0,0-1 1 0 0,1 0-1 0 0,-4-2 1 0 0,1-2-11 0 0,0 0 1 0 0,1 1-1 0 0,-1-1 1 0 0,1-1 0 0 0,0 1-1 0 0,1 0 1 0 0,-3-7-1 0 0,3 1 83 0 0,1 1 0 0 0,-1 0 0 0 0,2 0 0 0 0,-1-1 1 0 0,2 1-1 0 0,-1 0 0 0 0,2-1 0 0 0,2-10 0 0 0,1-2 173 0 0,2 1 0 0 0,16-39 0 0 0,64-117 413 0 0,-35 71-1493 0 0,-33 72 314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35.441"/>
    </inkml:context>
    <inkml:brush xml:id="br0">
      <inkml:brushProperty name="width" value="0.05" units="cm"/>
      <inkml:brushProperty name="height" value="0.05" units="cm"/>
    </inkml:brush>
  </inkml:definitions>
  <inkml:trace contextRef="#ctx0" brushRef="#br0">145 0 919 0 0,'-14'15'918'0'0,"-23"31"0"0"0,24-27 830 0 0,1 1 0 0 0,1 0 0 0 0,-12 29 0 0 0,15-29 3 0 0,2 0-1 0 0,0 0 0 0 0,-6 39 0 0 0,10-42-1133 0 0,1 1 0 0 0,2 27 0 0 0,1-30-599 0 0,0-1-1 0 0,0 1 0 0 0,2-1 1 0 0,0 0-1 0 0,8 18 1 0 0,-8-23-43 0 0,0 0 0 0 0,1 0 0 0 0,0 0 0 0 0,0-1 0 0 0,1 0 0 0 0,1 0 0 0 0,-1 0 0 0 0,13 11 0 0 0,-14-15-16 0 0,-3-2 28 0 0,0 0 0 0 0,0-1 0 0 0,1 1 0 0 0,-1-1 0 0 0,0 1 0 0 0,1-1-1 0 0,-1 0 1 0 0,1 0 0 0 0,-1 0 0 0 0,1 0 0 0 0,-1 0 0 0 0,1-1 0 0 0,4 1 0 0 0,-4 0 9 0 0,1-1 0 0 0,0 0-1 0 0,0 0 1 0 0,0 0-1 0 0,-1-1 1 0 0,1 1 0 0 0,0-1-1 0 0,-1 0 1 0 0,1 0 0 0 0,0 0-1 0 0,-1 0 1 0 0,1-1 0 0 0,-1 0-1 0 0,0 1 1 0 0,1-1 0 0 0,-1 0-1 0 0,0-1 1 0 0,0 1 0 0 0,4-5-1 0 0,1-1 28 0 0,0 0-1 0 0,-1 0 1 0 0,0-1-1 0 0,0 0 1 0 0,8-15-1 0 0,0-5 39 0 0,-2 0 0 0 0,0-2-1 0 0,13-48 1 0 0,-23 50 3 0 0,-3 27 224 0 0,0 4-207 0 0,-3 16 53 0 0,2-1 0 0 0,0 25 0 0 0,1-34-81 0 0,1 1 0 0 0,0-1 1 0 0,1 0-1 0 0,0 0 0 0 0,0 0 1 0 0,0 0-1 0 0,6 11 0 0 0,-7-17-35 0 0,0-1 0 0 0,-1 1 1 0 0,1 0-1 0 0,0-1 0 0 0,0 1 0 0 0,0-1 0 0 0,0 1 0 0 0,0-1 0 0 0,0 0 0 0 0,0 0 0 0 0,1 1 0 0 0,-1-1 1 0 0,0 0-1 0 0,1 0 0 0 0,-1 0 0 0 0,1 0 0 0 0,-1 0 0 0 0,1-1 0 0 0,-1 1 0 0 0,1 0 0 0 0,0-1 0 0 0,-1 1 1 0 0,1-1-1 0 0,0 1 0 0 0,0-1 0 0 0,-1 0 0 0 0,1 0 0 0 0,0 0 0 0 0,0 0 0 0 0,-1 0 0 0 0,1 0 0 0 0,3-1 1 0 0,-1-1-6 0 0,-1 1 0 0 0,1-1 1 0 0,0 0-1 0 0,0 0 0 0 0,-1 0 1 0 0,1-1-1 0 0,-1 1 0 0 0,0-1 1 0 0,0 0-1 0 0,0 0 0 0 0,0 0 1 0 0,0 0-1 0 0,-1-1 0 0 0,3-3 1 0 0,1-1-8 0 0,-1-1-1 0 0,-1 1 1 0 0,0-1 0 0 0,6-18 0 0 0,-7 18-12 0 0,-1 0 0 0 0,-1-1 1 0 0,0 1-1 0 0,0-1 0 0 0,0 0 0 0 0,-2 1 1 0 0,1-1-1 0 0,-1 1 0 0 0,-3-12 1 0 0,3 15 0 0 0,0 0 1 0 0,0 1 0 0 0,-1-1-1 0 0,0 1 1 0 0,-1 0 0 0 0,1-1-1 0 0,-1 1 1 0 0,0 0 0 0 0,0 1-1 0 0,0-1 1 0 0,-1 0 0 0 0,0 1-1 0 0,0 0 1 0 0,0 0 0 0 0,0 0-1 0 0,-8-5 1 0 0,10 8 1 0 0,1 0 0 0 0,-1 0 0 0 0,0 1 0 0 0,0-1 0 0 0,1 0 0 0 0,-1 1 0 0 0,0-1 0 0 0,0 1 0 0 0,0 0 0 0 0,0 0 0 0 0,0 0 0 0 0,0 0 0 0 0,0 0 0 0 0,0 0 0 0 0,0 0 0 0 0,1 0 0 0 0,-1 1 0 0 0,0-1 0 0 0,0 1 0 0 0,0 0 0 0 0,0-1 0 0 0,1 1 0 0 0,-1 0 0 0 0,0 0 0 0 0,1 0 0 0 0,-4 2 0 0 0,1 1-4 0 0,-1 1 0 0 0,1-1 0 0 0,-1 0 0 0 0,1 1 0 0 0,1 0 1 0 0,-7 9-1 0 0,10-12 36 0 0,-1 0-1 0 0,1 0 1 0 0,0 0 0 0 0,0 1 0 0 0,-1-1 0 0 0,1 0-1 0 0,1 0 1 0 0,-1 0 0 0 0,0 0 0 0 0,0 0 0 0 0,1 0-1 0 0,-1 0 1 0 0,1 1 0 0 0,0-1 0 0 0,0 0 0 0 0,-1-1-1 0 0,1 1 1 0 0,0 0 0 0 0,3 3 0 0 0,-3-3-22 0 0,1 0-1 0 0,0-1 1 0 0,0 1 0 0 0,1 0 0 0 0,-1-1-1 0 0,0 0 1 0 0,0 1 0 0 0,1-1 0 0 0,-1 0-1 0 0,1 0 1 0 0,-1 0 0 0 0,1-1 0 0 0,0 1-1 0 0,-1 0 1 0 0,1-1 0 0 0,-1 0 0 0 0,1 0-1 0 0,0 0 1 0 0,-1 0 0 0 0,4 0 0 0 0,1-1 7 0 0,-1 0 0 0 0,0 0 0 0 0,1 0 0 0 0,-1-1 1 0 0,0 0-1 0 0,11-5 0 0 0,-9 3-5 0 0,14-7-720 0 0,0 0 0 0 0,25-20 0 0 0,-30 18-6157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3:25:19.962"/>
    </inkml:context>
    <inkml:brush xml:id="br0">
      <inkml:brushProperty name="width" value="0.1" units="cm"/>
      <inkml:brushProperty name="height" value="0.1" units="cm"/>
      <inkml:brushProperty name="color" value="#00A0D7"/>
    </inkml:brush>
  </inkml:definitions>
  <inkml:trace contextRef="#ctx0" brushRef="#br0">0 1 8927 0 0,'0'0'1527'0'0,"0"1"-907"0"0,1 10-6 0 0,0-1-1 0 0,4 15 1 0 0,1 7-139 0 0,3 41-121 0 0,-3 1 0 0 0,-4 1 0 0 0,-2-1-1 0 0,-12 81 1 0 0,8-116-610 0 0,4 60-1 0 0,1-48-350 0 0,0-43 671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36.472"/>
    </inkml:context>
    <inkml:brush xml:id="br0">
      <inkml:brushProperty name="width" value="0.05" units="cm"/>
      <inkml:brushProperty name="height" value="0.05" units="cm"/>
    </inkml:brush>
  </inkml:definitions>
  <inkml:trace contextRef="#ctx0" brushRef="#br0">1 167 4143 0 0,'0'0'12558'0'0,"1"2"-12141"0"0,3 2-290 0 0,-1 1 0 0 0,1 0 0 0 0,-2 1 0 0 0,1-1 0 0 0,0 0 1 0 0,-1 1-1 0 0,0 0 0 0 0,0-1 0 0 0,-1 1 0 0 0,2 8 0 0 0,0 9 142 0 0,0 33 0 0 0,0 0-129 0 0,0-26-102 0 0,0 8-12 0 0,2-1 0 0 0,2 0 0 0 0,17 57-1 0 0,-22-85-25 0 0,0-5 0 0 0,-1-1 0 0 0,1 1 0 0 0,-1-1 0 0 0,1 1 0 0 0,0-1 0 0 0,0 0 0 0 0,0 0 0 0 0,6 5 0 0 0,3 5 0 0 0,3-5 0 0 0,3-4 0 0 0,1-4 0 0 0,-9-2 7 0 0,0-1-1 0 0,0 1 1 0 0,-1-1-1 0 0,1-1 1 0 0,-1 0-1 0 0,0 0 1 0 0,0-1-1 0 0,0 1 1 0 0,-1-2-1 0 0,0 1 1 0 0,0-1-1 0 0,0 0 1 0 0,-1-1-1 0 0,12-13 1 0 0,1-5 60 0 0,-1-2 1 0 0,28-53-1 0 0,-41 72-55 0 0,-1-1-1 0 0,0 0 1 0 0,-1 0-1 0 0,0 0 1 0 0,-1-1-1 0 0,1 1 1 0 0,-2 0-1 0 0,1-1 1 0 0,-2 0-1 0 0,1 1 1 0 0,-1-1 0 0 0,0 0-1 0 0,-1 1 1 0 0,0-1-1 0 0,-1 1 1 0 0,-3-12-1 0 0,4 18-11 0 0,0 1 0 0 0,0-1 0 0 0,-1 1 0 0 0,1-1 0 0 0,0 1 0 0 0,-1 0 0 0 0,-1-3 0 0 0,-7-3 0 0 0,7 8-13 0 0,1-1 1 0 0,0 0-1 0 0,-1 0 0 0 0,0 1 0 0 0,1-1 0 0 0,-1 1 1 0 0,1 0-1 0 0,-1 0 0 0 0,0 0 0 0 0,1 0 0 0 0,-1 0 1 0 0,1 1-1 0 0,-1-1 0 0 0,1 1 0 0 0,-1 0 0 0 0,1-1 0 0 0,-1 1 1 0 0,1 0-1 0 0,-1 0 0 0 0,1 1 0 0 0,0-1 0 0 0,-2 2 1 0 0,-1 0-28 0 0,1 0 1 0 0,0 0-1 0 0,0 0 1 0 0,0 1 0 0 0,1-1-1 0 0,-1 1 1 0 0,1 0-1 0 0,0 0 1 0 0,0 1 0 0 0,-3 5-1 0 0,-3 6-9 0 0,2 1-1 0 0,0 1 0 0 0,1-1 1 0 0,-6 27-1 0 0,9-23 51 0 0,-3 37-1 0 0,6-51-1 0 0,1 1-1 0 0,-1-1 1 0 0,1 1-1 0 0,1-1 1 0 0,-1 1 0 0 0,1-1-1 0 0,0 0 1 0 0,5 10-1 0 0,0-4-46 0 0,1-1 26 0 0,3-2-21 0 0,3-4 32 0 0,-11-6 10 0 0,-1 1 0 0 0,0-1 0 0 0,1 0 0 0 0,-1 0-1 0 0,1 0 1 0 0,-1 0 0 0 0,1 0 0 0 0,-1 0 0 0 0,0-1-1 0 0,1 1 1 0 0,-1-1 0 0 0,1 0 0 0 0,-1 0 0 0 0,0 0 0 0 0,0 0-1 0 0,3-1 1 0 0,-1-1-4 0 0,0 0 0 0 0,-1 0 1 0 0,1 0-1 0 0,-1 0 0 0 0,0-1 0 0 0,0 0 0 0 0,0 1 0 0 0,2-5 0 0 0,3-5-8 0 0,-2 0 1 0 0,0-1-1 0 0,-1 1 0 0 0,6-22 0 0 0,-2-3 13 0 0,4-41-1 0 0,-6 29-51 0 0,-1-5 25 0 0,-3 0 1 0 0,-3-55-1 0 0,-1 44 32 0 0,2 60-5 0 0,-3-19 11 0 0,0 15 50 0 0,2 8 1299 0 0,0 4-1152 0 0,-4 56 56 0 0,2 0 0 0 0,8 69 0 0 0,-1-26-170 0 0,-5-94-83 0 0,1 16 6 0 0,0 1 1 0 0,2-1 0 0 0,7 35 0 0 0,-8-51-20 0 0,0-1 0 0 0,1 1 0 0 0,-1-1 0 0 0,1 1 0 0 0,1-1 0 0 0,7 11 0 0 0,-8-13 1 0 0,0-1 0 0 0,0 0 0 0 0,0 0 0 0 0,0 0 0 0 0,0-1 0 0 0,1 1 0 0 0,0-1 0 0 0,-1 1 1 0 0,1-1-1 0 0,0 0 0 0 0,0-1 0 0 0,6 3 0 0 0,-6-3-78 0 0,1 0 0 0 0,0 0 0 0 0,0-1 1 0 0,0 0-1 0 0,0 0 0 0 0,0 0 0 0 0,0 0 1 0 0,10-2-1 0 0,-2-1-875 0 0,-1-1 0 0 0,14-5 0 0 0,0-1-5449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37.370"/>
    </inkml:context>
    <inkml:brush xml:id="br0">
      <inkml:brushProperty name="width" value="0.05" units="cm"/>
      <inkml:brushProperty name="height" value="0.05" units="cm"/>
    </inkml:brush>
  </inkml:definitions>
  <inkml:trace contextRef="#ctx0" brushRef="#br0">12 448 1839 0 0,'0'0'10387'0'0,"-1"3"-9267"0"0,-2 16 753 0 0,-3 27 0 0 0,5-28-1572 0 0,1-1 0 0 0,0 1-1 0 0,6 30 1 0 0,-3-31-277 0 0,2 12-4 0 0,12 42 0 0 0,-12-55-20 0 0,3-3 0 0 0,-7-13 0 0 0,-1 1 0 0 0,1-1 0 0 0,-1 0 0 0 0,1 1 0 0 0,0-1 0 0 0,-1 0 0 0 0,1 1 0 0 0,0-1 0 0 0,-1 0 0 0 0,1 0 0 0 0,0 0 0 0 0,0 1 0 0 0,-1-1 0 0 0,1 0 0 0 0,0 0 0 0 0,1 0 0 0 0,0-1 3 0 0,0 1 0 0 0,0-1 0 0 0,0 1-1 0 0,0-1 1 0 0,0 0 0 0 0,0 0 0 0 0,0 0 0 0 0,0 0-1 0 0,0 0 1 0 0,0-1 0 0 0,0 1 0 0 0,-1 0 0 0 0,1-1-1 0 0,-1 1 1 0 0,1-1 0 0 0,-1 0 0 0 0,1 1-1 0 0,-1-1 1 0 0,2-4 0 0 0,3-4 35 0 0,0-1 0 0 0,5-17 0 0 0,-4 12-10 0 0,19-48 68 0 0,35-126 0 0 0,-38 92 44 0 0,-23 97-72 0 0,0 0 0 0 0,0 0 0 0 0,1-1 0 0 0,-1 1 0 0 0,0 0 1 0 0,0 0-1 0 0,1 0 0 0 0,-1-1 0 0 0,1 1 0 0 0,-1 0 0 0 0,1 0 1 0 0,0 0-1 0 0,-1 0 0 0 0,2-2 0 0 0,2 20 957 0 0,-3-6-1202 0 0,12 85 617 0 0,-11-77-426 0 0,2 0-1 0 0,0 0 0 0 0,1 0 1 0 0,1-1-1 0 0,9 20 0 0 0,-12-32-13 0 0,0-1 0 0 0,0 1 0 0 0,0-1 0 0 0,0 0 0 0 0,1 0 0 0 0,0 0 0 0 0,0-1 0 0 0,0 1 0 0 0,1-1 0 0 0,-1 0 0 0 0,1 0 0 0 0,0 0 0 0 0,0-1 0 0 0,1 0 0 0 0,-1 0 0 0 0,1 0 0 0 0,-1-1 0 0 0,1 1 0 0 0,0-2 0 0 0,0 1 0 0 0,0 0 0 0 0,0-1 0 0 0,0 0 0 0 0,0-1 0 0 0,1 1 0 0 0,-1-1 0 0 0,0 0 0 0 0,0-1 0 0 0,9-1 0 0 0,-4-2 0 0 0,0 0 0 0 0,0-1 0 0 0,-1 0 0 0 0,0-1 0 0 0,1 0 0 0 0,13-12 0 0 0,-14 11 0 0 0,-4 2 2 0 0,0-1 0 0 0,0 1-1 0 0,0-1 1 0 0,-1 0 0 0 0,0-1 0 0 0,0 1-1 0 0,-1-1 1 0 0,0 0 0 0 0,5-11 0 0 0,1-4 21 0 0,12-44 0 0 0,-12 28-29 0 0,-1 0 0 0 0,-2-1 0 0 0,-1 0 0 0 0,-2 0-1 0 0,-2 0 1 0 0,-2 0 0 0 0,-9-75 0 0 0,5 75-417 0 0,4 37-647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38.193"/>
    </inkml:context>
    <inkml:brush xml:id="br0">
      <inkml:brushProperty name="width" value="0.05" units="cm"/>
      <inkml:brushProperty name="height" value="0.05" units="cm"/>
    </inkml:brush>
  </inkml:definitions>
  <inkml:trace contextRef="#ctx0" brushRef="#br0">246 102 1839 0 0,'0'-2'134'0'0,"-4"-14"3145"0"0,-9-27 5744 0 0,11 38-8486 0 0,0 1 0 0 0,0 0 0 0 0,-1 0 0 0 0,-3-5 1 0 0,4 7-405 0 0,-1 0 1 0 0,1 1-1 0 0,-1-1 1 0 0,1 1-1 0 0,-1 0 0 0 0,1 0 1 0 0,-1 0-1 0 0,0 0 1 0 0,1 0-1 0 0,-1 1 1 0 0,0-1-1 0 0,0 1 1 0 0,0 0-1 0 0,0-1 1 0 0,1 1-1 0 0,-6 1 1 0 0,4 1-81 0 0,0-1 0 0 0,1 1 0 0 0,0 0 0 0 0,-1 0 0 0 0,1 0 1 0 0,0 0-1 0 0,0 1 0 0 0,0-1 0 0 0,0 1 0 0 0,-2 3 0 0 0,3-4-10 0 0,-12 13 54 0 0,2 1 1 0 0,0 0-1 0 0,1 1 1 0 0,1 0-1 0 0,-10 23 1 0 0,7-14-47 0 0,7-15-50 0 0,1 0 1 0 0,1 1-1 0 0,0 0 1 0 0,0 0-1 0 0,1 0 1 0 0,-2 20-1 0 0,5-18-1 0 0,4 2 0 0 0,3-3 0 0 0,5-4 0 0 0,-9-8-2 0 0,-1 0 0 0 0,0 0 0 0 0,1 0 0 0 0,0-1-1 0 0,-1 1 1 0 0,1-1 0 0 0,-1 1 0 0 0,1-1 0 0 0,-1 0 0 0 0,1 0-1 0 0,0 0 1 0 0,-1 0 0 0 0,1-1 0 0 0,-1 1 0 0 0,1 0 0 0 0,0-1 0 0 0,-1 0-1 0 0,1 0 1 0 0,-1 0 0 0 0,0 0 0 0 0,1 0 0 0 0,-1 0 0 0 0,0-1-1 0 0,0 1 1 0 0,1-1 0 0 0,-1 1 0 0 0,-1-1 0 0 0,1 0 0 0 0,3-3-1 0 0,4-6-13 0 0,0 0-1 0 0,-1-1 1 0 0,-1 0-1 0 0,9-16 0 0 0,-8 13 13 0 0,2-7 4 0 0,0-1 0 0 0,-1 0 0 0 0,6-26 0 0 0,-11 37 0 0 0,-2 5 0 0 0,1-3 0 0 0,-1 0 0 0 0,3-21 0 0 0,-5 20 11 0 0,0 7 42 0 0,1-2 13 0 0,0 4 327 0 0,0 5-298 0 0,3 7 3 0 0,-1 0 1 0 0,0 0-1 0 0,3 21 1 0 0,-1 41 136 0 0,-3-30-194 0 0,1-15-49 0 0,2-18-50 0 0,-1-5-12 0 0,-3-2-39 0 0,0 0 0 0 0,1 0 0 0 0,-1 0 0 0 0,1 0 0 0 0,-1 0 0 0 0,1-1 0 0 0,0 1 0 0 0,0 0 0 0 0,0-1 0 0 0,0 0 0 0 0,0 1 0 0 0,0-1 0 0 0,0 0 0 0 0,0 0 0 0 0,1 0 0 0 0,-1-1-1 0 0,0 1 1 0 0,1 0 0 0 0,-1-1 0 0 0,3 1 0 0 0,-1-1-889 0 0,0 0-1 0 0,0 0 1 0 0,-1 0-1 0 0,1 0 0 0 0,0-1 1 0 0,6-1-1 0 0,2-2-4297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38.561"/>
    </inkml:context>
    <inkml:brush xml:id="br0">
      <inkml:brushProperty name="width" value="0.05" units="cm"/>
      <inkml:brushProperty name="height" value="0.05" units="cm"/>
    </inkml:brush>
  </inkml:definitions>
  <inkml:trace contextRef="#ctx0" brushRef="#br0">38 120 1375 0 0,'-1'-2'107'0'0,"-2"-14"1939"0"0,0-1 11375 0 0,-3 30-12535 0 0,1-1-678 0 0,1 0 0 0 0,0 1 1 0 0,1 0-1 0 0,1-1 0 0 0,0 1 0 0 0,1 0 0 0 0,0 26 0 0 0,-1 15 87 0 0,2-39-247 0 0,0-1-25 0 0,0-2 30 0 0,0-10 139 0 0,5-31-90 0 0,0 7-68 0 0,-1-2 157 0 0,1 0 0 0 0,1 1 0 0 0,1-1 0 0 0,1 1 0 0 0,1 1 0 0 0,24-43 1 0 0,-10 21 485 0 0,-22 43-581 0 0,0-1-7 0 0,4-6-29 0 0,0-1-289 0 0,-4 7-767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39.570"/>
    </inkml:context>
    <inkml:brush xml:id="br0">
      <inkml:brushProperty name="width" value="0.05" units="cm"/>
      <inkml:brushProperty name="height" value="0.05" units="cm"/>
    </inkml:brush>
  </inkml:definitions>
  <inkml:trace contextRef="#ctx0" brushRef="#br0">0 38 5527 0 0,'0'0'7370'0'0,"1"1"-6592"0"0,30 114 2639 0 0,-3 64-2656 0 0,-27-133-761 0 0,-1-44-56 0 0,0-4-111 0 0,35-136 263 0 0,-29 120-4 0 0,6-16 389 0 0,17-35 0 0 0,-4 10 212 0 0,6 0-620 0 0,-30 58-253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0.103"/>
    </inkml:context>
    <inkml:brush xml:id="br0">
      <inkml:brushProperty name="width" value="0.05" units="cm"/>
      <inkml:brushProperty name="height" value="0.05" units="cm"/>
    </inkml:brush>
  </inkml:definitions>
  <inkml:trace contextRef="#ctx0" brushRef="#br0">17 1 5983 0 0,'0'0'903'0'0,"-5"7"2517"0"0,3 0-2630 0 0,-1-1 0 0 0,1 1 0 0 0,1 0 0 0 0,-1 0 1 0 0,1-1-1 0 0,1 1 0 0 0,-1 11 0 0 0,6 51-861 0 0,-2-37 500 0 0,17 168-351 0 0,-11-131-67 0 0,-9-67 106 0 0,10-10 11 0 0,-4 3-98 0 0,-1-1-1 0 0,0 0 0 0 0,-1-1 1 0 0,1 1-1 0 0,-1-1 1 0 0,0 0-1 0 0,3-8 1 0 0,18-55 228 0 0,-19 54-208 0 0,31-79 221 0 0,-26 67-203 0 0,-7 17-55 0 0,-3 7-5 0 0,0 1 0 0 0,0 0 1 0 0,0 1-1 0 0,0-1 0 0 0,1 0 1 0 0,-1 0-1 0 0,1 0 0 0 0,0 1 1 0 0,3-5-1 0 0,-2 5 35 0 0,2-2-18 0 0,-3 4 251 0 0,0 0-159 0 0,0 1-85 0 0,1 1 0 0 0,-1-1 0 0 0,0 1 0 0 0,1-1 0 0 0,-1 1-1 0 0,0 0 1 0 0,0 0 0 0 0,0 0 0 0 0,0 0 0 0 0,0 0 0 0 0,-1 0 0 0 0,1 0 0 0 0,0 1-1 0 0,-1-1 1 0 0,0 1 0 0 0,2 3 0 0 0,3 8 132 0 0,7 27 0 0 0,-8-20-127 0 0,0-5-105 0 0,0 1 145 0 0,1-1 1 0 0,13 29-1 0 0,-17-41-157 0 0,0 0 1 0 0,0-1 0 0 0,1 1-1 0 0,-1-1 1 0 0,1 0-1 0 0,0 1 1 0 0,0-1 0 0 0,0-1-1 0 0,0 1 1 0 0,0 0-1 0 0,0-1 1 0 0,1 1 0 0 0,0-1-1 0 0,-1 0 1 0 0,1 0-1 0 0,0-1 1 0 0,5 2 0 0 0,-8-2-186 0 0,1-1 0 0 0,0 0 1 0 0,-1 1-1 0 0,1-1 0 0 0,0 0 1 0 0,0 0-1 0 0,-1 0 0 0 0,1-1 1 0 0,3 0-1 0 0,5-2-1266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0.842"/>
    </inkml:context>
    <inkml:brush xml:id="br0">
      <inkml:brushProperty name="width" value="0.05" units="cm"/>
      <inkml:brushProperty name="height" value="0.05" units="cm"/>
    </inkml:brush>
  </inkml:definitions>
  <inkml:trace contextRef="#ctx0" brushRef="#br0">17 430 6911 0 0,'0'0'623'0'0,"1"1"-514"0"0,1 4-136 0 0,0-2 437 0 0,0 1 0 0 0,0-1 0 0 0,1 1 0 0 0,-1-1 0 0 0,1 0 0 0 0,-1 0 0 0 0,1 0 0 0 0,5 4 3853 0 0,-4-7-4078 0 0,0 0 0 0 0,-1 0 0 0 0,1 0 1 0 0,0-1-1 0 0,0 1 0 0 0,-1-1 0 0 0,1 0 0 0 0,0 0 0 0 0,-1 0 0 0 0,1-1 0 0 0,-1 1 0 0 0,0-1 0 0 0,1 0 0 0 0,2-2 0 0 0,-1 1-72 0 0,0-1 0 0 0,0 0 0 0 0,0-1 0 0 0,-1 1-1 0 0,1-1 1 0 0,-1 0 0 0 0,5-8 0 0 0,-7 10-59 0 0,-1 0 0 0 0,1 0 1 0 0,-1 0-1 0 0,0 0 0 0 0,1 0 0 0 0,-2-1 0 0 0,1 1 0 0 0,0 0 0 0 0,-1-1 1 0 0,1 1-1 0 0,-1-1 0 0 0,0 1 0 0 0,0 0 0 0 0,0-1 0 0 0,-1-3 1 0 0,-1 0-9 0 0,0 1 1 0 0,0-1-1 0 0,0 1 1 0 0,-1 0 0 0 0,0-1-1 0 0,-5-7 1 0 0,7 12-46 0 0,0 0-1 0 0,-1 0 1 0 0,1 0 0 0 0,0 1-1 0 0,-1-1 1 0 0,1 1 0 0 0,-1-1-1 0 0,1 1 1 0 0,-1-1 0 0 0,0 1-1 0 0,0 0 1 0 0,1 0 0 0 0,-1-1-1 0 0,0 1 1 0 0,0 1 0 0 0,0-1-1 0 0,0 0 1 0 0,0 0 0 0 0,-1 1-1 0 0,1 0 1 0 0,0-1 0 0 0,0 1 0 0 0,-4 0-1 0 0,4 0 0 0 0,1 1 0 0 0,-1-1 0 0 0,0 1 0 0 0,1-1 0 0 0,-1 1 0 0 0,1 0 0 0 0,-1 0 0 0 0,1 0 0 0 0,-1 0 0 0 0,1 0 0 0 0,-1 0 0 0 0,1 0 0 0 0,0 0 0 0 0,0 0 0 0 0,0 1 0 0 0,-1-1 0 0 0,1 1 0 0 0,0-1 0 0 0,1 1 0 0 0,-1-1 0 0 0,0 1 0 0 0,0-1 0 0 0,1 1 0 0 0,-1 0 0 0 0,0 1 0 0 0,-2 6 0 0 0,-6 8 44 0 0,0-1-1 0 0,2 2 1 0 0,0-1 0 0 0,1 1-1 0 0,1 0 1 0 0,-3 20-1 0 0,7-31-17 0 0,0-1 0 0 0,1 1-1 0 0,-1-1 1 0 0,1 1-1 0 0,1 0 1 0 0,-1-1-1 0 0,1 1 1 0 0,0-1 0 0 0,1 0-1 0 0,0 1 1 0 0,0-1-1 0 0,0 0 1 0 0,0 0 0 0 0,1 0-1 0 0,0 0 1 0 0,1 0-1 0 0,-1-1 1 0 0,1 1 0 0 0,0-1-1 0 0,9 9 1 0 0,-9-11-26 0 0,0 0 0 0 0,0 0 1 0 0,1-1-1 0 0,-1 0 0 0 0,0 0 0 0 0,1 0 0 0 0,-1 0 1 0 0,1-1-1 0 0,0 0 0 0 0,0 0 0 0 0,-1 0 1 0 0,1 0-1 0 0,0-1 0 0 0,0 0 0 0 0,0 0 1 0 0,0 0-1 0 0,-1 0 0 0 0,1-1 0 0 0,0 0 0 0 0,0 0 1 0 0,7-3-1 0 0,-4 2-20 0 0,0-1 0 0 0,0 0 1 0 0,0-1-1 0 0,0 0 0 0 0,0 0 0 0 0,-1-1 1 0 0,0 0-1 0 0,0 0 0 0 0,0-1 0 0 0,0 0 1 0 0,6-8-1 0 0,-5 4 10 0 0,-1-1-1 0 0,-1 0 1 0 0,0-1 0 0 0,0 1-1 0 0,-1-1 1 0 0,0-1 0 0 0,-1 1-1 0 0,-1 0 1 0 0,4-21 0 0 0,-1-13-36 0 0,0-60 1 0 0,-6 97 44 0 0,1-41-12 0 0,-3 1 0 0 0,-2 0-1 0 0,-11-53 1 0 0,15 101 296 0 0,1 18-142 0 0,1 1 0 0 0,5 22 1 0 0,2 18-81 0 0,-6-13-12 0 0,-2-8-66 0 0,3 0 0 0 0,1 0 0 0 0,14 52 0 0 0,-18-84 9 0 0,1 0-1 0 0,0 0 0 0 0,1 0 1 0 0,-1-1-1 0 0,1 1 1 0 0,4 5-1 0 0,-6-8 1 0 0,0 0-1 0 0,0 0 1 0 0,1-1 0 0 0,-1 1-1 0 0,0 0 1 0 0,1-1 0 0 0,-1 1-1 0 0,1-1 1 0 0,0 1-1 0 0,-1-1 1 0 0,1 0 0 0 0,3 2-1 0 0,0-1-92 0 0,-4-1-91 0 0,3 0 30 0 0,-1-1 1 0 0,1 0-1 0 0,-1 0 1 0 0,0-1-1 0 0,1 1 1 0 0,-1-1 0 0 0,0 0-1 0 0,1 0 1 0 0,-1 0-1 0 0,5-2 1 0 0,8-8-5138 0 0,-6 1-564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1.160"/>
    </inkml:context>
    <inkml:brush xml:id="br0">
      <inkml:brushProperty name="width" value="0.05" units="cm"/>
      <inkml:brushProperty name="height" value="0.05" units="cm"/>
    </inkml:brush>
  </inkml:definitions>
  <inkml:trace contextRef="#ctx0" brushRef="#br0">0 105 9671 0 0,'0'0'8351'0'0,"2"0"-7736"0"0,1 1-523 0 0,0 0 1 0 0,0-1 0 0 0,0 1 0 0 0,1-1 0 0 0,-1 0 0 0 0,0 0 0 0 0,0 0-1 0 0,0-1 1 0 0,0 1 0 0 0,0-1 0 0 0,0 1 0 0 0,0-1 0 0 0,0 0-1 0 0,0 0 1 0 0,0-1 0 0 0,3-1 0 0 0,7-5-60 0 0,0 0 1 0 0,15-12-1 0 0,4-4 11 0 0,17-7-3225 0 0,-39 25-3102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2.384"/>
    </inkml:context>
    <inkml:brush xml:id="br0">
      <inkml:brushProperty name="width" value="0.05" units="cm"/>
      <inkml:brushProperty name="height" value="0.05" units="cm"/>
    </inkml:brush>
  </inkml:definitions>
  <inkml:trace contextRef="#ctx0" brushRef="#br0">127 145 919 0 0,'-3'-1'8123'0'0,"-10"-4"-2026"0"0,11 4-5774 0 0,-1 0 0 0 0,0 0 0 0 0,0 0 1 0 0,1 0-1 0 0,-1 0 0 0 0,0 1 0 0 0,0-1 0 0 0,0 1 0 0 0,0 0 0 0 0,0-1 0 0 0,0 1 0 0 0,-3 1 0 0 0,3 0-263 0 0,1-1-1 0 0,-1 1 1 0 0,0 0-1 0 0,1 0 1 0 0,0 0-1 0 0,-1 0 0 0 0,1 1 1 0 0,-1-1-1 0 0,1 1 1 0 0,0-1-1 0 0,0 1 1 0 0,0 0-1 0 0,0 0 1 0 0,0 0-1 0 0,1 0 0 0 0,-1 0 1 0 0,0 0-1 0 0,1 0 1 0 0,-1 1-1 0 0,1-1 1 0 0,-1 4-1 0 0,-3 5 28 0 0,1 1 0 0 0,0 0 0 0 0,1 1 1 0 0,0-1-1 0 0,1 1 0 0 0,0-1 0 0 0,1 1 0 0 0,1 0 0 0 0,1 18 0 0 0,-1-24-83 0 0,1 1-1 0 0,0-1 1 0 0,0 0 0 0 0,1 0-1 0 0,0 0 1 0 0,0 0-1 0 0,1 0 1 0 0,0 0 0 0 0,0-1-1 0 0,0 1 1 0 0,1-1-1 0 0,0 0 1 0 0,0 0 0 0 0,1 0-1 0 0,-1 0 1 0 0,1-1 0 0 0,11 9-1 0 0,-15-13-3 0 0,-1-1 0 0 0,1 1 0 0 0,-1 0 0 0 0,1-1 0 0 0,0 1 0 0 0,-1-1 0 0 0,1 1 0 0 0,0-1 0 0 0,-1 0 0 0 0,1 1 0 0 0,0-1 0 0 0,0 0-1 0 0,-1 1 1 0 0,1-1 0 0 0,0 0 0 0 0,0 0 0 0 0,1 1 0 0 0,3-2-52 0 0,-4 2 46 0 0,1-1 1 0 0,-1 0 0 0 0,0 0-1 0 0,1 0 1 0 0,-1 0-1 0 0,1 0 1 0 0,-1 0 0 0 0,1 0-1 0 0,-1 0 1 0 0,0-1-1 0 0,1 1 1 0 0,-1 0 0 0 0,0-1-1 0 0,1 1 1 0 0,-1-1-1 0 0,0 0 1 0 0,1 1 0 0 0,-1-1-1 0 0,0 0 1 0 0,0 0-1 0 0,2-1 1 0 0,-1 0-19 0 0,1-1 13 0 0,0-1 1 0 0,0 1-1 0 0,0 0 0 0 0,0-1 0 0 0,-1 0 0 0 0,1 1 0 0 0,-1-1 1 0 0,0 0-1 0 0,-1 0 0 0 0,1 0 0 0 0,0-1 0 0 0,-1 1 0 0 0,0 0 1 0 0,0-1-1 0 0,0-8 0 0 0,0-3-51 0 0,0-1-1 0 0,-4-31 1 0 0,2 32-16 0 0,-1-11-124 0 0,-2 1 0 0 0,-9-42 0 0 0,11 65 212 0 0,-3-11 56 0 0,5 14-66 0 0,0 0 1 0 0,0 0 0 0 0,0 0 0 0 0,1 0-1 0 0,-1 0 1 0 0,0 0 0 0 0,0 0 0 0 0,0 0-1 0 0,0 0 1 0 0,0 0 0 0 0,0 0-1 0 0,1 0 1 0 0,-1 0 0 0 0,0 0 0 0 0,0 0-1 0 0,0 0 1 0 0,0 0 0 0 0,0 0 0 0 0,0 0-1 0 0,1 0 1 0 0,-1 0 0 0 0,0 0-1 0 0,0 0 1 0 0,0 0 0 0 0,0 0 0 0 0,0 0-1 0 0,0 0 1 0 0,0 0 0 0 0,0 0 0 0 0,1-1-1 0 0,-1 1 1 0 0,0 0 0 0 0,0 0 0 0 0,0 0-1 0 0,0 0 1 0 0,0 0 0 0 0,0 0-1 0 0,0 0 1 0 0,0 0 0 0 0,0-1 0 0 0,0 1-1 0 0,0 0 1 0 0,0 0 0 0 0,0 0 0 0 0,0 0-1 0 0,0 0 1 0 0,0 0 0 0 0,0-1-1 0 0,0 1 1 0 0,0 0 0 0 0,0 0 0 0 0,0 0-1 0 0,0 0 1 0 0,0 0 0 0 0,0 0 0 0 0,0 0-1 0 0,0-1 1 0 0,0 1 0 0 0,0 0-1 0 0,0 0 1 0 0,0 0-1 0 0,1 1 0 0 0,-1-1 0 0 0,1 1 0 0 0,-1-1 0 0 0,1 1 0 0 0,-1-1 0 0 0,1 0 0 0 0,-1 1 0 0 0,1-1 0 0 0,0 0 0 0 0,-1 0 0 0 0,1 1 0 0 0,-1-1 0 0 0,1 0 0 0 0,0 0 0 0 0,-1 0 0 0 0,1 0 0 0 0,-1 0 0 0 0,1 0 0 0 0,0 0 0 0 0,-1 0 0 0 0,1 0 0 0 0,0 0 0 0 0,-1 0 0 0 0,1 0 0 0 0,1 0 0 0 0,0-1 0 0 0,0 1 0 0 0,2 0-5 0 0,0 0-1 0 0,-1 0 1 0 0,1-1 0 0 0,0 0-1 0 0,0 1 1 0 0,0-1 0 0 0,0 0-1 0 0,0-1 1 0 0,-1 1 0 0 0,1-1-1 0 0,5-3 1 0 0,-4 3 5 0 0,15-11 0 0 0,-10 6 0 0 0,-8 5 0 0 0,6-9 0 0 0,-2 5 0 0 0,3 5 0 0 0,-7 3 0 0 0,0-1 0 0 0,0 1 0 0 0,0-1 0 0 0,-1 1 0 0 0,1 0 0 0 0,0-1 0 0 0,-1 1 0 0 0,1 0 0 0 0,-1 0 0 0 0,0 0 0 0 0,2 3 0 0 0,10 25 0 0 0,-6-8 0 0 0,-2 0 0 0 0,3 24 0 0 0,-3-14 0 0 0,15 50 0 0 0,-17-78 0 0 0,-2-10 0 0 0,-1-13 0 0 0,0 16 0 0 0,0-5 0 0 0,0 0 0 0 0,1 1 0 0 0,0-1 0 0 0,4-13 0 0 0,0-6 0 0 0,-4 11 7 0 0,0-10 12 0 0,1-1 1 0 0,2 1 0 0 0,13-49 0 0 0,-17 74 262 0 0,1 0-276 0 0,-1 1 0 0 0,1 0-1 0 0,-1 0 1 0 0,1-1 0 0 0,-1 1-1 0 0,1 0 1 0 0,-1-1 0 0 0,1 1-1 0 0,-1-1 1 0 0,1 1 0 0 0,-1-1-1 0 0,1 1 1 0 0,-1 0 0 0 0,0-1-1 0 0,1 0 1 0 0,-1 1 0 0 0,0-1 0 0 0,1 0-1 0 0,7-10 121 0 0,-2 7-110 0 0,1 0-1 0 0,-1 0 1 0 0,10-3-1 0 0,-6 1-4 0 0,-8 5 42 0 0,4-1 12 0 0,-6 2-65 0 0,0 0 0 0 0,0 0 0 0 0,0 0 0 0 0,0 0 0 0 0,0 0 0 0 0,0 0-1 0 0,0 0 1 0 0,0 0 0 0 0,0 0 0 0 0,0 0 0 0 0,1 0 0 0 0,-1 0 0 0 0,0 0 0 0 0,0 0 0 0 0,0 0 0 0 0,0 0 0 0 0,0 0 0 0 0,0 0 0 0 0,0-1 0 0 0,0 1-1 0 0,0 0 1 0 0,0 0 0 0 0,0 1 0 0 0,0-1 0 0 0,1 0 0 0 0,-1 0 0 0 0,0 0 0 0 0,0 0 0 0 0,0 0 0 0 0,0 0 0 0 0,0 0 0 0 0,0 0 0 0 0,0 0 0 0 0,0 0 0 0 0,0 0-1 0 0,0 0 1 0 0,0 0 0 0 0,0 0 0 0 0,0 0 0 0 0,0 0 0 0 0,1 0 0 0 0,-1 0 0 0 0,0 0 0 0 0,0 0 0 0 0,0 0 0 0 0,0 0 0 0 0,0 1 0 0 0,0-1 0 0 0,0 0-1 0 0,0 0 1 0 0,0 0 0 0 0,0 0 0 0 0,0 0 0 0 0,0 0 0 0 0,0 0 0 0 0,0 0 0 0 0,0 0 0 0 0,0 0 0 0 0,0 0 0 0 0,0 0 0 0 0,0 1 0 0 0,0-1 0 0 0,0 0-1 0 0,33-11 144 0 0,-31 10-90 0 0,-1 3-39 0 0,1-1 0 0 0,0 0-1 0 0,-1 1 1 0 0,1 0 0 0 0,-1-1 0 0 0,0 1-1 0 0,0 0 1 0 0,1-1 0 0 0,0 5 0 0 0,-1-6-8 0 0,2 5 22 0 0,0 1-1 0 0,-1-1 0 0 0,1 0 1 0 0,-1 1-1 0 0,2 7 0 0 0,-2 3 43 0 0,1 26 0 0 0,-3-26-54 0 0,0-8-6 0 0,0-1-1 0 0,0 1 1 0 0,1-1 0 0 0,2 11-1 0 0,1-3-9 0 0,0 0 0 0 0,-1-3-16 0 0,-2-10-64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4T12:21:42.711"/>
    </inkml:context>
    <inkml:brush xml:id="br0">
      <inkml:brushProperty name="width" value="0.05" units="cm"/>
      <inkml:brushProperty name="height" value="0.05" units="cm"/>
    </inkml:brush>
  </inkml:definitions>
  <inkml:trace contextRef="#ctx0" brushRef="#br0">0 0 5063 0 0,'0'0'12120'0'0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32F8-F405-40D6-A92C-F9D7521E35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50AED3-4F72-46F8-8F27-87677BBAA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7006DE-C7CD-4B8D-8880-88DEE6F5B9E5}"/>
              </a:ext>
            </a:extLst>
          </p:cNvPr>
          <p:cNvSpPr>
            <a:spLocks noGrp="1"/>
          </p:cNvSpPr>
          <p:nvPr>
            <p:ph type="dt" sz="half" idx="10"/>
          </p:nvPr>
        </p:nvSpPr>
        <p:spPr/>
        <p:txBody>
          <a:bodyPr/>
          <a:lstStyle/>
          <a:p>
            <a:fld id="{3A34C07C-3799-4594-A308-9A8CC4B0259B}" type="datetimeFigureOut">
              <a:rPr lang="en-GB" smtClean="0"/>
              <a:t>14/01/2021</a:t>
            </a:fld>
            <a:endParaRPr lang="en-GB"/>
          </a:p>
        </p:txBody>
      </p:sp>
      <p:sp>
        <p:nvSpPr>
          <p:cNvPr id="5" name="Footer Placeholder 4">
            <a:extLst>
              <a:ext uri="{FF2B5EF4-FFF2-40B4-BE49-F238E27FC236}">
                <a16:creationId xmlns:a16="http://schemas.microsoft.com/office/drawing/2014/main" id="{1AFB7D97-DC36-4D88-B9D4-7B46D4C6E6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4B6F5A-BB0C-461C-8945-E11F5F439FB0}"/>
              </a:ext>
            </a:extLst>
          </p:cNvPr>
          <p:cNvSpPr>
            <a:spLocks noGrp="1"/>
          </p:cNvSpPr>
          <p:nvPr>
            <p:ph type="sldNum" sz="quarter" idx="12"/>
          </p:nvPr>
        </p:nvSpPr>
        <p:spPr/>
        <p:txBody>
          <a:bodyPr/>
          <a:lstStyle/>
          <a:p>
            <a:fld id="{A1B1C7BA-AF2E-427C-8C50-E374C229F3ED}" type="slidenum">
              <a:rPr lang="en-GB" smtClean="0"/>
              <a:t>‹#›</a:t>
            </a:fld>
            <a:endParaRPr lang="en-GB"/>
          </a:p>
        </p:txBody>
      </p:sp>
    </p:spTree>
    <p:extLst>
      <p:ext uri="{BB962C8B-B14F-4D97-AF65-F5344CB8AC3E}">
        <p14:creationId xmlns:p14="http://schemas.microsoft.com/office/powerpoint/2010/main" val="389019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1D65-F2F8-4526-963A-946A7DA186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F488A-AD1F-4DB4-BDA3-4985EADD05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D997E5-1783-43CA-9612-FBF9C17A583E}"/>
              </a:ext>
            </a:extLst>
          </p:cNvPr>
          <p:cNvSpPr>
            <a:spLocks noGrp="1"/>
          </p:cNvSpPr>
          <p:nvPr>
            <p:ph type="dt" sz="half" idx="10"/>
          </p:nvPr>
        </p:nvSpPr>
        <p:spPr/>
        <p:txBody>
          <a:bodyPr/>
          <a:lstStyle/>
          <a:p>
            <a:fld id="{3A34C07C-3799-4594-A308-9A8CC4B0259B}" type="datetimeFigureOut">
              <a:rPr lang="en-GB" smtClean="0"/>
              <a:t>14/01/2021</a:t>
            </a:fld>
            <a:endParaRPr lang="en-GB"/>
          </a:p>
        </p:txBody>
      </p:sp>
      <p:sp>
        <p:nvSpPr>
          <p:cNvPr id="5" name="Footer Placeholder 4">
            <a:extLst>
              <a:ext uri="{FF2B5EF4-FFF2-40B4-BE49-F238E27FC236}">
                <a16:creationId xmlns:a16="http://schemas.microsoft.com/office/drawing/2014/main" id="{65D59400-D1B8-4173-A4AA-139596D53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EDD0EC-673E-4FA7-8E4B-E8E1F36D453B}"/>
              </a:ext>
            </a:extLst>
          </p:cNvPr>
          <p:cNvSpPr>
            <a:spLocks noGrp="1"/>
          </p:cNvSpPr>
          <p:nvPr>
            <p:ph type="sldNum" sz="quarter" idx="12"/>
          </p:nvPr>
        </p:nvSpPr>
        <p:spPr/>
        <p:txBody>
          <a:bodyPr/>
          <a:lstStyle/>
          <a:p>
            <a:fld id="{A1B1C7BA-AF2E-427C-8C50-E374C229F3ED}" type="slidenum">
              <a:rPr lang="en-GB" smtClean="0"/>
              <a:t>‹#›</a:t>
            </a:fld>
            <a:endParaRPr lang="en-GB"/>
          </a:p>
        </p:txBody>
      </p:sp>
    </p:spTree>
    <p:extLst>
      <p:ext uri="{BB962C8B-B14F-4D97-AF65-F5344CB8AC3E}">
        <p14:creationId xmlns:p14="http://schemas.microsoft.com/office/powerpoint/2010/main" val="229995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1A83E-FFD7-40D6-B60E-036AFAC08D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97F8BC-B2A7-4656-9D23-42BBA7A35E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130A1F-9337-46A4-BD01-30EE31D9F3FA}"/>
              </a:ext>
            </a:extLst>
          </p:cNvPr>
          <p:cNvSpPr>
            <a:spLocks noGrp="1"/>
          </p:cNvSpPr>
          <p:nvPr>
            <p:ph type="dt" sz="half" idx="10"/>
          </p:nvPr>
        </p:nvSpPr>
        <p:spPr/>
        <p:txBody>
          <a:bodyPr/>
          <a:lstStyle/>
          <a:p>
            <a:fld id="{3A34C07C-3799-4594-A308-9A8CC4B0259B}" type="datetimeFigureOut">
              <a:rPr lang="en-GB" smtClean="0"/>
              <a:t>14/01/2021</a:t>
            </a:fld>
            <a:endParaRPr lang="en-GB"/>
          </a:p>
        </p:txBody>
      </p:sp>
      <p:sp>
        <p:nvSpPr>
          <p:cNvPr id="5" name="Footer Placeholder 4">
            <a:extLst>
              <a:ext uri="{FF2B5EF4-FFF2-40B4-BE49-F238E27FC236}">
                <a16:creationId xmlns:a16="http://schemas.microsoft.com/office/drawing/2014/main" id="{014CBFD2-1B23-4054-B569-B162E2EE56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8C2FB2-A4A4-4B3C-9AEA-9293CA50022D}"/>
              </a:ext>
            </a:extLst>
          </p:cNvPr>
          <p:cNvSpPr>
            <a:spLocks noGrp="1"/>
          </p:cNvSpPr>
          <p:nvPr>
            <p:ph type="sldNum" sz="quarter" idx="12"/>
          </p:nvPr>
        </p:nvSpPr>
        <p:spPr/>
        <p:txBody>
          <a:bodyPr/>
          <a:lstStyle/>
          <a:p>
            <a:fld id="{A1B1C7BA-AF2E-427C-8C50-E374C229F3ED}" type="slidenum">
              <a:rPr lang="en-GB" smtClean="0"/>
              <a:t>‹#›</a:t>
            </a:fld>
            <a:endParaRPr lang="en-GB"/>
          </a:p>
        </p:txBody>
      </p:sp>
    </p:spTree>
    <p:extLst>
      <p:ext uri="{BB962C8B-B14F-4D97-AF65-F5344CB8AC3E}">
        <p14:creationId xmlns:p14="http://schemas.microsoft.com/office/powerpoint/2010/main" val="255540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EDDE-C318-410C-B6A8-96D92C0EE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69CE41-13CC-4099-9E18-42455462FC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1B292-B8CE-428C-9B2D-F3AF6F2EBC1F}"/>
              </a:ext>
            </a:extLst>
          </p:cNvPr>
          <p:cNvSpPr>
            <a:spLocks noGrp="1"/>
          </p:cNvSpPr>
          <p:nvPr>
            <p:ph type="dt" sz="half" idx="10"/>
          </p:nvPr>
        </p:nvSpPr>
        <p:spPr/>
        <p:txBody>
          <a:bodyPr/>
          <a:lstStyle/>
          <a:p>
            <a:fld id="{3A34C07C-3799-4594-A308-9A8CC4B0259B}" type="datetimeFigureOut">
              <a:rPr lang="en-GB" smtClean="0"/>
              <a:t>14/01/2021</a:t>
            </a:fld>
            <a:endParaRPr lang="en-GB"/>
          </a:p>
        </p:txBody>
      </p:sp>
      <p:sp>
        <p:nvSpPr>
          <p:cNvPr id="5" name="Footer Placeholder 4">
            <a:extLst>
              <a:ext uri="{FF2B5EF4-FFF2-40B4-BE49-F238E27FC236}">
                <a16:creationId xmlns:a16="http://schemas.microsoft.com/office/drawing/2014/main" id="{080FB20C-EF62-4463-B96D-BD95FC068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1F6C1B-4D07-40B9-8D43-9F1094723CD9}"/>
              </a:ext>
            </a:extLst>
          </p:cNvPr>
          <p:cNvSpPr>
            <a:spLocks noGrp="1"/>
          </p:cNvSpPr>
          <p:nvPr>
            <p:ph type="sldNum" sz="quarter" idx="12"/>
          </p:nvPr>
        </p:nvSpPr>
        <p:spPr/>
        <p:txBody>
          <a:bodyPr/>
          <a:lstStyle/>
          <a:p>
            <a:fld id="{A1B1C7BA-AF2E-427C-8C50-E374C229F3ED}" type="slidenum">
              <a:rPr lang="en-GB" smtClean="0"/>
              <a:t>‹#›</a:t>
            </a:fld>
            <a:endParaRPr lang="en-GB"/>
          </a:p>
        </p:txBody>
      </p:sp>
    </p:spTree>
    <p:extLst>
      <p:ext uri="{BB962C8B-B14F-4D97-AF65-F5344CB8AC3E}">
        <p14:creationId xmlns:p14="http://schemas.microsoft.com/office/powerpoint/2010/main" val="383613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432C-10A1-4074-8226-86F582ADD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717526-0881-4440-BA19-5A1BF386BA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CEF2AD-91C6-47D7-98B6-A57599FF5C26}"/>
              </a:ext>
            </a:extLst>
          </p:cNvPr>
          <p:cNvSpPr>
            <a:spLocks noGrp="1"/>
          </p:cNvSpPr>
          <p:nvPr>
            <p:ph type="dt" sz="half" idx="10"/>
          </p:nvPr>
        </p:nvSpPr>
        <p:spPr/>
        <p:txBody>
          <a:bodyPr/>
          <a:lstStyle/>
          <a:p>
            <a:fld id="{3A34C07C-3799-4594-A308-9A8CC4B0259B}" type="datetimeFigureOut">
              <a:rPr lang="en-GB" smtClean="0"/>
              <a:t>14/01/2021</a:t>
            </a:fld>
            <a:endParaRPr lang="en-GB"/>
          </a:p>
        </p:txBody>
      </p:sp>
      <p:sp>
        <p:nvSpPr>
          <p:cNvPr id="5" name="Footer Placeholder 4">
            <a:extLst>
              <a:ext uri="{FF2B5EF4-FFF2-40B4-BE49-F238E27FC236}">
                <a16:creationId xmlns:a16="http://schemas.microsoft.com/office/drawing/2014/main" id="{FF754001-FF57-47D8-839E-FAA6BE3D11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80BB87-EB0B-4079-9524-64A934CC6D10}"/>
              </a:ext>
            </a:extLst>
          </p:cNvPr>
          <p:cNvSpPr>
            <a:spLocks noGrp="1"/>
          </p:cNvSpPr>
          <p:nvPr>
            <p:ph type="sldNum" sz="quarter" idx="12"/>
          </p:nvPr>
        </p:nvSpPr>
        <p:spPr/>
        <p:txBody>
          <a:bodyPr/>
          <a:lstStyle/>
          <a:p>
            <a:fld id="{A1B1C7BA-AF2E-427C-8C50-E374C229F3ED}" type="slidenum">
              <a:rPr lang="en-GB" smtClean="0"/>
              <a:t>‹#›</a:t>
            </a:fld>
            <a:endParaRPr lang="en-GB"/>
          </a:p>
        </p:txBody>
      </p:sp>
    </p:spTree>
    <p:extLst>
      <p:ext uri="{BB962C8B-B14F-4D97-AF65-F5344CB8AC3E}">
        <p14:creationId xmlns:p14="http://schemas.microsoft.com/office/powerpoint/2010/main" val="207508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40DA-6BCC-4044-8759-AE28C53BF6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F1B149-FE21-439B-BC36-0229F6C2F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BCE6C5-2014-47FB-B9B7-0551D982AE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3E83E7-E65D-4E24-8317-3BFE81FA752E}"/>
              </a:ext>
            </a:extLst>
          </p:cNvPr>
          <p:cNvSpPr>
            <a:spLocks noGrp="1"/>
          </p:cNvSpPr>
          <p:nvPr>
            <p:ph type="dt" sz="half" idx="10"/>
          </p:nvPr>
        </p:nvSpPr>
        <p:spPr/>
        <p:txBody>
          <a:bodyPr/>
          <a:lstStyle/>
          <a:p>
            <a:fld id="{3A34C07C-3799-4594-A308-9A8CC4B0259B}" type="datetimeFigureOut">
              <a:rPr lang="en-GB" smtClean="0"/>
              <a:t>14/01/2021</a:t>
            </a:fld>
            <a:endParaRPr lang="en-GB"/>
          </a:p>
        </p:txBody>
      </p:sp>
      <p:sp>
        <p:nvSpPr>
          <p:cNvPr id="6" name="Footer Placeholder 5">
            <a:extLst>
              <a:ext uri="{FF2B5EF4-FFF2-40B4-BE49-F238E27FC236}">
                <a16:creationId xmlns:a16="http://schemas.microsoft.com/office/drawing/2014/main" id="{424AEBD6-407A-4B14-97BE-CC653907C3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261D90-D631-44A6-BE9E-E9B551B76F76}"/>
              </a:ext>
            </a:extLst>
          </p:cNvPr>
          <p:cNvSpPr>
            <a:spLocks noGrp="1"/>
          </p:cNvSpPr>
          <p:nvPr>
            <p:ph type="sldNum" sz="quarter" idx="12"/>
          </p:nvPr>
        </p:nvSpPr>
        <p:spPr/>
        <p:txBody>
          <a:bodyPr/>
          <a:lstStyle/>
          <a:p>
            <a:fld id="{A1B1C7BA-AF2E-427C-8C50-E374C229F3ED}" type="slidenum">
              <a:rPr lang="en-GB" smtClean="0"/>
              <a:t>‹#›</a:t>
            </a:fld>
            <a:endParaRPr lang="en-GB"/>
          </a:p>
        </p:txBody>
      </p:sp>
    </p:spTree>
    <p:extLst>
      <p:ext uri="{BB962C8B-B14F-4D97-AF65-F5344CB8AC3E}">
        <p14:creationId xmlns:p14="http://schemas.microsoft.com/office/powerpoint/2010/main" val="307405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6B66-A71C-4D52-AB38-04A033BFCC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E121A3-C77C-4AF9-A4AD-2D4A3C154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CB7A42-B94C-47C5-A8BF-FCF530F182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AEF838-C52F-49F4-BF69-770C652BC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64DB6A-25B3-4E6F-9C77-A2562DDCEB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13B10C-91E7-47D0-B7C1-74B0FBF8C608}"/>
              </a:ext>
            </a:extLst>
          </p:cNvPr>
          <p:cNvSpPr>
            <a:spLocks noGrp="1"/>
          </p:cNvSpPr>
          <p:nvPr>
            <p:ph type="dt" sz="half" idx="10"/>
          </p:nvPr>
        </p:nvSpPr>
        <p:spPr/>
        <p:txBody>
          <a:bodyPr/>
          <a:lstStyle/>
          <a:p>
            <a:fld id="{3A34C07C-3799-4594-A308-9A8CC4B0259B}" type="datetimeFigureOut">
              <a:rPr lang="en-GB" smtClean="0"/>
              <a:t>14/01/2021</a:t>
            </a:fld>
            <a:endParaRPr lang="en-GB"/>
          </a:p>
        </p:txBody>
      </p:sp>
      <p:sp>
        <p:nvSpPr>
          <p:cNvPr id="8" name="Footer Placeholder 7">
            <a:extLst>
              <a:ext uri="{FF2B5EF4-FFF2-40B4-BE49-F238E27FC236}">
                <a16:creationId xmlns:a16="http://schemas.microsoft.com/office/drawing/2014/main" id="{3F52D1D9-275F-4CA5-868D-034BFCF02E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4CDA1C-A5CC-474A-961F-54B353796969}"/>
              </a:ext>
            </a:extLst>
          </p:cNvPr>
          <p:cNvSpPr>
            <a:spLocks noGrp="1"/>
          </p:cNvSpPr>
          <p:nvPr>
            <p:ph type="sldNum" sz="quarter" idx="12"/>
          </p:nvPr>
        </p:nvSpPr>
        <p:spPr/>
        <p:txBody>
          <a:bodyPr/>
          <a:lstStyle/>
          <a:p>
            <a:fld id="{A1B1C7BA-AF2E-427C-8C50-E374C229F3ED}" type="slidenum">
              <a:rPr lang="en-GB" smtClean="0"/>
              <a:t>‹#›</a:t>
            </a:fld>
            <a:endParaRPr lang="en-GB"/>
          </a:p>
        </p:txBody>
      </p:sp>
    </p:spTree>
    <p:extLst>
      <p:ext uri="{BB962C8B-B14F-4D97-AF65-F5344CB8AC3E}">
        <p14:creationId xmlns:p14="http://schemas.microsoft.com/office/powerpoint/2010/main" val="405118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BAB8-8128-4FD4-A500-DCB2A64C82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9640D9-F054-40EC-9889-F027ECEA7805}"/>
              </a:ext>
            </a:extLst>
          </p:cNvPr>
          <p:cNvSpPr>
            <a:spLocks noGrp="1"/>
          </p:cNvSpPr>
          <p:nvPr>
            <p:ph type="dt" sz="half" idx="10"/>
          </p:nvPr>
        </p:nvSpPr>
        <p:spPr/>
        <p:txBody>
          <a:bodyPr/>
          <a:lstStyle/>
          <a:p>
            <a:fld id="{3A34C07C-3799-4594-A308-9A8CC4B0259B}" type="datetimeFigureOut">
              <a:rPr lang="en-GB" smtClean="0"/>
              <a:t>14/01/2021</a:t>
            </a:fld>
            <a:endParaRPr lang="en-GB"/>
          </a:p>
        </p:txBody>
      </p:sp>
      <p:sp>
        <p:nvSpPr>
          <p:cNvPr id="4" name="Footer Placeholder 3">
            <a:extLst>
              <a:ext uri="{FF2B5EF4-FFF2-40B4-BE49-F238E27FC236}">
                <a16:creationId xmlns:a16="http://schemas.microsoft.com/office/drawing/2014/main" id="{022076DC-A953-429A-8F40-154E174507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FCD94D-4C3C-4B27-A05A-FA1668328A4F}"/>
              </a:ext>
            </a:extLst>
          </p:cNvPr>
          <p:cNvSpPr>
            <a:spLocks noGrp="1"/>
          </p:cNvSpPr>
          <p:nvPr>
            <p:ph type="sldNum" sz="quarter" idx="12"/>
          </p:nvPr>
        </p:nvSpPr>
        <p:spPr/>
        <p:txBody>
          <a:bodyPr/>
          <a:lstStyle/>
          <a:p>
            <a:fld id="{A1B1C7BA-AF2E-427C-8C50-E374C229F3ED}" type="slidenum">
              <a:rPr lang="en-GB" smtClean="0"/>
              <a:t>‹#›</a:t>
            </a:fld>
            <a:endParaRPr lang="en-GB"/>
          </a:p>
        </p:txBody>
      </p:sp>
    </p:spTree>
    <p:extLst>
      <p:ext uri="{BB962C8B-B14F-4D97-AF65-F5344CB8AC3E}">
        <p14:creationId xmlns:p14="http://schemas.microsoft.com/office/powerpoint/2010/main" val="39365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6B9F9-F00D-435D-8497-E093DCA3E5B7}"/>
              </a:ext>
            </a:extLst>
          </p:cNvPr>
          <p:cNvSpPr>
            <a:spLocks noGrp="1"/>
          </p:cNvSpPr>
          <p:nvPr>
            <p:ph type="dt" sz="half" idx="10"/>
          </p:nvPr>
        </p:nvSpPr>
        <p:spPr/>
        <p:txBody>
          <a:bodyPr/>
          <a:lstStyle/>
          <a:p>
            <a:fld id="{3A34C07C-3799-4594-A308-9A8CC4B0259B}" type="datetimeFigureOut">
              <a:rPr lang="en-GB" smtClean="0"/>
              <a:t>14/01/2021</a:t>
            </a:fld>
            <a:endParaRPr lang="en-GB"/>
          </a:p>
        </p:txBody>
      </p:sp>
      <p:sp>
        <p:nvSpPr>
          <p:cNvPr id="3" name="Footer Placeholder 2">
            <a:extLst>
              <a:ext uri="{FF2B5EF4-FFF2-40B4-BE49-F238E27FC236}">
                <a16:creationId xmlns:a16="http://schemas.microsoft.com/office/drawing/2014/main" id="{47898EA6-8527-4357-9D59-0810AF9F7E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D21C9C-093D-4B6D-82F2-167D05BE5EF5}"/>
              </a:ext>
            </a:extLst>
          </p:cNvPr>
          <p:cNvSpPr>
            <a:spLocks noGrp="1"/>
          </p:cNvSpPr>
          <p:nvPr>
            <p:ph type="sldNum" sz="quarter" idx="12"/>
          </p:nvPr>
        </p:nvSpPr>
        <p:spPr/>
        <p:txBody>
          <a:bodyPr/>
          <a:lstStyle/>
          <a:p>
            <a:fld id="{A1B1C7BA-AF2E-427C-8C50-E374C229F3ED}" type="slidenum">
              <a:rPr lang="en-GB" smtClean="0"/>
              <a:t>‹#›</a:t>
            </a:fld>
            <a:endParaRPr lang="en-GB"/>
          </a:p>
        </p:txBody>
      </p:sp>
    </p:spTree>
    <p:extLst>
      <p:ext uri="{BB962C8B-B14F-4D97-AF65-F5344CB8AC3E}">
        <p14:creationId xmlns:p14="http://schemas.microsoft.com/office/powerpoint/2010/main" val="84412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AD86-7C63-46DD-BBA1-35DB73510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B8F0DD-BE43-4BDB-B574-B015E5E14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72B4A2-429F-4577-93CF-2E37C79F7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2E78A1-45E7-4251-8151-FBD0FED37C7D}"/>
              </a:ext>
            </a:extLst>
          </p:cNvPr>
          <p:cNvSpPr>
            <a:spLocks noGrp="1"/>
          </p:cNvSpPr>
          <p:nvPr>
            <p:ph type="dt" sz="half" idx="10"/>
          </p:nvPr>
        </p:nvSpPr>
        <p:spPr/>
        <p:txBody>
          <a:bodyPr/>
          <a:lstStyle/>
          <a:p>
            <a:fld id="{3A34C07C-3799-4594-A308-9A8CC4B0259B}" type="datetimeFigureOut">
              <a:rPr lang="en-GB" smtClean="0"/>
              <a:t>14/01/2021</a:t>
            </a:fld>
            <a:endParaRPr lang="en-GB"/>
          </a:p>
        </p:txBody>
      </p:sp>
      <p:sp>
        <p:nvSpPr>
          <p:cNvPr id="6" name="Footer Placeholder 5">
            <a:extLst>
              <a:ext uri="{FF2B5EF4-FFF2-40B4-BE49-F238E27FC236}">
                <a16:creationId xmlns:a16="http://schemas.microsoft.com/office/drawing/2014/main" id="{6EB91B8E-CD8C-4B2B-B8DB-883134650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587AA9-D6F1-4C43-BD2C-8A5B2ADF00A7}"/>
              </a:ext>
            </a:extLst>
          </p:cNvPr>
          <p:cNvSpPr>
            <a:spLocks noGrp="1"/>
          </p:cNvSpPr>
          <p:nvPr>
            <p:ph type="sldNum" sz="quarter" idx="12"/>
          </p:nvPr>
        </p:nvSpPr>
        <p:spPr/>
        <p:txBody>
          <a:bodyPr/>
          <a:lstStyle/>
          <a:p>
            <a:fld id="{A1B1C7BA-AF2E-427C-8C50-E374C229F3ED}" type="slidenum">
              <a:rPr lang="en-GB" smtClean="0"/>
              <a:t>‹#›</a:t>
            </a:fld>
            <a:endParaRPr lang="en-GB"/>
          </a:p>
        </p:txBody>
      </p:sp>
    </p:spTree>
    <p:extLst>
      <p:ext uri="{BB962C8B-B14F-4D97-AF65-F5344CB8AC3E}">
        <p14:creationId xmlns:p14="http://schemas.microsoft.com/office/powerpoint/2010/main" val="11643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D7FA-0D17-42F9-8FEB-3B318E9FF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4F804B-1F8A-44BB-935C-37DC48327E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C509F7-6FA6-46E2-BD0E-612C67246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B87D3-BE46-43B7-9CB0-C9390DBFBEEB}"/>
              </a:ext>
            </a:extLst>
          </p:cNvPr>
          <p:cNvSpPr>
            <a:spLocks noGrp="1"/>
          </p:cNvSpPr>
          <p:nvPr>
            <p:ph type="dt" sz="half" idx="10"/>
          </p:nvPr>
        </p:nvSpPr>
        <p:spPr/>
        <p:txBody>
          <a:bodyPr/>
          <a:lstStyle/>
          <a:p>
            <a:fld id="{3A34C07C-3799-4594-A308-9A8CC4B0259B}" type="datetimeFigureOut">
              <a:rPr lang="en-GB" smtClean="0"/>
              <a:t>14/01/2021</a:t>
            </a:fld>
            <a:endParaRPr lang="en-GB"/>
          </a:p>
        </p:txBody>
      </p:sp>
      <p:sp>
        <p:nvSpPr>
          <p:cNvPr id="6" name="Footer Placeholder 5">
            <a:extLst>
              <a:ext uri="{FF2B5EF4-FFF2-40B4-BE49-F238E27FC236}">
                <a16:creationId xmlns:a16="http://schemas.microsoft.com/office/drawing/2014/main" id="{E00CC261-1A18-4EEA-A174-8309F35CBE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C35CC7-263B-41E2-8C2F-E219165A4EA7}"/>
              </a:ext>
            </a:extLst>
          </p:cNvPr>
          <p:cNvSpPr>
            <a:spLocks noGrp="1"/>
          </p:cNvSpPr>
          <p:nvPr>
            <p:ph type="sldNum" sz="quarter" idx="12"/>
          </p:nvPr>
        </p:nvSpPr>
        <p:spPr/>
        <p:txBody>
          <a:bodyPr/>
          <a:lstStyle/>
          <a:p>
            <a:fld id="{A1B1C7BA-AF2E-427C-8C50-E374C229F3ED}" type="slidenum">
              <a:rPr lang="en-GB" smtClean="0"/>
              <a:t>‹#›</a:t>
            </a:fld>
            <a:endParaRPr lang="en-GB"/>
          </a:p>
        </p:txBody>
      </p:sp>
    </p:spTree>
    <p:extLst>
      <p:ext uri="{BB962C8B-B14F-4D97-AF65-F5344CB8AC3E}">
        <p14:creationId xmlns:p14="http://schemas.microsoft.com/office/powerpoint/2010/main" val="2013257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B0865-C83E-416E-AD0D-CD577B529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2F1D69-8FE7-4BD7-9F84-9E34A6497D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19AF61-BA17-495D-B717-DB688F407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4C07C-3799-4594-A308-9A8CC4B0259B}" type="datetimeFigureOut">
              <a:rPr lang="en-GB" smtClean="0"/>
              <a:t>14/01/2021</a:t>
            </a:fld>
            <a:endParaRPr lang="en-GB"/>
          </a:p>
        </p:txBody>
      </p:sp>
      <p:sp>
        <p:nvSpPr>
          <p:cNvPr id="5" name="Footer Placeholder 4">
            <a:extLst>
              <a:ext uri="{FF2B5EF4-FFF2-40B4-BE49-F238E27FC236}">
                <a16:creationId xmlns:a16="http://schemas.microsoft.com/office/drawing/2014/main" id="{E1ECDF1E-1B1D-494E-932C-A64C549F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D84E8A-13B9-42F7-BF6E-DEBB38686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1C7BA-AF2E-427C-8C50-E374C229F3ED}" type="slidenum">
              <a:rPr lang="en-GB" smtClean="0"/>
              <a:t>‹#›</a:t>
            </a:fld>
            <a:endParaRPr lang="en-GB"/>
          </a:p>
        </p:txBody>
      </p:sp>
    </p:spTree>
    <p:extLst>
      <p:ext uri="{BB962C8B-B14F-4D97-AF65-F5344CB8AC3E}">
        <p14:creationId xmlns:p14="http://schemas.microsoft.com/office/powerpoint/2010/main" val="2724830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348.jpeg"/><Relationship Id="rId2" Type="http://schemas.openxmlformats.org/officeDocument/2006/relationships/image" Target="../media/image3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5.png"/><Relationship Id="rId26" Type="http://schemas.openxmlformats.org/officeDocument/2006/relationships/image" Target="../media/image19.png"/><Relationship Id="rId21" Type="http://schemas.openxmlformats.org/officeDocument/2006/relationships/customXml" Target="../ink/ink10.xml"/><Relationship Id="rId34" Type="http://schemas.openxmlformats.org/officeDocument/2006/relationships/image" Target="../media/image23.png"/><Relationship Id="rId7" Type="http://schemas.openxmlformats.org/officeDocument/2006/relationships/customXml" Target="../ink/ink3.xml"/><Relationship Id="rId12" Type="http://schemas.openxmlformats.org/officeDocument/2006/relationships/image" Target="../media/image12.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5.png"/><Relationship Id="rId2" Type="http://schemas.openxmlformats.org/officeDocument/2006/relationships/image" Target="../media/image7.jpeg"/><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customXml" Target="../ink/ink5.xml"/><Relationship Id="rId24" Type="http://schemas.openxmlformats.org/officeDocument/2006/relationships/image" Target="../media/image18.png"/><Relationship Id="rId32" Type="http://schemas.openxmlformats.org/officeDocument/2006/relationships/image" Target="../media/image22.png"/><Relationship Id="rId37" Type="http://schemas.openxmlformats.org/officeDocument/2006/relationships/customXml" Target="../ink/ink18.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0.png"/><Relationship Id="rId36"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8.png"/><Relationship Id="rId9" Type="http://schemas.openxmlformats.org/officeDocument/2006/relationships/customXml" Target="../ink/ink4.xml"/><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customXml" Target="../ink/ink13.xml"/><Relationship Id="rId30" Type="http://schemas.openxmlformats.org/officeDocument/2006/relationships/image" Target="../media/image21.png"/><Relationship Id="rId35" Type="http://schemas.openxmlformats.org/officeDocument/2006/relationships/customXml" Target="../ink/ink17.xml"/><Relationship Id="rId8" Type="http://schemas.openxmlformats.org/officeDocument/2006/relationships/image" Target="../media/image10.png"/><Relationship Id="rId3" Type="http://schemas.openxmlformats.org/officeDocument/2006/relationships/customXml" Target="../ink/ink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7" Type="http://schemas.openxmlformats.org/officeDocument/2006/relationships/customXml" Target="../ink/ink77.xml"/><Relationship Id="rId21" Type="http://schemas.openxmlformats.org/officeDocument/2006/relationships/image" Target="../media/image35.png"/><Relationship Id="rId324" Type="http://schemas.openxmlformats.org/officeDocument/2006/relationships/customXml" Target="../ink/ink183.xml"/><Relationship Id="rId531" Type="http://schemas.openxmlformats.org/officeDocument/2006/relationships/image" Target="../media/image286.png"/><Relationship Id="rId629" Type="http://schemas.openxmlformats.org/officeDocument/2006/relationships/image" Target="../media/image334.png"/><Relationship Id="rId170" Type="http://schemas.openxmlformats.org/officeDocument/2006/relationships/image" Target="../media/image108.png"/><Relationship Id="rId268" Type="http://schemas.openxmlformats.org/officeDocument/2006/relationships/customXml" Target="../ink/ink155.xml"/><Relationship Id="rId475" Type="http://schemas.openxmlformats.org/officeDocument/2006/relationships/customXml" Target="../ink/ink259.xml"/><Relationship Id="rId32" Type="http://schemas.openxmlformats.org/officeDocument/2006/relationships/customXml" Target="../ink/ink34.xml"/><Relationship Id="rId128" Type="http://schemas.openxmlformats.org/officeDocument/2006/relationships/image" Target="../media/image88.png"/><Relationship Id="rId335" Type="http://schemas.openxmlformats.org/officeDocument/2006/relationships/image" Target="../media/image189.png"/><Relationship Id="rId542" Type="http://schemas.openxmlformats.org/officeDocument/2006/relationships/image" Target="../media/image291.png"/><Relationship Id="rId181" Type="http://schemas.openxmlformats.org/officeDocument/2006/relationships/customXml" Target="../ink/ink110.xml"/><Relationship Id="rId402" Type="http://schemas.openxmlformats.org/officeDocument/2006/relationships/customXml" Target="../ink/ink222.xml"/><Relationship Id="rId279" Type="http://schemas.openxmlformats.org/officeDocument/2006/relationships/image" Target="../media/image161.png"/><Relationship Id="rId486" Type="http://schemas.openxmlformats.org/officeDocument/2006/relationships/image" Target="../media/image264.png"/><Relationship Id="rId43" Type="http://schemas.openxmlformats.org/officeDocument/2006/relationships/image" Target="../media/image46.png"/><Relationship Id="rId139" Type="http://schemas.openxmlformats.org/officeDocument/2006/relationships/image" Target="../media/image93.png"/><Relationship Id="rId346" Type="http://schemas.openxmlformats.org/officeDocument/2006/relationships/customXml" Target="../ink/ink194.xml"/><Relationship Id="rId553" Type="http://schemas.openxmlformats.org/officeDocument/2006/relationships/customXml" Target="../ink/ink299.xml"/><Relationship Id="rId192" Type="http://schemas.openxmlformats.org/officeDocument/2006/relationships/customXml" Target="../ink/ink116.xml"/><Relationship Id="rId206" Type="http://schemas.openxmlformats.org/officeDocument/2006/relationships/image" Target="../media/image125.png"/><Relationship Id="rId413" Type="http://schemas.openxmlformats.org/officeDocument/2006/relationships/customXml" Target="../ink/ink228.xml"/><Relationship Id="rId497" Type="http://schemas.openxmlformats.org/officeDocument/2006/relationships/image" Target="../media/image269.png"/><Relationship Id="rId620" Type="http://schemas.openxmlformats.org/officeDocument/2006/relationships/customXml" Target="../ink/ink333.xml"/><Relationship Id="rId357" Type="http://schemas.openxmlformats.org/officeDocument/2006/relationships/image" Target="../media/image200.png"/><Relationship Id="rId54" Type="http://schemas.openxmlformats.org/officeDocument/2006/relationships/customXml" Target="../ink/ink45.xml"/><Relationship Id="rId217" Type="http://schemas.openxmlformats.org/officeDocument/2006/relationships/customXml" Target="../ink/ink129.xml"/><Relationship Id="rId564" Type="http://schemas.openxmlformats.org/officeDocument/2006/relationships/image" Target="../media/image302.png"/><Relationship Id="rId424" Type="http://schemas.openxmlformats.org/officeDocument/2006/relationships/image" Target="../media/image233.png"/><Relationship Id="rId270" Type="http://schemas.openxmlformats.org/officeDocument/2006/relationships/customXml" Target="../ink/ink156.xml"/><Relationship Id="rId65" Type="http://schemas.openxmlformats.org/officeDocument/2006/relationships/image" Target="../media/image57.png"/><Relationship Id="rId130" Type="http://schemas.openxmlformats.org/officeDocument/2006/relationships/image" Target="../media/image89.png"/><Relationship Id="rId368" Type="http://schemas.openxmlformats.org/officeDocument/2006/relationships/customXml" Target="../ink/ink205.xml"/><Relationship Id="rId575" Type="http://schemas.openxmlformats.org/officeDocument/2006/relationships/customXml" Target="../ink/ink310.xml"/><Relationship Id="rId228" Type="http://schemas.openxmlformats.org/officeDocument/2006/relationships/image" Target="../media/image136.png"/><Relationship Id="rId435" Type="http://schemas.openxmlformats.org/officeDocument/2006/relationships/customXml" Target="../ink/ink239.xml"/><Relationship Id="rId281" Type="http://schemas.openxmlformats.org/officeDocument/2006/relationships/image" Target="../media/image162.png"/><Relationship Id="rId502" Type="http://schemas.openxmlformats.org/officeDocument/2006/relationships/customXml" Target="../ink/ink273.xml"/><Relationship Id="rId76" Type="http://schemas.openxmlformats.org/officeDocument/2006/relationships/customXml" Target="../ink/ink56.xml"/><Relationship Id="rId141" Type="http://schemas.openxmlformats.org/officeDocument/2006/relationships/image" Target="../media/image94.png"/><Relationship Id="rId379" Type="http://schemas.openxmlformats.org/officeDocument/2006/relationships/image" Target="../media/image211.png"/><Relationship Id="rId586" Type="http://schemas.openxmlformats.org/officeDocument/2006/relationships/image" Target="../media/image313.png"/><Relationship Id="rId7" Type="http://schemas.openxmlformats.org/officeDocument/2006/relationships/image" Target="../media/image28.png"/><Relationship Id="rId239" Type="http://schemas.openxmlformats.org/officeDocument/2006/relationships/customXml" Target="../ink/ink140.xml"/><Relationship Id="rId446" Type="http://schemas.openxmlformats.org/officeDocument/2006/relationships/image" Target="../media/image244.png"/><Relationship Id="rId292" Type="http://schemas.openxmlformats.org/officeDocument/2006/relationships/customXml" Target="../ink/ink167.xml"/><Relationship Id="rId306" Type="http://schemas.openxmlformats.org/officeDocument/2006/relationships/customXml" Target="../ink/ink174.xml"/><Relationship Id="rId87" Type="http://schemas.openxmlformats.org/officeDocument/2006/relationships/image" Target="../media/image68.png"/><Relationship Id="rId513" Type="http://schemas.openxmlformats.org/officeDocument/2006/relationships/image" Target="../media/image277.png"/><Relationship Id="rId597" Type="http://schemas.openxmlformats.org/officeDocument/2006/relationships/customXml" Target="../ink/ink321.xml"/><Relationship Id="rId152" Type="http://schemas.openxmlformats.org/officeDocument/2006/relationships/customXml" Target="../ink/ink95.xml"/><Relationship Id="rId457" Type="http://schemas.openxmlformats.org/officeDocument/2006/relationships/customXml" Target="../ink/ink250.xml"/><Relationship Id="rId14" Type="http://schemas.openxmlformats.org/officeDocument/2006/relationships/customXml" Target="../ink/ink25.xml"/><Relationship Id="rId317" Type="http://schemas.openxmlformats.org/officeDocument/2006/relationships/image" Target="../media/image180.png"/><Relationship Id="rId524" Type="http://schemas.openxmlformats.org/officeDocument/2006/relationships/customXml" Target="../ink/ink284.xml"/><Relationship Id="rId98" Type="http://schemas.openxmlformats.org/officeDocument/2006/relationships/customXml" Target="../ink/ink67.xml"/><Relationship Id="rId163" Type="http://schemas.openxmlformats.org/officeDocument/2006/relationships/customXml" Target="../ink/ink101.xml"/><Relationship Id="rId370" Type="http://schemas.openxmlformats.org/officeDocument/2006/relationships/customXml" Target="../ink/ink206.xml"/><Relationship Id="rId230" Type="http://schemas.openxmlformats.org/officeDocument/2006/relationships/image" Target="../media/image137.png"/><Relationship Id="rId468" Type="http://schemas.openxmlformats.org/officeDocument/2006/relationships/image" Target="../media/image255.png"/><Relationship Id="rId25" Type="http://schemas.openxmlformats.org/officeDocument/2006/relationships/image" Target="../media/image37.png"/><Relationship Id="rId328" Type="http://schemas.openxmlformats.org/officeDocument/2006/relationships/customXml" Target="../ink/ink185.xml"/><Relationship Id="rId535" Type="http://schemas.openxmlformats.org/officeDocument/2006/relationships/customXml" Target="../ink/ink290.xml"/><Relationship Id="rId174" Type="http://schemas.openxmlformats.org/officeDocument/2006/relationships/image" Target="../media/image110.png"/><Relationship Id="rId381" Type="http://schemas.openxmlformats.org/officeDocument/2006/relationships/image" Target="../media/image212.png"/><Relationship Id="rId602" Type="http://schemas.openxmlformats.org/officeDocument/2006/relationships/image" Target="../media/image321.png"/><Relationship Id="rId241" Type="http://schemas.openxmlformats.org/officeDocument/2006/relationships/image" Target="../media/image142.png"/><Relationship Id="rId479" Type="http://schemas.openxmlformats.org/officeDocument/2006/relationships/customXml" Target="../ink/ink261.xml"/><Relationship Id="rId36" Type="http://schemas.openxmlformats.org/officeDocument/2006/relationships/customXml" Target="../ink/ink36.xml"/><Relationship Id="rId339" Type="http://schemas.openxmlformats.org/officeDocument/2006/relationships/image" Target="../media/image191.png"/><Relationship Id="rId546" Type="http://schemas.openxmlformats.org/officeDocument/2006/relationships/image" Target="../media/image293.png"/><Relationship Id="rId78" Type="http://schemas.openxmlformats.org/officeDocument/2006/relationships/customXml" Target="../ink/ink57.xml"/><Relationship Id="rId101" Type="http://schemas.openxmlformats.org/officeDocument/2006/relationships/customXml" Target="../ink/ink69.xml"/><Relationship Id="rId143" Type="http://schemas.openxmlformats.org/officeDocument/2006/relationships/image" Target="../media/image95.png"/><Relationship Id="rId185" Type="http://schemas.openxmlformats.org/officeDocument/2006/relationships/customXml" Target="../ink/ink112.xml"/><Relationship Id="rId350" Type="http://schemas.openxmlformats.org/officeDocument/2006/relationships/customXml" Target="../ink/ink196.xml"/><Relationship Id="rId406" Type="http://schemas.openxmlformats.org/officeDocument/2006/relationships/customXml" Target="../ink/ink224.xml"/><Relationship Id="rId588" Type="http://schemas.openxmlformats.org/officeDocument/2006/relationships/image" Target="../media/image314.png"/><Relationship Id="rId9" Type="http://schemas.openxmlformats.org/officeDocument/2006/relationships/image" Target="../media/image29.png"/><Relationship Id="rId210" Type="http://schemas.openxmlformats.org/officeDocument/2006/relationships/image" Target="../media/image127.png"/><Relationship Id="rId392" Type="http://schemas.openxmlformats.org/officeDocument/2006/relationships/customXml" Target="../ink/ink217.xml"/><Relationship Id="rId448" Type="http://schemas.openxmlformats.org/officeDocument/2006/relationships/image" Target="../media/image245.png"/><Relationship Id="rId613" Type="http://schemas.openxmlformats.org/officeDocument/2006/relationships/image" Target="../media/image326.png"/><Relationship Id="rId252" Type="http://schemas.openxmlformats.org/officeDocument/2006/relationships/customXml" Target="../ink/ink147.xml"/><Relationship Id="rId294" Type="http://schemas.openxmlformats.org/officeDocument/2006/relationships/customXml" Target="../ink/ink168.xml"/><Relationship Id="rId308" Type="http://schemas.openxmlformats.org/officeDocument/2006/relationships/customXml" Target="../ink/ink175.xml"/><Relationship Id="rId515" Type="http://schemas.openxmlformats.org/officeDocument/2006/relationships/image" Target="../media/image278.png"/><Relationship Id="rId47" Type="http://schemas.openxmlformats.org/officeDocument/2006/relationships/image" Target="../media/image48.png"/><Relationship Id="rId89" Type="http://schemas.openxmlformats.org/officeDocument/2006/relationships/image" Target="../media/image69.png"/><Relationship Id="rId112" Type="http://schemas.openxmlformats.org/officeDocument/2006/relationships/image" Target="../media/image80.png"/><Relationship Id="rId154" Type="http://schemas.openxmlformats.org/officeDocument/2006/relationships/customXml" Target="../ink/ink96.xml"/><Relationship Id="rId361" Type="http://schemas.openxmlformats.org/officeDocument/2006/relationships/image" Target="../media/image202.png"/><Relationship Id="rId557" Type="http://schemas.openxmlformats.org/officeDocument/2006/relationships/customXml" Target="../ink/ink301.xml"/><Relationship Id="rId599" Type="http://schemas.openxmlformats.org/officeDocument/2006/relationships/customXml" Target="../ink/ink322.xml"/><Relationship Id="rId196" Type="http://schemas.openxmlformats.org/officeDocument/2006/relationships/image" Target="../media/image120.png"/><Relationship Id="rId417" Type="http://schemas.openxmlformats.org/officeDocument/2006/relationships/customXml" Target="../ink/ink230.xml"/><Relationship Id="rId459" Type="http://schemas.openxmlformats.org/officeDocument/2006/relationships/customXml" Target="../ink/ink251.xml"/><Relationship Id="rId624" Type="http://schemas.openxmlformats.org/officeDocument/2006/relationships/customXml" Target="../ink/ink335.xml"/><Relationship Id="rId16" Type="http://schemas.openxmlformats.org/officeDocument/2006/relationships/customXml" Target="../ink/ink26.xml"/><Relationship Id="rId221" Type="http://schemas.openxmlformats.org/officeDocument/2006/relationships/customXml" Target="../ink/ink131.xml"/><Relationship Id="rId263" Type="http://schemas.openxmlformats.org/officeDocument/2006/relationships/image" Target="../media/image153.png"/><Relationship Id="rId319" Type="http://schemas.openxmlformats.org/officeDocument/2006/relationships/image" Target="../media/image181.png"/><Relationship Id="rId470" Type="http://schemas.openxmlformats.org/officeDocument/2006/relationships/image" Target="../media/image256.png"/><Relationship Id="rId526" Type="http://schemas.openxmlformats.org/officeDocument/2006/relationships/customXml" Target="../ink/ink285.xml"/><Relationship Id="rId58" Type="http://schemas.openxmlformats.org/officeDocument/2006/relationships/customXml" Target="../ink/ink47.xml"/><Relationship Id="rId123" Type="http://schemas.openxmlformats.org/officeDocument/2006/relationships/customXml" Target="../ink/ink80.xml"/><Relationship Id="rId330" Type="http://schemas.openxmlformats.org/officeDocument/2006/relationships/customXml" Target="../ink/ink186.xml"/><Relationship Id="rId568" Type="http://schemas.openxmlformats.org/officeDocument/2006/relationships/image" Target="../media/image304.png"/><Relationship Id="rId165" Type="http://schemas.openxmlformats.org/officeDocument/2006/relationships/customXml" Target="../ink/ink102.xml"/><Relationship Id="rId372" Type="http://schemas.openxmlformats.org/officeDocument/2006/relationships/customXml" Target="../ink/ink207.xml"/><Relationship Id="rId428" Type="http://schemas.openxmlformats.org/officeDocument/2006/relationships/image" Target="../media/image235.png"/><Relationship Id="rId232" Type="http://schemas.openxmlformats.org/officeDocument/2006/relationships/image" Target="../media/image138.png"/><Relationship Id="rId274" Type="http://schemas.openxmlformats.org/officeDocument/2006/relationships/customXml" Target="../ink/ink158.xml"/><Relationship Id="rId481" Type="http://schemas.openxmlformats.org/officeDocument/2006/relationships/customXml" Target="../ink/ink262.xml"/><Relationship Id="rId27" Type="http://schemas.openxmlformats.org/officeDocument/2006/relationships/image" Target="../media/image38.png"/><Relationship Id="rId69" Type="http://schemas.openxmlformats.org/officeDocument/2006/relationships/image" Target="../media/image59.png"/><Relationship Id="rId134" Type="http://schemas.openxmlformats.org/officeDocument/2006/relationships/image" Target="../media/image91.png"/><Relationship Id="rId537" Type="http://schemas.openxmlformats.org/officeDocument/2006/relationships/customXml" Target="../ink/ink291.xml"/><Relationship Id="rId579" Type="http://schemas.openxmlformats.org/officeDocument/2006/relationships/customXml" Target="../ink/ink312.xml"/><Relationship Id="rId80" Type="http://schemas.openxmlformats.org/officeDocument/2006/relationships/customXml" Target="../ink/ink58.xml"/><Relationship Id="rId176" Type="http://schemas.openxmlformats.org/officeDocument/2006/relationships/image" Target="../media/image111.png"/><Relationship Id="rId341" Type="http://schemas.openxmlformats.org/officeDocument/2006/relationships/image" Target="../media/image192.png"/><Relationship Id="rId383" Type="http://schemas.openxmlformats.org/officeDocument/2006/relationships/image" Target="../media/image213.png"/><Relationship Id="rId439" Type="http://schemas.openxmlformats.org/officeDocument/2006/relationships/customXml" Target="../ink/ink241.xml"/><Relationship Id="rId590" Type="http://schemas.openxmlformats.org/officeDocument/2006/relationships/image" Target="../media/image315.png"/><Relationship Id="rId604" Type="http://schemas.openxmlformats.org/officeDocument/2006/relationships/image" Target="../media/image322.png"/><Relationship Id="rId201" Type="http://schemas.openxmlformats.org/officeDocument/2006/relationships/customXml" Target="../ink/ink121.xml"/><Relationship Id="rId243" Type="http://schemas.openxmlformats.org/officeDocument/2006/relationships/image" Target="../media/image143.png"/><Relationship Id="rId285" Type="http://schemas.openxmlformats.org/officeDocument/2006/relationships/image" Target="../media/image164.png"/><Relationship Id="rId450" Type="http://schemas.openxmlformats.org/officeDocument/2006/relationships/image" Target="../media/image246.png"/><Relationship Id="rId506" Type="http://schemas.openxmlformats.org/officeDocument/2006/relationships/customXml" Target="../ink/ink275.xml"/><Relationship Id="rId38" Type="http://schemas.openxmlformats.org/officeDocument/2006/relationships/customXml" Target="../ink/ink37.xml"/><Relationship Id="rId103" Type="http://schemas.openxmlformats.org/officeDocument/2006/relationships/customXml" Target="../ink/ink70.xml"/><Relationship Id="rId310" Type="http://schemas.openxmlformats.org/officeDocument/2006/relationships/customXml" Target="../ink/ink176.xml"/><Relationship Id="rId492" Type="http://schemas.openxmlformats.org/officeDocument/2006/relationships/customXml" Target="../ink/ink268.xml"/><Relationship Id="rId548" Type="http://schemas.openxmlformats.org/officeDocument/2006/relationships/image" Target="../media/image294.png"/><Relationship Id="rId91" Type="http://schemas.openxmlformats.org/officeDocument/2006/relationships/image" Target="../media/image70.png"/><Relationship Id="rId145" Type="http://schemas.openxmlformats.org/officeDocument/2006/relationships/image" Target="../media/image96.png"/><Relationship Id="rId187" Type="http://schemas.openxmlformats.org/officeDocument/2006/relationships/customXml" Target="../ink/ink113.xml"/><Relationship Id="rId352" Type="http://schemas.openxmlformats.org/officeDocument/2006/relationships/customXml" Target="../ink/ink197.xml"/><Relationship Id="rId394" Type="http://schemas.openxmlformats.org/officeDocument/2006/relationships/customXml" Target="../ink/ink218.xml"/><Relationship Id="rId408" Type="http://schemas.openxmlformats.org/officeDocument/2006/relationships/customXml" Target="../ink/ink225.xml"/><Relationship Id="rId615" Type="http://schemas.openxmlformats.org/officeDocument/2006/relationships/image" Target="../media/image327.png"/><Relationship Id="rId212" Type="http://schemas.openxmlformats.org/officeDocument/2006/relationships/image" Target="../media/image128.png"/><Relationship Id="rId254" Type="http://schemas.openxmlformats.org/officeDocument/2006/relationships/customXml" Target="../ink/ink148.xml"/><Relationship Id="rId49" Type="http://schemas.openxmlformats.org/officeDocument/2006/relationships/image" Target="../media/image49.png"/><Relationship Id="rId114" Type="http://schemas.openxmlformats.org/officeDocument/2006/relationships/image" Target="../media/image81.png"/><Relationship Id="rId296" Type="http://schemas.openxmlformats.org/officeDocument/2006/relationships/customXml" Target="../ink/ink169.xml"/><Relationship Id="rId461" Type="http://schemas.openxmlformats.org/officeDocument/2006/relationships/customXml" Target="../ink/ink252.xml"/><Relationship Id="rId517" Type="http://schemas.openxmlformats.org/officeDocument/2006/relationships/image" Target="../media/image279.png"/><Relationship Id="rId559" Type="http://schemas.openxmlformats.org/officeDocument/2006/relationships/customXml" Target="../ink/ink302.xml"/><Relationship Id="rId60" Type="http://schemas.openxmlformats.org/officeDocument/2006/relationships/customXml" Target="../ink/ink48.xml"/><Relationship Id="rId156" Type="http://schemas.openxmlformats.org/officeDocument/2006/relationships/customXml" Target="../ink/ink97.xml"/><Relationship Id="rId198" Type="http://schemas.openxmlformats.org/officeDocument/2006/relationships/image" Target="../media/image121.png"/><Relationship Id="rId321" Type="http://schemas.openxmlformats.org/officeDocument/2006/relationships/image" Target="../media/image182.png"/><Relationship Id="rId363" Type="http://schemas.openxmlformats.org/officeDocument/2006/relationships/image" Target="../media/image203.png"/><Relationship Id="rId419" Type="http://schemas.openxmlformats.org/officeDocument/2006/relationships/customXml" Target="../ink/ink231.xml"/><Relationship Id="rId570" Type="http://schemas.openxmlformats.org/officeDocument/2006/relationships/image" Target="../media/image305.png"/><Relationship Id="rId626" Type="http://schemas.openxmlformats.org/officeDocument/2006/relationships/customXml" Target="../ink/ink336.xml"/><Relationship Id="rId223" Type="http://schemas.openxmlformats.org/officeDocument/2006/relationships/customXml" Target="../ink/ink132.xml"/><Relationship Id="rId430" Type="http://schemas.openxmlformats.org/officeDocument/2006/relationships/image" Target="../media/image236.png"/><Relationship Id="rId18" Type="http://schemas.openxmlformats.org/officeDocument/2006/relationships/customXml" Target="../ink/ink27.xml"/><Relationship Id="rId265" Type="http://schemas.openxmlformats.org/officeDocument/2006/relationships/image" Target="../media/image154.png"/><Relationship Id="rId472" Type="http://schemas.openxmlformats.org/officeDocument/2006/relationships/image" Target="../media/image257.png"/><Relationship Id="rId528" Type="http://schemas.openxmlformats.org/officeDocument/2006/relationships/customXml" Target="../ink/ink286.xml"/><Relationship Id="rId125" Type="http://schemas.openxmlformats.org/officeDocument/2006/relationships/customXml" Target="../ink/ink81.xml"/><Relationship Id="rId167" Type="http://schemas.openxmlformats.org/officeDocument/2006/relationships/customXml" Target="../ink/ink103.xml"/><Relationship Id="rId332" Type="http://schemas.openxmlformats.org/officeDocument/2006/relationships/customXml" Target="../ink/ink187.xml"/><Relationship Id="rId374" Type="http://schemas.openxmlformats.org/officeDocument/2006/relationships/customXml" Target="../ink/ink208.xml"/><Relationship Id="rId581" Type="http://schemas.openxmlformats.org/officeDocument/2006/relationships/customXml" Target="../ink/ink313.xml"/><Relationship Id="rId71" Type="http://schemas.openxmlformats.org/officeDocument/2006/relationships/image" Target="../media/image60.png"/><Relationship Id="rId234" Type="http://schemas.openxmlformats.org/officeDocument/2006/relationships/image" Target="../media/image139.png"/><Relationship Id="rId2" Type="http://schemas.openxmlformats.org/officeDocument/2006/relationships/customXml" Target="../ink/ink19.xml"/><Relationship Id="rId29" Type="http://schemas.openxmlformats.org/officeDocument/2006/relationships/image" Target="../media/image39.png"/><Relationship Id="rId276" Type="http://schemas.openxmlformats.org/officeDocument/2006/relationships/customXml" Target="../ink/ink159.xml"/><Relationship Id="rId441" Type="http://schemas.openxmlformats.org/officeDocument/2006/relationships/customXml" Target="../ink/ink242.xml"/><Relationship Id="rId483" Type="http://schemas.openxmlformats.org/officeDocument/2006/relationships/customXml" Target="../ink/ink263.xml"/><Relationship Id="rId539" Type="http://schemas.openxmlformats.org/officeDocument/2006/relationships/customXml" Target="../ink/ink292.xml"/><Relationship Id="rId40" Type="http://schemas.openxmlformats.org/officeDocument/2006/relationships/customXml" Target="../ink/ink38.xml"/><Relationship Id="rId136" Type="http://schemas.openxmlformats.org/officeDocument/2006/relationships/customXml" Target="../ink/ink87.xml"/><Relationship Id="rId178" Type="http://schemas.openxmlformats.org/officeDocument/2006/relationships/image" Target="../media/image112.png"/><Relationship Id="rId301" Type="http://schemas.openxmlformats.org/officeDocument/2006/relationships/image" Target="../media/image172.png"/><Relationship Id="rId343" Type="http://schemas.openxmlformats.org/officeDocument/2006/relationships/image" Target="../media/image193.png"/><Relationship Id="rId550" Type="http://schemas.openxmlformats.org/officeDocument/2006/relationships/image" Target="../media/image295.png"/><Relationship Id="rId82" Type="http://schemas.openxmlformats.org/officeDocument/2006/relationships/customXml" Target="../ink/ink59.xml"/><Relationship Id="rId203" Type="http://schemas.openxmlformats.org/officeDocument/2006/relationships/customXml" Target="../ink/ink122.xml"/><Relationship Id="rId385" Type="http://schemas.openxmlformats.org/officeDocument/2006/relationships/image" Target="../media/image214.png"/><Relationship Id="rId592" Type="http://schemas.openxmlformats.org/officeDocument/2006/relationships/image" Target="../media/image316.png"/><Relationship Id="rId606" Type="http://schemas.openxmlformats.org/officeDocument/2006/relationships/image" Target="../media/image323.png"/><Relationship Id="rId245" Type="http://schemas.openxmlformats.org/officeDocument/2006/relationships/image" Target="../media/image144.png"/><Relationship Id="rId287" Type="http://schemas.openxmlformats.org/officeDocument/2006/relationships/image" Target="../media/image165.png"/><Relationship Id="rId410" Type="http://schemas.openxmlformats.org/officeDocument/2006/relationships/image" Target="../media/image226.png"/><Relationship Id="rId452" Type="http://schemas.openxmlformats.org/officeDocument/2006/relationships/image" Target="../media/image247.png"/><Relationship Id="rId494" Type="http://schemas.openxmlformats.org/officeDocument/2006/relationships/customXml" Target="../ink/ink269.xml"/><Relationship Id="rId508" Type="http://schemas.openxmlformats.org/officeDocument/2006/relationships/customXml" Target="../ink/ink276.xml"/><Relationship Id="rId105" Type="http://schemas.openxmlformats.org/officeDocument/2006/relationships/customXml" Target="../ink/ink71.xml"/><Relationship Id="rId147" Type="http://schemas.openxmlformats.org/officeDocument/2006/relationships/image" Target="../media/image97.png"/><Relationship Id="rId312" Type="http://schemas.openxmlformats.org/officeDocument/2006/relationships/customXml" Target="../ink/ink177.xml"/><Relationship Id="rId354" Type="http://schemas.openxmlformats.org/officeDocument/2006/relationships/customXml" Target="../ink/ink198.xml"/><Relationship Id="rId51" Type="http://schemas.openxmlformats.org/officeDocument/2006/relationships/image" Target="../media/image50.png"/><Relationship Id="rId93" Type="http://schemas.openxmlformats.org/officeDocument/2006/relationships/image" Target="../media/image71.png"/><Relationship Id="rId189" Type="http://schemas.openxmlformats.org/officeDocument/2006/relationships/customXml" Target="../ink/ink114.xml"/><Relationship Id="rId396" Type="http://schemas.openxmlformats.org/officeDocument/2006/relationships/customXml" Target="../ink/ink219.xml"/><Relationship Id="rId561" Type="http://schemas.openxmlformats.org/officeDocument/2006/relationships/customXml" Target="../ink/ink303.xml"/><Relationship Id="rId617" Type="http://schemas.openxmlformats.org/officeDocument/2006/relationships/image" Target="../media/image328.png"/><Relationship Id="rId214" Type="http://schemas.openxmlformats.org/officeDocument/2006/relationships/image" Target="../media/image129.png"/><Relationship Id="rId256" Type="http://schemas.openxmlformats.org/officeDocument/2006/relationships/customXml" Target="../ink/ink149.xml"/><Relationship Id="rId298" Type="http://schemas.openxmlformats.org/officeDocument/2006/relationships/customXml" Target="../ink/ink170.xml"/><Relationship Id="rId421" Type="http://schemas.openxmlformats.org/officeDocument/2006/relationships/customXml" Target="../ink/ink232.xml"/><Relationship Id="rId463" Type="http://schemas.openxmlformats.org/officeDocument/2006/relationships/customXml" Target="../ink/ink253.xml"/><Relationship Id="rId519" Type="http://schemas.openxmlformats.org/officeDocument/2006/relationships/image" Target="../media/image280.png"/><Relationship Id="rId116" Type="http://schemas.openxmlformats.org/officeDocument/2006/relationships/image" Target="../media/image82.png"/><Relationship Id="rId158" Type="http://schemas.openxmlformats.org/officeDocument/2006/relationships/customXml" Target="../ink/ink98.xml"/><Relationship Id="rId323" Type="http://schemas.openxmlformats.org/officeDocument/2006/relationships/image" Target="../media/image183.png"/><Relationship Id="rId530" Type="http://schemas.openxmlformats.org/officeDocument/2006/relationships/customXml" Target="../ink/ink287.xml"/><Relationship Id="rId20" Type="http://schemas.openxmlformats.org/officeDocument/2006/relationships/customXml" Target="../ink/ink28.xml"/><Relationship Id="rId62" Type="http://schemas.openxmlformats.org/officeDocument/2006/relationships/customXml" Target="../ink/ink49.xml"/><Relationship Id="rId365" Type="http://schemas.openxmlformats.org/officeDocument/2006/relationships/image" Target="../media/image204.png"/><Relationship Id="rId572" Type="http://schemas.openxmlformats.org/officeDocument/2006/relationships/image" Target="../media/image306.png"/><Relationship Id="rId628" Type="http://schemas.openxmlformats.org/officeDocument/2006/relationships/customXml" Target="../ink/ink337.xml"/><Relationship Id="rId225" Type="http://schemas.openxmlformats.org/officeDocument/2006/relationships/customXml" Target="../ink/ink133.xml"/><Relationship Id="rId267" Type="http://schemas.openxmlformats.org/officeDocument/2006/relationships/image" Target="../media/image155.png"/><Relationship Id="rId432" Type="http://schemas.openxmlformats.org/officeDocument/2006/relationships/image" Target="../media/image237.png"/><Relationship Id="rId474" Type="http://schemas.openxmlformats.org/officeDocument/2006/relationships/image" Target="../media/image258.png"/><Relationship Id="rId127" Type="http://schemas.openxmlformats.org/officeDocument/2006/relationships/customXml" Target="../ink/ink82.xml"/><Relationship Id="rId31" Type="http://schemas.openxmlformats.org/officeDocument/2006/relationships/image" Target="../media/image40.png"/><Relationship Id="rId73" Type="http://schemas.openxmlformats.org/officeDocument/2006/relationships/image" Target="../media/image61.png"/><Relationship Id="rId169" Type="http://schemas.openxmlformats.org/officeDocument/2006/relationships/customXml" Target="../ink/ink104.xml"/><Relationship Id="rId334" Type="http://schemas.openxmlformats.org/officeDocument/2006/relationships/customXml" Target="../ink/ink188.xml"/><Relationship Id="rId376" Type="http://schemas.openxmlformats.org/officeDocument/2006/relationships/customXml" Target="../ink/ink209.xml"/><Relationship Id="rId541" Type="http://schemas.openxmlformats.org/officeDocument/2006/relationships/customXml" Target="../ink/ink293.xml"/><Relationship Id="rId583" Type="http://schemas.openxmlformats.org/officeDocument/2006/relationships/customXml" Target="../ink/ink314.xml"/><Relationship Id="rId4" Type="http://schemas.openxmlformats.org/officeDocument/2006/relationships/customXml" Target="../ink/ink20.xml"/><Relationship Id="rId180" Type="http://schemas.openxmlformats.org/officeDocument/2006/relationships/image" Target="../media/image113.png"/><Relationship Id="rId236" Type="http://schemas.openxmlformats.org/officeDocument/2006/relationships/image" Target="../media/image140.png"/><Relationship Id="rId278" Type="http://schemas.openxmlformats.org/officeDocument/2006/relationships/customXml" Target="../ink/ink160.xml"/><Relationship Id="rId401" Type="http://schemas.openxmlformats.org/officeDocument/2006/relationships/image" Target="../media/image222.png"/><Relationship Id="rId443" Type="http://schemas.openxmlformats.org/officeDocument/2006/relationships/customXml" Target="../ink/ink243.xml"/><Relationship Id="rId303" Type="http://schemas.openxmlformats.org/officeDocument/2006/relationships/image" Target="../media/image173.png"/><Relationship Id="rId485" Type="http://schemas.openxmlformats.org/officeDocument/2006/relationships/customXml" Target="../ink/ink264.xml"/><Relationship Id="rId42" Type="http://schemas.openxmlformats.org/officeDocument/2006/relationships/customXml" Target="../ink/ink39.xml"/><Relationship Id="rId84" Type="http://schemas.openxmlformats.org/officeDocument/2006/relationships/customXml" Target="../ink/ink60.xml"/><Relationship Id="rId138" Type="http://schemas.openxmlformats.org/officeDocument/2006/relationships/customXml" Target="../ink/ink88.xml"/><Relationship Id="rId345" Type="http://schemas.openxmlformats.org/officeDocument/2006/relationships/image" Target="../media/image194.png"/><Relationship Id="rId387" Type="http://schemas.openxmlformats.org/officeDocument/2006/relationships/image" Target="../media/image215.png"/><Relationship Id="rId510" Type="http://schemas.openxmlformats.org/officeDocument/2006/relationships/customXml" Target="../ink/ink277.xml"/><Relationship Id="rId552" Type="http://schemas.openxmlformats.org/officeDocument/2006/relationships/image" Target="../media/image296.png"/><Relationship Id="rId594" Type="http://schemas.openxmlformats.org/officeDocument/2006/relationships/image" Target="../media/image317.png"/><Relationship Id="rId608" Type="http://schemas.openxmlformats.org/officeDocument/2006/relationships/image" Target="../media/image324.png"/><Relationship Id="rId191" Type="http://schemas.openxmlformats.org/officeDocument/2006/relationships/customXml" Target="../ink/ink115.xml"/><Relationship Id="rId205" Type="http://schemas.openxmlformats.org/officeDocument/2006/relationships/customXml" Target="../ink/ink123.xml"/><Relationship Id="rId247" Type="http://schemas.openxmlformats.org/officeDocument/2006/relationships/image" Target="../media/image145.png"/><Relationship Id="rId412" Type="http://schemas.openxmlformats.org/officeDocument/2006/relationships/image" Target="../media/image227.png"/><Relationship Id="rId107" Type="http://schemas.openxmlformats.org/officeDocument/2006/relationships/customXml" Target="../ink/ink72.xml"/><Relationship Id="rId289" Type="http://schemas.openxmlformats.org/officeDocument/2006/relationships/image" Target="../media/image166.png"/><Relationship Id="rId454" Type="http://schemas.openxmlformats.org/officeDocument/2006/relationships/image" Target="../media/image248.png"/><Relationship Id="rId496" Type="http://schemas.openxmlformats.org/officeDocument/2006/relationships/customXml" Target="../ink/ink270.xml"/><Relationship Id="rId11" Type="http://schemas.openxmlformats.org/officeDocument/2006/relationships/image" Target="../media/image30.png"/><Relationship Id="rId53" Type="http://schemas.openxmlformats.org/officeDocument/2006/relationships/image" Target="../media/image51.png"/><Relationship Id="rId149" Type="http://schemas.openxmlformats.org/officeDocument/2006/relationships/image" Target="../media/image98.png"/><Relationship Id="rId314" Type="http://schemas.openxmlformats.org/officeDocument/2006/relationships/customXml" Target="../ink/ink178.xml"/><Relationship Id="rId356" Type="http://schemas.openxmlformats.org/officeDocument/2006/relationships/customXml" Target="../ink/ink199.xml"/><Relationship Id="rId398" Type="http://schemas.openxmlformats.org/officeDocument/2006/relationships/customXml" Target="../ink/ink220.xml"/><Relationship Id="rId521" Type="http://schemas.openxmlformats.org/officeDocument/2006/relationships/image" Target="../media/image281.png"/><Relationship Id="rId563" Type="http://schemas.openxmlformats.org/officeDocument/2006/relationships/customXml" Target="../ink/ink304.xml"/><Relationship Id="rId619" Type="http://schemas.openxmlformats.org/officeDocument/2006/relationships/image" Target="../media/image329.png"/><Relationship Id="rId95" Type="http://schemas.openxmlformats.org/officeDocument/2006/relationships/image" Target="../media/image72.png"/><Relationship Id="rId160" Type="http://schemas.openxmlformats.org/officeDocument/2006/relationships/customXml" Target="../ink/ink99.xml"/><Relationship Id="rId216" Type="http://schemas.openxmlformats.org/officeDocument/2006/relationships/image" Target="../media/image130.png"/><Relationship Id="rId423" Type="http://schemas.openxmlformats.org/officeDocument/2006/relationships/customXml" Target="../ink/ink233.xml"/><Relationship Id="rId258" Type="http://schemas.openxmlformats.org/officeDocument/2006/relationships/customXml" Target="../ink/ink150.xml"/><Relationship Id="rId465" Type="http://schemas.openxmlformats.org/officeDocument/2006/relationships/customXml" Target="../ink/ink254.xml"/><Relationship Id="rId630" Type="http://schemas.openxmlformats.org/officeDocument/2006/relationships/customXml" Target="../ink/ink338.xml"/><Relationship Id="rId22" Type="http://schemas.openxmlformats.org/officeDocument/2006/relationships/customXml" Target="../ink/ink29.xml"/><Relationship Id="rId64" Type="http://schemas.openxmlformats.org/officeDocument/2006/relationships/customXml" Target="../ink/ink50.xml"/><Relationship Id="rId118" Type="http://schemas.openxmlformats.org/officeDocument/2006/relationships/image" Target="../media/image83.png"/><Relationship Id="rId325" Type="http://schemas.openxmlformats.org/officeDocument/2006/relationships/image" Target="../media/image184.png"/><Relationship Id="rId367" Type="http://schemas.openxmlformats.org/officeDocument/2006/relationships/image" Target="../media/image205.png"/><Relationship Id="rId532" Type="http://schemas.openxmlformats.org/officeDocument/2006/relationships/customXml" Target="../ink/ink288.xml"/><Relationship Id="rId574" Type="http://schemas.openxmlformats.org/officeDocument/2006/relationships/image" Target="../media/image307.png"/><Relationship Id="rId171" Type="http://schemas.openxmlformats.org/officeDocument/2006/relationships/customXml" Target="../ink/ink105.xml"/><Relationship Id="rId227" Type="http://schemas.openxmlformats.org/officeDocument/2006/relationships/customXml" Target="../ink/ink134.xml"/><Relationship Id="rId269" Type="http://schemas.openxmlformats.org/officeDocument/2006/relationships/image" Target="../media/image156.png"/><Relationship Id="rId434" Type="http://schemas.openxmlformats.org/officeDocument/2006/relationships/image" Target="../media/image238.png"/><Relationship Id="rId476" Type="http://schemas.openxmlformats.org/officeDocument/2006/relationships/image" Target="../media/image259.png"/><Relationship Id="rId33" Type="http://schemas.openxmlformats.org/officeDocument/2006/relationships/image" Target="../media/image41.png"/><Relationship Id="rId129" Type="http://schemas.openxmlformats.org/officeDocument/2006/relationships/customXml" Target="../ink/ink83.xml"/><Relationship Id="rId280" Type="http://schemas.openxmlformats.org/officeDocument/2006/relationships/customXml" Target="../ink/ink161.xml"/><Relationship Id="rId336" Type="http://schemas.openxmlformats.org/officeDocument/2006/relationships/customXml" Target="../ink/ink189.xml"/><Relationship Id="rId501" Type="http://schemas.openxmlformats.org/officeDocument/2006/relationships/image" Target="../media/image271.png"/><Relationship Id="rId543" Type="http://schemas.openxmlformats.org/officeDocument/2006/relationships/customXml" Target="../ink/ink294.xml"/><Relationship Id="rId75" Type="http://schemas.openxmlformats.org/officeDocument/2006/relationships/image" Target="../media/image62.png"/><Relationship Id="rId140" Type="http://schemas.openxmlformats.org/officeDocument/2006/relationships/customXml" Target="../ink/ink89.xml"/><Relationship Id="rId182" Type="http://schemas.openxmlformats.org/officeDocument/2006/relationships/image" Target="../media/image114.png"/><Relationship Id="rId378" Type="http://schemas.openxmlformats.org/officeDocument/2006/relationships/customXml" Target="../ink/ink210.xml"/><Relationship Id="rId403" Type="http://schemas.openxmlformats.org/officeDocument/2006/relationships/image" Target="../media/image223.png"/><Relationship Id="rId585" Type="http://schemas.openxmlformats.org/officeDocument/2006/relationships/customXml" Target="../ink/ink315.xml"/><Relationship Id="rId6" Type="http://schemas.openxmlformats.org/officeDocument/2006/relationships/customXml" Target="../ink/ink21.xml"/><Relationship Id="rId238" Type="http://schemas.openxmlformats.org/officeDocument/2006/relationships/image" Target="../media/image141.png"/><Relationship Id="rId445" Type="http://schemas.openxmlformats.org/officeDocument/2006/relationships/customXml" Target="../ink/ink244.xml"/><Relationship Id="rId487" Type="http://schemas.openxmlformats.org/officeDocument/2006/relationships/customXml" Target="../ink/ink265.xml"/><Relationship Id="rId610" Type="http://schemas.openxmlformats.org/officeDocument/2006/relationships/customXml" Target="../ink/ink328.xml"/><Relationship Id="rId291" Type="http://schemas.openxmlformats.org/officeDocument/2006/relationships/image" Target="../media/image167.png"/><Relationship Id="rId305" Type="http://schemas.openxmlformats.org/officeDocument/2006/relationships/image" Target="../media/image174.png"/><Relationship Id="rId347" Type="http://schemas.openxmlformats.org/officeDocument/2006/relationships/image" Target="../media/image195.png"/><Relationship Id="rId512" Type="http://schemas.openxmlformats.org/officeDocument/2006/relationships/customXml" Target="../ink/ink278.xml"/><Relationship Id="rId44" Type="http://schemas.openxmlformats.org/officeDocument/2006/relationships/customXml" Target="../ink/ink40.xml"/><Relationship Id="rId86" Type="http://schemas.openxmlformats.org/officeDocument/2006/relationships/customXml" Target="../ink/ink61.xml"/><Relationship Id="rId151" Type="http://schemas.openxmlformats.org/officeDocument/2006/relationships/image" Target="../media/image99.png"/><Relationship Id="rId389" Type="http://schemas.openxmlformats.org/officeDocument/2006/relationships/image" Target="../media/image216.png"/><Relationship Id="rId554" Type="http://schemas.openxmlformats.org/officeDocument/2006/relationships/image" Target="../media/image297.png"/><Relationship Id="rId596" Type="http://schemas.openxmlformats.org/officeDocument/2006/relationships/image" Target="../media/image318.png"/><Relationship Id="rId193" Type="http://schemas.openxmlformats.org/officeDocument/2006/relationships/image" Target="../media/image119.png"/><Relationship Id="rId207" Type="http://schemas.openxmlformats.org/officeDocument/2006/relationships/customXml" Target="../ink/ink124.xml"/><Relationship Id="rId249" Type="http://schemas.openxmlformats.org/officeDocument/2006/relationships/image" Target="../media/image146.png"/><Relationship Id="rId414" Type="http://schemas.openxmlformats.org/officeDocument/2006/relationships/image" Target="../media/image228.png"/><Relationship Id="rId456" Type="http://schemas.openxmlformats.org/officeDocument/2006/relationships/image" Target="../media/image249.png"/><Relationship Id="rId498" Type="http://schemas.openxmlformats.org/officeDocument/2006/relationships/customXml" Target="../ink/ink271.xml"/><Relationship Id="rId621" Type="http://schemas.openxmlformats.org/officeDocument/2006/relationships/image" Target="../media/image330.png"/><Relationship Id="rId13" Type="http://schemas.openxmlformats.org/officeDocument/2006/relationships/image" Target="../media/image31.png"/><Relationship Id="rId109" Type="http://schemas.openxmlformats.org/officeDocument/2006/relationships/customXml" Target="../ink/ink73.xml"/><Relationship Id="rId260" Type="http://schemas.openxmlformats.org/officeDocument/2006/relationships/customXml" Target="../ink/ink151.xml"/><Relationship Id="rId316" Type="http://schemas.openxmlformats.org/officeDocument/2006/relationships/customXml" Target="../ink/ink179.xml"/><Relationship Id="rId523" Type="http://schemas.openxmlformats.org/officeDocument/2006/relationships/image" Target="../media/image282.png"/><Relationship Id="rId55" Type="http://schemas.openxmlformats.org/officeDocument/2006/relationships/image" Target="../media/image52.png"/><Relationship Id="rId97" Type="http://schemas.openxmlformats.org/officeDocument/2006/relationships/image" Target="../media/image73.png"/><Relationship Id="rId120" Type="http://schemas.openxmlformats.org/officeDocument/2006/relationships/image" Target="../media/image84.png"/><Relationship Id="rId358" Type="http://schemas.openxmlformats.org/officeDocument/2006/relationships/customXml" Target="../ink/ink200.xml"/><Relationship Id="rId565" Type="http://schemas.openxmlformats.org/officeDocument/2006/relationships/customXml" Target="../ink/ink305.xml"/><Relationship Id="rId162" Type="http://schemas.openxmlformats.org/officeDocument/2006/relationships/image" Target="../media/image104.png"/><Relationship Id="rId218" Type="http://schemas.openxmlformats.org/officeDocument/2006/relationships/image" Target="../media/image131.png"/><Relationship Id="rId425" Type="http://schemas.openxmlformats.org/officeDocument/2006/relationships/customXml" Target="../ink/ink234.xml"/><Relationship Id="rId467" Type="http://schemas.openxmlformats.org/officeDocument/2006/relationships/customXml" Target="../ink/ink255.xml"/><Relationship Id="rId271" Type="http://schemas.openxmlformats.org/officeDocument/2006/relationships/image" Target="../media/image157.png"/><Relationship Id="rId24" Type="http://schemas.openxmlformats.org/officeDocument/2006/relationships/customXml" Target="../ink/ink30.xml"/><Relationship Id="rId66" Type="http://schemas.openxmlformats.org/officeDocument/2006/relationships/customXml" Target="../ink/ink51.xml"/><Relationship Id="rId131" Type="http://schemas.openxmlformats.org/officeDocument/2006/relationships/customXml" Target="../ink/ink84.xml"/><Relationship Id="rId327" Type="http://schemas.openxmlformats.org/officeDocument/2006/relationships/image" Target="../media/image185.png"/><Relationship Id="rId369" Type="http://schemas.openxmlformats.org/officeDocument/2006/relationships/image" Target="../media/image206.png"/><Relationship Id="rId534" Type="http://schemas.openxmlformats.org/officeDocument/2006/relationships/image" Target="../media/image287.png"/><Relationship Id="rId576" Type="http://schemas.openxmlformats.org/officeDocument/2006/relationships/image" Target="../media/image308.png"/><Relationship Id="rId173" Type="http://schemas.openxmlformats.org/officeDocument/2006/relationships/customXml" Target="../ink/ink106.xml"/><Relationship Id="rId229" Type="http://schemas.openxmlformats.org/officeDocument/2006/relationships/customXml" Target="../ink/ink135.xml"/><Relationship Id="rId380" Type="http://schemas.openxmlformats.org/officeDocument/2006/relationships/customXml" Target="../ink/ink211.xml"/><Relationship Id="rId436" Type="http://schemas.openxmlformats.org/officeDocument/2006/relationships/image" Target="../media/image239.png"/><Relationship Id="rId601" Type="http://schemas.openxmlformats.org/officeDocument/2006/relationships/customXml" Target="../ink/ink323.xml"/><Relationship Id="rId240" Type="http://schemas.openxmlformats.org/officeDocument/2006/relationships/customXml" Target="../ink/ink141.xml"/><Relationship Id="rId478" Type="http://schemas.openxmlformats.org/officeDocument/2006/relationships/image" Target="../media/image260.png"/><Relationship Id="rId35" Type="http://schemas.openxmlformats.org/officeDocument/2006/relationships/image" Target="../media/image42.png"/><Relationship Id="rId77" Type="http://schemas.openxmlformats.org/officeDocument/2006/relationships/image" Target="../media/image63.png"/><Relationship Id="rId100" Type="http://schemas.openxmlformats.org/officeDocument/2006/relationships/customXml" Target="../ink/ink68.xml"/><Relationship Id="rId282" Type="http://schemas.openxmlformats.org/officeDocument/2006/relationships/customXml" Target="../ink/ink162.xml"/><Relationship Id="rId338" Type="http://schemas.openxmlformats.org/officeDocument/2006/relationships/customXml" Target="../ink/ink190.xml"/><Relationship Id="rId503" Type="http://schemas.openxmlformats.org/officeDocument/2006/relationships/image" Target="../media/image272.png"/><Relationship Id="rId545" Type="http://schemas.openxmlformats.org/officeDocument/2006/relationships/customXml" Target="../ink/ink295.xml"/><Relationship Id="rId587" Type="http://schemas.openxmlformats.org/officeDocument/2006/relationships/customXml" Target="../ink/ink316.xml"/><Relationship Id="rId8" Type="http://schemas.openxmlformats.org/officeDocument/2006/relationships/customXml" Target="../ink/ink22.xml"/><Relationship Id="rId142" Type="http://schemas.openxmlformats.org/officeDocument/2006/relationships/customXml" Target="../ink/ink90.xml"/><Relationship Id="rId184" Type="http://schemas.openxmlformats.org/officeDocument/2006/relationships/image" Target="../media/image115.png"/><Relationship Id="rId391" Type="http://schemas.openxmlformats.org/officeDocument/2006/relationships/image" Target="../media/image217.png"/><Relationship Id="rId405" Type="http://schemas.openxmlformats.org/officeDocument/2006/relationships/image" Target="../media/image224.png"/><Relationship Id="rId447" Type="http://schemas.openxmlformats.org/officeDocument/2006/relationships/customXml" Target="../ink/ink245.xml"/><Relationship Id="rId612" Type="http://schemas.openxmlformats.org/officeDocument/2006/relationships/customXml" Target="../ink/ink329.xml"/><Relationship Id="rId251" Type="http://schemas.openxmlformats.org/officeDocument/2006/relationships/image" Target="../media/image147.png"/><Relationship Id="rId489" Type="http://schemas.openxmlformats.org/officeDocument/2006/relationships/image" Target="../media/image265.png"/><Relationship Id="rId46" Type="http://schemas.openxmlformats.org/officeDocument/2006/relationships/customXml" Target="../ink/ink41.xml"/><Relationship Id="rId293" Type="http://schemas.openxmlformats.org/officeDocument/2006/relationships/image" Target="../media/image168.png"/><Relationship Id="rId307" Type="http://schemas.openxmlformats.org/officeDocument/2006/relationships/image" Target="../media/image175.png"/><Relationship Id="rId349" Type="http://schemas.openxmlformats.org/officeDocument/2006/relationships/image" Target="../media/image196.png"/><Relationship Id="rId514" Type="http://schemas.openxmlformats.org/officeDocument/2006/relationships/customXml" Target="../ink/ink279.xml"/><Relationship Id="rId556" Type="http://schemas.openxmlformats.org/officeDocument/2006/relationships/image" Target="../media/image298.png"/><Relationship Id="rId88" Type="http://schemas.openxmlformats.org/officeDocument/2006/relationships/customXml" Target="../ink/ink62.xml"/><Relationship Id="rId111" Type="http://schemas.openxmlformats.org/officeDocument/2006/relationships/customXml" Target="../ink/ink74.xml"/><Relationship Id="rId153" Type="http://schemas.openxmlformats.org/officeDocument/2006/relationships/image" Target="../media/image100.png"/><Relationship Id="rId195" Type="http://schemas.openxmlformats.org/officeDocument/2006/relationships/customXml" Target="../ink/ink118.xml"/><Relationship Id="rId209" Type="http://schemas.openxmlformats.org/officeDocument/2006/relationships/customXml" Target="../ink/ink125.xml"/><Relationship Id="rId360" Type="http://schemas.openxmlformats.org/officeDocument/2006/relationships/customXml" Target="../ink/ink201.xml"/><Relationship Id="rId416" Type="http://schemas.openxmlformats.org/officeDocument/2006/relationships/image" Target="../media/image229.png"/><Relationship Id="rId598" Type="http://schemas.openxmlformats.org/officeDocument/2006/relationships/image" Target="../media/image319.png"/><Relationship Id="rId220" Type="http://schemas.openxmlformats.org/officeDocument/2006/relationships/image" Target="../media/image132.png"/><Relationship Id="rId458" Type="http://schemas.openxmlformats.org/officeDocument/2006/relationships/image" Target="../media/image250.png"/><Relationship Id="rId623" Type="http://schemas.openxmlformats.org/officeDocument/2006/relationships/image" Target="../media/image331.png"/><Relationship Id="rId15" Type="http://schemas.openxmlformats.org/officeDocument/2006/relationships/image" Target="../media/image32.png"/><Relationship Id="rId57" Type="http://schemas.openxmlformats.org/officeDocument/2006/relationships/image" Target="../media/image53.png"/><Relationship Id="rId262" Type="http://schemas.openxmlformats.org/officeDocument/2006/relationships/customXml" Target="../ink/ink152.xml"/><Relationship Id="rId318" Type="http://schemas.openxmlformats.org/officeDocument/2006/relationships/customXml" Target="../ink/ink180.xml"/><Relationship Id="rId525" Type="http://schemas.openxmlformats.org/officeDocument/2006/relationships/image" Target="../media/image283.png"/><Relationship Id="rId567" Type="http://schemas.openxmlformats.org/officeDocument/2006/relationships/customXml" Target="../ink/ink306.xml"/><Relationship Id="rId99" Type="http://schemas.openxmlformats.org/officeDocument/2006/relationships/image" Target="../media/image74.png"/><Relationship Id="rId122" Type="http://schemas.openxmlformats.org/officeDocument/2006/relationships/image" Target="../media/image85.png"/><Relationship Id="rId164" Type="http://schemas.openxmlformats.org/officeDocument/2006/relationships/image" Target="../media/image105.png"/><Relationship Id="rId371" Type="http://schemas.openxmlformats.org/officeDocument/2006/relationships/image" Target="../media/image207.png"/><Relationship Id="rId427" Type="http://schemas.openxmlformats.org/officeDocument/2006/relationships/customXml" Target="../ink/ink235.xml"/><Relationship Id="rId469" Type="http://schemas.openxmlformats.org/officeDocument/2006/relationships/customXml" Target="../ink/ink256.xml"/><Relationship Id="rId26" Type="http://schemas.openxmlformats.org/officeDocument/2006/relationships/customXml" Target="../ink/ink31.xml"/><Relationship Id="rId231" Type="http://schemas.openxmlformats.org/officeDocument/2006/relationships/customXml" Target="../ink/ink136.xml"/><Relationship Id="rId273" Type="http://schemas.openxmlformats.org/officeDocument/2006/relationships/image" Target="../media/image158.png"/><Relationship Id="rId329" Type="http://schemas.openxmlformats.org/officeDocument/2006/relationships/image" Target="../media/image186.png"/><Relationship Id="rId480" Type="http://schemas.openxmlformats.org/officeDocument/2006/relationships/image" Target="../media/image261.png"/><Relationship Id="rId536" Type="http://schemas.openxmlformats.org/officeDocument/2006/relationships/image" Target="../media/image288.png"/><Relationship Id="rId68" Type="http://schemas.openxmlformats.org/officeDocument/2006/relationships/customXml" Target="../ink/ink52.xml"/><Relationship Id="rId133" Type="http://schemas.openxmlformats.org/officeDocument/2006/relationships/customXml" Target="../ink/ink85.xml"/><Relationship Id="rId175" Type="http://schemas.openxmlformats.org/officeDocument/2006/relationships/customXml" Target="../ink/ink107.xml"/><Relationship Id="rId340" Type="http://schemas.openxmlformats.org/officeDocument/2006/relationships/customXml" Target="../ink/ink191.xml"/><Relationship Id="rId578" Type="http://schemas.openxmlformats.org/officeDocument/2006/relationships/image" Target="../media/image309.png"/><Relationship Id="rId200" Type="http://schemas.openxmlformats.org/officeDocument/2006/relationships/image" Target="../media/image122.png"/><Relationship Id="rId382" Type="http://schemas.openxmlformats.org/officeDocument/2006/relationships/customXml" Target="../ink/ink212.xml"/><Relationship Id="rId438" Type="http://schemas.openxmlformats.org/officeDocument/2006/relationships/image" Target="../media/image240.png"/><Relationship Id="rId603" Type="http://schemas.openxmlformats.org/officeDocument/2006/relationships/customXml" Target="../ink/ink324.xml"/><Relationship Id="rId242" Type="http://schemas.openxmlformats.org/officeDocument/2006/relationships/customXml" Target="../ink/ink142.xml"/><Relationship Id="rId284" Type="http://schemas.openxmlformats.org/officeDocument/2006/relationships/customXml" Target="../ink/ink163.xml"/><Relationship Id="rId491" Type="http://schemas.openxmlformats.org/officeDocument/2006/relationships/image" Target="../media/image266.png"/><Relationship Id="rId505" Type="http://schemas.openxmlformats.org/officeDocument/2006/relationships/image" Target="../media/image273.png"/><Relationship Id="rId37" Type="http://schemas.openxmlformats.org/officeDocument/2006/relationships/image" Target="../media/image43.png"/><Relationship Id="rId79" Type="http://schemas.openxmlformats.org/officeDocument/2006/relationships/image" Target="../media/image64.png"/><Relationship Id="rId102" Type="http://schemas.openxmlformats.org/officeDocument/2006/relationships/image" Target="../media/image75.png"/><Relationship Id="rId144" Type="http://schemas.openxmlformats.org/officeDocument/2006/relationships/customXml" Target="../ink/ink91.xml"/><Relationship Id="rId547" Type="http://schemas.openxmlformats.org/officeDocument/2006/relationships/customXml" Target="../ink/ink296.xml"/><Relationship Id="rId589" Type="http://schemas.openxmlformats.org/officeDocument/2006/relationships/customXml" Target="../ink/ink317.xml"/><Relationship Id="rId90" Type="http://schemas.openxmlformats.org/officeDocument/2006/relationships/customXml" Target="../ink/ink63.xml"/><Relationship Id="rId186" Type="http://schemas.openxmlformats.org/officeDocument/2006/relationships/image" Target="../media/image116.png"/><Relationship Id="rId351" Type="http://schemas.openxmlformats.org/officeDocument/2006/relationships/image" Target="../media/image197.png"/><Relationship Id="rId393" Type="http://schemas.openxmlformats.org/officeDocument/2006/relationships/image" Target="../media/image218.png"/><Relationship Id="rId407" Type="http://schemas.openxmlformats.org/officeDocument/2006/relationships/image" Target="../media/image225.png"/><Relationship Id="rId449" Type="http://schemas.openxmlformats.org/officeDocument/2006/relationships/customXml" Target="../ink/ink246.xml"/><Relationship Id="rId614" Type="http://schemas.openxmlformats.org/officeDocument/2006/relationships/customXml" Target="../ink/ink330.xml"/><Relationship Id="rId211" Type="http://schemas.openxmlformats.org/officeDocument/2006/relationships/customXml" Target="../ink/ink126.xml"/><Relationship Id="rId253" Type="http://schemas.openxmlformats.org/officeDocument/2006/relationships/image" Target="../media/image148.png"/><Relationship Id="rId295" Type="http://schemas.openxmlformats.org/officeDocument/2006/relationships/image" Target="../media/image169.png"/><Relationship Id="rId309" Type="http://schemas.openxmlformats.org/officeDocument/2006/relationships/image" Target="../media/image176.png"/><Relationship Id="rId460" Type="http://schemas.openxmlformats.org/officeDocument/2006/relationships/image" Target="../media/image251.png"/><Relationship Id="rId516" Type="http://schemas.openxmlformats.org/officeDocument/2006/relationships/customXml" Target="../ink/ink280.xml"/><Relationship Id="rId48" Type="http://schemas.openxmlformats.org/officeDocument/2006/relationships/customXml" Target="../ink/ink42.xml"/><Relationship Id="rId113" Type="http://schemas.openxmlformats.org/officeDocument/2006/relationships/customXml" Target="../ink/ink75.xml"/><Relationship Id="rId320" Type="http://schemas.openxmlformats.org/officeDocument/2006/relationships/customXml" Target="../ink/ink181.xml"/><Relationship Id="rId558" Type="http://schemas.openxmlformats.org/officeDocument/2006/relationships/image" Target="../media/image299.png"/><Relationship Id="rId155" Type="http://schemas.openxmlformats.org/officeDocument/2006/relationships/image" Target="../media/image101.png"/><Relationship Id="rId197" Type="http://schemas.openxmlformats.org/officeDocument/2006/relationships/customXml" Target="../ink/ink119.xml"/><Relationship Id="rId362" Type="http://schemas.openxmlformats.org/officeDocument/2006/relationships/customXml" Target="../ink/ink202.xml"/><Relationship Id="rId418" Type="http://schemas.openxmlformats.org/officeDocument/2006/relationships/image" Target="../media/image230.png"/><Relationship Id="rId625" Type="http://schemas.openxmlformats.org/officeDocument/2006/relationships/image" Target="../media/image332.png"/><Relationship Id="rId222" Type="http://schemas.openxmlformats.org/officeDocument/2006/relationships/image" Target="../media/image133.png"/><Relationship Id="rId264" Type="http://schemas.openxmlformats.org/officeDocument/2006/relationships/customXml" Target="../ink/ink153.xml"/><Relationship Id="rId471" Type="http://schemas.openxmlformats.org/officeDocument/2006/relationships/customXml" Target="../ink/ink257.xml"/><Relationship Id="rId17" Type="http://schemas.openxmlformats.org/officeDocument/2006/relationships/image" Target="../media/image33.png"/><Relationship Id="rId59" Type="http://schemas.openxmlformats.org/officeDocument/2006/relationships/image" Target="../media/image54.png"/><Relationship Id="rId124" Type="http://schemas.openxmlformats.org/officeDocument/2006/relationships/image" Target="../media/image86.png"/><Relationship Id="rId527" Type="http://schemas.openxmlformats.org/officeDocument/2006/relationships/image" Target="../media/image284.png"/><Relationship Id="rId569" Type="http://schemas.openxmlformats.org/officeDocument/2006/relationships/customXml" Target="../ink/ink307.xml"/><Relationship Id="rId70" Type="http://schemas.openxmlformats.org/officeDocument/2006/relationships/customXml" Target="../ink/ink53.xml"/><Relationship Id="rId166" Type="http://schemas.openxmlformats.org/officeDocument/2006/relationships/image" Target="../media/image106.png"/><Relationship Id="rId331" Type="http://schemas.openxmlformats.org/officeDocument/2006/relationships/image" Target="../media/image187.png"/><Relationship Id="rId373" Type="http://schemas.openxmlformats.org/officeDocument/2006/relationships/image" Target="../media/image208.png"/><Relationship Id="rId429" Type="http://schemas.openxmlformats.org/officeDocument/2006/relationships/customXml" Target="../ink/ink236.xml"/><Relationship Id="rId580" Type="http://schemas.openxmlformats.org/officeDocument/2006/relationships/image" Target="../media/image310.png"/><Relationship Id="rId1" Type="http://schemas.openxmlformats.org/officeDocument/2006/relationships/slideLayout" Target="../slideLayouts/slideLayout7.xml"/><Relationship Id="rId233" Type="http://schemas.openxmlformats.org/officeDocument/2006/relationships/customXml" Target="../ink/ink137.xml"/><Relationship Id="rId440" Type="http://schemas.openxmlformats.org/officeDocument/2006/relationships/image" Target="../media/image241.png"/><Relationship Id="rId28" Type="http://schemas.openxmlformats.org/officeDocument/2006/relationships/customXml" Target="../ink/ink32.xml"/><Relationship Id="rId275" Type="http://schemas.openxmlformats.org/officeDocument/2006/relationships/image" Target="../media/image159.png"/><Relationship Id="rId300" Type="http://schemas.openxmlformats.org/officeDocument/2006/relationships/customXml" Target="../ink/ink171.xml"/><Relationship Id="rId482" Type="http://schemas.openxmlformats.org/officeDocument/2006/relationships/image" Target="../media/image262.png"/><Relationship Id="rId538" Type="http://schemas.openxmlformats.org/officeDocument/2006/relationships/image" Target="../media/image289.png"/><Relationship Id="rId81" Type="http://schemas.openxmlformats.org/officeDocument/2006/relationships/image" Target="../media/image65.png"/><Relationship Id="rId135" Type="http://schemas.openxmlformats.org/officeDocument/2006/relationships/customXml" Target="../ink/ink86.xml"/><Relationship Id="rId177" Type="http://schemas.openxmlformats.org/officeDocument/2006/relationships/customXml" Target="../ink/ink108.xml"/><Relationship Id="rId342" Type="http://schemas.openxmlformats.org/officeDocument/2006/relationships/customXml" Target="../ink/ink192.xml"/><Relationship Id="rId384" Type="http://schemas.openxmlformats.org/officeDocument/2006/relationships/customXml" Target="../ink/ink213.xml"/><Relationship Id="rId591" Type="http://schemas.openxmlformats.org/officeDocument/2006/relationships/customXml" Target="../ink/ink318.xml"/><Relationship Id="rId605" Type="http://schemas.openxmlformats.org/officeDocument/2006/relationships/customXml" Target="../ink/ink325.xml"/><Relationship Id="rId202" Type="http://schemas.openxmlformats.org/officeDocument/2006/relationships/image" Target="../media/image123.png"/><Relationship Id="rId244" Type="http://schemas.openxmlformats.org/officeDocument/2006/relationships/customXml" Target="../ink/ink143.xml"/><Relationship Id="rId39" Type="http://schemas.openxmlformats.org/officeDocument/2006/relationships/image" Target="../media/image44.png"/><Relationship Id="rId286" Type="http://schemas.openxmlformats.org/officeDocument/2006/relationships/customXml" Target="../ink/ink164.xml"/><Relationship Id="rId451" Type="http://schemas.openxmlformats.org/officeDocument/2006/relationships/customXml" Target="../ink/ink247.xml"/><Relationship Id="rId493" Type="http://schemas.openxmlformats.org/officeDocument/2006/relationships/image" Target="../media/image267.png"/><Relationship Id="rId507" Type="http://schemas.openxmlformats.org/officeDocument/2006/relationships/image" Target="../media/image274.png"/><Relationship Id="rId549" Type="http://schemas.openxmlformats.org/officeDocument/2006/relationships/customXml" Target="../ink/ink297.xml"/><Relationship Id="rId50" Type="http://schemas.openxmlformats.org/officeDocument/2006/relationships/customXml" Target="../ink/ink43.xml"/><Relationship Id="rId104" Type="http://schemas.openxmlformats.org/officeDocument/2006/relationships/image" Target="../media/image76.png"/><Relationship Id="rId146" Type="http://schemas.openxmlformats.org/officeDocument/2006/relationships/customXml" Target="../ink/ink92.xml"/><Relationship Id="rId188" Type="http://schemas.openxmlformats.org/officeDocument/2006/relationships/image" Target="../media/image117.png"/><Relationship Id="rId311" Type="http://schemas.openxmlformats.org/officeDocument/2006/relationships/image" Target="../media/image177.png"/><Relationship Id="rId353" Type="http://schemas.openxmlformats.org/officeDocument/2006/relationships/image" Target="../media/image198.png"/><Relationship Id="rId395" Type="http://schemas.openxmlformats.org/officeDocument/2006/relationships/image" Target="../media/image219.png"/><Relationship Id="rId409" Type="http://schemas.openxmlformats.org/officeDocument/2006/relationships/customXml" Target="../ink/ink226.xml"/><Relationship Id="rId560" Type="http://schemas.openxmlformats.org/officeDocument/2006/relationships/image" Target="../media/image300.png"/><Relationship Id="rId92" Type="http://schemas.openxmlformats.org/officeDocument/2006/relationships/customXml" Target="../ink/ink64.xml"/><Relationship Id="rId213" Type="http://schemas.openxmlformats.org/officeDocument/2006/relationships/customXml" Target="../ink/ink127.xml"/><Relationship Id="rId420" Type="http://schemas.openxmlformats.org/officeDocument/2006/relationships/image" Target="../media/image231.png"/><Relationship Id="rId616" Type="http://schemas.openxmlformats.org/officeDocument/2006/relationships/customXml" Target="../ink/ink331.xml"/><Relationship Id="rId255" Type="http://schemas.openxmlformats.org/officeDocument/2006/relationships/image" Target="../media/image149.png"/><Relationship Id="rId297" Type="http://schemas.openxmlformats.org/officeDocument/2006/relationships/image" Target="../media/image170.png"/><Relationship Id="rId462" Type="http://schemas.openxmlformats.org/officeDocument/2006/relationships/image" Target="../media/image252.png"/><Relationship Id="rId518" Type="http://schemas.openxmlformats.org/officeDocument/2006/relationships/customXml" Target="../ink/ink281.xml"/><Relationship Id="rId115" Type="http://schemas.openxmlformats.org/officeDocument/2006/relationships/customXml" Target="../ink/ink76.xml"/><Relationship Id="rId157" Type="http://schemas.openxmlformats.org/officeDocument/2006/relationships/image" Target="../media/image102.png"/><Relationship Id="rId322" Type="http://schemas.openxmlformats.org/officeDocument/2006/relationships/customXml" Target="../ink/ink182.xml"/><Relationship Id="rId364" Type="http://schemas.openxmlformats.org/officeDocument/2006/relationships/customXml" Target="../ink/ink203.xml"/><Relationship Id="rId61" Type="http://schemas.openxmlformats.org/officeDocument/2006/relationships/image" Target="../media/image55.png"/><Relationship Id="rId199" Type="http://schemas.openxmlformats.org/officeDocument/2006/relationships/customXml" Target="../ink/ink120.xml"/><Relationship Id="rId571" Type="http://schemas.openxmlformats.org/officeDocument/2006/relationships/customXml" Target="../ink/ink308.xml"/><Relationship Id="rId627" Type="http://schemas.openxmlformats.org/officeDocument/2006/relationships/image" Target="../media/image333.png"/><Relationship Id="rId19" Type="http://schemas.openxmlformats.org/officeDocument/2006/relationships/image" Target="../media/image34.png"/><Relationship Id="rId224" Type="http://schemas.openxmlformats.org/officeDocument/2006/relationships/image" Target="../media/image134.png"/><Relationship Id="rId266" Type="http://schemas.openxmlformats.org/officeDocument/2006/relationships/customXml" Target="../ink/ink154.xml"/><Relationship Id="rId431" Type="http://schemas.openxmlformats.org/officeDocument/2006/relationships/customXml" Target="../ink/ink237.xml"/><Relationship Id="rId473" Type="http://schemas.openxmlformats.org/officeDocument/2006/relationships/customXml" Target="../ink/ink258.xml"/><Relationship Id="rId529" Type="http://schemas.openxmlformats.org/officeDocument/2006/relationships/image" Target="../media/image285.png"/><Relationship Id="rId30" Type="http://schemas.openxmlformats.org/officeDocument/2006/relationships/customXml" Target="../ink/ink33.xml"/><Relationship Id="rId126" Type="http://schemas.openxmlformats.org/officeDocument/2006/relationships/image" Target="../media/image87.png"/><Relationship Id="rId168" Type="http://schemas.openxmlformats.org/officeDocument/2006/relationships/image" Target="../media/image107.png"/><Relationship Id="rId333" Type="http://schemas.openxmlformats.org/officeDocument/2006/relationships/image" Target="../media/image188.png"/><Relationship Id="rId540" Type="http://schemas.openxmlformats.org/officeDocument/2006/relationships/image" Target="../media/image290.png"/><Relationship Id="rId72" Type="http://schemas.openxmlformats.org/officeDocument/2006/relationships/customXml" Target="../ink/ink54.xml"/><Relationship Id="rId375" Type="http://schemas.openxmlformats.org/officeDocument/2006/relationships/image" Target="../media/image209.png"/><Relationship Id="rId582" Type="http://schemas.openxmlformats.org/officeDocument/2006/relationships/image" Target="../media/image311.png"/><Relationship Id="rId3" Type="http://schemas.openxmlformats.org/officeDocument/2006/relationships/image" Target="../media/image26.png"/><Relationship Id="rId235" Type="http://schemas.openxmlformats.org/officeDocument/2006/relationships/customXml" Target="../ink/ink138.xml"/><Relationship Id="rId277" Type="http://schemas.openxmlformats.org/officeDocument/2006/relationships/image" Target="../media/image160.png"/><Relationship Id="rId400" Type="http://schemas.openxmlformats.org/officeDocument/2006/relationships/customXml" Target="../ink/ink221.xml"/><Relationship Id="rId442" Type="http://schemas.openxmlformats.org/officeDocument/2006/relationships/image" Target="../media/image242.png"/><Relationship Id="rId484" Type="http://schemas.openxmlformats.org/officeDocument/2006/relationships/image" Target="../media/image263.png"/><Relationship Id="rId137" Type="http://schemas.openxmlformats.org/officeDocument/2006/relationships/image" Target="../media/image92.png"/><Relationship Id="rId302" Type="http://schemas.openxmlformats.org/officeDocument/2006/relationships/customXml" Target="../ink/ink172.xml"/><Relationship Id="rId344" Type="http://schemas.openxmlformats.org/officeDocument/2006/relationships/customXml" Target="../ink/ink193.xml"/><Relationship Id="rId41" Type="http://schemas.openxmlformats.org/officeDocument/2006/relationships/image" Target="../media/image45.png"/><Relationship Id="rId83" Type="http://schemas.openxmlformats.org/officeDocument/2006/relationships/image" Target="../media/image66.png"/><Relationship Id="rId179" Type="http://schemas.openxmlformats.org/officeDocument/2006/relationships/customXml" Target="../ink/ink109.xml"/><Relationship Id="rId386" Type="http://schemas.openxmlformats.org/officeDocument/2006/relationships/customXml" Target="../ink/ink214.xml"/><Relationship Id="rId551" Type="http://schemas.openxmlformats.org/officeDocument/2006/relationships/customXml" Target="../ink/ink298.xml"/><Relationship Id="rId593" Type="http://schemas.openxmlformats.org/officeDocument/2006/relationships/customXml" Target="../ink/ink319.xml"/><Relationship Id="rId607" Type="http://schemas.openxmlformats.org/officeDocument/2006/relationships/customXml" Target="../ink/ink326.xml"/><Relationship Id="rId190" Type="http://schemas.openxmlformats.org/officeDocument/2006/relationships/image" Target="../media/image118.png"/><Relationship Id="rId204" Type="http://schemas.openxmlformats.org/officeDocument/2006/relationships/image" Target="../media/image124.png"/><Relationship Id="rId246" Type="http://schemas.openxmlformats.org/officeDocument/2006/relationships/customXml" Target="../ink/ink144.xml"/><Relationship Id="rId288" Type="http://schemas.openxmlformats.org/officeDocument/2006/relationships/customXml" Target="../ink/ink165.xml"/><Relationship Id="rId411" Type="http://schemas.openxmlformats.org/officeDocument/2006/relationships/customXml" Target="../ink/ink227.xml"/><Relationship Id="rId453" Type="http://schemas.openxmlformats.org/officeDocument/2006/relationships/customXml" Target="../ink/ink248.xml"/><Relationship Id="rId509" Type="http://schemas.openxmlformats.org/officeDocument/2006/relationships/image" Target="../media/image275.png"/><Relationship Id="rId106" Type="http://schemas.openxmlformats.org/officeDocument/2006/relationships/image" Target="../media/image77.png"/><Relationship Id="rId313" Type="http://schemas.openxmlformats.org/officeDocument/2006/relationships/image" Target="../media/image178.png"/><Relationship Id="rId495" Type="http://schemas.openxmlformats.org/officeDocument/2006/relationships/image" Target="../media/image268.png"/><Relationship Id="rId10" Type="http://schemas.openxmlformats.org/officeDocument/2006/relationships/customXml" Target="../ink/ink23.xml"/><Relationship Id="rId52" Type="http://schemas.openxmlformats.org/officeDocument/2006/relationships/customXml" Target="../ink/ink44.xml"/><Relationship Id="rId94" Type="http://schemas.openxmlformats.org/officeDocument/2006/relationships/customXml" Target="../ink/ink65.xml"/><Relationship Id="rId148" Type="http://schemas.openxmlformats.org/officeDocument/2006/relationships/customXml" Target="../ink/ink93.xml"/><Relationship Id="rId355" Type="http://schemas.openxmlformats.org/officeDocument/2006/relationships/image" Target="../media/image199.png"/><Relationship Id="rId397" Type="http://schemas.openxmlformats.org/officeDocument/2006/relationships/image" Target="../media/image220.png"/><Relationship Id="rId520" Type="http://schemas.openxmlformats.org/officeDocument/2006/relationships/customXml" Target="../ink/ink282.xml"/><Relationship Id="rId562" Type="http://schemas.openxmlformats.org/officeDocument/2006/relationships/image" Target="../media/image301.png"/><Relationship Id="rId618" Type="http://schemas.openxmlformats.org/officeDocument/2006/relationships/customXml" Target="../ink/ink332.xml"/><Relationship Id="rId215" Type="http://schemas.openxmlformats.org/officeDocument/2006/relationships/customXml" Target="../ink/ink128.xml"/><Relationship Id="rId257" Type="http://schemas.openxmlformats.org/officeDocument/2006/relationships/image" Target="../media/image150.png"/><Relationship Id="rId422" Type="http://schemas.openxmlformats.org/officeDocument/2006/relationships/image" Target="../media/image232.png"/><Relationship Id="rId464" Type="http://schemas.openxmlformats.org/officeDocument/2006/relationships/image" Target="../media/image253.png"/><Relationship Id="rId299" Type="http://schemas.openxmlformats.org/officeDocument/2006/relationships/image" Target="../media/image171.png"/><Relationship Id="rId63" Type="http://schemas.openxmlformats.org/officeDocument/2006/relationships/image" Target="../media/image56.png"/><Relationship Id="rId159" Type="http://schemas.openxmlformats.org/officeDocument/2006/relationships/image" Target="../media/image103.png"/><Relationship Id="rId366" Type="http://schemas.openxmlformats.org/officeDocument/2006/relationships/customXml" Target="../ink/ink204.xml"/><Relationship Id="rId573" Type="http://schemas.openxmlformats.org/officeDocument/2006/relationships/customXml" Target="../ink/ink309.xml"/><Relationship Id="rId226" Type="http://schemas.openxmlformats.org/officeDocument/2006/relationships/image" Target="../media/image135.png"/><Relationship Id="rId433" Type="http://schemas.openxmlformats.org/officeDocument/2006/relationships/customXml" Target="../ink/ink238.xml"/><Relationship Id="rId74" Type="http://schemas.openxmlformats.org/officeDocument/2006/relationships/customXml" Target="../ink/ink55.xml"/><Relationship Id="rId377" Type="http://schemas.openxmlformats.org/officeDocument/2006/relationships/image" Target="../media/image210.png"/><Relationship Id="rId500" Type="http://schemas.openxmlformats.org/officeDocument/2006/relationships/customXml" Target="../ink/ink272.xml"/><Relationship Id="rId584" Type="http://schemas.openxmlformats.org/officeDocument/2006/relationships/image" Target="../media/image312.png"/><Relationship Id="rId5" Type="http://schemas.openxmlformats.org/officeDocument/2006/relationships/image" Target="../media/image27.png"/><Relationship Id="rId237" Type="http://schemas.openxmlformats.org/officeDocument/2006/relationships/customXml" Target="../ink/ink139.xml"/><Relationship Id="rId444" Type="http://schemas.openxmlformats.org/officeDocument/2006/relationships/image" Target="../media/image243.png"/><Relationship Id="rId290" Type="http://schemas.openxmlformats.org/officeDocument/2006/relationships/customXml" Target="../ink/ink166.xml"/><Relationship Id="rId304" Type="http://schemas.openxmlformats.org/officeDocument/2006/relationships/customXml" Target="../ink/ink173.xml"/><Relationship Id="rId388" Type="http://schemas.openxmlformats.org/officeDocument/2006/relationships/customXml" Target="../ink/ink215.xml"/><Relationship Id="rId511" Type="http://schemas.openxmlformats.org/officeDocument/2006/relationships/image" Target="../media/image276.png"/><Relationship Id="rId609" Type="http://schemas.openxmlformats.org/officeDocument/2006/relationships/customXml" Target="../ink/ink327.xml"/><Relationship Id="rId85" Type="http://schemas.openxmlformats.org/officeDocument/2006/relationships/image" Target="../media/image67.png"/><Relationship Id="rId150" Type="http://schemas.openxmlformats.org/officeDocument/2006/relationships/customXml" Target="../ink/ink94.xml"/><Relationship Id="rId595" Type="http://schemas.openxmlformats.org/officeDocument/2006/relationships/customXml" Target="../ink/ink320.xml"/><Relationship Id="rId248" Type="http://schemas.openxmlformats.org/officeDocument/2006/relationships/customXml" Target="../ink/ink145.xml"/><Relationship Id="rId455" Type="http://schemas.openxmlformats.org/officeDocument/2006/relationships/customXml" Target="../ink/ink249.xml"/><Relationship Id="rId12" Type="http://schemas.openxmlformats.org/officeDocument/2006/relationships/customXml" Target="../ink/ink24.xml"/><Relationship Id="rId108" Type="http://schemas.openxmlformats.org/officeDocument/2006/relationships/image" Target="../media/image78.png"/><Relationship Id="rId315" Type="http://schemas.openxmlformats.org/officeDocument/2006/relationships/image" Target="../media/image179.png"/><Relationship Id="rId522" Type="http://schemas.openxmlformats.org/officeDocument/2006/relationships/customXml" Target="../ink/ink283.xml"/><Relationship Id="rId96" Type="http://schemas.openxmlformats.org/officeDocument/2006/relationships/customXml" Target="../ink/ink66.xml"/><Relationship Id="rId161" Type="http://schemas.openxmlformats.org/officeDocument/2006/relationships/customXml" Target="../ink/ink100.xml"/><Relationship Id="rId399" Type="http://schemas.openxmlformats.org/officeDocument/2006/relationships/image" Target="../media/image221.png"/><Relationship Id="rId259" Type="http://schemas.openxmlformats.org/officeDocument/2006/relationships/image" Target="../media/image151.png"/><Relationship Id="rId466" Type="http://schemas.openxmlformats.org/officeDocument/2006/relationships/image" Target="../media/image254.png"/><Relationship Id="rId23" Type="http://schemas.openxmlformats.org/officeDocument/2006/relationships/image" Target="../media/image36.png"/><Relationship Id="rId119" Type="http://schemas.openxmlformats.org/officeDocument/2006/relationships/customXml" Target="../ink/ink78.xml"/><Relationship Id="rId326" Type="http://schemas.openxmlformats.org/officeDocument/2006/relationships/customXml" Target="../ink/ink184.xml"/><Relationship Id="rId533" Type="http://schemas.openxmlformats.org/officeDocument/2006/relationships/customXml" Target="../ink/ink289.xml"/><Relationship Id="rId172" Type="http://schemas.openxmlformats.org/officeDocument/2006/relationships/image" Target="../media/image109.png"/><Relationship Id="rId477" Type="http://schemas.openxmlformats.org/officeDocument/2006/relationships/customXml" Target="../ink/ink260.xml"/><Relationship Id="rId600" Type="http://schemas.openxmlformats.org/officeDocument/2006/relationships/image" Target="../media/image320.png"/><Relationship Id="rId337" Type="http://schemas.openxmlformats.org/officeDocument/2006/relationships/image" Target="../media/image190.png"/><Relationship Id="rId34" Type="http://schemas.openxmlformats.org/officeDocument/2006/relationships/customXml" Target="../ink/ink35.xml"/><Relationship Id="rId544" Type="http://schemas.openxmlformats.org/officeDocument/2006/relationships/image" Target="../media/image292.png"/><Relationship Id="rId183" Type="http://schemas.openxmlformats.org/officeDocument/2006/relationships/customXml" Target="../ink/ink111.xml"/><Relationship Id="rId390" Type="http://schemas.openxmlformats.org/officeDocument/2006/relationships/customXml" Target="../ink/ink216.xml"/><Relationship Id="rId404" Type="http://schemas.openxmlformats.org/officeDocument/2006/relationships/customXml" Target="../ink/ink223.xml"/><Relationship Id="rId611" Type="http://schemas.openxmlformats.org/officeDocument/2006/relationships/image" Target="../media/image325.png"/><Relationship Id="rId250" Type="http://schemas.openxmlformats.org/officeDocument/2006/relationships/customXml" Target="../ink/ink146.xml"/><Relationship Id="rId488" Type="http://schemas.openxmlformats.org/officeDocument/2006/relationships/customXml" Target="../ink/ink266.xml"/><Relationship Id="rId45" Type="http://schemas.openxmlformats.org/officeDocument/2006/relationships/image" Target="../media/image47.png"/><Relationship Id="rId110" Type="http://schemas.openxmlformats.org/officeDocument/2006/relationships/image" Target="../media/image79.png"/><Relationship Id="rId348" Type="http://schemas.openxmlformats.org/officeDocument/2006/relationships/customXml" Target="../ink/ink195.xml"/><Relationship Id="rId555" Type="http://schemas.openxmlformats.org/officeDocument/2006/relationships/customXml" Target="../ink/ink300.xml"/><Relationship Id="rId194" Type="http://schemas.openxmlformats.org/officeDocument/2006/relationships/customXml" Target="../ink/ink117.xml"/><Relationship Id="rId208" Type="http://schemas.openxmlformats.org/officeDocument/2006/relationships/image" Target="../media/image126.png"/><Relationship Id="rId415" Type="http://schemas.openxmlformats.org/officeDocument/2006/relationships/customXml" Target="../ink/ink229.xml"/><Relationship Id="rId622" Type="http://schemas.openxmlformats.org/officeDocument/2006/relationships/customXml" Target="../ink/ink334.xml"/><Relationship Id="rId261" Type="http://schemas.openxmlformats.org/officeDocument/2006/relationships/image" Target="../media/image152.png"/><Relationship Id="rId499" Type="http://schemas.openxmlformats.org/officeDocument/2006/relationships/image" Target="../media/image270.png"/><Relationship Id="rId56" Type="http://schemas.openxmlformats.org/officeDocument/2006/relationships/customXml" Target="../ink/ink46.xml"/><Relationship Id="rId359" Type="http://schemas.openxmlformats.org/officeDocument/2006/relationships/image" Target="../media/image201.png"/><Relationship Id="rId566" Type="http://schemas.openxmlformats.org/officeDocument/2006/relationships/image" Target="../media/image303.png"/><Relationship Id="rId121" Type="http://schemas.openxmlformats.org/officeDocument/2006/relationships/customXml" Target="../ink/ink79.xml"/><Relationship Id="rId219" Type="http://schemas.openxmlformats.org/officeDocument/2006/relationships/customXml" Target="../ink/ink130.xml"/><Relationship Id="rId426" Type="http://schemas.openxmlformats.org/officeDocument/2006/relationships/image" Target="../media/image234.png"/><Relationship Id="rId67" Type="http://schemas.openxmlformats.org/officeDocument/2006/relationships/image" Target="../media/image58.png"/><Relationship Id="rId272" Type="http://schemas.openxmlformats.org/officeDocument/2006/relationships/customXml" Target="../ink/ink157.xml"/><Relationship Id="rId577" Type="http://schemas.openxmlformats.org/officeDocument/2006/relationships/customXml" Target="../ink/ink311.xml"/><Relationship Id="rId132" Type="http://schemas.openxmlformats.org/officeDocument/2006/relationships/image" Target="../media/image90.png"/><Relationship Id="rId437" Type="http://schemas.openxmlformats.org/officeDocument/2006/relationships/customXml" Target="../ink/ink240.xml"/><Relationship Id="rId283" Type="http://schemas.openxmlformats.org/officeDocument/2006/relationships/image" Target="../media/image163.png"/><Relationship Id="rId490" Type="http://schemas.openxmlformats.org/officeDocument/2006/relationships/customXml" Target="../ink/ink267.xml"/><Relationship Id="rId504" Type="http://schemas.openxmlformats.org/officeDocument/2006/relationships/customXml" Target="../ink/ink27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id Ike play fair in fight with McCarthy? New book explores his tactics in  fascinating detail">
            <a:extLst>
              <a:ext uri="{FF2B5EF4-FFF2-40B4-BE49-F238E27FC236}">
                <a16:creationId xmlns:a16="http://schemas.microsoft.com/office/drawing/2014/main" id="{5FA5DF62-186C-4A9B-B21A-D37B3D6504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65" t="9091" r="1" b="1"/>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C4E509-144C-41D6-B130-AC7E7E8BC603}"/>
              </a:ext>
            </a:extLst>
          </p:cNvPr>
          <p:cNvSpPr>
            <a:spLocks noGrp="1"/>
          </p:cNvSpPr>
          <p:nvPr>
            <p:ph type="title"/>
          </p:nvPr>
        </p:nvSpPr>
        <p:spPr>
          <a:xfrm>
            <a:off x="7851648" y="1708030"/>
            <a:ext cx="4023360" cy="2509022"/>
          </a:xfrm>
        </p:spPr>
        <p:txBody>
          <a:bodyPr vert="horz" lIns="91440" tIns="45720" rIns="91440" bIns="45720" rtlCol="0" anchor="b">
            <a:normAutofit fontScale="90000"/>
          </a:bodyPr>
          <a:lstStyle/>
          <a:p>
            <a:pPr algn="ctr"/>
            <a:r>
              <a:rPr lang="en-US" sz="6000" dirty="0">
                <a:latin typeface="The Hand Extrablack" panose="03070A02030502020204" pitchFamily="66" charset="0"/>
              </a:rPr>
              <a:t>Recap: Did Eisenhower contribute to McCarthy’s downfall?</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1524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4" descr="John Foster Dulles dies at 71, May 24, 1959 - POLITICO">
            <a:extLst>
              <a:ext uri="{FF2B5EF4-FFF2-40B4-BE49-F238E27FC236}">
                <a16:creationId xmlns:a16="http://schemas.microsoft.com/office/drawing/2014/main" id="{2B8E6049-4FCF-4A4E-9CEF-61707D45AA4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2323" b="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0B3CC66-B653-4FAB-9EE2-9869C010A1D8}"/>
              </a:ext>
            </a:extLst>
          </p:cNvPr>
          <p:cNvSpPr>
            <a:spLocks noGrp="1"/>
          </p:cNvSpPr>
          <p:nvPr>
            <p:ph sz="half" idx="1"/>
          </p:nvPr>
        </p:nvSpPr>
        <p:spPr>
          <a:xfrm>
            <a:off x="594110" y="511834"/>
            <a:ext cx="3914630" cy="5543909"/>
          </a:xfrm>
        </p:spPr>
        <p:txBody>
          <a:bodyPr vert="horz" lIns="91440" tIns="45720" rIns="91440" bIns="45720" rtlCol="0">
            <a:normAutofit fontScale="92500"/>
          </a:bodyPr>
          <a:lstStyle/>
          <a:p>
            <a:pPr marL="0" indent="0" algn="ctr">
              <a:lnSpc>
                <a:spcPct val="110000"/>
              </a:lnSpc>
              <a:spcBef>
                <a:spcPts val="600"/>
              </a:spcBef>
              <a:spcAft>
                <a:spcPts val="600"/>
              </a:spcAft>
              <a:buNone/>
            </a:pPr>
            <a:r>
              <a:rPr lang="en-GB" u="sng" dirty="0">
                <a:effectLst/>
                <a:latin typeface="The Hand Extrablack" panose="03070A02030502020204" pitchFamily="66" charset="0"/>
              </a:rPr>
              <a:t>Dwight D. Eisenhower (1890-1969)</a:t>
            </a:r>
          </a:p>
          <a:p>
            <a:pPr marL="0" indent="0">
              <a:lnSpc>
                <a:spcPct val="110000"/>
              </a:lnSpc>
              <a:spcBef>
                <a:spcPts val="600"/>
              </a:spcBef>
              <a:spcAft>
                <a:spcPts val="600"/>
              </a:spcAft>
              <a:buNone/>
            </a:pPr>
            <a:r>
              <a:rPr lang="en-GB" sz="2400" b="1" dirty="0">
                <a:effectLst/>
                <a:latin typeface="The Hand Extrablack" panose="03070A02030502020204" pitchFamily="66" charset="0"/>
              </a:rPr>
              <a:t> </a:t>
            </a:r>
            <a:r>
              <a:rPr lang="en-GB" sz="2400" dirty="0">
                <a:effectLst/>
                <a:latin typeface="The Hand Extrablack" panose="03070A02030502020204" pitchFamily="66" charset="0"/>
              </a:rPr>
              <a:t>Eisenhower was Allied commander during the invasion of Europe in 1944. As president (1953061) he had his secretary of state, John Foster Dulles, developed the ‘New Look’ national security policy, encouraging US policy makers to consider a long-term Soviet threat. Eisenhower’s presidency witnessed the end of the Korean War and deepening rivalry with the USSR in the space race. He authorised U-2 reconnaissance aircraft flights over the Soviet Union and initiated the plans to invade Cuba that were later carried out by his successor, John F. Kennedy.</a:t>
            </a:r>
            <a:endParaRPr lang="en-GB" sz="2400" dirty="0">
              <a:latin typeface="The Hand Extrablack" panose="03070A02030502020204" pitchFamily="66" charset="0"/>
            </a:endParaRPr>
          </a:p>
          <a:p>
            <a:pPr marL="0" indent="0">
              <a:lnSpc>
                <a:spcPct val="110000"/>
              </a:lnSpc>
              <a:spcBef>
                <a:spcPts val="600"/>
              </a:spcBef>
              <a:spcAft>
                <a:spcPts val="600"/>
              </a:spcAft>
              <a:buNone/>
            </a:pPr>
            <a:r>
              <a:rPr lang="en-GB" sz="2000" b="1" dirty="0">
                <a:solidFill>
                  <a:srgbClr val="000000"/>
                </a:solidFill>
                <a:effectLst/>
                <a:latin typeface="The Hand Extrablack" panose="03070A02030502020204" pitchFamily="66" charset="0"/>
                <a:ea typeface="Calibri" panose="020F0502020204030204" pitchFamily="34" charset="0"/>
              </a:rPr>
              <a:t>John Stanley, </a:t>
            </a:r>
            <a:r>
              <a:rPr lang="en-GB" sz="2000" b="1" i="1" dirty="0">
                <a:solidFill>
                  <a:srgbClr val="000000"/>
                </a:solidFill>
                <a:effectLst/>
                <a:latin typeface="The Hand Extrablack" panose="03070A02030502020204" pitchFamily="66" charset="0"/>
                <a:ea typeface="Calibri" panose="020F0502020204030204" pitchFamily="34" charset="0"/>
              </a:rPr>
              <a:t>History for the IB Diploma: The Cold War and the Americas 1945-1981  </a:t>
            </a:r>
            <a:r>
              <a:rPr lang="en-GB" sz="2000" b="1" dirty="0">
                <a:solidFill>
                  <a:srgbClr val="000000"/>
                </a:solidFill>
                <a:effectLst/>
                <a:latin typeface="The Hand Extrablack" panose="03070A02030502020204" pitchFamily="66" charset="0"/>
                <a:ea typeface="Calibri" panose="020F0502020204030204" pitchFamily="34" charset="0"/>
              </a:rPr>
              <a:t>(Cambridge, 2012) p.29</a:t>
            </a:r>
            <a:endParaRPr lang="en-GB" sz="2000" dirty="0">
              <a:effectLst/>
              <a:latin typeface="The Hand Extrablack" panose="03070A02030502020204" pitchFamily="66" charset="0"/>
            </a:endParaRPr>
          </a:p>
        </p:txBody>
      </p:sp>
    </p:spTree>
    <p:extLst>
      <p:ext uri="{BB962C8B-B14F-4D97-AF65-F5344CB8AC3E}">
        <p14:creationId xmlns:p14="http://schemas.microsoft.com/office/powerpoint/2010/main" val="124217870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4" descr="John Foster Dulles dies at 71, May 24, 1959 - POLITICO">
            <a:extLst>
              <a:ext uri="{FF2B5EF4-FFF2-40B4-BE49-F238E27FC236}">
                <a16:creationId xmlns:a16="http://schemas.microsoft.com/office/drawing/2014/main" id="{2B8E6049-4FCF-4A4E-9CEF-61707D45AA4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323" b="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0B3CC66-B653-4FAB-9EE2-9869C010A1D8}"/>
              </a:ext>
            </a:extLst>
          </p:cNvPr>
          <p:cNvSpPr>
            <a:spLocks noGrp="1"/>
          </p:cNvSpPr>
          <p:nvPr>
            <p:ph sz="half" idx="1"/>
          </p:nvPr>
        </p:nvSpPr>
        <p:spPr>
          <a:xfrm>
            <a:off x="7614249" y="454325"/>
            <a:ext cx="4117676" cy="5630173"/>
          </a:xfrm>
        </p:spPr>
        <p:txBody>
          <a:bodyPr vert="horz" lIns="91440" tIns="45720" rIns="91440" bIns="45720" rtlCol="0">
            <a:normAutofit fontScale="92500"/>
          </a:bodyPr>
          <a:lstStyle/>
          <a:p>
            <a:pPr marL="0" indent="0" algn="ctr">
              <a:lnSpc>
                <a:spcPct val="107000"/>
              </a:lnSpc>
              <a:spcAft>
                <a:spcPts val="800"/>
              </a:spcAft>
              <a:buNone/>
            </a:pPr>
            <a:r>
              <a:rPr lang="en-GB" sz="3200" b="1" u="sng" dirty="0">
                <a:effectLst/>
                <a:latin typeface="The Hand Extrablack" panose="03070A02030502020204" pitchFamily="66" charset="0"/>
                <a:ea typeface="Calibri" panose="020F0502020204030204" pitchFamily="34" charset="0"/>
                <a:cs typeface="Calibri" panose="020F0502020204030204" pitchFamily="34" charset="0"/>
              </a:rPr>
              <a:t>John Foster Dulles (1888-1959) </a:t>
            </a:r>
          </a:p>
          <a:p>
            <a:pPr marL="0" indent="0">
              <a:lnSpc>
                <a:spcPct val="107000"/>
              </a:lnSpc>
              <a:spcAft>
                <a:spcPts val="800"/>
              </a:spcAft>
              <a:buNone/>
            </a:pPr>
            <a:r>
              <a:rPr lang="en-GB" dirty="0">
                <a:effectLst/>
                <a:latin typeface="The Hand Extrablack" panose="03070A02030502020204" pitchFamily="66" charset="0"/>
                <a:ea typeface="Calibri" panose="020F0502020204030204" pitchFamily="34" charset="0"/>
                <a:cs typeface="Calibri" panose="020F0502020204030204" pitchFamily="34" charset="0"/>
              </a:rPr>
              <a:t>Dulles was US Secretary of State from 1953 until his death in 1959, and was a major influence on US foreign policy during the Cold War. He regarded politics after the Second World War as essentially an ideological fight between good and evil, and believed firmly in ‘massive retaliation’. This policy committed a state to a disproportionate action in response to an attack – including the use of nuclear weapons.</a:t>
            </a:r>
          </a:p>
          <a:p>
            <a:pPr marL="0" indent="0">
              <a:lnSpc>
                <a:spcPct val="107000"/>
              </a:lnSpc>
              <a:spcAft>
                <a:spcPts val="800"/>
              </a:spcAft>
              <a:buNone/>
            </a:pPr>
            <a:r>
              <a:rPr lang="en-GB" sz="2400" b="1" dirty="0">
                <a:solidFill>
                  <a:srgbClr val="000000"/>
                </a:solidFill>
                <a:effectLst/>
                <a:latin typeface="The Hand Extrablack" panose="03070A02030502020204" pitchFamily="66" charset="0"/>
                <a:ea typeface="Calibri" panose="020F0502020204030204" pitchFamily="34" charset="0"/>
              </a:rPr>
              <a:t>John Stanley, </a:t>
            </a:r>
            <a:r>
              <a:rPr lang="en-GB" sz="2400" b="1" i="1" dirty="0">
                <a:solidFill>
                  <a:srgbClr val="000000"/>
                </a:solidFill>
                <a:effectLst/>
                <a:latin typeface="The Hand Extrablack" panose="03070A02030502020204" pitchFamily="66" charset="0"/>
                <a:ea typeface="Calibri" panose="020F0502020204030204" pitchFamily="34" charset="0"/>
              </a:rPr>
              <a:t>History for the IB Diploma: The Cold War and the Americas 1945-1981  </a:t>
            </a:r>
            <a:r>
              <a:rPr lang="en-GB" sz="2400" b="1" dirty="0">
                <a:solidFill>
                  <a:srgbClr val="000000"/>
                </a:solidFill>
                <a:effectLst/>
                <a:latin typeface="The Hand Extrablack" panose="03070A02030502020204" pitchFamily="66" charset="0"/>
                <a:ea typeface="Calibri" panose="020F0502020204030204" pitchFamily="34" charset="0"/>
              </a:rPr>
              <a:t>(Cambridge, 2012) p.29</a:t>
            </a:r>
            <a:endParaRPr lang="en-GB" sz="2400" dirty="0">
              <a:effectLst/>
              <a:latin typeface="The Hand Extrablack" panose="03070A02030502020204" pitchFamily="66" charset="0"/>
            </a:endParaRPr>
          </a:p>
        </p:txBody>
      </p:sp>
    </p:spTree>
    <p:extLst>
      <p:ext uri="{BB962C8B-B14F-4D97-AF65-F5344CB8AC3E}">
        <p14:creationId xmlns:p14="http://schemas.microsoft.com/office/powerpoint/2010/main" val="9265352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10 Facts About Dwight D. Eisenhower | Mental Floss">
            <a:extLst>
              <a:ext uri="{FF2B5EF4-FFF2-40B4-BE49-F238E27FC236}">
                <a16:creationId xmlns:a16="http://schemas.microsoft.com/office/drawing/2014/main" id="{1F6ED2D0-C00A-414A-B619-C78439AA0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1" r="3961" b="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25F8EA3-AA49-44BE-AA92-53B4A688DC0A}"/>
              </a:ext>
            </a:extLst>
          </p:cNvPr>
          <p:cNvSpPr>
            <a:spLocks noGrp="1"/>
          </p:cNvSpPr>
          <p:nvPr>
            <p:ph idx="1"/>
          </p:nvPr>
        </p:nvSpPr>
        <p:spPr>
          <a:xfrm>
            <a:off x="391887" y="508000"/>
            <a:ext cx="4143828" cy="5544457"/>
          </a:xfrm>
        </p:spPr>
        <p:txBody>
          <a:bodyPr>
            <a:normAutofit fontScale="92500" lnSpcReduction="10000"/>
          </a:bodyPr>
          <a:lstStyle/>
          <a:p>
            <a:pPr marL="342900" lvl="0" indent="-342900">
              <a:lnSpc>
                <a:spcPct val="120000"/>
              </a:lnSpc>
              <a:spcBef>
                <a:spcPts val="600"/>
              </a:spcBef>
              <a:spcAft>
                <a:spcPts val="600"/>
              </a:spcAft>
              <a:buFont typeface="Symbol" panose="05050102010706020507" pitchFamily="18" charset="2"/>
              <a:buChar char=""/>
            </a:pPr>
            <a:r>
              <a:rPr lang="en-GB" sz="3200" dirty="0">
                <a:effectLst/>
                <a:latin typeface="The Hand Extrablack" panose="03070A02030502020204" pitchFamily="66" charset="0"/>
                <a:ea typeface="Calibri" panose="020F0502020204030204" pitchFamily="34" charset="0"/>
                <a:cs typeface="Calibri" panose="020F0502020204030204" pitchFamily="34" charset="0"/>
              </a:rPr>
              <a:t>Eisenhower used his immense popularity as an effective political tool.</a:t>
            </a:r>
          </a:p>
          <a:p>
            <a:pPr marL="342900" lvl="0" indent="-342900">
              <a:lnSpc>
                <a:spcPct val="120000"/>
              </a:lnSpc>
              <a:spcBef>
                <a:spcPts val="600"/>
              </a:spcBef>
              <a:spcAft>
                <a:spcPts val="600"/>
              </a:spcAft>
              <a:buFont typeface="Symbol" panose="05050102010706020507" pitchFamily="18" charset="2"/>
              <a:buChar char=""/>
            </a:pPr>
            <a:r>
              <a:rPr lang="en-GB" sz="3200" dirty="0">
                <a:latin typeface="The Hand Extrablack" panose="03070A02030502020204" pitchFamily="66" charset="0"/>
                <a:ea typeface="Calibri" panose="020F0502020204030204" pitchFamily="34" charset="0"/>
                <a:cs typeface="Calibri" panose="020F0502020204030204" pitchFamily="34" charset="0"/>
              </a:rPr>
              <a:t>He </a:t>
            </a:r>
            <a:r>
              <a:rPr lang="en-GB" sz="3200" dirty="0">
                <a:effectLst/>
                <a:latin typeface="The Hand Extrablack" panose="03070A02030502020204" pitchFamily="66" charset="0"/>
                <a:ea typeface="Calibri" panose="020F0502020204030204" pitchFamily="34" charset="0"/>
                <a:cs typeface="Calibri" panose="020F0502020204030204" pitchFamily="34" charset="0"/>
              </a:rPr>
              <a:t>frequently described his politics as policies as middle-of-the-road - the Democrats controlled Congress for ¾ of his presidency.</a:t>
            </a:r>
            <a:endParaRPr lang="en-GB" sz="32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20000"/>
              </a:lnSpc>
              <a:spcBef>
                <a:spcPts val="600"/>
              </a:spcBef>
              <a:spcAft>
                <a:spcPts val="600"/>
              </a:spcAft>
              <a:buFont typeface="Symbol" panose="05050102010706020507" pitchFamily="18" charset="2"/>
              <a:buChar char=""/>
            </a:pPr>
            <a:r>
              <a:rPr lang="en-GB" sz="3200" dirty="0">
                <a:effectLst/>
                <a:latin typeface="The Hand Extrablack" panose="03070A02030502020204" pitchFamily="66" charset="0"/>
                <a:ea typeface="Calibri" panose="020F0502020204030204" pitchFamily="34" charset="0"/>
                <a:cs typeface="Calibri" panose="020F0502020204030204" pitchFamily="34" charset="0"/>
              </a:rPr>
              <a:t>Eisenhower had no plans to dismantle the New Deal, but</a:t>
            </a:r>
            <a:r>
              <a:rPr lang="en-GB" sz="3200" dirty="0">
                <a:latin typeface="The Hand Extrablack" panose="03070A02030502020204" pitchFamily="66" charset="0"/>
                <a:ea typeface="Calibri" panose="020F0502020204030204" pitchFamily="34" charset="0"/>
                <a:cs typeface="Arial" panose="020B0604020202020204" pitchFamily="34" charset="0"/>
              </a:rPr>
              <a:t> felt </a:t>
            </a:r>
            <a:r>
              <a:rPr lang="en-GB" sz="3200" dirty="0">
                <a:effectLst/>
                <a:latin typeface="The Hand Extrablack" panose="03070A02030502020204" pitchFamily="66" charset="0"/>
                <a:ea typeface="Calibri" panose="020F0502020204030204" pitchFamily="34" charset="0"/>
                <a:cs typeface="Calibri" panose="020F0502020204030204" pitchFamily="34" charset="0"/>
              </a:rPr>
              <a:t>big government threatened free enterprise.</a:t>
            </a:r>
          </a:p>
        </p:txBody>
      </p:sp>
      <p:sp>
        <p:nvSpPr>
          <p:cNvPr id="7" name="Rectangle: Rounded Corners 6">
            <a:extLst>
              <a:ext uri="{FF2B5EF4-FFF2-40B4-BE49-F238E27FC236}">
                <a16:creationId xmlns:a16="http://schemas.microsoft.com/office/drawing/2014/main" id="{C0CE42F1-6DE8-4F75-ADD5-35DB622E67A1}"/>
              </a:ext>
            </a:extLst>
          </p:cNvPr>
          <p:cNvSpPr/>
          <p:nvPr/>
        </p:nvSpPr>
        <p:spPr>
          <a:xfrm>
            <a:off x="6865258" y="4180114"/>
            <a:ext cx="5127172" cy="242751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800" u="sng" dirty="0">
                <a:solidFill>
                  <a:schemeClr val="tx1"/>
                </a:solidFill>
                <a:latin typeface="The Hand Extrablack" panose="03070A02030502020204" pitchFamily="66" charset="0"/>
              </a:rPr>
              <a:t>The New Deal</a:t>
            </a:r>
          </a:p>
          <a:p>
            <a:pPr algn="ctr">
              <a:spcAft>
                <a:spcPts val="600"/>
              </a:spcAft>
            </a:pPr>
            <a:r>
              <a:rPr lang="en-GB" sz="2800" dirty="0">
                <a:solidFill>
                  <a:schemeClr val="tx1"/>
                </a:solidFill>
                <a:latin typeface="The Hand Extrablack" panose="03070A02030502020204" pitchFamily="66" charset="0"/>
                <a:cs typeface="Calibri" panose="020F0502020204030204" pitchFamily="34" charset="0"/>
              </a:rPr>
              <a:t>Roosevelt introduced his New Deal programme of reforms in 1933, a large scale plan to use federal government resources to combat the effect of the Depression and bring about reform in US society.</a:t>
            </a:r>
            <a:endParaRPr lang="en-GB" sz="2800" dirty="0">
              <a:solidFill>
                <a:schemeClr val="tx1"/>
              </a:solidFill>
              <a:latin typeface="The Hand Extrablack" panose="03070A02030502020204" pitchFamily="66" charset="0"/>
            </a:endParaRPr>
          </a:p>
        </p:txBody>
      </p:sp>
    </p:spTree>
    <p:extLst>
      <p:ext uri="{BB962C8B-B14F-4D97-AF65-F5344CB8AC3E}">
        <p14:creationId xmlns:p14="http://schemas.microsoft.com/office/powerpoint/2010/main" val="26098785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Picture of the Day: President Eisenhower Eats With Troops During Korean War  – ROK Drop">
            <a:extLst>
              <a:ext uri="{FF2B5EF4-FFF2-40B4-BE49-F238E27FC236}">
                <a16:creationId xmlns:a16="http://schemas.microsoft.com/office/drawing/2014/main" id="{5A7212D2-F319-4887-BA02-84E02DCEA6B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22615" b="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2530B2A-2EEB-4F83-9F7C-1DB8BCE6F2B7}"/>
              </a:ext>
            </a:extLst>
          </p:cNvPr>
          <p:cNvSpPr>
            <a:spLocks noGrp="1"/>
          </p:cNvSpPr>
          <p:nvPr>
            <p:ph type="title"/>
          </p:nvPr>
        </p:nvSpPr>
        <p:spPr>
          <a:xfrm>
            <a:off x="267968" y="176708"/>
            <a:ext cx="5980431" cy="1311664"/>
          </a:xfrm>
        </p:spPr>
        <p:txBody>
          <a:bodyPr>
            <a:normAutofit/>
          </a:bodyPr>
          <a:lstStyle/>
          <a:p>
            <a:pPr algn="ctr"/>
            <a:r>
              <a:rPr lang="en-GB" sz="5400" dirty="0">
                <a:solidFill>
                  <a:srgbClr val="000000"/>
                </a:solidFill>
                <a:latin typeface="The Hand Extrablack" panose="03070A02030502020204" pitchFamily="66" charset="0"/>
              </a:rPr>
              <a:t>The Korean War</a:t>
            </a:r>
          </a:p>
        </p:txBody>
      </p:sp>
      <p:sp>
        <p:nvSpPr>
          <p:cNvPr id="3" name="Content Placeholder 2">
            <a:extLst>
              <a:ext uri="{FF2B5EF4-FFF2-40B4-BE49-F238E27FC236}">
                <a16:creationId xmlns:a16="http://schemas.microsoft.com/office/drawing/2014/main" id="{6466508F-F78F-4A2E-A15C-F42EF929A1AF}"/>
              </a:ext>
            </a:extLst>
          </p:cNvPr>
          <p:cNvSpPr>
            <a:spLocks noGrp="1"/>
          </p:cNvSpPr>
          <p:nvPr>
            <p:ph idx="1"/>
          </p:nvPr>
        </p:nvSpPr>
        <p:spPr>
          <a:xfrm>
            <a:off x="267663" y="1452086"/>
            <a:ext cx="5617880" cy="5115628"/>
          </a:xfrm>
        </p:spPr>
        <p:txBody>
          <a:bodyPr anchor="ctr">
            <a:normAutofit fontScale="92500" lnSpcReduction="10000"/>
          </a:bodyPr>
          <a:lstStyle/>
          <a:p>
            <a:pPr marL="342900" lvl="0" indent="-342900">
              <a:lnSpc>
                <a:spcPct val="100000"/>
              </a:lnSpc>
              <a:spcBef>
                <a:spcPts val="600"/>
              </a:spcBef>
              <a:buFont typeface="Symbol" panose="05050102010706020507" pitchFamily="18" charset="2"/>
              <a:buChar char=""/>
            </a:pPr>
            <a:r>
              <a:rPr lang="en-GB" sz="36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The most pressing matter facing Eisenhower when he became president was the ongoing war in Korea.</a:t>
            </a:r>
            <a:endParaRPr lang="en-GB" sz="36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spcBef>
                <a:spcPts val="600"/>
              </a:spcBef>
              <a:buFont typeface="Symbol" panose="05050102010706020507" pitchFamily="18" charset="2"/>
              <a:buChar char=""/>
            </a:pPr>
            <a:r>
              <a:rPr lang="en-GB" sz="36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Eisenhower and Dulles were convinced that their nuclear diplomacy brought the Communists to an agreement</a:t>
            </a:r>
          </a:p>
          <a:p>
            <a:pPr marL="342900" lvl="0" indent="-342900">
              <a:lnSpc>
                <a:spcPct val="100000"/>
              </a:lnSpc>
              <a:spcBef>
                <a:spcPts val="600"/>
              </a:spcBef>
              <a:buFont typeface="Symbol" panose="05050102010706020507" pitchFamily="18" charset="2"/>
              <a:buChar char=""/>
            </a:pPr>
            <a:r>
              <a:rPr lang="en-GB" sz="36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However, the continuing heavy toll of casualties suffered by the Chinese and North Koreans and the death of Stalin in March 1953 certainly had a large (potentially larger) part to play.</a:t>
            </a:r>
            <a:endParaRPr lang="en-GB" sz="3600" dirty="0">
              <a:solidFill>
                <a:srgbClr val="000000"/>
              </a:solidFill>
              <a:latin typeface="The Hand Extrablack" panose="03070A02030502020204" pitchFamily="66" charset="0"/>
            </a:endParaRPr>
          </a:p>
        </p:txBody>
      </p:sp>
      <p:sp>
        <p:nvSpPr>
          <p:cNvPr id="8" name="Content Placeholder 2">
            <a:extLst>
              <a:ext uri="{FF2B5EF4-FFF2-40B4-BE49-F238E27FC236}">
                <a16:creationId xmlns:a16="http://schemas.microsoft.com/office/drawing/2014/main" id="{C854EBAA-A66D-449D-A2E1-FE17E50317E0}"/>
              </a:ext>
            </a:extLst>
          </p:cNvPr>
          <p:cNvSpPr txBox="1">
            <a:spLocks/>
          </p:cNvSpPr>
          <p:nvPr/>
        </p:nvSpPr>
        <p:spPr>
          <a:xfrm>
            <a:off x="6574120" y="6132286"/>
            <a:ext cx="5617880" cy="725714"/>
          </a:xfrm>
          <a:prstGeom prst="rect">
            <a:avLst/>
          </a:prstGeom>
          <a:solidFill>
            <a:schemeClr val="bg1"/>
          </a:solidFill>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3600" dirty="0">
                <a:solidFill>
                  <a:srgbClr val="000000"/>
                </a:solidFill>
                <a:latin typeface="The Hand Extrablack" panose="03070A02030502020204" pitchFamily="66" charset="0"/>
                <a:cs typeface="Calibri" panose="020F0502020204030204" pitchFamily="34" charset="0"/>
              </a:rPr>
              <a:t>President Eisenhower eats with troops during the Korean War</a:t>
            </a:r>
            <a:endParaRPr lang="en-GB" sz="3600" dirty="0">
              <a:solidFill>
                <a:srgbClr val="000000"/>
              </a:solidFill>
              <a:latin typeface="The Hand Extrablack" panose="03070A02030502020204" pitchFamily="66" charset="0"/>
            </a:endParaRPr>
          </a:p>
        </p:txBody>
      </p:sp>
    </p:spTree>
    <p:extLst>
      <p:ext uri="{BB962C8B-B14F-4D97-AF65-F5344CB8AC3E}">
        <p14:creationId xmlns:p14="http://schemas.microsoft.com/office/powerpoint/2010/main" val="308329850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89C25D-662B-4614-A588-FD4DBF081E73}"/>
              </a:ext>
            </a:extLst>
          </p:cNvPr>
          <p:cNvSpPr>
            <a:spLocks noGrp="1"/>
          </p:cNvSpPr>
          <p:nvPr>
            <p:ph type="title"/>
          </p:nvPr>
        </p:nvSpPr>
        <p:spPr>
          <a:xfrm>
            <a:off x="4852226" y="198210"/>
            <a:ext cx="6172200" cy="1828800"/>
          </a:xfrm>
        </p:spPr>
        <p:txBody>
          <a:bodyPr>
            <a:normAutofit/>
          </a:bodyPr>
          <a:lstStyle/>
          <a:p>
            <a:pPr algn="ctr"/>
            <a:r>
              <a:rPr lang="en-GB" sz="6000" dirty="0">
                <a:latin typeface="The Hand Extrablack" panose="03070A02030502020204" pitchFamily="66" charset="0"/>
              </a:rPr>
              <a:t>National Defence Education Act</a:t>
            </a:r>
          </a:p>
        </p:txBody>
      </p:sp>
      <p:pic>
        <p:nvPicPr>
          <p:cNvPr id="12292" name="Picture 4" descr="Sputnik 1 - Wikipedia">
            <a:extLst>
              <a:ext uri="{FF2B5EF4-FFF2-40B4-BE49-F238E27FC236}">
                <a16:creationId xmlns:a16="http://schemas.microsoft.com/office/drawing/2014/main" id="{30ACC65C-B9B1-483E-8A20-93F32D2539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523" r="2" b="2"/>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4FAA810-1662-4F8E-ABBD-6505DE3C4F14}"/>
              </a:ext>
            </a:extLst>
          </p:cNvPr>
          <p:cNvSpPr>
            <a:spLocks noGrp="1"/>
          </p:cNvSpPr>
          <p:nvPr>
            <p:ph idx="1"/>
          </p:nvPr>
        </p:nvSpPr>
        <p:spPr>
          <a:xfrm>
            <a:off x="4860309" y="2027010"/>
            <a:ext cx="6997862" cy="4424590"/>
          </a:xfrm>
        </p:spPr>
        <p:txBody>
          <a:bodyPr>
            <a:normAutofit fontScale="92500" lnSpcReduction="10000"/>
          </a:bodyPr>
          <a:lstStyle/>
          <a:p>
            <a:pPr marL="342900" lvl="0" indent="-342900">
              <a:lnSpc>
                <a:spcPct val="110000"/>
              </a:lnSpc>
              <a:spcBef>
                <a:spcPts val="600"/>
              </a:spcBef>
              <a:buFont typeface="Symbol" panose="05050102010706020507" pitchFamily="18" charset="2"/>
              <a:buChar char=""/>
            </a:pPr>
            <a:r>
              <a:rPr lang="en-GB" sz="3600" dirty="0">
                <a:effectLst/>
                <a:latin typeface="The Hand Extrablack" panose="03070A02030502020204" pitchFamily="66" charset="0"/>
                <a:ea typeface="Calibri" panose="020F0502020204030204" pitchFamily="34" charset="0"/>
                <a:cs typeface="Calibri" panose="020F0502020204030204" pitchFamily="34" charset="0"/>
              </a:rPr>
              <a:t>In 1958, after the Soviet Union launched Sputnik and many Americans frantically worried that the US had fallen behind the Soviets in technology.</a:t>
            </a:r>
          </a:p>
          <a:p>
            <a:pPr marL="342900" lvl="0" indent="-342900">
              <a:lnSpc>
                <a:spcPct val="110000"/>
              </a:lnSpc>
              <a:spcBef>
                <a:spcPts val="600"/>
              </a:spcBef>
              <a:buFont typeface="Symbol" panose="05050102010706020507" pitchFamily="18" charset="2"/>
              <a:buChar char=""/>
            </a:pPr>
            <a:r>
              <a:rPr lang="en-GB" sz="3600" dirty="0">
                <a:effectLst/>
                <a:latin typeface="The Hand Extrablack" panose="03070A02030502020204" pitchFamily="66" charset="0"/>
                <a:ea typeface="Calibri" panose="020F0502020204030204" pitchFamily="34" charset="0"/>
                <a:cs typeface="Calibri" panose="020F0502020204030204" pitchFamily="34" charset="0"/>
              </a:rPr>
              <a:t> Eisenhower proposed and Congress passed the National Defence Education Act.</a:t>
            </a:r>
            <a:endParaRPr lang="en-GB" sz="36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800"/>
              </a:spcAft>
              <a:buFont typeface="Symbol" panose="05050102010706020507" pitchFamily="18" charset="2"/>
              <a:buChar char=""/>
            </a:pPr>
            <a:r>
              <a:rPr lang="en-GB" sz="3600" dirty="0">
                <a:effectLst/>
                <a:latin typeface="The Hand Extrablack" panose="03070A02030502020204" pitchFamily="66" charset="0"/>
                <a:ea typeface="Calibri" panose="020F0502020204030204" pitchFamily="34" charset="0"/>
                <a:cs typeface="Calibri" panose="020F0502020204030204" pitchFamily="34" charset="0"/>
              </a:rPr>
              <a:t>The act provided low-interest loans for deserving college students and for grants to improve the teaching of maths and science in schools.</a:t>
            </a:r>
            <a:endParaRPr lang="en-GB" sz="3600" dirty="0">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41252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5398-A20D-4B13-884F-CDE1AF9B4BF5}"/>
              </a:ext>
            </a:extLst>
          </p:cNvPr>
          <p:cNvSpPr>
            <a:spLocks noGrp="1"/>
          </p:cNvSpPr>
          <p:nvPr>
            <p:ph type="title"/>
          </p:nvPr>
        </p:nvSpPr>
        <p:spPr>
          <a:xfrm>
            <a:off x="137887" y="3959991"/>
            <a:ext cx="3614056" cy="2452687"/>
          </a:xfrm>
        </p:spPr>
        <p:txBody>
          <a:bodyPr anchor="ctr">
            <a:normAutofit/>
          </a:bodyPr>
          <a:lstStyle/>
          <a:p>
            <a:pPr algn="ctr"/>
            <a:r>
              <a:rPr lang="en-GB" sz="4800" b="0" i="0" dirty="0">
                <a:effectLst/>
                <a:latin typeface="The Hand Extrablack" panose="03070A02030502020204" pitchFamily="66" charset="0"/>
              </a:rPr>
              <a:t>Cathay Pacific Douglas DC-4 shootdown</a:t>
            </a:r>
            <a:endParaRPr lang="en-GB" sz="4800" dirty="0">
              <a:latin typeface="The Hand Extrablack" panose="03070A02030502020204" pitchFamily="66" charset="0"/>
            </a:endParaRPr>
          </a:p>
        </p:txBody>
      </p:sp>
      <p:pic>
        <p:nvPicPr>
          <p:cNvPr id="13314" name="Picture 2">
            <a:extLst>
              <a:ext uri="{FF2B5EF4-FFF2-40B4-BE49-F238E27FC236}">
                <a16:creationId xmlns:a16="http://schemas.microsoft.com/office/drawing/2014/main" id="{9D0412FA-7144-4003-9DA0-47F009C65A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57" b="33018"/>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926766-86DF-4079-943C-DF1479C79050}"/>
              </a:ext>
            </a:extLst>
          </p:cNvPr>
          <p:cNvSpPr>
            <a:spLocks noGrp="1"/>
          </p:cNvSpPr>
          <p:nvPr>
            <p:ph idx="1"/>
          </p:nvPr>
        </p:nvSpPr>
        <p:spPr>
          <a:xfrm>
            <a:off x="3846286" y="3710613"/>
            <a:ext cx="8251371" cy="2951444"/>
          </a:xfrm>
        </p:spPr>
        <p:txBody>
          <a:bodyPr anchor="ctr">
            <a:normAutofit lnSpcReduction="10000"/>
          </a:bodyPr>
          <a:lstStyle/>
          <a:p>
            <a:pPr marL="342900" lvl="0" indent="-342900">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Eisenhower differed from Truman before him and Kennedy after in that he sought to avoid confrontation and to defuse tensions. </a:t>
            </a:r>
          </a:p>
          <a:p>
            <a:pPr marL="342900" lvl="0" indent="-342900">
              <a:buFont typeface="Symbol" panose="05050102010706020507" pitchFamily="18" charset="2"/>
              <a:buChar char=""/>
            </a:pPr>
            <a:r>
              <a:rPr lang="en-GB" dirty="0">
                <a:latin typeface="The Hand Extrablack" panose="03070A02030502020204" pitchFamily="66" charset="0"/>
                <a:ea typeface="Calibri" panose="020F0502020204030204" pitchFamily="34" charset="0"/>
                <a:cs typeface="Calibri" panose="020F0502020204030204" pitchFamily="34" charset="0"/>
              </a:rPr>
              <a:t>In </a:t>
            </a:r>
            <a:r>
              <a:rPr lang="en-GB" dirty="0">
                <a:effectLst/>
                <a:latin typeface="The Hand Extrablack" panose="03070A02030502020204" pitchFamily="66" charset="0"/>
                <a:ea typeface="Calibri" panose="020F0502020204030204" pitchFamily="34" charset="0"/>
                <a:cs typeface="Calibri" panose="020F0502020204030204" pitchFamily="34" charset="0"/>
              </a:rPr>
              <a:t>July 1954 Chinese Communists shot down a British commercial airliner. </a:t>
            </a:r>
          </a:p>
          <a:p>
            <a:pPr marL="342900" lvl="0" indent="-342900">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Two US aircraft carriers from the Asian fleet were sent to aid any survivors. The ships came under attack by Chinese fighter planes and the Americans shot down two of them planes. </a:t>
            </a:r>
          </a:p>
          <a:p>
            <a:pPr marL="342900" lvl="0" indent="-342900">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Rather than play up the incident, Eisenhower moved to ease tensions.</a:t>
            </a:r>
            <a:endParaRPr lang="en-GB" dirty="0">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901126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Truman ends racial segregation in armed forces, July 26, 1948 - POLITICO">
            <a:extLst>
              <a:ext uri="{FF2B5EF4-FFF2-40B4-BE49-F238E27FC236}">
                <a16:creationId xmlns:a16="http://schemas.microsoft.com/office/drawing/2014/main" id="{30346848-8E31-45EA-B4E2-6A5A81D954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20" b="30351"/>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CE6D1DC-1161-4E1C-8D1C-C68B5881CC4A}"/>
              </a:ext>
            </a:extLst>
          </p:cNvPr>
          <p:cNvSpPr>
            <a:spLocks noGrp="1"/>
          </p:cNvSpPr>
          <p:nvPr>
            <p:ph idx="1"/>
          </p:nvPr>
        </p:nvSpPr>
        <p:spPr>
          <a:xfrm>
            <a:off x="163448" y="3574132"/>
            <a:ext cx="11865103" cy="3283858"/>
          </a:xfrm>
        </p:spPr>
        <p:txBody>
          <a:bodyPr anchor="ctr">
            <a:normAutofit fontScale="92500" lnSpcReduction="10000"/>
          </a:bodyPr>
          <a:lstStyle/>
          <a:p>
            <a:pPr marL="342900" lvl="0" indent="-342900">
              <a:lnSpc>
                <a:spcPct val="110000"/>
              </a:lnSpc>
              <a:spcBef>
                <a:spcPts val="600"/>
              </a:spcBef>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Despite differences in approach, Eisenhower’s foreign policy had much more in common with Truman than it did with the right wing of his own party.</a:t>
            </a:r>
            <a:endParaRPr lang="en-GB"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10000"/>
              </a:lnSpc>
              <a:spcBef>
                <a:spcPts val="600"/>
              </a:spcBef>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Eisenhower sided with the liberal Republicans and the Democrats supporting Truman’s basic approach to the Cold War. </a:t>
            </a:r>
          </a:p>
          <a:p>
            <a:pPr marL="342900" lvl="0" indent="-342900">
              <a:lnSpc>
                <a:spcPct val="110000"/>
              </a:lnSpc>
              <a:spcBef>
                <a:spcPts val="600"/>
              </a:spcBef>
              <a:buFont typeface="Symbol" panose="05050102010706020507" pitchFamily="18" charset="2"/>
              <a:buChar char=""/>
            </a:pPr>
            <a:r>
              <a:rPr lang="en-GB" dirty="0">
                <a:latin typeface="The Hand Extrablack" panose="03070A02030502020204" pitchFamily="66" charset="0"/>
                <a:ea typeface="Calibri" panose="020F0502020204030204" pitchFamily="34" charset="0"/>
                <a:cs typeface="Calibri" panose="020F0502020204030204" pitchFamily="34" charset="0"/>
              </a:rPr>
              <a:t>He felt, however, that the </a:t>
            </a:r>
            <a:r>
              <a:rPr lang="en-GB" dirty="0">
                <a:effectLst/>
                <a:latin typeface="The Hand Extrablack" panose="03070A02030502020204" pitchFamily="66" charset="0"/>
                <a:ea typeface="Calibri" panose="020F0502020204030204" pitchFamily="34" charset="0"/>
                <a:cs typeface="Calibri" panose="020F0502020204030204" pitchFamily="34" charset="0"/>
              </a:rPr>
              <a:t>Truman administration had failed to balance conduct in the Cold War and international commitments with their limited resources. </a:t>
            </a:r>
          </a:p>
          <a:p>
            <a:pPr marL="342900" lvl="0" indent="-342900">
              <a:lnSpc>
                <a:spcPct val="110000"/>
              </a:lnSpc>
              <a:spcBef>
                <a:spcPts val="600"/>
              </a:spcBef>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He believe too that Truman and his advisers had overestimated the military aspect of the Soviet threat and expressed concern about the high level of defence spending.</a:t>
            </a:r>
            <a:endParaRPr lang="en-GB" dirty="0">
              <a:latin typeface="The Hand Extrablack" panose="03070A02030502020204" pitchFamily="66" charset="0"/>
            </a:endParaRPr>
          </a:p>
        </p:txBody>
      </p:sp>
    </p:spTree>
    <p:extLst>
      <p:ext uri="{BB962C8B-B14F-4D97-AF65-F5344CB8AC3E}">
        <p14:creationId xmlns:p14="http://schemas.microsoft.com/office/powerpoint/2010/main" val="288740477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It's 1953 All Over Again | Washington Monthly">
            <a:extLst>
              <a:ext uri="{FF2B5EF4-FFF2-40B4-BE49-F238E27FC236}">
                <a16:creationId xmlns:a16="http://schemas.microsoft.com/office/drawing/2014/main" id="{DD15A881-2298-4C9D-B53F-4E2C604DB8F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047" r="23298" b="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A44ECE2F-D7AE-486B-B1A3-B510DE601520}"/>
              </a:ext>
            </a:extLst>
          </p:cNvPr>
          <p:cNvSpPr>
            <a:spLocks noGrp="1"/>
          </p:cNvSpPr>
          <p:nvPr>
            <p:ph type="title"/>
          </p:nvPr>
        </p:nvSpPr>
        <p:spPr>
          <a:xfrm>
            <a:off x="587284" y="21867"/>
            <a:ext cx="4803636" cy="1311664"/>
          </a:xfrm>
        </p:spPr>
        <p:txBody>
          <a:bodyPr>
            <a:normAutofit/>
          </a:bodyPr>
          <a:lstStyle/>
          <a:p>
            <a:pPr algn="ctr"/>
            <a:r>
              <a:rPr lang="en-GB" sz="6000" dirty="0">
                <a:solidFill>
                  <a:srgbClr val="000000"/>
                </a:solidFill>
                <a:latin typeface="The Hand Extrablack" panose="03070A02030502020204" pitchFamily="66" charset="0"/>
              </a:rPr>
              <a:t>“New Look”</a:t>
            </a:r>
          </a:p>
        </p:txBody>
      </p:sp>
      <p:sp>
        <p:nvSpPr>
          <p:cNvPr id="3" name="Content Placeholder 2">
            <a:extLst>
              <a:ext uri="{FF2B5EF4-FFF2-40B4-BE49-F238E27FC236}">
                <a16:creationId xmlns:a16="http://schemas.microsoft.com/office/drawing/2014/main" id="{09D5EEF1-9CF2-4B4F-A666-0062C30E30CF}"/>
              </a:ext>
            </a:extLst>
          </p:cNvPr>
          <p:cNvSpPr>
            <a:spLocks noGrp="1"/>
          </p:cNvSpPr>
          <p:nvPr>
            <p:ph idx="1"/>
          </p:nvPr>
        </p:nvSpPr>
        <p:spPr>
          <a:xfrm>
            <a:off x="348343" y="1117600"/>
            <a:ext cx="5696857" cy="5667733"/>
          </a:xfrm>
        </p:spPr>
        <p:txBody>
          <a:bodyPr anchor="ctr">
            <a:normAutofit fontScale="92500" lnSpcReduction="20000"/>
          </a:bodyPr>
          <a:lstStyle/>
          <a:p>
            <a:pPr marL="342900" lvl="0" indent="-342900">
              <a:lnSpc>
                <a:spcPct val="120000"/>
              </a:lnSpc>
              <a:spcBef>
                <a:spcPts val="600"/>
              </a:spcBef>
              <a:buFont typeface="Symbol" panose="05050102010706020507" pitchFamily="18" charset="2"/>
              <a:buChar char=""/>
            </a:pPr>
            <a:r>
              <a:rPr lang="en-GB"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The 1955 defence budget (which became known as the ‘New Look’) reflected a concern for balancing military commitments with financial resources.</a:t>
            </a:r>
            <a:endParaRPr lang="en-GB"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20000"/>
              </a:lnSpc>
              <a:spcBef>
                <a:spcPts val="600"/>
              </a:spcBef>
              <a:buFont typeface="Symbol" panose="05050102010706020507" pitchFamily="18" charset="2"/>
              <a:buChar char=""/>
            </a:pPr>
            <a:r>
              <a:rPr lang="en-GB"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His “New Look” provided for an expanded strategic air force and reduction in conventional forces.</a:t>
            </a:r>
            <a:endParaRPr lang="en-GB"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20000"/>
              </a:lnSpc>
              <a:spcBef>
                <a:spcPts val="600"/>
              </a:spcBef>
              <a:buFont typeface="Symbol" panose="05050102010706020507" pitchFamily="18" charset="2"/>
              <a:buChar char=""/>
            </a:pPr>
            <a:r>
              <a:rPr lang="en-GB"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Secretary of Defence Charles R. Wilson summed up the policy with the phrase “more bang for the buck.”</a:t>
            </a:r>
            <a:endParaRPr lang="en-GB"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20000"/>
              </a:lnSpc>
              <a:spcBef>
                <a:spcPts val="600"/>
              </a:spcBef>
              <a:buFont typeface="Symbol" panose="05050102010706020507" pitchFamily="18" charset="2"/>
              <a:buChar char=""/>
            </a:pPr>
            <a:r>
              <a:rPr lang="en-GB"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Expensive though weapons systems were, they offered a less expensive means of projecting force than the use of conventional forces.</a:t>
            </a:r>
            <a:endParaRPr lang="en-GB"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20000"/>
              </a:lnSpc>
              <a:spcBef>
                <a:spcPts val="600"/>
              </a:spcBef>
              <a:buFont typeface="Symbol" panose="05050102010706020507" pitchFamily="18" charset="2"/>
              <a:buChar char=""/>
            </a:pPr>
            <a:r>
              <a:rPr lang="en-GB"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Eisenhower felt that preparing to fight conventionally in Europe, where the Soviets had strategic and logistic advantage in both weapons and men was senseless.</a:t>
            </a:r>
            <a:endParaRPr lang="en-GB"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29120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uclear bomb in Germany would kill hundreds of thousands, Greenpeace warns  | Euronews">
            <a:extLst>
              <a:ext uri="{FF2B5EF4-FFF2-40B4-BE49-F238E27FC236}">
                <a16:creationId xmlns:a16="http://schemas.microsoft.com/office/drawing/2014/main" id="{CCADD011-B414-4EF0-96CC-D2EE48B53425}"/>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353DD9-11F8-44D0-B285-3DE599EF9F88}"/>
              </a:ext>
            </a:extLst>
          </p:cNvPr>
          <p:cNvSpPr>
            <a:spLocks noGrp="1"/>
          </p:cNvSpPr>
          <p:nvPr>
            <p:ph type="title"/>
          </p:nvPr>
        </p:nvSpPr>
        <p:spPr>
          <a:xfrm>
            <a:off x="4078515" y="70191"/>
            <a:ext cx="3784600" cy="1325563"/>
          </a:xfrm>
        </p:spPr>
        <p:txBody>
          <a:bodyPr/>
          <a:lstStyle/>
          <a:p>
            <a:pPr algn="ctr"/>
            <a:r>
              <a:rPr lang="en-GB" dirty="0">
                <a:latin typeface="The Hand Extrablack" panose="03070A02030502020204" pitchFamily="66" charset="0"/>
              </a:rPr>
              <a:t>“Massive Retaliation”</a:t>
            </a:r>
          </a:p>
        </p:txBody>
      </p:sp>
      <p:sp>
        <p:nvSpPr>
          <p:cNvPr id="3" name="Content Placeholder 2">
            <a:extLst>
              <a:ext uri="{FF2B5EF4-FFF2-40B4-BE49-F238E27FC236}">
                <a16:creationId xmlns:a16="http://schemas.microsoft.com/office/drawing/2014/main" id="{47761027-A234-4969-B68E-44B8D683EDA1}"/>
              </a:ext>
            </a:extLst>
          </p:cNvPr>
          <p:cNvSpPr>
            <a:spLocks noGrp="1"/>
          </p:cNvSpPr>
          <p:nvPr>
            <p:ph idx="1"/>
          </p:nvPr>
        </p:nvSpPr>
        <p:spPr>
          <a:xfrm>
            <a:off x="435430" y="1233714"/>
            <a:ext cx="11415484" cy="5210628"/>
          </a:xfrm>
        </p:spPr>
        <p:txBody>
          <a:bodyPr>
            <a:noAutofit/>
          </a:bodyPr>
          <a:lstStyle/>
          <a:p>
            <a:pPr marL="342900" lvl="0" indent="-342900">
              <a:lnSpc>
                <a:spcPct val="107000"/>
              </a:lnSpc>
              <a:buFont typeface="Symbol" panose="05050102010706020507" pitchFamily="18" charset="2"/>
              <a:buChar char=""/>
            </a:pPr>
            <a:r>
              <a:rPr lang="en-GB" sz="3000" dirty="0">
                <a:effectLst/>
                <a:latin typeface="The Hand Extrablack" panose="03070A02030502020204" pitchFamily="66" charset="0"/>
                <a:ea typeface="Calibri" panose="020F0502020204030204" pitchFamily="34" charset="0"/>
                <a:cs typeface="Calibri" panose="020F0502020204030204" pitchFamily="34" charset="0"/>
              </a:rPr>
              <a:t>In an address to the Council on Foreign Relations in Jan 1954, Dulles explained that the US would deter further communist aggression by aiding local defences and developing “massive retaliatory power.” This would provide “maximum deterrent at a bearable cost.”</a:t>
            </a:r>
            <a:endParaRPr lang="en-GB" sz="30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3000" dirty="0">
                <a:effectLst/>
                <a:latin typeface="The Hand Extrablack" panose="03070A02030502020204" pitchFamily="66" charset="0"/>
                <a:ea typeface="Calibri" panose="020F0502020204030204" pitchFamily="34" charset="0"/>
                <a:cs typeface="Calibri" panose="020F0502020204030204" pitchFamily="34" charset="0"/>
              </a:rPr>
              <a:t>This did not mean that the US would resort to all-our nuclear war to meet every exigency but the threat was to deter communist aggression.</a:t>
            </a:r>
            <a:endParaRPr lang="en-GB" sz="30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3000" dirty="0">
                <a:effectLst/>
                <a:latin typeface="The Hand Extrablack" panose="03070A02030502020204" pitchFamily="66" charset="0"/>
                <a:ea typeface="Calibri" panose="020F0502020204030204" pitchFamily="34" charset="0"/>
                <a:cs typeface="Calibri" panose="020F0502020204030204" pitchFamily="34" charset="0"/>
              </a:rPr>
              <a:t>Truman’s proposed defence budget for 1954 at $45 billion, which Eisenhower considered unsustainable.</a:t>
            </a:r>
            <a:endParaRPr lang="en-GB" sz="30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3000" dirty="0">
                <a:effectLst/>
                <a:latin typeface="The Hand Extrablack" panose="03070A02030502020204" pitchFamily="66" charset="0"/>
                <a:ea typeface="Calibri" panose="020F0502020204030204" pitchFamily="34" charset="0"/>
                <a:cs typeface="Calibri" panose="020F0502020204030204" pitchFamily="34" charset="0"/>
              </a:rPr>
              <a:t>Eisenhower and his administration reduced Truman’s defence budget to $43.2 billion and projected spending $40 billion for defence in 1955 and $35 billion in 1956.</a:t>
            </a:r>
            <a:endParaRPr lang="en-GB" sz="30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3000" dirty="0">
                <a:effectLst/>
                <a:latin typeface="The Hand Extrablack" panose="03070A02030502020204" pitchFamily="66" charset="0"/>
                <a:ea typeface="Calibri" panose="020F0502020204030204" pitchFamily="34" charset="0"/>
                <a:cs typeface="Calibri" panose="020F0502020204030204" pitchFamily="34" charset="0"/>
              </a:rPr>
              <a:t>Spending for defence fell to $37.5 billion in 1955 and roughly $33.5 billion in 1957. His last defence budget was $40 billion.</a:t>
            </a:r>
            <a:endParaRPr lang="en-GB" sz="3000" dirty="0">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747548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Extrablack" panose="03070A02030502020204" pitchFamily="66" charset="0"/>
            </a:endParaRPr>
          </a:p>
        </p:txBody>
      </p:sp>
      <p:sp>
        <p:nvSpPr>
          <p:cNvPr id="2" name="Title 1">
            <a:extLst>
              <a:ext uri="{FF2B5EF4-FFF2-40B4-BE49-F238E27FC236}">
                <a16:creationId xmlns:a16="http://schemas.microsoft.com/office/drawing/2014/main" id="{164062FC-885E-4687-AA75-E392A73536A4}"/>
              </a:ext>
            </a:extLst>
          </p:cNvPr>
          <p:cNvSpPr>
            <a:spLocks noGrp="1"/>
          </p:cNvSpPr>
          <p:nvPr>
            <p:ph type="title"/>
          </p:nvPr>
        </p:nvSpPr>
        <p:spPr>
          <a:xfrm>
            <a:off x="308429" y="367458"/>
            <a:ext cx="3501571" cy="6171227"/>
          </a:xfrm>
        </p:spPr>
        <p:txBody>
          <a:bodyPr anchor="t">
            <a:normAutofit/>
          </a:bodyPr>
          <a:lstStyle/>
          <a:p>
            <a:pPr algn="ctr"/>
            <a:r>
              <a:rPr lang="en-GB" sz="4800" dirty="0">
                <a:solidFill>
                  <a:srgbClr val="FFFFFF"/>
                </a:solidFill>
                <a:latin typeface="The Hand Extrablack" panose="03070A02030502020204" pitchFamily="66" charset="0"/>
              </a:rPr>
              <a:t>Task: </a:t>
            </a:r>
            <a:r>
              <a:rPr lang="en-GB" sz="4800" dirty="0">
                <a:solidFill>
                  <a:srgbClr val="FFFFFF"/>
                </a:solidFill>
                <a:latin typeface="The Hand Extrablack" panose="03070A02030502020204" pitchFamily="66" charset="0"/>
                <a:ea typeface="Calibri" panose="020F0502020204030204" pitchFamily="34" charset="0"/>
                <a:cs typeface="Calibri" panose="020F0502020204030204" pitchFamily="34" charset="0"/>
              </a:rPr>
              <a:t>Looking at sources A and extract B, write a list of any contradictions you find between the theory and practice of US foreign policy.</a:t>
            </a:r>
            <a:br>
              <a:rPr lang="en-GB" sz="2800" dirty="0">
                <a:solidFill>
                  <a:srgbClr val="FFFFFF"/>
                </a:solidFill>
                <a:latin typeface="The Hand Extrablack" panose="03070A02030502020204" pitchFamily="66" charset="0"/>
                <a:ea typeface="Calibri" panose="020F0502020204030204" pitchFamily="34" charset="0"/>
                <a:cs typeface="Arial" panose="020B0604020202020204" pitchFamily="34" charset="0"/>
              </a:rPr>
            </a:br>
            <a:endParaRPr lang="en-GB" sz="2800" dirty="0">
              <a:solidFill>
                <a:srgbClr val="FFFFFF"/>
              </a:solidFill>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EE44501D-B612-4F15-BBD4-C2A66B786B93}"/>
              </a:ext>
            </a:extLst>
          </p:cNvPr>
          <p:cNvSpPr>
            <a:spLocks noGrp="1"/>
          </p:cNvSpPr>
          <p:nvPr>
            <p:ph sz="half" idx="1"/>
          </p:nvPr>
        </p:nvSpPr>
        <p:spPr>
          <a:xfrm>
            <a:off x="4380855" y="1412489"/>
            <a:ext cx="3551193" cy="4363844"/>
          </a:xfrm>
        </p:spPr>
        <p:txBody>
          <a:bodyPr>
            <a:normAutofit fontScale="77500" lnSpcReduction="20000"/>
          </a:bodyPr>
          <a:lstStyle/>
          <a:p>
            <a:pPr marL="0" lvl="0" indent="0">
              <a:lnSpc>
                <a:spcPct val="120000"/>
              </a:lnSpc>
              <a:spcBef>
                <a:spcPts val="600"/>
              </a:spcBef>
              <a:buNone/>
            </a:pPr>
            <a:r>
              <a:rPr lang="en-GB" sz="3200" dirty="0">
                <a:effectLst/>
                <a:latin typeface="The Hand Extrablack" panose="03070A02030502020204" pitchFamily="66" charset="0"/>
                <a:ea typeface="Calibri" panose="020F0502020204030204" pitchFamily="34" charset="0"/>
                <a:cs typeface="Calibri" panose="020F0502020204030204" pitchFamily="34" charset="0"/>
              </a:rPr>
              <a:t>Source A: </a:t>
            </a:r>
          </a:p>
          <a:p>
            <a:pPr marL="0" lvl="0" indent="0">
              <a:lnSpc>
                <a:spcPct val="120000"/>
              </a:lnSpc>
              <a:spcBef>
                <a:spcPts val="600"/>
              </a:spcBef>
              <a:buNone/>
            </a:pPr>
            <a:r>
              <a:rPr lang="en-GB" sz="3200" b="1" dirty="0">
                <a:effectLst/>
                <a:latin typeface="The Hand Extrablack" panose="03070A02030502020204" pitchFamily="66" charset="0"/>
                <a:ea typeface="Calibri" panose="020F0502020204030204" pitchFamily="34" charset="0"/>
                <a:cs typeface="Calibri" panose="020F0502020204030204" pitchFamily="34" charset="0"/>
              </a:rPr>
              <a:t>John Foster Dulles, describing brinkmanship, 1956</a:t>
            </a:r>
          </a:p>
          <a:p>
            <a:pPr marL="0" lvl="0" indent="0">
              <a:lnSpc>
                <a:spcPct val="120000"/>
              </a:lnSpc>
              <a:spcBef>
                <a:spcPts val="600"/>
              </a:spcBef>
              <a:buNone/>
            </a:pPr>
            <a:endParaRPr lang="en-GB" sz="3200" b="1" dirty="0">
              <a:latin typeface="The Hand Extrablack" panose="03070A02030502020204" pitchFamily="66" charset="0"/>
              <a:ea typeface="Calibri" panose="020F0502020204030204" pitchFamily="34" charset="0"/>
              <a:cs typeface="Calibri" panose="020F0502020204030204" pitchFamily="34" charset="0"/>
            </a:endParaRPr>
          </a:p>
          <a:p>
            <a:pPr marL="0" lvl="0" indent="0">
              <a:lnSpc>
                <a:spcPct val="120000"/>
              </a:lnSpc>
              <a:spcBef>
                <a:spcPts val="600"/>
              </a:spcBef>
              <a:buNone/>
            </a:pPr>
            <a:r>
              <a:rPr lang="en-GB" sz="3200" dirty="0">
                <a:effectLst/>
                <a:latin typeface="The Hand Extrablack" panose="03070A02030502020204" pitchFamily="66" charset="0"/>
                <a:ea typeface="Calibri" panose="020F0502020204030204" pitchFamily="34" charset="0"/>
                <a:cs typeface="Calibri" panose="020F0502020204030204" pitchFamily="34" charset="0"/>
              </a:rPr>
              <a:t>The ability to get to the verge without getting into war is the necessary art. If you cannot master it, you inevitably get into war. If you try to run away from it, if you are scared to go to the brink, you are lost.</a:t>
            </a:r>
            <a:endParaRPr lang="en-GB" sz="3200" dirty="0">
              <a:effectLst/>
              <a:latin typeface="The Hand Extrablack" panose="03070A02030502020204" pitchFamily="66" charset="0"/>
              <a:ea typeface="Calibri" panose="020F0502020204030204" pitchFamily="34" charset="0"/>
              <a:cs typeface="Arial" panose="020B0604020202020204" pitchFamily="34" charset="0"/>
            </a:endParaRPr>
          </a:p>
        </p:txBody>
      </p:sp>
      <p:cxnSp>
        <p:nvCxnSpPr>
          <p:cNvPr id="14"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7875500-49B3-47E7-B3DE-113C56F27AFF}"/>
              </a:ext>
            </a:extLst>
          </p:cNvPr>
          <p:cNvSpPr>
            <a:spLocks noGrp="1"/>
          </p:cNvSpPr>
          <p:nvPr>
            <p:ph sz="half" idx="2"/>
          </p:nvPr>
        </p:nvSpPr>
        <p:spPr>
          <a:xfrm>
            <a:off x="8327695" y="343030"/>
            <a:ext cx="3675097" cy="5950857"/>
          </a:xfrm>
        </p:spPr>
        <p:txBody>
          <a:bodyPr>
            <a:noAutofit/>
          </a:bodyPr>
          <a:lstStyle/>
          <a:p>
            <a:pPr marL="0" indent="0">
              <a:lnSpc>
                <a:spcPct val="120000"/>
              </a:lnSpc>
              <a:spcBef>
                <a:spcPts val="600"/>
              </a:spcBef>
              <a:buNone/>
            </a:pPr>
            <a:r>
              <a:rPr lang="en-GB" sz="2300" dirty="0">
                <a:latin typeface="The Hand Extrablack" panose="03070A02030502020204" pitchFamily="66" charset="0"/>
                <a:ea typeface="Calibri" panose="020F0502020204030204" pitchFamily="34" charset="0"/>
                <a:cs typeface="Calibri" panose="020F0502020204030204" pitchFamily="34" charset="0"/>
              </a:rPr>
              <a:t>Extract B: </a:t>
            </a:r>
          </a:p>
          <a:p>
            <a:pPr marL="0" indent="0">
              <a:lnSpc>
                <a:spcPct val="120000"/>
              </a:lnSpc>
              <a:spcBef>
                <a:spcPts val="600"/>
              </a:spcBef>
              <a:buNone/>
            </a:pPr>
            <a:r>
              <a:rPr lang="en-GB" sz="2300" dirty="0" err="1">
                <a:latin typeface="The Hand Extrablack" panose="03070A02030502020204" pitchFamily="66" charset="0"/>
                <a:ea typeface="Calibri" panose="020F0502020204030204" pitchFamily="34" charset="0"/>
                <a:cs typeface="Calibri" panose="020F0502020204030204" pitchFamily="34" charset="0"/>
              </a:rPr>
              <a:t>Aldred</a:t>
            </a:r>
            <a:r>
              <a:rPr lang="en-GB" sz="2300" dirty="0">
                <a:latin typeface="The Hand Extrablack" panose="03070A02030502020204" pitchFamily="66" charset="0"/>
                <a:ea typeface="Calibri" panose="020F0502020204030204" pitchFamily="34" charset="0"/>
                <a:cs typeface="Calibri" panose="020F0502020204030204" pitchFamily="34" charset="0"/>
              </a:rPr>
              <a:t>, J, </a:t>
            </a:r>
            <a:r>
              <a:rPr lang="en-GB" sz="2300" i="1" dirty="0">
                <a:latin typeface="The Hand Extrablack" panose="03070A02030502020204" pitchFamily="66" charset="0"/>
                <a:ea typeface="Calibri" panose="020F0502020204030204" pitchFamily="34" charset="0"/>
                <a:cs typeface="Calibri" panose="020F0502020204030204" pitchFamily="34" charset="0"/>
              </a:rPr>
              <a:t>Aspects of International Relations 1945-2004</a:t>
            </a:r>
            <a:r>
              <a:rPr lang="en-GB" sz="2300" dirty="0">
                <a:latin typeface="The Hand Extrablack" panose="03070A02030502020204" pitchFamily="66" charset="0"/>
                <a:ea typeface="Calibri" panose="020F0502020204030204" pitchFamily="34" charset="0"/>
                <a:cs typeface="Calibri" panose="020F0502020204030204" pitchFamily="34" charset="0"/>
              </a:rPr>
              <a:t> (Cheltenham, 2010) p.43</a:t>
            </a:r>
          </a:p>
          <a:p>
            <a:pPr marL="0" indent="0">
              <a:lnSpc>
                <a:spcPct val="120000"/>
              </a:lnSpc>
              <a:spcBef>
                <a:spcPts val="600"/>
              </a:spcBef>
              <a:buNone/>
            </a:pPr>
            <a:endParaRPr lang="en-GB" sz="2300" dirty="0">
              <a:latin typeface="The Hand Extrablack" panose="03070A02030502020204" pitchFamily="66" charset="0"/>
              <a:ea typeface="Calibri" panose="020F0502020204030204" pitchFamily="34" charset="0"/>
              <a:cs typeface="Calibri" panose="020F0502020204030204" pitchFamily="34" charset="0"/>
            </a:endParaRPr>
          </a:p>
          <a:p>
            <a:pPr marL="0" indent="0">
              <a:lnSpc>
                <a:spcPct val="120000"/>
              </a:lnSpc>
              <a:spcBef>
                <a:spcPts val="600"/>
              </a:spcBef>
              <a:buNone/>
            </a:pPr>
            <a:r>
              <a:rPr lang="en-GB" sz="2300" dirty="0">
                <a:latin typeface="The Hand Extrablack" panose="03070A02030502020204" pitchFamily="66" charset="0"/>
                <a:ea typeface="Calibri" panose="020F0502020204030204" pitchFamily="34" charset="0"/>
                <a:cs typeface="Calibri" panose="020F0502020204030204" pitchFamily="34" charset="0"/>
              </a:rPr>
              <a:t>When the administration was actually faced with rolling back the Russians in Hungary in 1956, they did nothing other than express loud protests. A similar response had followed in June 1953, when a strike by East Berlin construction workers turned into an uprising across East Germany which was suppressed by Soviet armed forces. Roll-back was nothing more than a paper-tiger and did little to impede improved East-West relations. </a:t>
            </a:r>
            <a:endParaRPr lang="en-GB" sz="2300" dirty="0">
              <a:latin typeface="The Hand Extrablack" panose="03070A02030502020204" pitchFamily="66" charset="0"/>
            </a:endParaRPr>
          </a:p>
        </p:txBody>
      </p:sp>
    </p:spTree>
    <p:extLst>
      <p:ext uri="{BB962C8B-B14F-4D97-AF65-F5344CB8AC3E}">
        <p14:creationId xmlns:p14="http://schemas.microsoft.com/office/powerpoint/2010/main" val="123999588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Dwight Eisenhower's Quiet Plan to Halt Joseph McCarthy's Red-Scare Tactics  - HISTORY">
            <a:extLst>
              <a:ext uri="{FF2B5EF4-FFF2-40B4-BE49-F238E27FC236}">
                <a16:creationId xmlns:a16="http://schemas.microsoft.com/office/drawing/2014/main" id="{482F7558-9F73-413E-BB15-FF352FC6A7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10719" b="2536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D93CE5-EC71-4932-AECC-023759E1CE56}"/>
              </a:ext>
            </a:extLst>
          </p:cNvPr>
          <p:cNvSpPr>
            <a:spLocks noGrp="1"/>
          </p:cNvSpPr>
          <p:nvPr>
            <p:ph idx="1"/>
          </p:nvPr>
        </p:nvSpPr>
        <p:spPr>
          <a:xfrm>
            <a:off x="7591245" y="408317"/>
            <a:ext cx="4152181" cy="5756693"/>
          </a:xfrm>
        </p:spPr>
        <p:txBody>
          <a:bodyPr>
            <a:normAutofit fontScale="70000" lnSpcReduction="20000"/>
          </a:bodyPr>
          <a:lstStyle/>
          <a:p>
            <a:pPr>
              <a:lnSpc>
                <a:spcPct val="120000"/>
              </a:lnSpc>
              <a:spcBef>
                <a:spcPts val="600"/>
              </a:spcBef>
            </a:pPr>
            <a:r>
              <a:rPr lang="en-GB" sz="4100" dirty="0">
                <a:effectLst/>
                <a:latin typeface="The Hand Extrablack" panose="03070A02030502020204" pitchFamily="66" charset="0"/>
                <a:ea typeface="Calibri" panose="020F0502020204030204" pitchFamily="34" charset="0"/>
                <a:cs typeface="Calibri" panose="020F0502020204030204" pitchFamily="34" charset="0"/>
              </a:rPr>
              <a:t>McCarthy immediately made trouble for the new administration.</a:t>
            </a:r>
          </a:p>
          <a:p>
            <a:pPr>
              <a:lnSpc>
                <a:spcPct val="120000"/>
              </a:lnSpc>
              <a:spcBef>
                <a:spcPts val="600"/>
              </a:spcBef>
            </a:pPr>
            <a:r>
              <a:rPr lang="en-GB" sz="4100" dirty="0">
                <a:effectLst/>
                <a:latin typeface="The Hand Extrablack" panose="03070A02030502020204" pitchFamily="66" charset="0"/>
                <a:ea typeface="Calibri" panose="020F0502020204030204" pitchFamily="34" charset="0"/>
              </a:rPr>
              <a:t>McCarthy opposed many of Eisenhower’s nominations, including James B. Conant (High </a:t>
            </a:r>
            <a:r>
              <a:rPr lang="en-GB" sz="4100" dirty="0">
                <a:latin typeface="The Hand Extrablack" panose="03070A02030502020204" pitchFamily="66" charset="0"/>
                <a:ea typeface="Calibri" panose="020F0502020204030204" pitchFamily="34" charset="0"/>
              </a:rPr>
              <a:t>C</a:t>
            </a:r>
            <a:r>
              <a:rPr lang="en-GB" sz="4100" dirty="0">
                <a:effectLst/>
                <a:latin typeface="The Hand Extrablack" panose="03070A02030502020204" pitchFamily="66" charset="0"/>
                <a:ea typeface="Calibri" panose="020F0502020204030204" pitchFamily="34" charset="0"/>
              </a:rPr>
              <a:t>ommissioner to Germany) and Charles E. Bohlen (Ambassador to the Soviet Union).</a:t>
            </a:r>
          </a:p>
          <a:p>
            <a:pPr>
              <a:lnSpc>
                <a:spcPct val="120000"/>
              </a:lnSpc>
              <a:spcBef>
                <a:spcPts val="600"/>
              </a:spcBef>
            </a:pPr>
            <a:r>
              <a:rPr lang="en-GB" sz="4100" dirty="0">
                <a:latin typeface="The Hand Extrablack" panose="03070A02030502020204" pitchFamily="66" charset="0"/>
                <a:ea typeface="Calibri" panose="020F0502020204030204" pitchFamily="34" charset="0"/>
              </a:rPr>
              <a:t>Eisenhower thought</a:t>
            </a:r>
            <a:r>
              <a:rPr lang="en-GB" sz="4100" dirty="0">
                <a:effectLst/>
                <a:latin typeface="The Hand Extrablack" panose="03070A02030502020204" pitchFamily="66" charset="0"/>
                <a:ea typeface="Calibri" panose="020F0502020204030204" pitchFamily="34" charset="0"/>
              </a:rPr>
              <a:t> that if a president attacked him directly, it would serve only to give McCarthy more publicit</a:t>
            </a:r>
            <a:r>
              <a:rPr lang="en-GB" sz="4100" dirty="0">
                <a:latin typeface="The Hand Extrablack" panose="03070A02030502020204" pitchFamily="66" charset="0"/>
                <a:ea typeface="Calibri" panose="020F0502020204030204" pitchFamily="34" charset="0"/>
              </a:rPr>
              <a:t>y.</a:t>
            </a:r>
          </a:p>
          <a:p>
            <a:pPr>
              <a:lnSpc>
                <a:spcPct val="120000"/>
              </a:lnSpc>
              <a:spcBef>
                <a:spcPts val="600"/>
              </a:spcBef>
            </a:pPr>
            <a:r>
              <a:rPr lang="en-GB" sz="4100" dirty="0">
                <a:effectLst/>
                <a:latin typeface="The Hand Extrablack" panose="03070A02030502020204" pitchFamily="66" charset="0"/>
                <a:ea typeface="Calibri" panose="020F0502020204030204" pitchFamily="34" charset="0"/>
              </a:rPr>
              <a:t>He worked behind the scenes to oppose him and them help to bring him down.</a:t>
            </a:r>
            <a:endParaRPr lang="en-GB" sz="4100" dirty="0">
              <a:effectLst/>
              <a:latin typeface="The Hand Extrablack" panose="03070A02030502020204" pitchFamily="66" charset="0"/>
              <a:ea typeface="Calibri" panose="020F0502020204030204" pitchFamily="34" charset="0"/>
              <a:cs typeface="Arial" panose="020B0604020202020204" pitchFamily="34" charset="0"/>
            </a:endParaRPr>
          </a:p>
          <a:p>
            <a:pPr>
              <a:lnSpc>
                <a:spcPct val="100000"/>
              </a:lnSpc>
              <a:spcBef>
                <a:spcPts val="600"/>
              </a:spcBef>
            </a:pPr>
            <a:endParaRPr lang="en-GB" sz="3200" dirty="0">
              <a:latin typeface="The Hand Extrablack" panose="03070A02030502020204" pitchFamily="66" charset="0"/>
            </a:endParaRPr>
          </a:p>
        </p:txBody>
      </p:sp>
    </p:spTree>
    <p:extLst>
      <p:ext uri="{BB962C8B-B14F-4D97-AF65-F5344CB8AC3E}">
        <p14:creationId xmlns:p14="http://schemas.microsoft.com/office/powerpoint/2010/main" val="267138149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East German uprising of 1953 - Wikipedia">
            <a:extLst>
              <a:ext uri="{FF2B5EF4-FFF2-40B4-BE49-F238E27FC236}">
                <a16:creationId xmlns:a16="http://schemas.microsoft.com/office/drawing/2014/main" id="{F9FD825F-011B-492C-91A8-D101E7F2E97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7174" r="27094"/>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6498AB05-DA92-4955-8DE2-B5F2D2E96E8D}"/>
              </a:ext>
            </a:extLst>
          </p:cNvPr>
          <p:cNvSpPr>
            <a:spLocks noGrp="1"/>
          </p:cNvSpPr>
          <p:nvPr>
            <p:ph type="title"/>
          </p:nvPr>
        </p:nvSpPr>
        <p:spPr>
          <a:xfrm>
            <a:off x="496953" y="283188"/>
            <a:ext cx="5932875" cy="1311664"/>
          </a:xfrm>
        </p:spPr>
        <p:txBody>
          <a:bodyPr>
            <a:normAutofit/>
          </a:bodyPr>
          <a:lstStyle/>
          <a:p>
            <a:pPr algn="ctr"/>
            <a:r>
              <a:rPr lang="en-GB" sz="5400" dirty="0">
                <a:solidFill>
                  <a:srgbClr val="000000"/>
                </a:solidFill>
                <a:latin typeface="The Hand Extrablack" panose="03070A02030502020204" pitchFamily="66" charset="0"/>
              </a:rPr>
              <a:t>Peaceful co-existence?</a:t>
            </a:r>
          </a:p>
        </p:txBody>
      </p:sp>
      <p:sp>
        <p:nvSpPr>
          <p:cNvPr id="3" name="Content Placeholder 2">
            <a:extLst>
              <a:ext uri="{FF2B5EF4-FFF2-40B4-BE49-F238E27FC236}">
                <a16:creationId xmlns:a16="http://schemas.microsoft.com/office/drawing/2014/main" id="{44F77591-51C4-4807-9648-DD229D305FB1}"/>
              </a:ext>
            </a:extLst>
          </p:cNvPr>
          <p:cNvSpPr>
            <a:spLocks noGrp="1"/>
          </p:cNvSpPr>
          <p:nvPr>
            <p:ph idx="1"/>
          </p:nvPr>
        </p:nvSpPr>
        <p:spPr>
          <a:xfrm>
            <a:off x="246197" y="1510143"/>
            <a:ext cx="5849803" cy="5224326"/>
          </a:xfrm>
        </p:spPr>
        <p:txBody>
          <a:bodyPr anchor="ctr">
            <a:normAutofit fontScale="92500" lnSpcReduction="10000"/>
          </a:bodyPr>
          <a:lstStyle/>
          <a:p>
            <a:pPr marL="342900" lvl="0" indent="-342900">
              <a:lnSpc>
                <a:spcPct val="100000"/>
              </a:lnSpc>
              <a:spcBef>
                <a:spcPts val="600"/>
              </a:spcBef>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In April 1953, Eisenhower delivered a major speech titled “A Chance for Peace” to the American Society of Newspaper Editors.</a:t>
            </a:r>
          </a:p>
          <a:p>
            <a:pPr marL="342900" lvl="0" indent="-342900">
              <a:lnSpc>
                <a:spcPct val="100000"/>
              </a:lnSpc>
              <a:spcBef>
                <a:spcPts val="600"/>
              </a:spcBef>
              <a:buFont typeface="Symbol" panose="05050102010706020507" pitchFamily="18" charset="2"/>
              <a:buChar char=""/>
            </a:pPr>
            <a:r>
              <a:rPr lang="en-GB" sz="3200" dirty="0">
                <a:solidFill>
                  <a:srgbClr val="000000"/>
                </a:solidFill>
                <a:latin typeface="The Hand Extrablack" panose="03070A02030502020204" pitchFamily="66" charset="0"/>
                <a:ea typeface="Calibri" panose="020F0502020204030204" pitchFamily="34" charset="0"/>
                <a:cs typeface="Calibri" panose="020F0502020204030204" pitchFamily="34" charset="0"/>
              </a:rPr>
              <a:t>Here h</a:t>
            </a: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e discussed the cost of the arms race and the conditions for a general reduction in tension.</a:t>
            </a:r>
            <a:endParaRPr lang="en-GB" sz="32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spcBef>
                <a:spcPts val="600"/>
              </a:spcBef>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However, the administration became convinced that the Soviet “peace offensive” amounted to nothing more than a cynical attempt to divide </a:t>
            </a:r>
            <a:r>
              <a:rPr lang="en-GB" sz="320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the Western </a:t>
            </a: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alliance. </a:t>
            </a:r>
          </a:p>
          <a:p>
            <a:pPr marL="342900" lvl="0" indent="-342900">
              <a:lnSpc>
                <a:spcPct val="100000"/>
              </a:lnSpc>
              <a:spcBef>
                <a:spcPts val="600"/>
              </a:spcBef>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The use of Soviet tanks to put down rioting in East Germany in June 1953 served to confirm their scepticism.</a:t>
            </a:r>
            <a:endParaRPr lang="en-GB" sz="32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788644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Atoms for Peace speech | speech by Eisenhower | Britannica">
            <a:extLst>
              <a:ext uri="{FF2B5EF4-FFF2-40B4-BE49-F238E27FC236}">
                <a16:creationId xmlns:a16="http://schemas.microsoft.com/office/drawing/2014/main" id="{7B20B009-01C7-4FBD-B82C-B0BDBAD0B5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3547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22EE07D1-F179-4818-B043-BA6BABCFC2D3}"/>
              </a:ext>
            </a:extLst>
          </p:cNvPr>
          <p:cNvSpPr>
            <a:spLocks noGrp="1"/>
          </p:cNvSpPr>
          <p:nvPr>
            <p:ph type="title"/>
          </p:nvPr>
        </p:nvSpPr>
        <p:spPr>
          <a:xfrm>
            <a:off x="7611380" y="381071"/>
            <a:ext cx="4093673" cy="968758"/>
          </a:xfrm>
        </p:spPr>
        <p:txBody>
          <a:bodyPr>
            <a:normAutofit/>
          </a:bodyPr>
          <a:lstStyle/>
          <a:p>
            <a:pPr algn="ctr"/>
            <a:r>
              <a:rPr lang="en-GB" sz="4800" dirty="0">
                <a:latin typeface="The Hand Extrablack" panose="03070A02030502020204" pitchFamily="66" charset="0"/>
              </a:rPr>
              <a:t>“Atoms for Peace”</a:t>
            </a:r>
          </a:p>
        </p:txBody>
      </p:sp>
      <p:sp>
        <p:nvSpPr>
          <p:cNvPr id="3" name="Content Placeholder 2">
            <a:extLst>
              <a:ext uri="{FF2B5EF4-FFF2-40B4-BE49-F238E27FC236}">
                <a16:creationId xmlns:a16="http://schemas.microsoft.com/office/drawing/2014/main" id="{7DBA594B-9FF6-4B1E-84C4-A88782C4E054}"/>
              </a:ext>
            </a:extLst>
          </p:cNvPr>
          <p:cNvSpPr>
            <a:spLocks noGrp="1"/>
          </p:cNvSpPr>
          <p:nvPr>
            <p:ph idx="1"/>
          </p:nvPr>
        </p:nvSpPr>
        <p:spPr>
          <a:xfrm>
            <a:off x="7611380" y="1287190"/>
            <a:ext cx="4093673" cy="4982981"/>
          </a:xfrm>
        </p:spPr>
        <p:txBody>
          <a:bodyPr>
            <a:normAutofit fontScale="85000" lnSpcReduction="20000"/>
          </a:bodyPr>
          <a:lstStyle/>
          <a:p>
            <a:pPr marL="342900" lvl="0" indent="-342900">
              <a:lnSpc>
                <a:spcPct val="120000"/>
              </a:lnSpc>
              <a:spcBef>
                <a:spcPts val="600"/>
              </a:spcBef>
              <a:buFont typeface="Symbol" panose="05050102010706020507" pitchFamily="18" charset="2"/>
              <a:buChar char=""/>
            </a:pPr>
            <a:r>
              <a:rPr lang="en-GB" sz="2900" dirty="0">
                <a:effectLst/>
                <a:latin typeface="The Hand Extrablack" panose="03070A02030502020204" pitchFamily="66" charset="0"/>
                <a:ea typeface="Calibri" panose="020F0502020204030204" pitchFamily="34" charset="0"/>
                <a:cs typeface="Calibri" panose="020F0502020204030204" pitchFamily="34" charset="0"/>
              </a:rPr>
              <a:t>Eisenhower repeatedly expressed his concern about the escalating nuclear arms race.</a:t>
            </a:r>
            <a:endParaRPr lang="en-GB" sz="29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20000"/>
              </a:lnSpc>
              <a:spcBef>
                <a:spcPts val="600"/>
              </a:spcBef>
              <a:buFont typeface="Symbol" panose="05050102010706020507" pitchFamily="18" charset="2"/>
              <a:buChar char=""/>
            </a:pPr>
            <a:r>
              <a:rPr lang="en-GB" sz="2900" dirty="0">
                <a:effectLst/>
                <a:latin typeface="The Hand Extrablack" panose="03070A02030502020204" pitchFamily="66" charset="0"/>
                <a:ea typeface="Calibri" panose="020F0502020204030204" pitchFamily="34" charset="0"/>
                <a:cs typeface="Calibri" panose="020F0502020204030204" pitchFamily="34" charset="0"/>
              </a:rPr>
              <a:t>Three months after the Soviet Union detonated a thermonuclear devise (Dec 1953) Eisenhower gave a speech at the UN General Assembly in which he called on all nuclear powers to donate a set amount of fissionable material to be used for peaceful purposes under the auspices of the UN.</a:t>
            </a:r>
            <a:endParaRPr lang="en-GB" sz="29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20000"/>
              </a:lnSpc>
              <a:spcBef>
                <a:spcPts val="600"/>
              </a:spcBef>
              <a:buFont typeface="Symbol" panose="05050102010706020507" pitchFamily="18" charset="2"/>
              <a:buChar char=""/>
            </a:pPr>
            <a:r>
              <a:rPr lang="en-GB" sz="2900" dirty="0">
                <a:effectLst/>
                <a:latin typeface="The Hand Extrablack" panose="03070A02030502020204" pitchFamily="66" charset="0"/>
                <a:ea typeface="Calibri" panose="020F0502020204030204" pitchFamily="34" charset="0"/>
                <a:cs typeface="Calibri" panose="020F0502020204030204" pitchFamily="34" charset="0"/>
              </a:rPr>
              <a:t>The Soviet rejected “Atoms for Peace” but even if they had accepted it, it would have done nothing to halt the arms race.</a:t>
            </a:r>
            <a:endParaRPr lang="en-GB" sz="2900" dirty="0">
              <a:effectLst/>
              <a:latin typeface="The Hand Extrablack" panose="03070A02030502020204" pitchFamily="66" charset="0"/>
              <a:ea typeface="Calibri" panose="020F0502020204030204" pitchFamily="34" charset="0"/>
              <a:cs typeface="Arial" panose="020B0604020202020204" pitchFamily="34" charset="0"/>
            </a:endParaRPr>
          </a:p>
          <a:p>
            <a:endParaRPr lang="en-GB" sz="1500" dirty="0">
              <a:latin typeface="The Hand Extrablack" panose="03070A02030502020204" pitchFamily="66" charset="0"/>
            </a:endParaRPr>
          </a:p>
        </p:txBody>
      </p:sp>
    </p:spTree>
    <p:extLst>
      <p:ext uri="{BB962C8B-B14F-4D97-AF65-F5344CB8AC3E}">
        <p14:creationId xmlns:p14="http://schemas.microsoft.com/office/powerpoint/2010/main" val="297120825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Southeast Asia Treaty Organization (SEATO) | Facts &amp; Members | Britannica">
            <a:extLst>
              <a:ext uri="{FF2B5EF4-FFF2-40B4-BE49-F238E27FC236}">
                <a16:creationId xmlns:a16="http://schemas.microsoft.com/office/drawing/2014/main" id="{7912869B-5CCF-4020-90E5-43861328730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968" r="17030"/>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4666A48-E663-4BBD-BE8F-5270C5C71B56}"/>
              </a:ext>
            </a:extLst>
          </p:cNvPr>
          <p:cNvSpPr>
            <a:spLocks noGrp="1"/>
          </p:cNvSpPr>
          <p:nvPr>
            <p:ph type="title"/>
          </p:nvPr>
        </p:nvSpPr>
        <p:spPr>
          <a:xfrm>
            <a:off x="362311" y="319474"/>
            <a:ext cx="5857059" cy="1311664"/>
          </a:xfrm>
        </p:spPr>
        <p:txBody>
          <a:bodyPr>
            <a:normAutofit/>
          </a:bodyPr>
          <a:lstStyle/>
          <a:p>
            <a:pPr algn="ctr"/>
            <a:r>
              <a:rPr lang="en-GB" sz="6000" dirty="0">
                <a:solidFill>
                  <a:srgbClr val="000000"/>
                </a:solidFill>
                <a:latin typeface="The Hand Extrablack" panose="03070A02030502020204" pitchFamily="66" charset="0"/>
              </a:rPr>
              <a:t>SEATO (</a:t>
            </a:r>
            <a:r>
              <a:rPr lang="en-GB" sz="6000" i="0" dirty="0">
                <a:solidFill>
                  <a:srgbClr val="000000"/>
                </a:solidFill>
                <a:effectLst/>
                <a:latin typeface="The Hand Extrablack" panose="03070A02030502020204" pitchFamily="66" charset="0"/>
              </a:rPr>
              <a:t>8 September 1954)</a:t>
            </a:r>
            <a:endParaRPr lang="en-GB" sz="6000" dirty="0">
              <a:solidFill>
                <a:srgbClr val="000000"/>
              </a:solidFill>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6851C4C5-CA0E-4A7A-A6A7-1E6B4E4B2818}"/>
              </a:ext>
            </a:extLst>
          </p:cNvPr>
          <p:cNvSpPr>
            <a:spLocks noGrp="1"/>
          </p:cNvSpPr>
          <p:nvPr>
            <p:ph idx="1"/>
          </p:nvPr>
        </p:nvSpPr>
        <p:spPr>
          <a:xfrm>
            <a:off x="427626" y="1631138"/>
            <a:ext cx="5559517" cy="4907388"/>
          </a:xfrm>
        </p:spPr>
        <p:txBody>
          <a:bodyPr anchor="ctr">
            <a:normAutofit lnSpcReduction="10000"/>
          </a:bodyPr>
          <a:lstStyle/>
          <a:p>
            <a:pPr>
              <a:lnSpc>
                <a:spcPct val="100000"/>
              </a:lnSpc>
              <a:spcBef>
                <a:spcPts val="600"/>
              </a:spcBef>
            </a:pPr>
            <a:r>
              <a:rPr lang="en-US"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In September 1954, the US, France, GB, New Zealand, Australia, the Philippines, Thailand and Pakistan formed the Southeast Asia Treaty Organization, or SEATO </a:t>
            </a:r>
            <a:endParaRPr lang="en-GB"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a:p>
            <a:pPr>
              <a:lnSpc>
                <a:spcPct val="100000"/>
              </a:lnSpc>
              <a:spcBef>
                <a:spcPts val="600"/>
              </a:spcBef>
            </a:pPr>
            <a:r>
              <a:rPr lang="en-US" dirty="0">
                <a:solidFill>
                  <a:srgbClr val="000000"/>
                </a:solidFill>
                <a:effectLst/>
                <a:latin typeface="The Hand Extrablack" panose="03070A02030502020204" pitchFamily="66" charset="0"/>
                <a:ea typeface="Calibri" panose="020F0502020204030204" pitchFamily="34" charset="0"/>
              </a:rPr>
              <a:t>U.S. officials believed Southeast Asia to be a crucial frontier in the fight against communist expansion, so it viewed SEATO as essential to its global Cold War policy of containment</a:t>
            </a:r>
          </a:p>
          <a:p>
            <a:pPr>
              <a:lnSpc>
                <a:spcPct val="100000"/>
              </a:lnSpc>
              <a:spcBef>
                <a:spcPts val="600"/>
              </a:spcBef>
            </a:pPr>
            <a:r>
              <a:rPr lang="en-US" dirty="0">
                <a:solidFill>
                  <a:srgbClr val="000000"/>
                </a:solidFill>
                <a:effectLst/>
                <a:latin typeface="The Hand Extrablack" panose="03070A02030502020204" pitchFamily="66" charset="0"/>
                <a:ea typeface="Calibri" panose="020F0502020204030204" pitchFamily="34" charset="0"/>
              </a:rPr>
              <a:t>Unlike NATO, SEATO had no independent mechanism for obtaining intelligence or deploying military forces</a:t>
            </a:r>
            <a:endParaRPr lang="en-US" dirty="0">
              <a:solidFill>
                <a:srgbClr val="000000"/>
              </a:solidFill>
              <a:latin typeface="The Hand Extrablack" panose="03070A02030502020204" pitchFamily="66" charset="0"/>
              <a:ea typeface="Calibri" panose="020F0502020204030204" pitchFamily="34" charset="0"/>
            </a:endParaRPr>
          </a:p>
          <a:p>
            <a:pPr>
              <a:lnSpc>
                <a:spcPct val="100000"/>
              </a:lnSpc>
              <a:spcBef>
                <a:spcPts val="600"/>
              </a:spcBef>
            </a:pPr>
            <a:r>
              <a:rPr lang="en-US" dirty="0">
                <a:solidFill>
                  <a:srgbClr val="000000"/>
                </a:solidFill>
                <a:latin typeface="The Hand Extrablack" panose="03070A02030502020204" pitchFamily="66" charset="0"/>
                <a:ea typeface="Calibri" panose="020F0502020204030204" pitchFamily="34" charset="0"/>
              </a:rPr>
              <a:t>B</a:t>
            </a:r>
            <a:r>
              <a:rPr lang="en-US" dirty="0">
                <a:solidFill>
                  <a:srgbClr val="000000"/>
                </a:solidFill>
                <a:effectLst/>
                <a:latin typeface="The Hand Extrablack" panose="03070A02030502020204" pitchFamily="66" charset="0"/>
                <a:ea typeface="Calibri" panose="020F0502020204030204" pitchFamily="34" charset="0"/>
              </a:rPr>
              <a:t>ecause it incorporated only three Asian members, SEATO faced charges of being a new form of Western colonialism</a:t>
            </a:r>
            <a:endParaRPr lang="en-GB" dirty="0">
              <a:solidFill>
                <a:srgbClr val="000000"/>
              </a:solidFill>
              <a:latin typeface="The Hand Extrablack" panose="03070A02030502020204" pitchFamily="66" charset="0"/>
            </a:endParaRPr>
          </a:p>
        </p:txBody>
      </p:sp>
    </p:spTree>
    <p:extLst>
      <p:ext uri="{BB962C8B-B14F-4D97-AF65-F5344CB8AC3E}">
        <p14:creationId xmlns:p14="http://schemas.microsoft.com/office/powerpoint/2010/main" val="273708453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Has A Multipolar CENTO Sprung Up In The South Eurasian Rimland? |  Geopolitica.RU">
            <a:extLst>
              <a:ext uri="{FF2B5EF4-FFF2-40B4-BE49-F238E27FC236}">
                <a16:creationId xmlns:a16="http://schemas.microsoft.com/office/drawing/2014/main" id="{E2BCF987-4A58-431F-A73D-800284FA27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46" r="25252" b="11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E03BDDE3-9364-416C-99BB-87256E46D33A}"/>
              </a:ext>
            </a:extLst>
          </p:cNvPr>
          <p:cNvSpPr>
            <a:spLocks noGrp="1"/>
          </p:cNvSpPr>
          <p:nvPr>
            <p:ph type="title"/>
          </p:nvPr>
        </p:nvSpPr>
        <p:spPr>
          <a:xfrm>
            <a:off x="594803" y="395244"/>
            <a:ext cx="6619811" cy="1344975"/>
          </a:xfrm>
        </p:spPr>
        <p:txBody>
          <a:bodyPr>
            <a:normAutofit/>
          </a:bodyPr>
          <a:lstStyle/>
          <a:p>
            <a:pPr algn="ctr"/>
            <a:r>
              <a:rPr lang="en-GB" sz="5400" dirty="0">
                <a:latin typeface="The Hand Extrablack" panose="03070A02030502020204" pitchFamily="66" charset="0"/>
              </a:rPr>
              <a:t>The Baghdad Pact (</a:t>
            </a:r>
            <a:r>
              <a:rPr lang="en-GB" sz="5400" b="0" i="0" dirty="0">
                <a:effectLst/>
                <a:latin typeface="The Hand Extrablack" panose="03070A02030502020204" pitchFamily="66" charset="0"/>
              </a:rPr>
              <a:t>24 February 1955)</a:t>
            </a:r>
            <a:endParaRPr lang="en-GB" sz="5400" dirty="0">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25FC6511-A2AE-4B5B-B880-DD9A857FBE3C}"/>
              </a:ext>
            </a:extLst>
          </p:cNvPr>
          <p:cNvSpPr>
            <a:spLocks noGrp="1"/>
          </p:cNvSpPr>
          <p:nvPr>
            <p:ph idx="1"/>
          </p:nvPr>
        </p:nvSpPr>
        <p:spPr>
          <a:xfrm>
            <a:off x="463227" y="1647372"/>
            <a:ext cx="6945086" cy="4434114"/>
          </a:xfrm>
        </p:spPr>
        <p:txBody>
          <a:bodyPr>
            <a:normAutofit/>
          </a:bodyPr>
          <a:lstStyle/>
          <a:p>
            <a:pPr marL="342900" lvl="0" indent="-342900">
              <a:lnSpc>
                <a:spcPct val="100000"/>
              </a:lnSpc>
              <a:spcBef>
                <a:spcPts val="600"/>
              </a:spcBef>
              <a:buFont typeface="Symbol" panose="05050102010706020507" pitchFamily="18" charset="2"/>
              <a:buChar char=""/>
            </a:pPr>
            <a:r>
              <a:rPr lang="en-US" sz="3200" dirty="0">
                <a:effectLst/>
                <a:latin typeface="The Hand Extrablack" panose="03070A02030502020204" pitchFamily="66" charset="0"/>
                <a:ea typeface="Calibri" panose="020F0502020204030204" pitchFamily="34" charset="0"/>
                <a:cs typeface="Calibri" panose="020F0502020204030204" pitchFamily="34" charset="0"/>
              </a:rPr>
              <a:t>The alliance would link the southernmost member of NATO, Turkey, with the westernmost member of SEATO, Pakistan.</a:t>
            </a:r>
            <a:endParaRPr lang="en-GB" sz="32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spcBef>
                <a:spcPts val="600"/>
              </a:spcBef>
              <a:buFont typeface="Symbol" panose="05050102010706020507" pitchFamily="18" charset="2"/>
              <a:buChar char=""/>
            </a:pPr>
            <a:r>
              <a:rPr lang="en-US" sz="3200" dirty="0">
                <a:effectLst/>
                <a:latin typeface="The Hand Extrablack" panose="03070A02030502020204" pitchFamily="66" charset="0"/>
                <a:ea typeface="Calibri" panose="020F0502020204030204" pitchFamily="34" charset="0"/>
                <a:cs typeface="Calibri" panose="020F0502020204030204" pitchFamily="34" charset="0"/>
              </a:rPr>
              <a:t>Turkey and Pakistan signed an agreement in 1954.</a:t>
            </a:r>
          </a:p>
          <a:p>
            <a:pPr marL="342900" lvl="0" indent="-342900">
              <a:lnSpc>
                <a:spcPct val="100000"/>
              </a:lnSpc>
              <a:spcBef>
                <a:spcPts val="600"/>
              </a:spcBef>
              <a:buFont typeface="Symbol" panose="05050102010706020507" pitchFamily="18" charset="2"/>
              <a:buChar char=""/>
            </a:pPr>
            <a:r>
              <a:rPr lang="en-US" sz="3200" dirty="0">
                <a:effectLst/>
                <a:latin typeface="The Hand Extrablack" panose="03070A02030502020204" pitchFamily="66" charset="0"/>
                <a:ea typeface="Calibri" panose="020F0502020204030204" pitchFamily="34" charset="0"/>
                <a:cs typeface="Calibri" panose="020F0502020204030204" pitchFamily="34" charset="0"/>
              </a:rPr>
              <a:t>In April, UK announced its intention to adhere to the Pact, and it was followed by Pakistan and Iran</a:t>
            </a:r>
            <a:endParaRPr lang="en-GB" sz="32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spcBef>
                <a:spcPts val="600"/>
              </a:spcBef>
              <a:buFont typeface="Symbol" panose="05050102010706020507" pitchFamily="18" charset="2"/>
              <a:buChar char=""/>
            </a:pPr>
            <a:r>
              <a:rPr lang="en-US" sz="3200" dirty="0">
                <a:effectLst/>
                <a:latin typeface="The Hand Extrablack" panose="03070A02030502020204" pitchFamily="66" charset="0"/>
                <a:ea typeface="Calibri" panose="020F0502020204030204" pitchFamily="34" charset="0"/>
                <a:cs typeface="Calibri" panose="020F0502020204030204" pitchFamily="34" charset="0"/>
              </a:rPr>
              <a:t>The US signed individual agreements with each of the nations in the Pact, but it did not formally join. </a:t>
            </a:r>
            <a:r>
              <a:rPr lang="en-US" sz="3200" dirty="0">
                <a:latin typeface="The Hand Extrablack" panose="03070A02030502020204" pitchFamily="66" charset="0"/>
                <a:ea typeface="Calibri" panose="020F0502020204030204" pitchFamily="34" charset="0"/>
                <a:cs typeface="Calibri" panose="020F0502020204030204" pitchFamily="34" charset="0"/>
              </a:rPr>
              <a:t>The </a:t>
            </a:r>
            <a:r>
              <a:rPr lang="en-US" sz="3200" dirty="0">
                <a:effectLst/>
                <a:latin typeface="The Hand Extrablack" panose="03070A02030502020204" pitchFamily="66" charset="0"/>
                <a:ea typeface="Calibri" panose="020F0502020204030204" pitchFamily="34" charset="0"/>
                <a:cs typeface="Calibri" panose="020F0502020204030204" pitchFamily="34" charset="0"/>
              </a:rPr>
              <a:t>US participated as an observer and took part in committee meetings. </a:t>
            </a:r>
          </a:p>
        </p:txBody>
      </p:sp>
    </p:spTree>
    <p:extLst>
      <p:ext uri="{BB962C8B-B14F-4D97-AF65-F5344CB8AC3E}">
        <p14:creationId xmlns:p14="http://schemas.microsoft.com/office/powerpoint/2010/main" val="183959724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CBC9-D4E3-457A-8B89-7D57E024160F}"/>
              </a:ext>
            </a:extLst>
          </p:cNvPr>
          <p:cNvSpPr>
            <a:spLocks noGrp="1"/>
          </p:cNvSpPr>
          <p:nvPr>
            <p:ph type="title"/>
          </p:nvPr>
        </p:nvSpPr>
        <p:spPr>
          <a:xfrm>
            <a:off x="4965430" y="629268"/>
            <a:ext cx="6586491" cy="1286160"/>
          </a:xfrm>
        </p:spPr>
        <p:txBody>
          <a:bodyPr anchor="b">
            <a:normAutofit/>
          </a:bodyPr>
          <a:lstStyle/>
          <a:p>
            <a:pPr algn="ctr"/>
            <a:r>
              <a:rPr lang="en-GB" sz="6600" dirty="0">
                <a:latin typeface="The Hand Extrablack" panose="03070A02030502020204" pitchFamily="66" charset="0"/>
              </a:rPr>
              <a:t>Re-arming west Germany</a:t>
            </a:r>
          </a:p>
        </p:txBody>
      </p:sp>
      <p:sp>
        <p:nvSpPr>
          <p:cNvPr id="3" name="Content Placeholder 2">
            <a:extLst>
              <a:ext uri="{FF2B5EF4-FFF2-40B4-BE49-F238E27FC236}">
                <a16:creationId xmlns:a16="http://schemas.microsoft.com/office/drawing/2014/main" id="{5FC6E50F-1E33-49B1-BE97-D931522B4D6D}"/>
              </a:ext>
            </a:extLst>
          </p:cNvPr>
          <p:cNvSpPr>
            <a:spLocks noGrp="1"/>
          </p:cNvSpPr>
          <p:nvPr>
            <p:ph idx="1"/>
          </p:nvPr>
        </p:nvSpPr>
        <p:spPr>
          <a:xfrm>
            <a:off x="4965431" y="2314808"/>
            <a:ext cx="6929026" cy="4412562"/>
          </a:xfrm>
        </p:spPr>
        <p:txBody>
          <a:bodyPr>
            <a:normAutofit fontScale="92500" lnSpcReduction="10000"/>
          </a:bodyPr>
          <a:lstStyle/>
          <a:p>
            <a:pPr marL="342900" lvl="0" indent="-342900">
              <a:lnSpc>
                <a:spcPct val="110000"/>
              </a:lnSpc>
              <a:spcBef>
                <a:spcPts val="600"/>
              </a:spcBef>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Eisenhower adopted a plan to rearm West Germany and integrate its forces into the European Defence Community.</a:t>
            </a:r>
            <a:endParaRPr lang="en-GB"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10000"/>
              </a:lnSpc>
              <a:spcBef>
                <a:spcPts val="600"/>
              </a:spcBef>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The French opposed this and the British took the opportunity to suggest that Germany be admitted to NATO. </a:t>
            </a:r>
          </a:p>
          <a:p>
            <a:pPr marL="342900" lvl="0" indent="-342900">
              <a:lnSpc>
                <a:spcPct val="110000"/>
              </a:lnSpc>
              <a:spcBef>
                <a:spcPts val="600"/>
              </a:spcBef>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The Paris Accords of October 1954 provided for West German sovereignty and the creation of a West German army integrated into the defence structure of NATO.</a:t>
            </a:r>
            <a:endParaRPr lang="en-GB"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10000"/>
              </a:lnSpc>
              <a:spcBef>
                <a:spcPts val="600"/>
              </a:spcBef>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The FRG formally entered NATO in May 1955. </a:t>
            </a:r>
          </a:p>
          <a:p>
            <a:pPr marL="342900" lvl="0" indent="-342900">
              <a:lnSpc>
                <a:spcPct val="110000"/>
              </a:lnSpc>
              <a:spcBef>
                <a:spcPts val="600"/>
              </a:spcBef>
              <a:buFont typeface="Symbol" panose="05050102010706020507" pitchFamily="18" charset="2"/>
              <a:buChar char=""/>
            </a:pPr>
            <a:r>
              <a:rPr lang="en-GB" dirty="0">
                <a:effectLst/>
                <a:latin typeface="The Hand Extrablack" panose="03070A02030502020204" pitchFamily="66" charset="0"/>
                <a:ea typeface="Calibri" panose="020F0502020204030204" pitchFamily="34" charset="0"/>
                <a:cs typeface="Calibri" panose="020F0502020204030204" pitchFamily="34" charset="0"/>
              </a:rPr>
              <a:t>The Soviet Union responded by forming its own military organisation, the Warsaw Pact.</a:t>
            </a:r>
            <a:endParaRPr lang="en-GB" dirty="0">
              <a:effectLst/>
              <a:latin typeface="The Hand Extrablack" panose="03070A02030502020204" pitchFamily="66" charset="0"/>
              <a:ea typeface="Calibri" panose="020F0502020204030204" pitchFamily="34" charset="0"/>
              <a:cs typeface="Arial" panose="020B0604020202020204" pitchFamily="34" charset="0"/>
            </a:endParaRPr>
          </a:p>
          <a:p>
            <a:endParaRPr lang="en-GB" sz="1900" dirty="0">
              <a:latin typeface="The Hand Extrablack" panose="03070A02030502020204" pitchFamily="66" charset="0"/>
            </a:endParaRPr>
          </a:p>
        </p:txBody>
      </p:sp>
      <p:pic>
        <p:nvPicPr>
          <p:cNvPr id="4" name="Picture 4" descr="May 9, 1955: West Germany Participates in North Atlantic Council for First  Time - Defense &amp; Aerospace Report">
            <a:extLst>
              <a:ext uri="{FF2B5EF4-FFF2-40B4-BE49-F238E27FC236}">
                <a16:creationId xmlns:a16="http://schemas.microsoft.com/office/drawing/2014/main" id="{2394A6AB-47C6-41FF-97CD-E6C7855539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26" r="14754"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4"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02706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C5B3-2350-4F84-A04C-3E9A31800CDF}"/>
              </a:ext>
            </a:extLst>
          </p:cNvPr>
          <p:cNvSpPr>
            <a:spLocks noGrp="1"/>
          </p:cNvSpPr>
          <p:nvPr>
            <p:ph type="title"/>
          </p:nvPr>
        </p:nvSpPr>
        <p:spPr>
          <a:xfrm>
            <a:off x="6235095" y="159658"/>
            <a:ext cx="5737981" cy="1494972"/>
          </a:xfrm>
        </p:spPr>
        <p:txBody>
          <a:bodyPr anchor="b">
            <a:normAutofit/>
          </a:bodyPr>
          <a:lstStyle/>
          <a:p>
            <a:pPr algn="ctr"/>
            <a:r>
              <a:rPr lang="en-GB" dirty="0">
                <a:latin typeface="The Hand Extrablack" panose="03070A02030502020204" pitchFamily="66" charset="0"/>
              </a:rPr>
              <a:t>Did Eisenhower’s New Look policy mark a shift in foreign policy??</a:t>
            </a:r>
          </a:p>
        </p:txBody>
      </p:sp>
      <p:pic>
        <p:nvPicPr>
          <p:cNvPr id="22530" name="Picture 2" descr="As my grandfather Harry Truman knew, presidential transitions aren't always  smooth | The Seattle Times">
            <a:extLst>
              <a:ext uri="{FF2B5EF4-FFF2-40B4-BE49-F238E27FC236}">
                <a16:creationId xmlns:a16="http://schemas.microsoft.com/office/drawing/2014/main" id="{0DD74E0B-6188-4168-B128-1BB3ACE3F0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06" r="1" b="1"/>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A098D3E-A8FD-4C52-A210-89D5F1A55FC2}"/>
              </a:ext>
            </a:extLst>
          </p:cNvPr>
          <p:cNvSpPr>
            <a:spLocks noGrp="1"/>
          </p:cNvSpPr>
          <p:nvPr>
            <p:ph idx="1"/>
          </p:nvPr>
        </p:nvSpPr>
        <p:spPr>
          <a:xfrm>
            <a:off x="6132286" y="2061029"/>
            <a:ext cx="5943600" cy="4637314"/>
          </a:xfrm>
        </p:spPr>
        <p:txBody>
          <a:bodyPr>
            <a:noAutofit/>
          </a:bodyPr>
          <a:lstStyle/>
          <a:p>
            <a:pPr marL="342900" lvl="0" indent="-342900">
              <a:lnSpc>
                <a:spcPct val="100000"/>
              </a:lnSpc>
              <a:spcBef>
                <a:spcPts val="600"/>
              </a:spcBef>
              <a:buFont typeface="Symbol" panose="05050102010706020507" pitchFamily="18" charset="2"/>
              <a:buChar char=""/>
            </a:pPr>
            <a:r>
              <a:rPr lang="en-GB" sz="2900" dirty="0">
                <a:effectLst/>
                <a:latin typeface="The Hand Extrablack" panose="03070A02030502020204" pitchFamily="66" charset="0"/>
                <a:ea typeface="Calibri" panose="020F0502020204030204" pitchFamily="34" charset="0"/>
                <a:cs typeface="Calibri" panose="020F0502020204030204" pitchFamily="34" charset="0"/>
              </a:rPr>
              <a:t>In foreign policy, Eisenhower “ended one war and did not begin another.”</a:t>
            </a:r>
          </a:p>
          <a:p>
            <a:pPr marL="342900" lvl="0" indent="-342900">
              <a:lnSpc>
                <a:spcPct val="100000"/>
              </a:lnSpc>
              <a:spcBef>
                <a:spcPts val="600"/>
              </a:spcBef>
              <a:buFont typeface="Symbol" panose="05050102010706020507" pitchFamily="18" charset="2"/>
              <a:buChar char=""/>
            </a:pPr>
            <a:r>
              <a:rPr lang="en-GB" sz="2900" dirty="0">
                <a:effectLst/>
                <a:latin typeface="The Hand Extrablack" panose="03070A02030502020204" pitchFamily="66" charset="0"/>
                <a:ea typeface="Calibri" panose="020F0502020204030204" pitchFamily="34" charset="0"/>
                <a:cs typeface="Calibri" panose="020F0502020204030204" pitchFamily="34" charset="0"/>
              </a:rPr>
              <a:t>He sometimes resorted to more aggressive measures, although usually with covert operations rather than the use of American military force.</a:t>
            </a:r>
            <a:endParaRPr lang="en-GB" sz="2900" dirty="0">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spcBef>
                <a:spcPts val="600"/>
              </a:spcBef>
              <a:buFont typeface="Symbol" panose="05050102010706020507" pitchFamily="18" charset="2"/>
              <a:buChar char=""/>
            </a:pPr>
            <a:r>
              <a:rPr lang="en-GB" sz="2900" dirty="0">
                <a:effectLst/>
                <a:latin typeface="The Hand Extrablack" panose="03070A02030502020204" pitchFamily="66" charset="0"/>
                <a:ea typeface="Calibri" panose="020F0502020204030204" pitchFamily="34" charset="0"/>
                <a:cs typeface="Calibri" panose="020F0502020204030204" pitchFamily="34" charset="0"/>
              </a:rPr>
              <a:t>Interventions in Iran and Guatemala looked like successes in the short term but had long-term negative consequences.</a:t>
            </a:r>
            <a:endParaRPr lang="en-GB" sz="2900" dirty="0">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spcBef>
                <a:spcPts val="600"/>
              </a:spcBef>
              <a:buFont typeface="Symbol" panose="05050102010706020507" pitchFamily="18" charset="2"/>
              <a:buChar char=""/>
            </a:pPr>
            <a:r>
              <a:rPr lang="en-GB" sz="2900" dirty="0">
                <a:effectLst/>
                <a:latin typeface="The Hand Extrablack" panose="03070A02030502020204" pitchFamily="66" charset="0"/>
                <a:ea typeface="Calibri" panose="020F0502020204030204" pitchFamily="34" charset="0"/>
                <a:cs typeface="Arial" panose="020B0604020202020204" pitchFamily="34" charset="0"/>
              </a:rPr>
              <a:t>The question is, did he mark a decisive shift in foreign policy??</a:t>
            </a:r>
            <a:endParaRPr lang="en-GB" sz="2900" dirty="0">
              <a:effectLst/>
              <a:latin typeface="The Hand Extrablack" panose="03070A02030502020204" pitchFamily="66"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79518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FE4CA5FA-874A-4BC4-99E9-0F75EB607F10}"/>
              </a:ext>
            </a:extLst>
          </p:cNvPr>
          <p:cNvSpPr>
            <a:spLocks noGrp="1"/>
          </p:cNvSpPr>
          <p:nvPr>
            <p:ph type="title"/>
          </p:nvPr>
        </p:nvSpPr>
        <p:spPr>
          <a:xfrm>
            <a:off x="516636" y="547914"/>
            <a:ext cx="1102506" cy="1325563"/>
          </a:xfrm>
        </p:spPr>
        <p:txBody>
          <a:bodyPr>
            <a:normAutofit/>
          </a:bodyPr>
          <a:lstStyle/>
          <a:p>
            <a:r>
              <a:rPr lang="en-GB" sz="6000" dirty="0">
                <a:latin typeface="The Hand Extrablack" panose="03070A02030502020204" pitchFamily="66" charset="0"/>
              </a:rPr>
              <a:t>Task</a:t>
            </a:r>
          </a:p>
        </p:txBody>
      </p:sp>
      <p:sp>
        <p:nvSpPr>
          <p:cNvPr id="3" name="Content Placeholder 2">
            <a:extLst>
              <a:ext uri="{FF2B5EF4-FFF2-40B4-BE49-F238E27FC236}">
                <a16:creationId xmlns:a16="http://schemas.microsoft.com/office/drawing/2014/main" id="{477CC7BE-62C5-4D48-B9A5-23844F7ADDCA}"/>
              </a:ext>
            </a:extLst>
          </p:cNvPr>
          <p:cNvSpPr>
            <a:spLocks noGrp="1"/>
          </p:cNvSpPr>
          <p:nvPr>
            <p:ph idx="1"/>
          </p:nvPr>
        </p:nvSpPr>
        <p:spPr>
          <a:xfrm>
            <a:off x="1683658" y="655001"/>
            <a:ext cx="9991706" cy="1943055"/>
          </a:xfrm>
        </p:spPr>
        <p:txBody>
          <a:bodyPr>
            <a:normAutofit/>
          </a:bodyPr>
          <a:lstStyle/>
          <a:p>
            <a:pPr marL="457200" indent="-457200">
              <a:buFont typeface="+mj-lt"/>
              <a:buAutoNum type="arabicPeriod"/>
            </a:pPr>
            <a:r>
              <a:rPr lang="en-GB" dirty="0">
                <a:latin typeface="The Hand Extrablack" panose="03070A02030502020204" pitchFamily="66" charset="0"/>
              </a:rPr>
              <a:t>Write out two lists, one detailing the key aspects of Truman’s foreign policy, the other detailing Eisenhower’s. </a:t>
            </a:r>
          </a:p>
          <a:p>
            <a:pPr marL="457200" indent="-457200">
              <a:buFont typeface="+mj-lt"/>
              <a:buAutoNum type="arabicPeriod"/>
            </a:pPr>
            <a:r>
              <a:rPr lang="en-GB" dirty="0">
                <a:latin typeface="The Hand Extrablack" panose="03070A02030502020204" pitchFamily="66" charset="0"/>
              </a:rPr>
              <a:t>Once you’ve done this, cross reference your list, where are the similarities, where are the differences?</a:t>
            </a:r>
          </a:p>
          <a:p>
            <a:pPr marL="457200" indent="-457200">
              <a:buFont typeface="+mj-lt"/>
              <a:buAutoNum type="arabicPeriod"/>
            </a:pPr>
            <a:r>
              <a:rPr lang="en-GB" dirty="0">
                <a:latin typeface="The Hand Extrablack" panose="03070A02030502020204" pitchFamily="66" charset="0"/>
              </a:rPr>
              <a:t>Assign numbers to your points and plot them in a diagram, similar to the one below.</a:t>
            </a:r>
          </a:p>
        </p:txBody>
      </p:sp>
      <p:graphicFrame>
        <p:nvGraphicFramePr>
          <p:cNvPr id="7" name="Diagram 6">
            <a:extLst>
              <a:ext uri="{FF2B5EF4-FFF2-40B4-BE49-F238E27FC236}">
                <a16:creationId xmlns:a16="http://schemas.microsoft.com/office/drawing/2014/main" id="{C80A9184-CF5F-4C29-970B-75CC5C555D94}"/>
              </a:ext>
            </a:extLst>
          </p:cNvPr>
          <p:cNvGraphicFramePr/>
          <p:nvPr>
            <p:extLst>
              <p:ext uri="{D42A27DB-BD31-4B8C-83A1-F6EECF244321}">
                <p14:modId xmlns:p14="http://schemas.microsoft.com/office/powerpoint/2010/main" val="4056633286"/>
              </p:ext>
            </p:extLst>
          </p:nvPr>
        </p:nvGraphicFramePr>
        <p:xfrm>
          <a:off x="3345543" y="2823270"/>
          <a:ext cx="5283200" cy="3489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42822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4C764BC9-21F8-48B1-BC28-C1AD01013D13}"/>
              </a:ext>
            </a:extLst>
          </p:cNvPr>
          <p:cNvSpPr>
            <a:spLocks noGrp="1"/>
          </p:cNvSpPr>
          <p:nvPr>
            <p:ph type="title"/>
          </p:nvPr>
        </p:nvSpPr>
        <p:spPr>
          <a:xfrm>
            <a:off x="5025922" y="367880"/>
            <a:ext cx="6140449" cy="1323439"/>
          </a:xfrm>
        </p:spPr>
        <p:txBody>
          <a:bodyPr anchor="t">
            <a:normAutofit/>
          </a:bodyPr>
          <a:lstStyle/>
          <a:p>
            <a:pPr algn="ctr"/>
            <a:r>
              <a:rPr lang="en-GB" sz="6000" dirty="0">
                <a:solidFill>
                  <a:schemeClr val="bg1"/>
                </a:solidFill>
                <a:latin typeface="The Hand Extrablack" panose="03070A02030502020204" pitchFamily="66" charset="0"/>
              </a:rPr>
              <a:t>Bibliography</a:t>
            </a:r>
          </a:p>
        </p:txBody>
      </p:sp>
      <p:pic>
        <p:nvPicPr>
          <p:cNvPr id="1026" name="Picture 2" descr="General Dwight Eisenhower – Yousuf Karsh">
            <a:extLst>
              <a:ext uri="{FF2B5EF4-FFF2-40B4-BE49-F238E27FC236}">
                <a16:creationId xmlns:a16="http://schemas.microsoft.com/office/drawing/2014/main" id="{291FACE2-D759-4A96-A90D-44ED27D585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33" r="9148"/>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74" name="Freeform: Shape 73">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he Hand Extrablack" panose="03070A02030502020204" pitchFamily="66" charset="0"/>
              </a:endParaRPr>
            </a:p>
          </p:txBody>
        </p:sp>
        <p:sp>
          <p:nvSpPr>
            <p:cNvPr id="75" name="Freeform: Shape 74">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he Hand Extrablack" panose="03070A02030502020204" pitchFamily="66" charset="0"/>
              </a:endParaRPr>
            </a:p>
          </p:txBody>
        </p:sp>
      </p:grpSp>
      <p:sp>
        <p:nvSpPr>
          <p:cNvPr id="3" name="Content Placeholder 2">
            <a:extLst>
              <a:ext uri="{FF2B5EF4-FFF2-40B4-BE49-F238E27FC236}">
                <a16:creationId xmlns:a16="http://schemas.microsoft.com/office/drawing/2014/main" id="{D8B2CD1A-7953-457D-A45E-5895AF9B4378}"/>
              </a:ext>
            </a:extLst>
          </p:cNvPr>
          <p:cNvSpPr>
            <a:spLocks noGrp="1"/>
          </p:cNvSpPr>
          <p:nvPr>
            <p:ph idx="1"/>
          </p:nvPr>
        </p:nvSpPr>
        <p:spPr>
          <a:xfrm>
            <a:off x="4990999" y="1691318"/>
            <a:ext cx="6883589" cy="4798801"/>
          </a:xfrm>
        </p:spPr>
        <p:txBody>
          <a:bodyPr>
            <a:normAutofit/>
          </a:bodyPr>
          <a:lstStyle/>
          <a:p>
            <a:pPr>
              <a:lnSpc>
                <a:spcPct val="100000"/>
              </a:lnSpc>
              <a:spcBef>
                <a:spcPts val="600"/>
              </a:spcBef>
              <a:spcAft>
                <a:spcPts val="600"/>
              </a:spcAft>
            </a:pPr>
            <a:r>
              <a:rPr lang="en-GB" sz="3800" b="1" dirty="0">
                <a:solidFill>
                  <a:schemeClr val="bg1">
                    <a:alpha val="80000"/>
                  </a:schemeClr>
                </a:solidFill>
                <a:latin typeface="The Hand Extrablack" panose="03070A02030502020204" pitchFamily="66" charset="0"/>
                <a:ea typeface="Calibri" panose="020F0502020204030204" pitchFamily="34" charset="0"/>
                <a:cs typeface="Calibri" panose="020F0502020204030204" pitchFamily="34" charset="0"/>
              </a:rPr>
              <a:t>Michael S. Mayer, </a:t>
            </a:r>
            <a:r>
              <a:rPr lang="en-GB" sz="3800" b="1" i="1" dirty="0">
                <a:solidFill>
                  <a:schemeClr val="bg1">
                    <a:alpha val="80000"/>
                  </a:schemeClr>
                </a:solidFill>
                <a:latin typeface="The Hand Extrablack" panose="03070A02030502020204" pitchFamily="66" charset="0"/>
                <a:ea typeface="Calibri" panose="020F0502020204030204" pitchFamily="34" charset="0"/>
                <a:cs typeface="Calibri" panose="020F0502020204030204" pitchFamily="34" charset="0"/>
              </a:rPr>
              <a:t>Presidential profiles: The Eisenhower Years </a:t>
            </a:r>
            <a:r>
              <a:rPr lang="en-GB" sz="3800" b="1" dirty="0">
                <a:solidFill>
                  <a:schemeClr val="bg1">
                    <a:alpha val="80000"/>
                  </a:schemeClr>
                </a:solidFill>
                <a:latin typeface="The Hand Extrablack" panose="03070A02030502020204" pitchFamily="66" charset="0"/>
                <a:ea typeface="Calibri" panose="020F0502020204030204" pitchFamily="34" charset="0"/>
                <a:cs typeface="Calibri" panose="020F0502020204030204" pitchFamily="34" charset="0"/>
              </a:rPr>
              <a:t>(New York, 2010) </a:t>
            </a:r>
            <a:r>
              <a:rPr lang="en-GB" sz="3800" b="1" dirty="0" err="1">
                <a:solidFill>
                  <a:schemeClr val="bg1">
                    <a:alpha val="80000"/>
                  </a:schemeClr>
                </a:solidFill>
                <a:latin typeface="The Hand Extrablack" panose="03070A02030502020204" pitchFamily="66" charset="0"/>
                <a:ea typeface="Calibri" panose="020F0502020204030204" pitchFamily="34" charset="0"/>
                <a:cs typeface="Calibri" panose="020F0502020204030204" pitchFamily="34" charset="0"/>
              </a:rPr>
              <a:t>pp.vii</a:t>
            </a:r>
            <a:r>
              <a:rPr lang="en-GB" sz="3800" b="1" dirty="0">
                <a:solidFill>
                  <a:schemeClr val="bg1">
                    <a:alpha val="80000"/>
                  </a:schemeClr>
                </a:solidFill>
                <a:latin typeface="The Hand Extrablack" panose="03070A02030502020204" pitchFamily="66" charset="0"/>
                <a:ea typeface="Calibri" panose="020F0502020204030204" pitchFamily="34" charset="0"/>
                <a:cs typeface="Calibri" panose="020F0502020204030204" pitchFamily="34" charset="0"/>
              </a:rPr>
              <a:t>-li</a:t>
            </a:r>
          </a:p>
          <a:p>
            <a:pPr>
              <a:lnSpc>
                <a:spcPct val="100000"/>
              </a:lnSpc>
              <a:spcBef>
                <a:spcPts val="600"/>
              </a:spcBef>
              <a:spcAft>
                <a:spcPts val="600"/>
              </a:spcAft>
            </a:pPr>
            <a:r>
              <a:rPr lang="en-GB" sz="3800" b="1" dirty="0">
                <a:solidFill>
                  <a:schemeClr val="bg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John Stanley, </a:t>
            </a:r>
            <a:r>
              <a:rPr lang="en-GB" sz="3800" b="1" i="1" dirty="0">
                <a:solidFill>
                  <a:schemeClr val="bg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History for the IB Diploma: The Cold War and the Americas 1945-1981  </a:t>
            </a:r>
            <a:r>
              <a:rPr lang="en-GB" sz="3800" b="1" dirty="0">
                <a:solidFill>
                  <a:schemeClr val="bg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(Cambridge, 2012) pp.28-30</a:t>
            </a:r>
            <a:endParaRPr lang="en-GB" sz="3800" dirty="0">
              <a:solidFill>
                <a:schemeClr val="bg1">
                  <a:alpha val="80000"/>
                </a:schemeClr>
              </a:solidFill>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562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cCARTHY CENSURE, 1954 Photograph by Granger">
            <a:extLst>
              <a:ext uri="{FF2B5EF4-FFF2-40B4-BE49-F238E27FC236}">
                <a16:creationId xmlns:a16="http://schemas.microsoft.com/office/drawing/2014/main" id="{DD615A0B-C583-4560-9D75-9FB3CA2FEBE9}"/>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5411" r="-1"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5E8776BB-ED0C-4320-9535-721098398B14}"/>
              </a:ext>
            </a:extLst>
          </p:cNvPr>
          <p:cNvSpPr>
            <a:spLocks noGrp="1"/>
          </p:cNvSpPr>
          <p:nvPr>
            <p:ph idx="1"/>
          </p:nvPr>
        </p:nvSpPr>
        <p:spPr>
          <a:xfrm>
            <a:off x="288804" y="303233"/>
            <a:ext cx="5603177" cy="6281922"/>
          </a:xfrm>
        </p:spPr>
        <p:txBody>
          <a:bodyPr anchor="ctr">
            <a:normAutofit fontScale="85000" lnSpcReduction="10000"/>
          </a:bodyPr>
          <a:lstStyle/>
          <a:p>
            <a:pPr>
              <a:lnSpc>
                <a:spcPct val="120000"/>
              </a:lnSpc>
              <a:spcBef>
                <a:spcPts val="600"/>
              </a:spcBef>
            </a:pPr>
            <a:r>
              <a:rPr lang="en-GB" sz="3200" dirty="0">
                <a:solidFill>
                  <a:srgbClr val="000000"/>
                </a:solidFill>
                <a:latin typeface="The Hand Extrablack" panose="03070A02030502020204" pitchFamily="66" charset="0"/>
              </a:rPr>
              <a:t>Eisenhower refused to give access a full FBI file on Bohlen’s personal life.</a:t>
            </a:r>
          </a:p>
          <a:p>
            <a:pPr>
              <a:lnSpc>
                <a:spcPct val="120000"/>
              </a:lnSpc>
              <a:spcBef>
                <a:spcPts val="600"/>
              </a:spcBef>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The President agreed to support Joe Meek in April 1954 </a:t>
            </a:r>
            <a:r>
              <a:rPr lang="en-GB" sz="3200" b="1"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if </a:t>
            </a: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he supported the administration and did not invite McCarthy to campaign for him.</a:t>
            </a:r>
            <a:endParaRPr lang="en-GB" sz="32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a:p>
            <a:pPr>
              <a:lnSpc>
                <a:spcPct val="120000"/>
              </a:lnSpc>
              <a:spcBef>
                <a:spcPts val="600"/>
              </a:spcBef>
            </a:pPr>
            <a:r>
              <a:rPr lang="en-GB" sz="3200" dirty="0">
                <a:solidFill>
                  <a:srgbClr val="000000"/>
                </a:solidFill>
                <a:effectLst/>
                <a:latin typeface="The Hand Extrablack" panose="03070A02030502020204" pitchFamily="66" charset="0"/>
                <a:ea typeface="Calibri" panose="020F0502020204030204" pitchFamily="34" charset="0"/>
              </a:rPr>
              <a:t>The administration released a chronology tracing the efforts of McCarthy and his aide, Roy Cohn, to gain preferential treatment for Cohn’s friend and associate, G. David </a:t>
            </a:r>
            <a:r>
              <a:rPr lang="en-GB" sz="3200" dirty="0" err="1">
                <a:solidFill>
                  <a:srgbClr val="000000"/>
                </a:solidFill>
                <a:effectLst/>
                <a:latin typeface="The Hand Extrablack" panose="03070A02030502020204" pitchFamily="66" charset="0"/>
                <a:ea typeface="Calibri" panose="020F0502020204030204" pitchFamily="34" charset="0"/>
              </a:rPr>
              <a:t>Schine</a:t>
            </a:r>
            <a:r>
              <a:rPr lang="en-GB" sz="3200" dirty="0">
                <a:solidFill>
                  <a:srgbClr val="000000"/>
                </a:solidFill>
                <a:effectLst/>
                <a:latin typeface="The Hand Extrablack" panose="03070A02030502020204" pitchFamily="66" charset="0"/>
                <a:ea typeface="Calibri" panose="020F0502020204030204" pitchFamily="34" charset="0"/>
              </a:rPr>
              <a:t>.</a:t>
            </a:r>
          </a:p>
          <a:p>
            <a:pPr>
              <a:lnSpc>
                <a:spcPct val="120000"/>
              </a:lnSpc>
              <a:spcBef>
                <a:spcPts val="600"/>
              </a:spcBef>
            </a:pPr>
            <a:r>
              <a:rPr lang="en-GB" sz="3200" dirty="0">
                <a:solidFill>
                  <a:srgbClr val="000000"/>
                </a:solidFill>
                <a:effectLst/>
                <a:latin typeface="The Hand Extrablack" panose="03070A02030502020204" pitchFamily="66" charset="0"/>
                <a:ea typeface="Calibri" panose="020F0502020204030204" pitchFamily="34" charset="0"/>
              </a:rPr>
              <a:t>Eisenhower asserted “executive privilege” and refused to allow White House Staff to testify.</a:t>
            </a:r>
          </a:p>
          <a:p>
            <a:pPr>
              <a:lnSpc>
                <a:spcPct val="120000"/>
              </a:lnSpc>
              <a:spcBef>
                <a:spcPts val="600"/>
              </a:spcBef>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In December 1954 the Senate voted 67-22 to censure McCarthy for behaviour that brought the Senate into “dishonour and disrepute.”</a:t>
            </a:r>
            <a:endParaRPr lang="en-GB" sz="32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613126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descr="Senate votes to condemn Joe McCarthy, Dec. 2, 1954 - POLITICO">
            <a:extLst>
              <a:ext uri="{FF2B5EF4-FFF2-40B4-BE49-F238E27FC236}">
                <a16:creationId xmlns:a16="http://schemas.microsoft.com/office/drawing/2014/main" id="{264505DB-E1AA-4400-8DD8-F8EF34F301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06"/>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10">
            <a:extLst>
              <a:ext uri="{FF2B5EF4-FFF2-40B4-BE49-F238E27FC236}">
                <a16:creationId xmlns:a16="http://schemas.microsoft.com/office/drawing/2014/main" id="{06F1D803-20D3-4A2F-B1BA-23AC47485CBB}"/>
              </a:ext>
            </a:extLst>
          </p:cNvPr>
          <p:cNvSpPr txBox="1">
            <a:spLocks/>
          </p:cNvSpPr>
          <p:nvPr/>
        </p:nvSpPr>
        <p:spPr>
          <a:xfrm>
            <a:off x="444341" y="2001723"/>
            <a:ext cx="4627992" cy="3128118"/>
          </a:xfrm>
          <a:prstGeom prst="rect">
            <a:avLst/>
          </a:prstGeom>
          <a:solidFill>
            <a:srgbClr val="FFFFFF">
              <a:alpha val="87059"/>
            </a:srgbClr>
          </a:solidFill>
          <a:ln>
            <a:no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dirty="0">
                <a:solidFill>
                  <a:schemeClr val="bg1"/>
                </a:solidFill>
                <a:latin typeface="The Hand Extrablack" panose="03070A02030502020204" pitchFamily="66" charset="0"/>
                <a:ea typeface="Calibri" panose="020F0502020204030204" pitchFamily="34" charset="0"/>
                <a:cs typeface="Calibri" panose="020F0502020204030204" pitchFamily="34" charset="0"/>
              </a:rPr>
              <a:t>Robert Griffith wrote that Eisenhower’s approach “arose in part from his realistic, if cynical, respect for McCarthy’s support among Senate Republicans, in part from his personal dislike for the Phillipe mode. It also derived, however, from his sophisticated analysis of the relationships between McCarthy, the media and the presidency.”</a:t>
            </a:r>
            <a:endParaRPr lang="en-GB" dirty="0">
              <a:solidFill>
                <a:schemeClr val="bg1"/>
              </a:solidFill>
              <a:latin typeface="The Hand Extrablack" panose="03070A02030502020204" pitchFamily="66" charset="0"/>
              <a:ea typeface="Calibri" panose="020F0502020204030204" pitchFamily="34" charset="0"/>
              <a:cs typeface="Arial" panose="020B0604020202020204" pitchFamily="34" charset="0"/>
            </a:endParaRPr>
          </a:p>
        </p:txBody>
      </p:sp>
      <p:sp>
        <p:nvSpPr>
          <p:cNvPr id="4" name="Content Placeholder 10">
            <a:extLst>
              <a:ext uri="{FF2B5EF4-FFF2-40B4-BE49-F238E27FC236}">
                <a16:creationId xmlns:a16="http://schemas.microsoft.com/office/drawing/2014/main" id="{AA4B2CA1-3035-48BE-B474-0BE6C69B990B}"/>
              </a:ext>
            </a:extLst>
          </p:cNvPr>
          <p:cNvSpPr txBox="1">
            <a:spLocks/>
          </p:cNvSpPr>
          <p:nvPr/>
        </p:nvSpPr>
        <p:spPr>
          <a:xfrm>
            <a:off x="444341" y="411588"/>
            <a:ext cx="4627992" cy="1445967"/>
          </a:xfrm>
          <a:prstGeom prst="rect">
            <a:avLst/>
          </a:prstGeom>
          <a:solidFill>
            <a:srgbClr val="FFFFFF">
              <a:alpha val="87059"/>
            </a:srgbClr>
          </a:solidFill>
          <a:ln>
            <a:no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GB" sz="2800" dirty="0">
                <a:solidFill>
                  <a:schemeClr val="bg1"/>
                </a:solidFill>
                <a:latin typeface="The Hand Extrablack" panose="03070A02030502020204" pitchFamily="66" charset="0"/>
                <a:ea typeface="Calibri" panose="020F0502020204030204" pitchFamily="34" charset="0"/>
                <a:cs typeface="Calibri" panose="020F0502020204030204" pitchFamily="34" charset="0"/>
              </a:rPr>
              <a:t>Fred Greenstein: “It is difficult to see how … another technique would have worked faster and more decisively in the context of the time.”</a:t>
            </a:r>
            <a:endParaRPr lang="en-GB" sz="2800" dirty="0">
              <a:solidFill>
                <a:schemeClr val="bg1"/>
              </a:solidFill>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254082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wight D. Eisenhower - Wikiquote">
            <a:extLst>
              <a:ext uri="{FF2B5EF4-FFF2-40B4-BE49-F238E27FC236}">
                <a16:creationId xmlns:a16="http://schemas.microsoft.com/office/drawing/2014/main" id="{19E67AD7-2E6D-4AE5-89F6-20CA0D9C7B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6000" r="-1" b="37721"/>
          <a:stretch/>
        </p:blipFill>
        <p:spPr bwMode="auto">
          <a:xfrm>
            <a:off x="-2"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3F3406-4F6D-4887-9E14-18B9AED8DEBE}"/>
              </a:ext>
            </a:extLst>
          </p:cNvPr>
          <p:cNvSpPr>
            <a:spLocks noGrp="1"/>
          </p:cNvSpPr>
          <p:nvPr>
            <p:ph type="ctrTitle"/>
          </p:nvPr>
        </p:nvSpPr>
        <p:spPr>
          <a:xfrm>
            <a:off x="7848600" y="1122363"/>
            <a:ext cx="4023360" cy="3204134"/>
          </a:xfrm>
        </p:spPr>
        <p:txBody>
          <a:bodyPr anchor="b">
            <a:normAutofit fontScale="90000"/>
          </a:bodyPr>
          <a:lstStyle/>
          <a:p>
            <a:r>
              <a:rPr lang="en-GB" dirty="0">
                <a:latin typeface="The Hand Extrablack" panose="03070A02030502020204" pitchFamily="66" charset="0"/>
              </a:rPr>
              <a:t>How far did Eisenhower’s New Look policy mark a shift in foreign policy?</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28005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6A48791-C3C2-4977-A07D-2FEB51F33D35}"/>
              </a:ext>
            </a:extLst>
          </p:cNvPr>
          <p:cNvSpPr>
            <a:spLocks noGrp="1"/>
          </p:cNvSpPr>
          <p:nvPr>
            <p:ph type="title"/>
          </p:nvPr>
        </p:nvSpPr>
        <p:spPr>
          <a:xfrm>
            <a:off x="2399234" y="2073715"/>
            <a:ext cx="6935759" cy="2993042"/>
          </a:xfrm>
        </p:spPr>
        <p:txBody>
          <a:bodyPr vert="horz" lIns="91440" tIns="45720" rIns="91440" bIns="45720" rtlCol="0" anchor="ctr">
            <a:normAutofit fontScale="90000"/>
          </a:bodyPr>
          <a:lstStyle/>
          <a:p>
            <a:pPr algn="ctr"/>
            <a:r>
              <a:rPr lang="en-US" sz="7200" kern="1200" dirty="0">
                <a:solidFill>
                  <a:schemeClr val="bg1"/>
                </a:solidFill>
                <a:latin typeface="The Hand Extrablack" panose="03070A02030502020204" pitchFamily="66" charset="0"/>
              </a:rPr>
              <a:t>What were the main features of foreign policy under the Truman administration?</a:t>
            </a:r>
          </a:p>
        </p:txBody>
      </p:sp>
      <p:sp>
        <p:nvSpPr>
          <p:cNvPr id="10" name="Rectangle 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67195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rry S. Truman - Wikipedia">
            <a:extLst>
              <a:ext uri="{FF2B5EF4-FFF2-40B4-BE49-F238E27FC236}">
                <a16:creationId xmlns:a16="http://schemas.microsoft.com/office/drawing/2014/main" id="{C3D08246-5D43-485F-8B8C-9F70B4B0F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751" y="1714500"/>
            <a:ext cx="2540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701A03-2290-4B63-947F-104216CA4D38}"/>
              </a:ext>
            </a:extLst>
          </p:cNvPr>
          <p:cNvSpPr txBox="1"/>
          <p:nvPr/>
        </p:nvSpPr>
        <p:spPr>
          <a:xfrm>
            <a:off x="538316" y="428040"/>
            <a:ext cx="2116394" cy="1077218"/>
          </a:xfrm>
          <a:prstGeom prst="rect">
            <a:avLst/>
          </a:prstGeom>
          <a:noFill/>
        </p:spPr>
        <p:txBody>
          <a:bodyPr wrap="square" rtlCol="0">
            <a:spAutoFit/>
          </a:bodyPr>
          <a:lstStyle/>
          <a:p>
            <a:pPr algn="ctr"/>
            <a:r>
              <a:rPr lang="en-GB" sz="3200" dirty="0">
                <a:latin typeface="The Hand Extrablack" panose="03070A02030502020204" pitchFamily="66" charset="0"/>
              </a:rPr>
              <a:t>Adopted an ‘iron fist’ approach</a:t>
            </a:r>
          </a:p>
        </p:txBody>
      </p:sp>
      <p:sp>
        <p:nvSpPr>
          <p:cNvPr id="6" name="TextBox 5">
            <a:extLst>
              <a:ext uri="{FF2B5EF4-FFF2-40B4-BE49-F238E27FC236}">
                <a16:creationId xmlns:a16="http://schemas.microsoft.com/office/drawing/2014/main" id="{B022267C-7573-45B7-96F6-7EE0CD534884}"/>
              </a:ext>
            </a:extLst>
          </p:cNvPr>
          <p:cNvSpPr txBox="1"/>
          <p:nvPr/>
        </p:nvSpPr>
        <p:spPr>
          <a:xfrm>
            <a:off x="753307" y="2389921"/>
            <a:ext cx="2719594" cy="2062103"/>
          </a:xfrm>
          <a:prstGeom prst="rect">
            <a:avLst/>
          </a:prstGeom>
          <a:noFill/>
        </p:spPr>
        <p:txBody>
          <a:bodyPr wrap="square" rtlCol="0">
            <a:spAutoFit/>
          </a:bodyPr>
          <a:lstStyle/>
          <a:p>
            <a:pPr algn="ctr"/>
            <a:r>
              <a:rPr lang="en-GB" sz="3200" dirty="0">
                <a:latin typeface="The Hand Extrablack" panose="03070A02030502020204" pitchFamily="66" charset="0"/>
              </a:rPr>
              <a:t>Fell under the influence of men who wanted to take a hard-line stance against the USSR.</a:t>
            </a:r>
          </a:p>
        </p:txBody>
      </p:sp>
      <p:sp>
        <p:nvSpPr>
          <p:cNvPr id="8" name="TextBox 7">
            <a:extLst>
              <a:ext uri="{FF2B5EF4-FFF2-40B4-BE49-F238E27FC236}">
                <a16:creationId xmlns:a16="http://schemas.microsoft.com/office/drawing/2014/main" id="{D5393716-A48A-41E2-9388-EC896E969D79}"/>
              </a:ext>
            </a:extLst>
          </p:cNvPr>
          <p:cNvSpPr txBox="1"/>
          <p:nvPr/>
        </p:nvSpPr>
        <p:spPr>
          <a:xfrm>
            <a:off x="8307841" y="476598"/>
            <a:ext cx="3582234" cy="1569660"/>
          </a:xfrm>
          <a:prstGeom prst="rect">
            <a:avLst/>
          </a:prstGeom>
          <a:noFill/>
        </p:spPr>
        <p:txBody>
          <a:bodyPr wrap="square" rtlCol="0">
            <a:spAutoFit/>
          </a:bodyPr>
          <a:lstStyle/>
          <a:p>
            <a:pPr algn="ctr"/>
            <a:r>
              <a:rPr lang="en-GB" sz="3200" dirty="0" err="1">
                <a:latin typeface="The Hand Extrablack" panose="03070A02030502020204" pitchFamily="66" charset="0"/>
              </a:rPr>
              <a:t>SoS</a:t>
            </a:r>
            <a:r>
              <a:rPr lang="en-GB" sz="3200" dirty="0">
                <a:latin typeface="The Hand Extrablack" panose="03070A02030502020204" pitchFamily="66" charset="0"/>
              </a:rPr>
              <a:t> James F. Byrnes pushed for the use of the US’s economic power to penetrate Europe.</a:t>
            </a:r>
          </a:p>
        </p:txBody>
      </p:sp>
      <p:sp>
        <p:nvSpPr>
          <p:cNvPr id="9" name="TextBox 8">
            <a:extLst>
              <a:ext uri="{FF2B5EF4-FFF2-40B4-BE49-F238E27FC236}">
                <a16:creationId xmlns:a16="http://schemas.microsoft.com/office/drawing/2014/main" id="{9BA8E98B-B669-4A42-AD32-91D1158A8C28}"/>
              </a:ext>
            </a:extLst>
          </p:cNvPr>
          <p:cNvSpPr txBox="1"/>
          <p:nvPr/>
        </p:nvSpPr>
        <p:spPr>
          <a:xfrm>
            <a:off x="8419984" y="2511686"/>
            <a:ext cx="3309065" cy="584775"/>
          </a:xfrm>
          <a:prstGeom prst="rect">
            <a:avLst/>
          </a:prstGeom>
          <a:noFill/>
        </p:spPr>
        <p:txBody>
          <a:bodyPr wrap="square" rtlCol="0">
            <a:spAutoFit/>
          </a:bodyPr>
          <a:lstStyle/>
          <a:p>
            <a:pPr algn="ctr"/>
            <a:r>
              <a:rPr lang="en-GB" sz="3200" dirty="0">
                <a:latin typeface="The Hand Extrablack" panose="03070A02030502020204" pitchFamily="66" charset="0"/>
              </a:rPr>
              <a:t>Truman Doctrine (March 1947)</a:t>
            </a:r>
          </a:p>
        </p:txBody>
      </p:sp>
      <p:sp>
        <p:nvSpPr>
          <p:cNvPr id="10" name="TextBox 9">
            <a:extLst>
              <a:ext uri="{FF2B5EF4-FFF2-40B4-BE49-F238E27FC236}">
                <a16:creationId xmlns:a16="http://schemas.microsoft.com/office/drawing/2014/main" id="{8650113D-249E-456D-9D1C-7B9BD8696563}"/>
              </a:ext>
            </a:extLst>
          </p:cNvPr>
          <p:cNvSpPr txBox="1"/>
          <p:nvPr/>
        </p:nvSpPr>
        <p:spPr>
          <a:xfrm>
            <a:off x="8591908" y="3561889"/>
            <a:ext cx="3084778" cy="584775"/>
          </a:xfrm>
          <a:prstGeom prst="rect">
            <a:avLst/>
          </a:prstGeom>
          <a:noFill/>
        </p:spPr>
        <p:txBody>
          <a:bodyPr wrap="square" rtlCol="0">
            <a:spAutoFit/>
          </a:bodyPr>
          <a:lstStyle/>
          <a:p>
            <a:pPr algn="ctr"/>
            <a:r>
              <a:rPr lang="en-GB" sz="3200" dirty="0">
                <a:latin typeface="The Hand Extrablack" panose="03070A02030502020204" pitchFamily="66" charset="0"/>
              </a:rPr>
              <a:t>Marshall Plan (April 1948)</a:t>
            </a:r>
          </a:p>
        </p:txBody>
      </p:sp>
      <p:sp>
        <p:nvSpPr>
          <p:cNvPr id="11" name="TextBox 10">
            <a:extLst>
              <a:ext uri="{FF2B5EF4-FFF2-40B4-BE49-F238E27FC236}">
                <a16:creationId xmlns:a16="http://schemas.microsoft.com/office/drawing/2014/main" id="{6125594E-2F84-458D-94D2-52A836BB6BE0}"/>
              </a:ext>
            </a:extLst>
          </p:cNvPr>
          <p:cNvSpPr txBox="1"/>
          <p:nvPr/>
        </p:nvSpPr>
        <p:spPr>
          <a:xfrm>
            <a:off x="299652" y="5530239"/>
            <a:ext cx="3084778" cy="584775"/>
          </a:xfrm>
          <a:prstGeom prst="rect">
            <a:avLst/>
          </a:prstGeom>
          <a:noFill/>
        </p:spPr>
        <p:txBody>
          <a:bodyPr wrap="square" rtlCol="0">
            <a:spAutoFit/>
          </a:bodyPr>
          <a:lstStyle/>
          <a:p>
            <a:pPr algn="ctr"/>
            <a:r>
              <a:rPr lang="en-GB" sz="3200" dirty="0">
                <a:latin typeface="The Hand Extrablack" panose="03070A02030502020204" pitchFamily="66" charset="0"/>
              </a:rPr>
              <a:t>Creation of NATO in 1949</a:t>
            </a:r>
          </a:p>
        </p:txBody>
      </p:sp>
      <p:sp>
        <p:nvSpPr>
          <p:cNvPr id="12" name="TextBox 11">
            <a:extLst>
              <a:ext uri="{FF2B5EF4-FFF2-40B4-BE49-F238E27FC236}">
                <a16:creationId xmlns:a16="http://schemas.microsoft.com/office/drawing/2014/main" id="{45060DCA-3C0C-48C0-8C47-9EE99EF63913}"/>
              </a:ext>
            </a:extLst>
          </p:cNvPr>
          <p:cNvSpPr txBox="1"/>
          <p:nvPr/>
        </p:nvSpPr>
        <p:spPr>
          <a:xfrm>
            <a:off x="3920844" y="5552733"/>
            <a:ext cx="4175510" cy="1077218"/>
          </a:xfrm>
          <a:prstGeom prst="rect">
            <a:avLst/>
          </a:prstGeom>
          <a:noFill/>
        </p:spPr>
        <p:txBody>
          <a:bodyPr wrap="square" rtlCol="0">
            <a:spAutoFit/>
          </a:bodyPr>
          <a:lstStyle/>
          <a:p>
            <a:pPr algn="ctr"/>
            <a:r>
              <a:rPr lang="en-GB" sz="3200" dirty="0">
                <a:latin typeface="The Hand Extrablack" panose="03070A02030502020204" pitchFamily="66" charset="0"/>
              </a:rPr>
              <a:t>Preferred indirect action but compelled to intervene in Korea under the UN.</a:t>
            </a:r>
          </a:p>
        </p:txBody>
      </p:sp>
      <p:sp>
        <p:nvSpPr>
          <p:cNvPr id="13" name="TextBox 12">
            <a:extLst>
              <a:ext uri="{FF2B5EF4-FFF2-40B4-BE49-F238E27FC236}">
                <a16:creationId xmlns:a16="http://schemas.microsoft.com/office/drawing/2014/main" id="{CB5E094B-2634-4843-82D9-43D44C447280}"/>
              </a:ext>
            </a:extLst>
          </p:cNvPr>
          <p:cNvSpPr txBox="1"/>
          <p:nvPr/>
        </p:nvSpPr>
        <p:spPr>
          <a:xfrm>
            <a:off x="4553611" y="228049"/>
            <a:ext cx="3084778" cy="1077218"/>
          </a:xfrm>
          <a:prstGeom prst="rect">
            <a:avLst/>
          </a:prstGeom>
          <a:noFill/>
        </p:spPr>
        <p:txBody>
          <a:bodyPr wrap="square" rtlCol="0">
            <a:spAutoFit/>
          </a:bodyPr>
          <a:lstStyle/>
          <a:p>
            <a:pPr algn="ctr"/>
            <a:r>
              <a:rPr lang="en-GB" sz="3200" dirty="0">
                <a:latin typeface="The Hand Extrablack" panose="03070A02030502020204" pitchFamily="66" charset="0"/>
              </a:rPr>
              <a:t>Accepted recommendations set out in NSC-68</a:t>
            </a:r>
          </a:p>
        </p:txBody>
      </p:sp>
      <p:sp>
        <p:nvSpPr>
          <p:cNvPr id="14" name="TextBox 13">
            <a:extLst>
              <a:ext uri="{FF2B5EF4-FFF2-40B4-BE49-F238E27FC236}">
                <a16:creationId xmlns:a16="http://schemas.microsoft.com/office/drawing/2014/main" id="{A23ED23A-B550-4698-86FB-AD0796972ABD}"/>
              </a:ext>
            </a:extLst>
          </p:cNvPr>
          <p:cNvSpPr txBox="1"/>
          <p:nvPr/>
        </p:nvSpPr>
        <p:spPr>
          <a:xfrm>
            <a:off x="8632769" y="4991630"/>
            <a:ext cx="3084778" cy="1077218"/>
          </a:xfrm>
          <a:prstGeom prst="rect">
            <a:avLst/>
          </a:prstGeom>
          <a:noFill/>
        </p:spPr>
        <p:txBody>
          <a:bodyPr wrap="square" rtlCol="0">
            <a:spAutoFit/>
          </a:bodyPr>
          <a:lstStyle/>
          <a:p>
            <a:pPr algn="ctr"/>
            <a:r>
              <a:rPr lang="en-GB" sz="3200" dirty="0">
                <a:latin typeface="The Hand Extrablack" panose="03070A02030502020204" pitchFamily="66" charset="0"/>
              </a:rPr>
              <a:t>High defence spending with focus on convention forces</a:t>
            </a:r>
          </a:p>
        </p:txBody>
      </p:sp>
      <p:grpSp>
        <p:nvGrpSpPr>
          <p:cNvPr id="22" name="Group 21">
            <a:extLst>
              <a:ext uri="{FF2B5EF4-FFF2-40B4-BE49-F238E27FC236}">
                <a16:creationId xmlns:a16="http://schemas.microsoft.com/office/drawing/2014/main" id="{8B9C3938-9D0D-4C61-8087-35AB9DE67E0A}"/>
              </a:ext>
            </a:extLst>
          </p:cNvPr>
          <p:cNvGrpSpPr/>
          <p:nvPr/>
        </p:nvGrpSpPr>
        <p:grpSpPr>
          <a:xfrm>
            <a:off x="2607029" y="853029"/>
            <a:ext cx="1999440" cy="825120"/>
            <a:chOff x="2607029" y="853029"/>
            <a:chExt cx="1999440" cy="825120"/>
          </a:xfrm>
        </p:grpSpPr>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8D92E14F-89F6-4988-BA63-3633D7415A0E}"/>
                    </a:ext>
                  </a:extLst>
                </p14:cNvPr>
                <p14:cNvContentPartPr/>
                <p14:nvPr/>
              </p14:nvContentPartPr>
              <p14:xfrm>
                <a:off x="2663909" y="921069"/>
                <a:ext cx="1942560" cy="757080"/>
              </p14:xfrm>
            </p:contentPart>
          </mc:Choice>
          <mc:Fallback xmlns="">
            <p:pic>
              <p:nvPicPr>
                <p:cNvPr id="20" name="Ink 19">
                  <a:extLst>
                    <a:ext uri="{FF2B5EF4-FFF2-40B4-BE49-F238E27FC236}">
                      <a16:creationId xmlns:a16="http://schemas.microsoft.com/office/drawing/2014/main" id="{8D92E14F-89F6-4988-BA63-3633D7415A0E}"/>
                    </a:ext>
                  </a:extLst>
                </p:cNvPr>
                <p:cNvPicPr/>
                <p:nvPr/>
              </p:nvPicPr>
              <p:blipFill>
                <a:blip r:embed="rId4"/>
                <a:stretch>
                  <a:fillRect/>
                </a:stretch>
              </p:blipFill>
              <p:spPr>
                <a:xfrm>
                  <a:off x="2645909" y="903069"/>
                  <a:ext cx="1978200" cy="792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id="{E0040F21-8B2B-4055-AC79-38B802AAF193}"/>
                    </a:ext>
                  </a:extLst>
                </p14:cNvPr>
                <p14:cNvContentPartPr/>
                <p14:nvPr/>
              </p14:nvContentPartPr>
              <p14:xfrm>
                <a:off x="2607029" y="853029"/>
                <a:ext cx="174960" cy="240480"/>
              </p14:xfrm>
            </p:contentPart>
          </mc:Choice>
          <mc:Fallback xmlns="">
            <p:pic>
              <p:nvPicPr>
                <p:cNvPr id="21" name="Ink 20">
                  <a:extLst>
                    <a:ext uri="{FF2B5EF4-FFF2-40B4-BE49-F238E27FC236}">
                      <a16:creationId xmlns:a16="http://schemas.microsoft.com/office/drawing/2014/main" id="{E0040F21-8B2B-4055-AC79-38B802AAF193}"/>
                    </a:ext>
                  </a:extLst>
                </p:cNvPr>
                <p:cNvPicPr/>
                <p:nvPr/>
              </p:nvPicPr>
              <p:blipFill>
                <a:blip r:embed="rId6"/>
                <a:stretch>
                  <a:fillRect/>
                </a:stretch>
              </p:blipFill>
              <p:spPr>
                <a:xfrm>
                  <a:off x="2589389" y="835029"/>
                  <a:ext cx="210600" cy="276120"/>
                </a:xfrm>
                <a:prstGeom prst="rect">
                  <a:avLst/>
                </a:prstGeom>
              </p:spPr>
            </p:pic>
          </mc:Fallback>
        </mc:AlternateContent>
      </p:grpSp>
      <p:grpSp>
        <p:nvGrpSpPr>
          <p:cNvPr id="28" name="Group 27">
            <a:extLst>
              <a:ext uri="{FF2B5EF4-FFF2-40B4-BE49-F238E27FC236}">
                <a16:creationId xmlns:a16="http://schemas.microsoft.com/office/drawing/2014/main" id="{A8142894-FE01-4C94-9537-9FC13808B1F3}"/>
              </a:ext>
            </a:extLst>
          </p:cNvPr>
          <p:cNvGrpSpPr/>
          <p:nvPr/>
        </p:nvGrpSpPr>
        <p:grpSpPr>
          <a:xfrm>
            <a:off x="3467069" y="3105549"/>
            <a:ext cx="1071360" cy="272520"/>
            <a:chOff x="3467069" y="3105549"/>
            <a:chExt cx="1071360" cy="272520"/>
          </a:xfrm>
        </p:grpSpPr>
        <mc:AlternateContent xmlns:mc="http://schemas.openxmlformats.org/markup-compatibility/2006" xmlns:p14="http://schemas.microsoft.com/office/powerpoint/2010/main">
          <mc:Choice Requires="p14">
            <p:contentPart p14:bwMode="auto" r:id="rId7">
              <p14:nvContentPartPr>
                <p14:cNvPr id="23" name="Ink 22">
                  <a:extLst>
                    <a:ext uri="{FF2B5EF4-FFF2-40B4-BE49-F238E27FC236}">
                      <a16:creationId xmlns:a16="http://schemas.microsoft.com/office/drawing/2014/main" id="{0302DE96-C748-4406-8CB8-69D35950F0AE}"/>
                    </a:ext>
                  </a:extLst>
                </p14:cNvPr>
                <p14:cNvContentPartPr/>
                <p14:nvPr/>
              </p14:nvContentPartPr>
              <p14:xfrm>
                <a:off x="3565709" y="3117789"/>
                <a:ext cx="972720" cy="102600"/>
              </p14:xfrm>
            </p:contentPart>
          </mc:Choice>
          <mc:Fallback xmlns="">
            <p:pic>
              <p:nvPicPr>
                <p:cNvPr id="23" name="Ink 22">
                  <a:extLst>
                    <a:ext uri="{FF2B5EF4-FFF2-40B4-BE49-F238E27FC236}">
                      <a16:creationId xmlns:a16="http://schemas.microsoft.com/office/drawing/2014/main" id="{0302DE96-C748-4406-8CB8-69D35950F0AE}"/>
                    </a:ext>
                  </a:extLst>
                </p:cNvPr>
                <p:cNvPicPr/>
                <p:nvPr/>
              </p:nvPicPr>
              <p:blipFill>
                <a:blip r:embed="rId8"/>
                <a:stretch>
                  <a:fillRect/>
                </a:stretch>
              </p:blipFill>
              <p:spPr>
                <a:xfrm>
                  <a:off x="3548069" y="3099789"/>
                  <a:ext cx="1008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a:extLst>
                    <a:ext uri="{FF2B5EF4-FFF2-40B4-BE49-F238E27FC236}">
                      <a16:creationId xmlns:a16="http://schemas.microsoft.com/office/drawing/2014/main" id="{EDF272B2-E0DD-4FBC-838A-01AA4429F8E9}"/>
                    </a:ext>
                  </a:extLst>
                </p14:cNvPr>
                <p14:cNvContentPartPr/>
                <p14:nvPr/>
              </p14:nvContentPartPr>
              <p14:xfrm>
                <a:off x="3467069" y="3105549"/>
                <a:ext cx="222480" cy="272520"/>
              </p14:xfrm>
            </p:contentPart>
          </mc:Choice>
          <mc:Fallback xmlns="">
            <p:pic>
              <p:nvPicPr>
                <p:cNvPr id="24" name="Ink 23">
                  <a:extLst>
                    <a:ext uri="{FF2B5EF4-FFF2-40B4-BE49-F238E27FC236}">
                      <a16:creationId xmlns:a16="http://schemas.microsoft.com/office/drawing/2014/main" id="{EDF272B2-E0DD-4FBC-838A-01AA4429F8E9}"/>
                    </a:ext>
                  </a:extLst>
                </p:cNvPr>
                <p:cNvPicPr/>
                <p:nvPr/>
              </p:nvPicPr>
              <p:blipFill>
                <a:blip r:embed="rId10"/>
                <a:stretch>
                  <a:fillRect/>
                </a:stretch>
              </p:blipFill>
              <p:spPr>
                <a:xfrm>
                  <a:off x="3449429" y="3087549"/>
                  <a:ext cx="258120" cy="308160"/>
                </a:xfrm>
                <a:prstGeom prst="rect">
                  <a:avLst/>
                </a:prstGeom>
              </p:spPr>
            </p:pic>
          </mc:Fallback>
        </mc:AlternateContent>
      </p:grpSp>
      <p:grpSp>
        <p:nvGrpSpPr>
          <p:cNvPr id="27" name="Group 26">
            <a:extLst>
              <a:ext uri="{FF2B5EF4-FFF2-40B4-BE49-F238E27FC236}">
                <a16:creationId xmlns:a16="http://schemas.microsoft.com/office/drawing/2014/main" id="{3A9AB817-1ED7-4AB1-84DF-FC05FB9220E9}"/>
              </a:ext>
            </a:extLst>
          </p:cNvPr>
          <p:cNvGrpSpPr/>
          <p:nvPr/>
        </p:nvGrpSpPr>
        <p:grpSpPr>
          <a:xfrm>
            <a:off x="3057389" y="4408389"/>
            <a:ext cx="1653840" cy="1053000"/>
            <a:chOff x="3057389" y="4408389"/>
            <a:chExt cx="1653840" cy="1053000"/>
          </a:xfrm>
        </p:grpSpPr>
        <mc:AlternateContent xmlns:mc="http://schemas.openxmlformats.org/markup-compatibility/2006" xmlns:p14="http://schemas.microsoft.com/office/powerpoint/2010/main">
          <mc:Choice Requires="p14">
            <p:contentPart p14:bwMode="auto" r:id="rId11">
              <p14:nvContentPartPr>
                <p14:cNvPr id="25" name="Ink 24">
                  <a:extLst>
                    <a:ext uri="{FF2B5EF4-FFF2-40B4-BE49-F238E27FC236}">
                      <a16:creationId xmlns:a16="http://schemas.microsoft.com/office/drawing/2014/main" id="{60598859-3E37-4CED-A2EF-CAA9DFBF3A99}"/>
                    </a:ext>
                  </a:extLst>
                </p14:cNvPr>
                <p14:cNvContentPartPr/>
                <p14:nvPr/>
              </p14:nvContentPartPr>
              <p14:xfrm>
                <a:off x="3127949" y="4408389"/>
                <a:ext cx="1583280" cy="1022400"/>
              </p14:xfrm>
            </p:contentPart>
          </mc:Choice>
          <mc:Fallback xmlns="">
            <p:pic>
              <p:nvPicPr>
                <p:cNvPr id="25" name="Ink 24">
                  <a:extLst>
                    <a:ext uri="{FF2B5EF4-FFF2-40B4-BE49-F238E27FC236}">
                      <a16:creationId xmlns:a16="http://schemas.microsoft.com/office/drawing/2014/main" id="{60598859-3E37-4CED-A2EF-CAA9DFBF3A99}"/>
                    </a:ext>
                  </a:extLst>
                </p:cNvPr>
                <p:cNvPicPr/>
                <p:nvPr/>
              </p:nvPicPr>
              <p:blipFill>
                <a:blip r:embed="rId12"/>
                <a:stretch>
                  <a:fillRect/>
                </a:stretch>
              </p:blipFill>
              <p:spPr>
                <a:xfrm>
                  <a:off x="3109949" y="4390749"/>
                  <a:ext cx="1618920" cy="1058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Ink 25">
                  <a:extLst>
                    <a:ext uri="{FF2B5EF4-FFF2-40B4-BE49-F238E27FC236}">
                      <a16:creationId xmlns:a16="http://schemas.microsoft.com/office/drawing/2014/main" id="{7FCCC2D0-57C3-4E41-AD3F-04A0BB52DAB4}"/>
                    </a:ext>
                  </a:extLst>
                </p14:cNvPr>
                <p14:cNvContentPartPr/>
                <p14:nvPr/>
              </p14:nvContentPartPr>
              <p14:xfrm>
                <a:off x="3057389" y="5306589"/>
                <a:ext cx="281520" cy="154800"/>
              </p14:xfrm>
            </p:contentPart>
          </mc:Choice>
          <mc:Fallback xmlns="">
            <p:pic>
              <p:nvPicPr>
                <p:cNvPr id="26" name="Ink 25">
                  <a:extLst>
                    <a:ext uri="{FF2B5EF4-FFF2-40B4-BE49-F238E27FC236}">
                      <a16:creationId xmlns:a16="http://schemas.microsoft.com/office/drawing/2014/main" id="{7FCCC2D0-57C3-4E41-AD3F-04A0BB52DAB4}"/>
                    </a:ext>
                  </a:extLst>
                </p:cNvPr>
                <p:cNvPicPr/>
                <p:nvPr/>
              </p:nvPicPr>
              <p:blipFill>
                <a:blip r:embed="rId14"/>
                <a:stretch>
                  <a:fillRect/>
                </a:stretch>
              </p:blipFill>
              <p:spPr>
                <a:xfrm>
                  <a:off x="3039749" y="5288949"/>
                  <a:ext cx="317160" cy="190440"/>
                </a:xfrm>
                <a:prstGeom prst="rect">
                  <a:avLst/>
                </a:prstGeom>
              </p:spPr>
            </p:pic>
          </mc:Fallback>
        </mc:AlternateContent>
      </p:grpSp>
      <p:grpSp>
        <p:nvGrpSpPr>
          <p:cNvPr id="34" name="Group 33">
            <a:extLst>
              <a:ext uri="{FF2B5EF4-FFF2-40B4-BE49-F238E27FC236}">
                <a16:creationId xmlns:a16="http://schemas.microsoft.com/office/drawing/2014/main" id="{89E4BC09-9488-4CD6-A881-3F25F549F18E}"/>
              </a:ext>
            </a:extLst>
          </p:cNvPr>
          <p:cNvGrpSpPr/>
          <p:nvPr/>
        </p:nvGrpSpPr>
        <p:grpSpPr>
          <a:xfrm>
            <a:off x="5932709" y="5201109"/>
            <a:ext cx="154080" cy="340200"/>
            <a:chOff x="5932709" y="5201109"/>
            <a:chExt cx="154080" cy="340200"/>
          </a:xfrm>
        </p:grpSpPr>
        <mc:AlternateContent xmlns:mc="http://schemas.openxmlformats.org/markup-compatibility/2006" xmlns:p14="http://schemas.microsoft.com/office/powerpoint/2010/main">
          <mc:Choice Requires="p14">
            <p:contentPart p14:bwMode="auto" r:id="rId15">
              <p14:nvContentPartPr>
                <p14:cNvPr id="32" name="Ink 31">
                  <a:extLst>
                    <a:ext uri="{FF2B5EF4-FFF2-40B4-BE49-F238E27FC236}">
                      <a16:creationId xmlns:a16="http://schemas.microsoft.com/office/drawing/2014/main" id="{52C1FD89-2A50-467B-9C0C-8AF8F747B788}"/>
                    </a:ext>
                  </a:extLst>
                </p14:cNvPr>
                <p14:cNvContentPartPr/>
                <p14:nvPr/>
              </p14:nvContentPartPr>
              <p14:xfrm>
                <a:off x="6000029" y="5201109"/>
                <a:ext cx="7200" cy="272520"/>
              </p14:xfrm>
            </p:contentPart>
          </mc:Choice>
          <mc:Fallback xmlns="">
            <p:pic>
              <p:nvPicPr>
                <p:cNvPr id="32" name="Ink 31">
                  <a:extLst>
                    <a:ext uri="{FF2B5EF4-FFF2-40B4-BE49-F238E27FC236}">
                      <a16:creationId xmlns:a16="http://schemas.microsoft.com/office/drawing/2014/main" id="{52C1FD89-2A50-467B-9C0C-8AF8F747B788}"/>
                    </a:ext>
                  </a:extLst>
                </p:cNvPr>
                <p:cNvPicPr/>
                <p:nvPr/>
              </p:nvPicPr>
              <p:blipFill>
                <a:blip r:embed="rId16"/>
                <a:stretch>
                  <a:fillRect/>
                </a:stretch>
              </p:blipFill>
              <p:spPr>
                <a:xfrm>
                  <a:off x="5982389" y="5183469"/>
                  <a:ext cx="428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Ink 32">
                  <a:extLst>
                    <a:ext uri="{FF2B5EF4-FFF2-40B4-BE49-F238E27FC236}">
                      <a16:creationId xmlns:a16="http://schemas.microsoft.com/office/drawing/2014/main" id="{2BC0E002-F682-4768-BE5A-04C537B579D6}"/>
                    </a:ext>
                  </a:extLst>
                </p14:cNvPr>
                <p14:cNvContentPartPr/>
                <p14:nvPr/>
              </p14:nvContentPartPr>
              <p14:xfrm>
                <a:off x="5932709" y="5413509"/>
                <a:ext cx="154080" cy="127800"/>
              </p14:xfrm>
            </p:contentPart>
          </mc:Choice>
          <mc:Fallback xmlns="">
            <p:pic>
              <p:nvPicPr>
                <p:cNvPr id="33" name="Ink 32">
                  <a:extLst>
                    <a:ext uri="{FF2B5EF4-FFF2-40B4-BE49-F238E27FC236}">
                      <a16:creationId xmlns:a16="http://schemas.microsoft.com/office/drawing/2014/main" id="{2BC0E002-F682-4768-BE5A-04C537B579D6}"/>
                    </a:ext>
                  </a:extLst>
                </p:cNvPr>
                <p:cNvPicPr/>
                <p:nvPr/>
              </p:nvPicPr>
              <p:blipFill>
                <a:blip r:embed="rId18"/>
                <a:stretch>
                  <a:fillRect/>
                </a:stretch>
              </p:blipFill>
              <p:spPr>
                <a:xfrm>
                  <a:off x="5915069" y="5395869"/>
                  <a:ext cx="189720" cy="163440"/>
                </a:xfrm>
                <a:prstGeom prst="rect">
                  <a:avLst/>
                </a:prstGeom>
              </p:spPr>
            </p:pic>
          </mc:Fallback>
        </mc:AlternateContent>
      </p:grpSp>
      <p:grpSp>
        <p:nvGrpSpPr>
          <p:cNvPr id="37" name="Group 36">
            <a:extLst>
              <a:ext uri="{FF2B5EF4-FFF2-40B4-BE49-F238E27FC236}">
                <a16:creationId xmlns:a16="http://schemas.microsoft.com/office/drawing/2014/main" id="{FA2D89D5-AF0A-49FC-8EA0-98E5758560FB}"/>
              </a:ext>
            </a:extLst>
          </p:cNvPr>
          <p:cNvGrpSpPr/>
          <p:nvPr/>
        </p:nvGrpSpPr>
        <p:grpSpPr>
          <a:xfrm>
            <a:off x="5957909" y="1293309"/>
            <a:ext cx="135000" cy="295920"/>
            <a:chOff x="5957909" y="1293309"/>
            <a:chExt cx="135000" cy="295920"/>
          </a:xfrm>
        </p:grpSpPr>
        <mc:AlternateContent xmlns:mc="http://schemas.openxmlformats.org/markup-compatibility/2006" xmlns:p14="http://schemas.microsoft.com/office/powerpoint/2010/main">
          <mc:Choice Requires="p14">
            <p:contentPart p14:bwMode="auto" r:id="rId19">
              <p14:nvContentPartPr>
                <p14:cNvPr id="35" name="Ink 34">
                  <a:extLst>
                    <a:ext uri="{FF2B5EF4-FFF2-40B4-BE49-F238E27FC236}">
                      <a16:creationId xmlns:a16="http://schemas.microsoft.com/office/drawing/2014/main" id="{94962D35-8142-49B6-A653-7F85E8B29C38}"/>
                    </a:ext>
                  </a:extLst>
                </p14:cNvPr>
                <p14:cNvContentPartPr/>
                <p14:nvPr/>
              </p14:nvContentPartPr>
              <p14:xfrm>
                <a:off x="6027749" y="1326789"/>
                <a:ext cx="11160" cy="262440"/>
              </p14:xfrm>
            </p:contentPart>
          </mc:Choice>
          <mc:Fallback xmlns="">
            <p:pic>
              <p:nvPicPr>
                <p:cNvPr id="35" name="Ink 34">
                  <a:extLst>
                    <a:ext uri="{FF2B5EF4-FFF2-40B4-BE49-F238E27FC236}">
                      <a16:creationId xmlns:a16="http://schemas.microsoft.com/office/drawing/2014/main" id="{94962D35-8142-49B6-A653-7F85E8B29C38}"/>
                    </a:ext>
                  </a:extLst>
                </p:cNvPr>
                <p:cNvPicPr/>
                <p:nvPr/>
              </p:nvPicPr>
              <p:blipFill>
                <a:blip r:embed="rId20"/>
                <a:stretch>
                  <a:fillRect/>
                </a:stretch>
              </p:blipFill>
              <p:spPr>
                <a:xfrm>
                  <a:off x="6009749" y="1309149"/>
                  <a:ext cx="468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a:extLst>
                    <a:ext uri="{FF2B5EF4-FFF2-40B4-BE49-F238E27FC236}">
                      <a16:creationId xmlns:a16="http://schemas.microsoft.com/office/drawing/2014/main" id="{95B14744-B40C-4DFC-B572-3C0586869011}"/>
                    </a:ext>
                  </a:extLst>
                </p14:cNvPr>
                <p14:cNvContentPartPr/>
                <p14:nvPr/>
              </p14:nvContentPartPr>
              <p14:xfrm>
                <a:off x="5957909" y="1293309"/>
                <a:ext cx="135000" cy="107280"/>
              </p14:xfrm>
            </p:contentPart>
          </mc:Choice>
          <mc:Fallback xmlns="">
            <p:pic>
              <p:nvPicPr>
                <p:cNvPr id="36" name="Ink 35">
                  <a:extLst>
                    <a:ext uri="{FF2B5EF4-FFF2-40B4-BE49-F238E27FC236}">
                      <a16:creationId xmlns:a16="http://schemas.microsoft.com/office/drawing/2014/main" id="{95B14744-B40C-4DFC-B572-3C0586869011}"/>
                    </a:ext>
                  </a:extLst>
                </p:cNvPr>
                <p:cNvPicPr/>
                <p:nvPr/>
              </p:nvPicPr>
              <p:blipFill>
                <a:blip r:embed="rId22"/>
                <a:stretch>
                  <a:fillRect/>
                </a:stretch>
              </p:blipFill>
              <p:spPr>
                <a:xfrm>
                  <a:off x="5939909" y="1275309"/>
                  <a:ext cx="170640" cy="142920"/>
                </a:xfrm>
                <a:prstGeom prst="rect">
                  <a:avLst/>
                </a:prstGeom>
              </p:spPr>
            </p:pic>
          </mc:Fallback>
        </mc:AlternateContent>
      </p:grpSp>
      <p:grpSp>
        <p:nvGrpSpPr>
          <p:cNvPr id="41" name="Group 40">
            <a:extLst>
              <a:ext uri="{FF2B5EF4-FFF2-40B4-BE49-F238E27FC236}">
                <a16:creationId xmlns:a16="http://schemas.microsoft.com/office/drawing/2014/main" id="{2FC3AC9E-4DF8-4AF9-BD50-4C89707AA539}"/>
              </a:ext>
            </a:extLst>
          </p:cNvPr>
          <p:cNvGrpSpPr/>
          <p:nvPr/>
        </p:nvGrpSpPr>
        <p:grpSpPr>
          <a:xfrm>
            <a:off x="7508069" y="1548549"/>
            <a:ext cx="955080" cy="543240"/>
            <a:chOff x="7508069" y="1548549"/>
            <a:chExt cx="955080" cy="543240"/>
          </a:xfrm>
        </p:grpSpPr>
        <mc:AlternateContent xmlns:mc="http://schemas.openxmlformats.org/markup-compatibility/2006" xmlns:p14="http://schemas.microsoft.com/office/powerpoint/2010/main">
          <mc:Choice Requires="p14">
            <p:contentPart p14:bwMode="auto" r:id="rId23">
              <p14:nvContentPartPr>
                <p14:cNvPr id="39" name="Ink 38">
                  <a:extLst>
                    <a:ext uri="{FF2B5EF4-FFF2-40B4-BE49-F238E27FC236}">
                      <a16:creationId xmlns:a16="http://schemas.microsoft.com/office/drawing/2014/main" id="{028F497C-F9C7-4789-B599-3361A249B05B}"/>
                    </a:ext>
                  </a:extLst>
                </p14:cNvPr>
                <p14:cNvContentPartPr/>
                <p14:nvPr/>
              </p14:nvContentPartPr>
              <p14:xfrm>
                <a:off x="7508069" y="1615869"/>
                <a:ext cx="902880" cy="475920"/>
              </p14:xfrm>
            </p:contentPart>
          </mc:Choice>
          <mc:Fallback xmlns="">
            <p:pic>
              <p:nvPicPr>
                <p:cNvPr id="39" name="Ink 38">
                  <a:extLst>
                    <a:ext uri="{FF2B5EF4-FFF2-40B4-BE49-F238E27FC236}">
                      <a16:creationId xmlns:a16="http://schemas.microsoft.com/office/drawing/2014/main" id="{028F497C-F9C7-4789-B599-3361A249B05B}"/>
                    </a:ext>
                  </a:extLst>
                </p:cNvPr>
                <p:cNvPicPr/>
                <p:nvPr/>
              </p:nvPicPr>
              <p:blipFill>
                <a:blip r:embed="rId24"/>
                <a:stretch>
                  <a:fillRect/>
                </a:stretch>
              </p:blipFill>
              <p:spPr>
                <a:xfrm>
                  <a:off x="7490429" y="1597869"/>
                  <a:ext cx="93852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Ink 39">
                  <a:extLst>
                    <a:ext uri="{FF2B5EF4-FFF2-40B4-BE49-F238E27FC236}">
                      <a16:creationId xmlns:a16="http://schemas.microsoft.com/office/drawing/2014/main" id="{18E20999-296F-45F8-82F3-24C726F77ADE}"/>
                    </a:ext>
                  </a:extLst>
                </p14:cNvPr>
                <p14:cNvContentPartPr/>
                <p14:nvPr/>
              </p14:nvContentPartPr>
              <p14:xfrm>
                <a:off x="8296829" y="1548549"/>
                <a:ext cx="166320" cy="213840"/>
              </p14:xfrm>
            </p:contentPart>
          </mc:Choice>
          <mc:Fallback xmlns="">
            <p:pic>
              <p:nvPicPr>
                <p:cNvPr id="40" name="Ink 39">
                  <a:extLst>
                    <a:ext uri="{FF2B5EF4-FFF2-40B4-BE49-F238E27FC236}">
                      <a16:creationId xmlns:a16="http://schemas.microsoft.com/office/drawing/2014/main" id="{18E20999-296F-45F8-82F3-24C726F77ADE}"/>
                    </a:ext>
                  </a:extLst>
                </p:cNvPr>
                <p:cNvPicPr/>
                <p:nvPr/>
              </p:nvPicPr>
              <p:blipFill>
                <a:blip r:embed="rId26"/>
                <a:stretch>
                  <a:fillRect/>
                </a:stretch>
              </p:blipFill>
              <p:spPr>
                <a:xfrm>
                  <a:off x="8279189" y="1530549"/>
                  <a:ext cx="201960" cy="249480"/>
                </a:xfrm>
                <a:prstGeom prst="rect">
                  <a:avLst/>
                </a:prstGeom>
              </p:spPr>
            </p:pic>
          </mc:Fallback>
        </mc:AlternateContent>
      </p:grpSp>
      <p:grpSp>
        <p:nvGrpSpPr>
          <p:cNvPr id="51" name="Group 50">
            <a:extLst>
              <a:ext uri="{FF2B5EF4-FFF2-40B4-BE49-F238E27FC236}">
                <a16:creationId xmlns:a16="http://schemas.microsoft.com/office/drawing/2014/main" id="{92EEA895-7744-4814-8EE6-97521EF75FBE}"/>
              </a:ext>
            </a:extLst>
          </p:cNvPr>
          <p:cNvGrpSpPr/>
          <p:nvPr/>
        </p:nvGrpSpPr>
        <p:grpSpPr>
          <a:xfrm>
            <a:off x="7384229" y="4404789"/>
            <a:ext cx="1152360" cy="713520"/>
            <a:chOff x="7384229" y="4404789"/>
            <a:chExt cx="1152360" cy="713520"/>
          </a:xfrm>
        </p:grpSpPr>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BEE7A00C-E839-4EA7-A5AE-B954B002EBA1}"/>
                    </a:ext>
                  </a:extLst>
                </p14:cNvPr>
                <p14:cNvContentPartPr/>
                <p14:nvPr/>
              </p14:nvContentPartPr>
              <p14:xfrm>
                <a:off x="7384229" y="4404789"/>
                <a:ext cx="1088640" cy="661320"/>
              </p14:xfrm>
            </p:contentPart>
          </mc:Choice>
          <mc:Fallback xmlns="">
            <p:pic>
              <p:nvPicPr>
                <p:cNvPr id="49" name="Ink 48">
                  <a:extLst>
                    <a:ext uri="{FF2B5EF4-FFF2-40B4-BE49-F238E27FC236}">
                      <a16:creationId xmlns:a16="http://schemas.microsoft.com/office/drawing/2014/main" id="{BEE7A00C-E839-4EA7-A5AE-B954B002EBA1}"/>
                    </a:ext>
                  </a:extLst>
                </p:cNvPr>
                <p:cNvPicPr/>
                <p:nvPr/>
              </p:nvPicPr>
              <p:blipFill>
                <a:blip r:embed="rId28"/>
                <a:stretch>
                  <a:fillRect/>
                </a:stretch>
              </p:blipFill>
              <p:spPr>
                <a:xfrm>
                  <a:off x="7366589" y="4386789"/>
                  <a:ext cx="112428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Ink 49">
                  <a:extLst>
                    <a:ext uri="{FF2B5EF4-FFF2-40B4-BE49-F238E27FC236}">
                      <a16:creationId xmlns:a16="http://schemas.microsoft.com/office/drawing/2014/main" id="{1A45D9BF-E1EA-453C-802D-F689F7EAFFA4}"/>
                    </a:ext>
                  </a:extLst>
                </p14:cNvPr>
                <p14:cNvContentPartPr/>
                <p14:nvPr/>
              </p14:nvContentPartPr>
              <p14:xfrm>
                <a:off x="8274869" y="4840389"/>
                <a:ext cx="261720" cy="277920"/>
              </p14:xfrm>
            </p:contentPart>
          </mc:Choice>
          <mc:Fallback xmlns="">
            <p:pic>
              <p:nvPicPr>
                <p:cNvPr id="50" name="Ink 49">
                  <a:extLst>
                    <a:ext uri="{FF2B5EF4-FFF2-40B4-BE49-F238E27FC236}">
                      <a16:creationId xmlns:a16="http://schemas.microsoft.com/office/drawing/2014/main" id="{1A45D9BF-E1EA-453C-802D-F689F7EAFFA4}"/>
                    </a:ext>
                  </a:extLst>
                </p:cNvPr>
                <p:cNvPicPr/>
                <p:nvPr/>
              </p:nvPicPr>
              <p:blipFill>
                <a:blip r:embed="rId30"/>
                <a:stretch>
                  <a:fillRect/>
                </a:stretch>
              </p:blipFill>
              <p:spPr>
                <a:xfrm>
                  <a:off x="8256869" y="4822389"/>
                  <a:ext cx="297360" cy="313560"/>
                </a:xfrm>
                <a:prstGeom prst="rect">
                  <a:avLst/>
                </a:prstGeom>
              </p:spPr>
            </p:pic>
          </mc:Fallback>
        </mc:AlternateContent>
      </p:grpSp>
      <p:grpSp>
        <p:nvGrpSpPr>
          <p:cNvPr id="57" name="Group 56">
            <a:extLst>
              <a:ext uri="{FF2B5EF4-FFF2-40B4-BE49-F238E27FC236}">
                <a16:creationId xmlns:a16="http://schemas.microsoft.com/office/drawing/2014/main" id="{4143D73A-898B-4620-B604-781896F07F82}"/>
              </a:ext>
            </a:extLst>
          </p:cNvPr>
          <p:cNvGrpSpPr/>
          <p:nvPr/>
        </p:nvGrpSpPr>
        <p:grpSpPr>
          <a:xfrm>
            <a:off x="9958589" y="2001069"/>
            <a:ext cx="229680" cy="466200"/>
            <a:chOff x="9958589" y="2001069"/>
            <a:chExt cx="229680" cy="466200"/>
          </a:xfrm>
        </p:grpSpPr>
        <mc:AlternateContent xmlns:mc="http://schemas.openxmlformats.org/markup-compatibility/2006" xmlns:p14="http://schemas.microsoft.com/office/powerpoint/2010/main">
          <mc:Choice Requires="p14">
            <p:contentPart p14:bwMode="auto" r:id="rId31">
              <p14:nvContentPartPr>
                <p14:cNvPr id="52" name="Ink 51">
                  <a:extLst>
                    <a:ext uri="{FF2B5EF4-FFF2-40B4-BE49-F238E27FC236}">
                      <a16:creationId xmlns:a16="http://schemas.microsoft.com/office/drawing/2014/main" id="{9A9DFE8E-6E1F-4663-BED4-5F3EEE7AE210}"/>
                    </a:ext>
                  </a:extLst>
                </p14:cNvPr>
                <p14:cNvContentPartPr/>
                <p14:nvPr/>
              </p14:nvContentPartPr>
              <p14:xfrm>
                <a:off x="10053989" y="2001069"/>
                <a:ext cx="5760" cy="410040"/>
              </p14:xfrm>
            </p:contentPart>
          </mc:Choice>
          <mc:Fallback xmlns="">
            <p:pic>
              <p:nvPicPr>
                <p:cNvPr id="52" name="Ink 51">
                  <a:extLst>
                    <a:ext uri="{FF2B5EF4-FFF2-40B4-BE49-F238E27FC236}">
                      <a16:creationId xmlns:a16="http://schemas.microsoft.com/office/drawing/2014/main" id="{9A9DFE8E-6E1F-4663-BED4-5F3EEE7AE210}"/>
                    </a:ext>
                  </a:extLst>
                </p:cNvPr>
                <p:cNvPicPr/>
                <p:nvPr/>
              </p:nvPicPr>
              <p:blipFill>
                <a:blip r:embed="rId32"/>
                <a:stretch>
                  <a:fillRect/>
                </a:stretch>
              </p:blipFill>
              <p:spPr>
                <a:xfrm>
                  <a:off x="10036349" y="1983069"/>
                  <a:ext cx="4140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Ink 52">
                  <a:extLst>
                    <a:ext uri="{FF2B5EF4-FFF2-40B4-BE49-F238E27FC236}">
                      <a16:creationId xmlns:a16="http://schemas.microsoft.com/office/drawing/2014/main" id="{1EBF00D5-4671-4F05-BDC3-8B8546F75086}"/>
                    </a:ext>
                  </a:extLst>
                </p14:cNvPr>
                <p14:cNvContentPartPr/>
                <p14:nvPr/>
              </p14:nvContentPartPr>
              <p14:xfrm>
                <a:off x="9958589" y="2302749"/>
                <a:ext cx="229680" cy="164520"/>
              </p14:xfrm>
            </p:contentPart>
          </mc:Choice>
          <mc:Fallback xmlns="">
            <p:pic>
              <p:nvPicPr>
                <p:cNvPr id="53" name="Ink 52">
                  <a:extLst>
                    <a:ext uri="{FF2B5EF4-FFF2-40B4-BE49-F238E27FC236}">
                      <a16:creationId xmlns:a16="http://schemas.microsoft.com/office/drawing/2014/main" id="{1EBF00D5-4671-4F05-BDC3-8B8546F75086}"/>
                    </a:ext>
                  </a:extLst>
                </p:cNvPr>
                <p:cNvPicPr/>
                <p:nvPr/>
              </p:nvPicPr>
              <p:blipFill>
                <a:blip r:embed="rId34"/>
                <a:stretch>
                  <a:fillRect/>
                </a:stretch>
              </p:blipFill>
              <p:spPr>
                <a:xfrm>
                  <a:off x="9940589" y="2285109"/>
                  <a:ext cx="265320" cy="200160"/>
                </a:xfrm>
                <a:prstGeom prst="rect">
                  <a:avLst/>
                </a:prstGeom>
              </p:spPr>
            </p:pic>
          </mc:Fallback>
        </mc:AlternateContent>
      </p:grpSp>
      <p:grpSp>
        <p:nvGrpSpPr>
          <p:cNvPr id="56" name="Group 55">
            <a:extLst>
              <a:ext uri="{FF2B5EF4-FFF2-40B4-BE49-F238E27FC236}">
                <a16:creationId xmlns:a16="http://schemas.microsoft.com/office/drawing/2014/main" id="{4D7E7281-F9C2-4157-A7E1-885CA5C3B27B}"/>
              </a:ext>
            </a:extLst>
          </p:cNvPr>
          <p:cNvGrpSpPr/>
          <p:nvPr/>
        </p:nvGrpSpPr>
        <p:grpSpPr>
          <a:xfrm>
            <a:off x="9973709" y="3069549"/>
            <a:ext cx="224280" cy="461880"/>
            <a:chOff x="9973709" y="3069549"/>
            <a:chExt cx="224280" cy="461880"/>
          </a:xfrm>
        </p:grpSpPr>
        <mc:AlternateContent xmlns:mc="http://schemas.openxmlformats.org/markup-compatibility/2006" xmlns:p14="http://schemas.microsoft.com/office/powerpoint/2010/main">
          <mc:Choice Requires="p14">
            <p:contentPart p14:bwMode="auto" r:id="rId35">
              <p14:nvContentPartPr>
                <p14:cNvPr id="54" name="Ink 53">
                  <a:extLst>
                    <a:ext uri="{FF2B5EF4-FFF2-40B4-BE49-F238E27FC236}">
                      <a16:creationId xmlns:a16="http://schemas.microsoft.com/office/drawing/2014/main" id="{833FC942-0AC5-47D7-A333-5118F786F6B9}"/>
                    </a:ext>
                  </a:extLst>
                </p14:cNvPr>
                <p14:cNvContentPartPr/>
                <p14:nvPr/>
              </p14:nvContentPartPr>
              <p14:xfrm>
                <a:off x="10064789" y="3069549"/>
                <a:ext cx="9360" cy="396360"/>
              </p14:xfrm>
            </p:contentPart>
          </mc:Choice>
          <mc:Fallback xmlns="">
            <p:pic>
              <p:nvPicPr>
                <p:cNvPr id="54" name="Ink 53">
                  <a:extLst>
                    <a:ext uri="{FF2B5EF4-FFF2-40B4-BE49-F238E27FC236}">
                      <a16:creationId xmlns:a16="http://schemas.microsoft.com/office/drawing/2014/main" id="{833FC942-0AC5-47D7-A333-5118F786F6B9}"/>
                    </a:ext>
                  </a:extLst>
                </p:cNvPr>
                <p:cNvPicPr/>
                <p:nvPr/>
              </p:nvPicPr>
              <p:blipFill>
                <a:blip r:embed="rId36"/>
                <a:stretch>
                  <a:fillRect/>
                </a:stretch>
              </p:blipFill>
              <p:spPr>
                <a:xfrm>
                  <a:off x="10046789" y="3051549"/>
                  <a:ext cx="4500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5" name="Ink 54">
                  <a:extLst>
                    <a:ext uri="{FF2B5EF4-FFF2-40B4-BE49-F238E27FC236}">
                      <a16:creationId xmlns:a16="http://schemas.microsoft.com/office/drawing/2014/main" id="{84CAACEE-3739-4132-917D-0E83A87B3F3E}"/>
                    </a:ext>
                  </a:extLst>
                </p14:cNvPr>
                <p14:cNvContentPartPr/>
                <p14:nvPr/>
              </p14:nvContentPartPr>
              <p14:xfrm>
                <a:off x="9973709" y="3375909"/>
                <a:ext cx="224280" cy="155520"/>
              </p14:xfrm>
            </p:contentPart>
          </mc:Choice>
          <mc:Fallback xmlns="">
            <p:pic>
              <p:nvPicPr>
                <p:cNvPr id="55" name="Ink 54">
                  <a:extLst>
                    <a:ext uri="{FF2B5EF4-FFF2-40B4-BE49-F238E27FC236}">
                      <a16:creationId xmlns:a16="http://schemas.microsoft.com/office/drawing/2014/main" id="{84CAACEE-3739-4132-917D-0E83A87B3F3E}"/>
                    </a:ext>
                  </a:extLst>
                </p:cNvPr>
                <p:cNvPicPr/>
                <p:nvPr/>
              </p:nvPicPr>
              <p:blipFill>
                <a:blip r:embed="rId38"/>
                <a:stretch>
                  <a:fillRect/>
                </a:stretch>
              </p:blipFill>
              <p:spPr>
                <a:xfrm>
                  <a:off x="9956069" y="3358269"/>
                  <a:ext cx="259920" cy="191160"/>
                </a:xfrm>
                <a:prstGeom prst="rect">
                  <a:avLst/>
                </a:prstGeom>
              </p:spPr>
            </p:pic>
          </mc:Fallback>
        </mc:AlternateContent>
      </p:grpSp>
    </p:spTree>
    <p:extLst>
      <p:ext uri="{BB962C8B-B14F-4D97-AF65-F5344CB8AC3E}">
        <p14:creationId xmlns:p14="http://schemas.microsoft.com/office/powerpoint/2010/main" val="15342096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332E786C-AB3C-43F2-A53B-50E9E01B27CD}"/>
              </a:ext>
            </a:extLst>
          </p:cNvPr>
          <p:cNvSpPr>
            <a:spLocks noGrp="1"/>
          </p:cNvSpPr>
          <p:nvPr>
            <p:ph type="title"/>
          </p:nvPr>
        </p:nvSpPr>
        <p:spPr>
          <a:xfrm>
            <a:off x="838200" y="631825"/>
            <a:ext cx="10515600" cy="1325563"/>
          </a:xfrm>
        </p:spPr>
        <p:txBody>
          <a:bodyPr>
            <a:normAutofit/>
          </a:bodyPr>
          <a:lstStyle/>
          <a:p>
            <a:pPr algn="ctr"/>
            <a:r>
              <a:rPr lang="en-GB" sz="4000" dirty="0">
                <a:latin typeface="The Hand Extrablack" panose="03070A02030502020204" pitchFamily="66" charset="0"/>
              </a:rPr>
              <a:t>Read the following source. What evidence is there of continuation from Truman’s approach to foreign policy? Is there evidence of change?</a:t>
            </a:r>
          </a:p>
        </p:txBody>
      </p:sp>
      <p:sp>
        <p:nvSpPr>
          <p:cNvPr id="3" name="Content Placeholder 2">
            <a:extLst>
              <a:ext uri="{FF2B5EF4-FFF2-40B4-BE49-F238E27FC236}">
                <a16:creationId xmlns:a16="http://schemas.microsoft.com/office/drawing/2014/main" id="{6C3B0234-28FB-4009-AE56-956FBCD42C68}"/>
              </a:ext>
            </a:extLst>
          </p:cNvPr>
          <p:cNvSpPr>
            <a:spLocks noGrp="1"/>
          </p:cNvSpPr>
          <p:nvPr>
            <p:ph idx="1"/>
          </p:nvPr>
        </p:nvSpPr>
        <p:spPr>
          <a:xfrm>
            <a:off x="838200" y="2057399"/>
            <a:ext cx="10515600" cy="4168775"/>
          </a:xfrm>
        </p:spPr>
        <p:txBody>
          <a:bodyPr>
            <a:normAutofit fontScale="92500" lnSpcReduction="10000"/>
          </a:bodyPr>
          <a:lstStyle/>
          <a:p>
            <a:pPr marL="0" indent="0">
              <a:lnSpc>
                <a:spcPct val="110000"/>
              </a:lnSpc>
              <a:buNone/>
              <a:defRPr/>
            </a:pPr>
            <a:r>
              <a:rPr lang="en-GB" sz="3200" b="1" dirty="0">
                <a:solidFill>
                  <a:schemeClr val="accent1">
                    <a:lumMod val="75000"/>
                  </a:schemeClr>
                </a:solidFill>
                <a:latin typeface="The Hand Extrablack" panose="03070A02030502020204" pitchFamily="66" charset="0"/>
              </a:rPr>
              <a:t>From Dwight D. Eisenhower’s inaugural address as the incoming US president in 1953:</a:t>
            </a:r>
          </a:p>
          <a:p>
            <a:pPr marL="0" indent="0">
              <a:lnSpc>
                <a:spcPct val="110000"/>
              </a:lnSpc>
              <a:buNone/>
              <a:defRPr/>
            </a:pPr>
            <a:r>
              <a:rPr lang="en-GB" sz="3200" dirty="0">
                <a:latin typeface="The Hand Extrablack" panose="03070A02030502020204" pitchFamily="66" charset="0"/>
              </a:rPr>
              <a:t>Knowing that only a United States that is strong and immensely productive can help defend freedom in our world, we view our nation’s strength and security as a trust upon which rests the hope of free men everywhere. It is the firm duty of each of our free citizens and of every free citizen everywhere to place the cause of his country before the comfort, the convenience, of himself.</a:t>
            </a:r>
          </a:p>
          <a:p>
            <a:pPr marL="0" indent="0">
              <a:lnSpc>
                <a:spcPct val="110000"/>
              </a:lnSpc>
              <a:buNone/>
              <a:defRPr/>
            </a:pPr>
            <a:r>
              <a:rPr lang="en-GB" sz="3200" dirty="0">
                <a:latin typeface="The Hand Extrablack" panose="03070A02030502020204" pitchFamily="66" charset="0"/>
              </a:rPr>
              <a:t>Appreciating that economic need, military security, and political wisdom combine to suggest regional groupings of free peoples, we hope, within the framework of the United Nations, to help strengthen such special bonds the world over. The nature of these ties must vary with the different problems of different areas.</a:t>
            </a:r>
          </a:p>
        </p:txBody>
      </p:sp>
    </p:spTree>
    <p:extLst>
      <p:ext uri="{BB962C8B-B14F-4D97-AF65-F5344CB8AC3E}">
        <p14:creationId xmlns:p14="http://schemas.microsoft.com/office/powerpoint/2010/main" val="200971747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D7A4352-E3AC-4A17-AF83-4FC373A6BE85}"/>
              </a:ext>
            </a:extLst>
          </p:cNvPr>
          <p:cNvSpPr txBox="1">
            <a:spLocks/>
          </p:cNvSpPr>
          <p:nvPr/>
        </p:nvSpPr>
        <p:spPr>
          <a:xfrm>
            <a:off x="2770517" y="1344612"/>
            <a:ext cx="6822057" cy="416877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defRPr/>
            </a:pPr>
            <a:r>
              <a:rPr lang="en-GB" sz="3200" b="1" dirty="0">
                <a:solidFill>
                  <a:schemeClr val="accent1">
                    <a:lumMod val="75000"/>
                  </a:schemeClr>
                </a:solidFill>
                <a:latin typeface="The Hand Extrablack" panose="03070A02030502020204" pitchFamily="66" charset="0"/>
              </a:rPr>
              <a:t>From Dwight D. Eisenhower’s inaugural address as the incoming US president in 1953:</a:t>
            </a:r>
          </a:p>
          <a:p>
            <a:pPr marL="0" indent="0">
              <a:lnSpc>
                <a:spcPct val="110000"/>
              </a:lnSpc>
              <a:buFont typeface="Arial" panose="020B0604020202020204" pitchFamily="34" charset="0"/>
              <a:buNone/>
              <a:defRPr/>
            </a:pPr>
            <a:r>
              <a:rPr lang="en-GB" sz="3200" dirty="0">
                <a:latin typeface="The Hand Extrablack" panose="03070A02030502020204" pitchFamily="66" charset="0"/>
              </a:rPr>
              <a:t>Knowing that only a United States that is strong and immensely productive can help defend freedom in our world, we view our nation’s strength and security as a trust upon which rests the hope of free men everywhere. It is the firm duty of each of our free citizens and of every free citizen everywhere to place the cause of his country before the comfort, the convenience, of himself.</a:t>
            </a:r>
          </a:p>
          <a:p>
            <a:pPr marL="0" indent="0">
              <a:lnSpc>
                <a:spcPct val="110000"/>
              </a:lnSpc>
              <a:buFont typeface="Arial" panose="020B0604020202020204" pitchFamily="34" charset="0"/>
              <a:buNone/>
              <a:defRPr/>
            </a:pPr>
            <a:r>
              <a:rPr lang="en-GB" sz="3200" dirty="0">
                <a:latin typeface="The Hand Extrablack" panose="03070A02030502020204" pitchFamily="66" charset="0"/>
              </a:rPr>
              <a:t>Appreciating that economic need, military security, and political wisdom combine to suggest regional groupings of free peoples, we hope, within the framework of the United Nations, to help strengthen such special bonds the world over. The nature of these ties must vary with the different problems of different areas.</a:t>
            </a: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A44EF05F-4476-4F15-A946-C54281771850}"/>
                  </a:ext>
                </a:extLst>
              </p14:cNvPr>
              <p14:cNvContentPartPr/>
              <p14:nvPr/>
            </p14:nvContentPartPr>
            <p14:xfrm>
              <a:off x="3002590" y="2751736"/>
              <a:ext cx="20520" cy="2160"/>
            </p14:xfrm>
          </p:contentPart>
        </mc:Choice>
        <mc:Fallback xmlns="">
          <p:pic>
            <p:nvPicPr>
              <p:cNvPr id="10" name="Ink 9">
                <a:extLst>
                  <a:ext uri="{FF2B5EF4-FFF2-40B4-BE49-F238E27FC236}">
                    <a16:creationId xmlns:a16="http://schemas.microsoft.com/office/drawing/2014/main" id="{A44EF05F-4476-4F15-A946-C54281771850}"/>
                  </a:ext>
                </a:extLst>
              </p:cNvPr>
              <p:cNvPicPr/>
              <p:nvPr/>
            </p:nvPicPr>
            <p:blipFill>
              <a:blip r:embed="rId3"/>
              <a:stretch>
                <a:fillRect/>
              </a:stretch>
            </p:blipFill>
            <p:spPr>
              <a:xfrm>
                <a:off x="2966590" y="2680096"/>
                <a:ext cx="92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A4C32EA1-E8FD-4BE8-BB15-16B0FC1D3AAA}"/>
                  </a:ext>
                </a:extLst>
              </p14:cNvPr>
              <p14:cNvContentPartPr/>
              <p14:nvPr/>
            </p14:nvContentPartPr>
            <p14:xfrm>
              <a:off x="2908990" y="2717896"/>
              <a:ext cx="1117080" cy="14040"/>
            </p14:xfrm>
          </p:contentPart>
        </mc:Choice>
        <mc:Fallback xmlns="">
          <p:pic>
            <p:nvPicPr>
              <p:cNvPr id="11" name="Ink 10">
                <a:extLst>
                  <a:ext uri="{FF2B5EF4-FFF2-40B4-BE49-F238E27FC236}">
                    <a16:creationId xmlns:a16="http://schemas.microsoft.com/office/drawing/2014/main" id="{A4C32EA1-E8FD-4BE8-BB15-16B0FC1D3AAA}"/>
                  </a:ext>
                </a:extLst>
              </p:cNvPr>
              <p:cNvPicPr/>
              <p:nvPr/>
            </p:nvPicPr>
            <p:blipFill>
              <a:blip r:embed="rId5"/>
              <a:stretch>
                <a:fillRect/>
              </a:stretch>
            </p:blipFill>
            <p:spPr>
              <a:xfrm>
                <a:off x="2873350" y="2645896"/>
                <a:ext cx="1188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27C87BE1-6BB2-491F-83BD-064F968CBB4D}"/>
                  </a:ext>
                </a:extLst>
              </p14:cNvPr>
              <p14:cNvContentPartPr/>
              <p14:nvPr/>
            </p14:nvContentPartPr>
            <p14:xfrm>
              <a:off x="6153670" y="2360416"/>
              <a:ext cx="2498400" cy="45360"/>
            </p14:xfrm>
          </p:contentPart>
        </mc:Choice>
        <mc:Fallback xmlns="">
          <p:pic>
            <p:nvPicPr>
              <p:cNvPr id="12" name="Ink 11">
                <a:extLst>
                  <a:ext uri="{FF2B5EF4-FFF2-40B4-BE49-F238E27FC236}">
                    <a16:creationId xmlns:a16="http://schemas.microsoft.com/office/drawing/2014/main" id="{27C87BE1-6BB2-491F-83BD-064F968CBB4D}"/>
                  </a:ext>
                </a:extLst>
              </p:cNvPr>
              <p:cNvPicPr/>
              <p:nvPr/>
            </p:nvPicPr>
            <p:blipFill>
              <a:blip r:embed="rId7"/>
              <a:stretch>
                <a:fillRect/>
              </a:stretch>
            </p:blipFill>
            <p:spPr>
              <a:xfrm>
                <a:off x="6118030" y="2288416"/>
                <a:ext cx="2570040" cy="189000"/>
              </a:xfrm>
              <a:prstGeom prst="rect">
                <a:avLst/>
              </a:prstGeom>
            </p:spPr>
          </p:pic>
        </mc:Fallback>
      </mc:AlternateContent>
      <p:grpSp>
        <p:nvGrpSpPr>
          <p:cNvPr id="89" name="Group 88">
            <a:extLst>
              <a:ext uri="{FF2B5EF4-FFF2-40B4-BE49-F238E27FC236}">
                <a16:creationId xmlns:a16="http://schemas.microsoft.com/office/drawing/2014/main" id="{E87594AB-EE36-41E7-97DF-7A7ED1DDE5A2}"/>
              </a:ext>
            </a:extLst>
          </p:cNvPr>
          <p:cNvGrpSpPr/>
          <p:nvPr/>
        </p:nvGrpSpPr>
        <p:grpSpPr>
          <a:xfrm>
            <a:off x="6678190" y="155056"/>
            <a:ext cx="4767120" cy="2057400"/>
            <a:chOff x="6678190" y="155056"/>
            <a:chExt cx="4767120" cy="2057400"/>
          </a:xfrm>
        </p:grpSpPr>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293A3A94-E85D-4F53-A3E0-B18AD8AAC8F0}"/>
                    </a:ext>
                  </a:extLst>
                </p14:cNvPr>
                <p14:cNvContentPartPr/>
                <p14:nvPr/>
              </p14:nvContentPartPr>
              <p14:xfrm>
                <a:off x="6678190" y="537376"/>
                <a:ext cx="1141920" cy="1675080"/>
              </p14:xfrm>
            </p:contentPart>
          </mc:Choice>
          <mc:Fallback xmlns="">
            <p:pic>
              <p:nvPicPr>
                <p:cNvPr id="13" name="Ink 12">
                  <a:extLst>
                    <a:ext uri="{FF2B5EF4-FFF2-40B4-BE49-F238E27FC236}">
                      <a16:creationId xmlns:a16="http://schemas.microsoft.com/office/drawing/2014/main" id="{293A3A94-E85D-4F53-A3E0-B18AD8AAC8F0}"/>
                    </a:ext>
                  </a:extLst>
                </p:cNvPr>
                <p:cNvPicPr/>
                <p:nvPr/>
              </p:nvPicPr>
              <p:blipFill>
                <a:blip r:embed="rId9"/>
                <a:stretch>
                  <a:fillRect/>
                </a:stretch>
              </p:blipFill>
              <p:spPr>
                <a:xfrm>
                  <a:off x="6669190" y="528736"/>
                  <a:ext cx="1159560" cy="169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6EC86075-7D6C-48FC-B365-35E0239743E3}"/>
                    </a:ext>
                  </a:extLst>
                </p14:cNvPr>
                <p14:cNvContentPartPr/>
                <p14:nvPr/>
              </p14:nvContentPartPr>
              <p14:xfrm>
                <a:off x="7743070" y="499216"/>
                <a:ext cx="94680" cy="144000"/>
              </p14:xfrm>
            </p:contentPart>
          </mc:Choice>
          <mc:Fallback xmlns="">
            <p:pic>
              <p:nvPicPr>
                <p:cNvPr id="14" name="Ink 13">
                  <a:extLst>
                    <a:ext uri="{FF2B5EF4-FFF2-40B4-BE49-F238E27FC236}">
                      <a16:creationId xmlns:a16="http://schemas.microsoft.com/office/drawing/2014/main" id="{6EC86075-7D6C-48FC-B365-35E0239743E3}"/>
                    </a:ext>
                  </a:extLst>
                </p:cNvPr>
                <p:cNvPicPr/>
                <p:nvPr/>
              </p:nvPicPr>
              <p:blipFill>
                <a:blip r:embed="rId11"/>
                <a:stretch>
                  <a:fillRect/>
                </a:stretch>
              </p:blipFill>
              <p:spPr>
                <a:xfrm>
                  <a:off x="7734430" y="490576"/>
                  <a:ext cx="112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A277C70C-8B77-4817-8701-4A2EEC7B76AD}"/>
                    </a:ext>
                  </a:extLst>
                </p14:cNvPr>
                <p14:cNvContentPartPr/>
                <p14:nvPr/>
              </p14:nvContentPartPr>
              <p14:xfrm>
                <a:off x="7984270" y="442336"/>
                <a:ext cx="77760" cy="195480"/>
              </p14:xfrm>
            </p:contentPart>
          </mc:Choice>
          <mc:Fallback xmlns="">
            <p:pic>
              <p:nvPicPr>
                <p:cNvPr id="24" name="Ink 23">
                  <a:extLst>
                    <a:ext uri="{FF2B5EF4-FFF2-40B4-BE49-F238E27FC236}">
                      <a16:creationId xmlns:a16="http://schemas.microsoft.com/office/drawing/2014/main" id="{A277C70C-8B77-4817-8701-4A2EEC7B76AD}"/>
                    </a:ext>
                  </a:extLst>
                </p:cNvPr>
                <p:cNvPicPr/>
                <p:nvPr/>
              </p:nvPicPr>
              <p:blipFill>
                <a:blip r:embed="rId13"/>
                <a:stretch>
                  <a:fillRect/>
                </a:stretch>
              </p:blipFill>
              <p:spPr>
                <a:xfrm>
                  <a:off x="7975270" y="433696"/>
                  <a:ext cx="95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BF95C613-43B1-489B-B9AB-BEAE0E83B0A5}"/>
                    </a:ext>
                  </a:extLst>
                </p14:cNvPr>
                <p14:cNvContentPartPr/>
                <p14:nvPr/>
              </p14:nvContentPartPr>
              <p14:xfrm>
                <a:off x="7937470" y="407776"/>
                <a:ext cx="126000" cy="59760"/>
              </p14:xfrm>
            </p:contentPart>
          </mc:Choice>
          <mc:Fallback xmlns="">
            <p:pic>
              <p:nvPicPr>
                <p:cNvPr id="25" name="Ink 24">
                  <a:extLst>
                    <a:ext uri="{FF2B5EF4-FFF2-40B4-BE49-F238E27FC236}">
                      <a16:creationId xmlns:a16="http://schemas.microsoft.com/office/drawing/2014/main" id="{BF95C613-43B1-489B-B9AB-BEAE0E83B0A5}"/>
                    </a:ext>
                  </a:extLst>
                </p:cNvPr>
                <p:cNvPicPr/>
                <p:nvPr/>
              </p:nvPicPr>
              <p:blipFill>
                <a:blip r:embed="rId15"/>
                <a:stretch>
                  <a:fillRect/>
                </a:stretch>
              </p:blipFill>
              <p:spPr>
                <a:xfrm>
                  <a:off x="7928830" y="399136"/>
                  <a:ext cx="143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9A3DF0F5-4EFF-4345-BF1C-9C30412EFAA6}"/>
                    </a:ext>
                  </a:extLst>
                </p14:cNvPr>
                <p14:cNvContentPartPr/>
                <p14:nvPr/>
              </p14:nvContentPartPr>
              <p14:xfrm>
                <a:off x="7927390" y="451696"/>
                <a:ext cx="374040" cy="141120"/>
              </p14:xfrm>
            </p:contentPart>
          </mc:Choice>
          <mc:Fallback xmlns="">
            <p:pic>
              <p:nvPicPr>
                <p:cNvPr id="26" name="Ink 25">
                  <a:extLst>
                    <a:ext uri="{FF2B5EF4-FFF2-40B4-BE49-F238E27FC236}">
                      <a16:creationId xmlns:a16="http://schemas.microsoft.com/office/drawing/2014/main" id="{9A3DF0F5-4EFF-4345-BF1C-9C30412EFAA6}"/>
                    </a:ext>
                  </a:extLst>
                </p:cNvPr>
                <p:cNvPicPr/>
                <p:nvPr/>
              </p:nvPicPr>
              <p:blipFill>
                <a:blip r:embed="rId17"/>
                <a:stretch>
                  <a:fillRect/>
                </a:stretch>
              </p:blipFill>
              <p:spPr>
                <a:xfrm>
                  <a:off x="7918390" y="442696"/>
                  <a:ext cx="391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A80DB95D-F3CA-4AA9-A0BE-A8E16FA9A4ED}"/>
                    </a:ext>
                  </a:extLst>
                </p14:cNvPr>
                <p14:cNvContentPartPr/>
                <p14:nvPr/>
              </p14:nvContentPartPr>
              <p14:xfrm>
                <a:off x="8305390" y="407776"/>
                <a:ext cx="62640" cy="232560"/>
              </p14:xfrm>
            </p:contentPart>
          </mc:Choice>
          <mc:Fallback xmlns="">
            <p:pic>
              <p:nvPicPr>
                <p:cNvPr id="27" name="Ink 26">
                  <a:extLst>
                    <a:ext uri="{FF2B5EF4-FFF2-40B4-BE49-F238E27FC236}">
                      <a16:creationId xmlns:a16="http://schemas.microsoft.com/office/drawing/2014/main" id="{A80DB95D-F3CA-4AA9-A0BE-A8E16FA9A4ED}"/>
                    </a:ext>
                  </a:extLst>
                </p:cNvPr>
                <p:cNvPicPr/>
                <p:nvPr/>
              </p:nvPicPr>
              <p:blipFill>
                <a:blip r:embed="rId19"/>
                <a:stretch>
                  <a:fillRect/>
                </a:stretch>
              </p:blipFill>
              <p:spPr>
                <a:xfrm>
                  <a:off x="8296390" y="398776"/>
                  <a:ext cx="802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a:extLst>
                    <a:ext uri="{FF2B5EF4-FFF2-40B4-BE49-F238E27FC236}">
                      <a16:creationId xmlns:a16="http://schemas.microsoft.com/office/drawing/2014/main" id="{A3B05435-5F97-447C-B4A6-842FA75B8D60}"/>
                    </a:ext>
                  </a:extLst>
                </p14:cNvPr>
                <p14:cNvContentPartPr/>
                <p14:nvPr/>
              </p14:nvContentPartPr>
              <p14:xfrm>
                <a:off x="8408710" y="337576"/>
                <a:ext cx="245880" cy="147600"/>
              </p14:xfrm>
            </p:contentPart>
          </mc:Choice>
          <mc:Fallback xmlns="">
            <p:pic>
              <p:nvPicPr>
                <p:cNvPr id="28" name="Ink 27">
                  <a:extLst>
                    <a:ext uri="{FF2B5EF4-FFF2-40B4-BE49-F238E27FC236}">
                      <a16:creationId xmlns:a16="http://schemas.microsoft.com/office/drawing/2014/main" id="{A3B05435-5F97-447C-B4A6-842FA75B8D60}"/>
                    </a:ext>
                  </a:extLst>
                </p:cNvPr>
                <p:cNvPicPr/>
                <p:nvPr/>
              </p:nvPicPr>
              <p:blipFill>
                <a:blip r:embed="rId21"/>
                <a:stretch>
                  <a:fillRect/>
                </a:stretch>
              </p:blipFill>
              <p:spPr>
                <a:xfrm>
                  <a:off x="8400070" y="328576"/>
                  <a:ext cx="263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D7F650D1-9D93-4C48-B416-52C88B2349EC}"/>
                    </a:ext>
                  </a:extLst>
                </p14:cNvPr>
                <p14:cNvContentPartPr/>
                <p14:nvPr/>
              </p14:nvContentPartPr>
              <p14:xfrm>
                <a:off x="8674750" y="315256"/>
                <a:ext cx="54360" cy="107280"/>
              </p14:xfrm>
            </p:contentPart>
          </mc:Choice>
          <mc:Fallback xmlns="">
            <p:pic>
              <p:nvPicPr>
                <p:cNvPr id="29" name="Ink 28">
                  <a:extLst>
                    <a:ext uri="{FF2B5EF4-FFF2-40B4-BE49-F238E27FC236}">
                      <a16:creationId xmlns:a16="http://schemas.microsoft.com/office/drawing/2014/main" id="{D7F650D1-9D93-4C48-B416-52C88B2349EC}"/>
                    </a:ext>
                  </a:extLst>
                </p:cNvPr>
                <p:cNvPicPr/>
                <p:nvPr/>
              </p:nvPicPr>
              <p:blipFill>
                <a:blip r:embed="rId23"/>
                <a:stretch>
                  <a:fillRect/>
                </a:stretch>
              </p:blipFill>
              <p:spPr>
                <a:xfrm>
                  <a:off x="8665750" y="306616"/>
                  <a:ext cx="72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BE2B9A67-4DDD-451B-9891-B04049EB042E}"/>
                    </a:ext>
                  </a:extLst>
                </p14:cNvPr>
                <p14:cNvContentPartPr/>
                <p14:nvPr/>
              </p14:nvContentPartPr>
              <p14:xfrm>
                <a:off x="8770870" y="301216"/>
                <a:ext cx="24120" cy="75960"/>
              </p14:xfrm>
            </p:contentPart>
          </mc:Choice>
          <mc:Fallback xmlns="">
            <p:pic>
              <p:nvPicPr>
                <p:cNvPr id="30" name="Ink 29">
                  <a:extLst>
                    <a:ext uri="{FF2B5EF4-FFF2-40B4-BE49-F238E27FC236}">
                      <a16:creationId xmlns:a16="http://schemas.microsoft.com/office/drawing/2014/main" id="{BE2B9A67-4DDD-451B-9891-B04049EB042E}"/>
                    </a:ext>
                  </a:extLst>
                </p:cNvPr>
                <p:cNvPicPr/>
                <p:nvPr/>
              </p:nvPicPr>
              <p:blipFill>
                <a:blip r:embed="rId25"/>
                <a:stretch>
                  <a:fillRect/>
                </a:stretch>
              </p:blipFill>
              <p:spPr>
                <a:xfrm>
                  <a:off x="8762230" y="292576"/>
                  <a:ext cx="41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5FE672D4-87CC-4040-A223-182E6FBA55BC}"/>
                    </a:ext>
                  </a:extLst>
                </p14:cNvPr>
                <p14:cNvContentPartPr/>
                <p14:nvPr/>
              </p14:nvContentPartPr>
              <p14:xfrm>
                <a:off x="8845750" y="262336"/>
                <a:ext cx="55800" cy="132120"/>
              </p14:xfrm>
            </p:contentPart>
          </mc:Choice>
          <mc:Fallback xmlns="">
            <p:pic>
              <p:nvPicPr>
                <p:cNvPr id="35" name="Ink 34">
                  <a:extLst>
                    <a:ext uri="{FF2B5EF4-FFF2-40B4-BE49-F238E27FC236}">
                      <a16:creationId xmlns:a16="http://schemas.microsoft.com/office/drawing/2014/main" id="{5FE672D4-87CC-4040-A223-182E6FBA55BC}"/>
                    </a:ext>
                  </a:extLst>
                </p:cNvPr>
                <p:cNvPicPr/>
                <p:nvPr/>
              </p:nvPicPr>
              <p:blipFill>
                <a:blip r:embed="rId27"/>
                <a:stretch>
                  <a:fillRect/>
                </a:stretch>
              </p:blipFill>
              <p:spPr>
                <a:xfrm>
                  <a:off x="8836750" y="253336"/>
                  <a:ext cx="73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377A52C2-C70D-4813-8EAD-A2CE151F2E05}"/>
                    </a:ext>
                  </a:extLst>
                </p14:cNvPr>
                <p14:cNvContentPartPr/>
                <p14:nvPr/>
              </p14:nvContentPartPr>
              <p14:xfrm>
                <a:off x="8952670" y="260176"/>
                <a:ext cx="22680" cy="57240"/>
              </p14:xfrm>
            </p:contentPart>
          </mc:Choice>
          <mc:Fallback xmlns="">
            <p:pic>
              <p:nvPicPr>
                <p:cNvPr id="37" name="Ink 36">
                  <a:extLst>
                    <a:ext uri="{FF2B5EF4-FFF2-40B4-BE49-F238E27FC236}">
                      <a16:creationId xmlns:a16="http://schemas.microsoft.com/office/drawing/2014/main" id="{377A52C2-C70D-4813-8EAD-A2CE151F2E05}"/>
                    </a:ext>
                  </a:extLst>
                </p:cNvPr>
                <p:cNvPicPr/>
                <p:nvPr/>
              </p:nvPicPr>
              <p:blipFill>
                <a:blip r:embed="rId29"/>
                <a:stretch>
                  <a:fillRect/>
                </a:stretch>
              </p:blipFill>
              <p:spPr>
                <a:xfrm>
                  <a:off x="8944030" y="251176"/>
                  <a:ext cx="40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Ink 37">
                  <a:extLst>
                    <a:ext uri="{FF2B5EF4-FFF2-40B4-BE49-F238E27FC236}">
                      <a16:creationId xmlns:a16="http://schemas.microsoft.com/office/drawing/2014/main" id="{7CEF6B55-5226-4598-97DC-673126EAD3F3}"/>
                    </a:ext>
                  </a:extLst>
                </p14:cNvPr>
                <p14:cNvContentPartPr/>
                <p14:nvPr/>
              </p14:nvContentPartPr>
              <p14:xfrm>
                <a:off x="8923150" y="161896"/>
                <a:ext cx="360" cy="360"/>
              </p14:xfrm>
            </p:contentPart>
          </mc:Choice>
          <mc:Fallback xmlns="">
            <p:pic>
              <p:nvPicPr>
                <p:cNvPr id="38" name="Ink 37">
                  <a:extLst>
                    <a:ext uri="{FF2B5EF4-FFF2-40B4-BE49-F238E27FC236}">
                      <a16:creationId xmlns:a16="http://schemas.microsoft.com/office/drawing/2014/main" id="{7CEF6B55-5226-4598-97DC-673126EAD3F3}"/>
                    </a:ext>
                  </a:extLst>
                </p:cNvPr>
                <p:cNvPicPr/>
                <p:nvPr/>
              </p:nvPicPr>
              <p:blipFill>
                <a:blip r:embed="rId31"/>
                <a:stretch>
                  <a:fillRect/>
                </a:stretch>
              </p:blipFill>
              <p:spPr>
                <a:xfrm>
                  <a:off x="8914150" y="1532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Ink 38">
                  <a:extLst>
                    <a:ext uri="{FF2B5EF4-FFF2-40B4-BE49-F238E27FC236}">
                      <a16:creationId xmlns:a16="http://schemas.microsoft.com/office/drawing/2014/main" id="{8A82B470-FBC5-439D-B680-9AB94321A93B}"/>
                    </a:ext>
                  </a:extLst>
                </p14:cNvPr>
                <p14:cNvContentPartPr/>
                <p14:nvPr/>
              </p14:nvContentPartPr>
              <p14:xfrm>
                <a:off x="9018910" y="155056"/>
                <a:ext cx="303120" cy="466920"/>
              </p14:xfrm>
            </p:contentPart>
          </mc:Choice>
          <mc:Fallback xmlns="">
            <p:pic>
              <p:nvPicPr>
                <p:cNvPr id="39" name="Ink 38">
                  <a:extLst>
                    <a:ext uri="{FF2B5EF4-FFF2-40B4-BE49-F238E27FC236}">
                      <a16:creationId xmlns:a16="http://schemas.microsoft.com/office/drawing/2014/main" id="{8A82B470-FBC5-439D-B680-9AB94321A93B}"/>
                    </a:ext>
                  </a:extLst>
                </p:cNvPr>
                <p:cNvPicPr/>
                <p:nvPr/>
              </p:nvPicPr>
              <p:blipFill>
                <a:blip r:embed="rId33"/>
                <a:stretch>
                  <a:fillRect/>
                </a:stretch>
              </p:blipFill>
              <p:spPr>
                <a:xfrm>
                  <a:off x="9009910" y="146416"/>
                  <a:ext cx="32076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Ink 40">
                  <a:extLst>
                    <a:ext uri="{FF2B5EF4-FFF2-40B4-BE49-F238E27FC236}">
                      <a16:creationId xmlns:a16="http://schemas.microsoft.com/office/drawing/2014/main" id="{0859FCF0-6262-42E2-9E83-8B50703D21F4}"/>
                    </a:ext>
                  </a:extLst>
                </p14:cNvPr>
                <p14:cNvContentPartPr/>
                <p14:nvPr/>
              </p14:nvContentPartPr>
              <p14:xfrm>
                <a:off x="7801750" y="799096"/>
                <a:ext cx="100800" cy="189720"/>
              </p14:xfrm>
            </p:contentPart>
          </mc:Choice>
          <mc:Fallback xmlns="">
            <p:pic>
              <p:nvPicPr>
                <p:cNvPr id="41" name="Ink 40">
                  <a:extLst>
                    <a:ext uri="{FF2B5EF4-FFF2-40B4-BE49-F238E27FC236}">
                      <a16:creationId xmlns:a16="http://schemas.microsoft.com/office/drawing/2014/main" id="{0859FCF0-6262-42E2-9E83-8B50703D21F4}"/>
                    </a:ext>
                  </a:extLst>
                </p:cNvPr>
                <p:cNvPicPr/>
                <p:nvPr/>
              </p:nvPicPr>
              <p:blipFill>
                <a:blip r:embed="rId35"/>
                <a:stretch>
                  <a:fillRect/>
                </a:stretch>
              </p:blipFill>
              <p:spPr>
                <a:xfrm>
                  <a:off x="7793110" y="790096"/>
                  <a:ext cx="118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Ink 41">
                  <a:extLst>
                    <a:ext uri="{FF2B5EF4-FFF2-40B4-BE49-F238E27FC236}">
                      <a16:creationId xmlns:a16="http://schemas.microsoft.com/office/drawing/2014/main" id="{43248750-D0B0-4F92-81D5-D76105E678AA}"/>
                    </a:ext>
                  </a:extLst>
                </p14:cNvPr>
                <p14:cNvContentPartPr/>
                <p14:nvPr/>
              </p14:nvContentPartPr>
              <p14:xfrm>
                <a:off x="7771510" y="786496"/>
                <a:ext cx="344520" cy="157320"/>
              </p14:xfrm>
            </p:contentPart>
          </mc:Choice>
          <mc:Fallback xmlns="">
            <p:pic>
              <p:nvPicPr>
                <p:cNvPr id="42" name="Ink 41">
                  <a:extLst>
                    <a:ext uri="{FF2B5EF4-FFF2-40B4-BE49-F238E27FC236}">
                      <a16:creationId xmlns:a16="http://schemas.microsoft.com/office/drawing/2014/main" id="{43248750-D0B0-4F92-81D5-D76105E678AA}"/>
                    </a:ext>
                  </a:extLst>
                </p:cNvPr>
                <p:cNvPicPr/>
                <p:nvPr/>
              </p:nvPicPr>
              <p:blipFill>
                <a:blip r:embed="rId37"/>
                <a:stretch>
                  <a:fillRect/>
                </a:stretch>
              </p:blipFill>
              <p:spPr>
                <a:xfrm>
                  <a:off x="7762870" y="777856"/>
                  <a:ext cx="362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7" name="Ink 46">
                  <a:extLst>
                    <a:ext uri="{FF2B5EF4-FFF2-40B4-BE49-F238E27FC236}">
                      <a16:creationId xmlns:a16="http://schemas.microsoft.com/office/drawing/2014/main" id="{56B04727-8812-4303-9A99-D4DAEE0F5E59}"/>
                    </a:ext>
                  </a:extLst>
                </p14:cNvPr>
                <p14:cNvContentPartPr/>
                <p14:nvPr/>
              </p14:nvContentPartPr>
              <p14:xfrm>
                <a:off x="8216830" y="642856"/>
                <a:ext cx="342720" cy="185400"/>
              </p14:xfrm>
            </p:contentPart>
          </mc:Choice>
          <mc:Fallback xmlns="">
            <p:pic>
              <p:nvPicPr>
                <p:cNvPr id="47" name="Ink 46">
                  <a:extLst>
                    <a:ext uri="{FF2B5EF4-FFF2-40B4-BE49-F238E27FC236}">
                      <a16:creationId xmlns:a16="http://schemas.microsoft.com/office/drawing/2014/main" id="{56B04727-8812-4303-9A99-D4DAEE0F5E59}"/>
                    </a:ext>
                  </a:extLst>
                </p:cNvPr>
                <p:cNvPicPr/>
                <p:nvPr/>
              </p:nvPicPr>
              <p:blipFill>
                <a:blip r:embed="rId39"/>
                <a:stretch>
                  <a:fillRect/>
                </a:stretch>
              </p:blipFill>
              <p:spPr>
                <a:xfrm>
                  <a:off x="8207830" y="634216"/>
                  <a:ext cx="360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8" name="Ink 47">
                  <a:extLst>
                    <a:ext uri="{FF2B5EF4-FFF2-40B4-BE49-F238E27FC236}">
                      <a16:creationId xmlns:a16="http://schemas.microsoft.com/office/drawing/2014/main" id="{093A11DA-B778-4622-BDD5-48559D9F1CBA}"/>
                    </a:ext>
                  </a:extLst>
                </p14:cNvPr>
                <p14:cNvContentPartPr/>
                <p14:nvPr/>
              </p14:nvContentPartPr>
              <p14:xfrm>
                <a:off x="8581150" y="516856"/>
                <a:ext cx="144000" cy="203400"/>
              </p14:xfrm>
            </p:contentPart>
          </mc:Choice>
          <mc:Fallback xmlns="">
            <p:pic>
              <p:nvPicPr>
                <p:cNvPr id="48" name="Ink 47">
                  <a:extLst>
                    <a:ext uri="{FF2B5EF4-FFF2-40B4-BE49-F238E27FC236}">
                      <a16:creationId xmlns:a16="http://schemas.microsoft.com/office/drawing/2014/main" id="{093A11DA-B778-4622-BDD5-48559D9F1CBA}"/>
                    </a:ext>
                  </a:extLst>
                </p:cNvPr>
                <p:cNvPicPr/>
                <p:nvPr/>
              </p:nvPicPr>
              <p:blipFill>
                <a:blip r:embed="rId41"/>
                <a:stretch>
                  <a:fillRect/>
                </a:stretch>
              </p:blipFill>
              <p:spPr>
                <a:xfrm>
                  <a:off x="8572510" y="508216"/>
                  <a:ext cx="1616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9" name="Ink 48">
                  <a:extLst>
                    <a:ext uri="{FF2B5EF4-FFF2-40B4-BE49-F238E27FC236}">
                      <a16:creationId xmlns:a16="http://schemas.microsoft.com/office/drawing/2014/main" id="{97ADCE54-2271-441F-9331-157B5E120422}"/>
                    </a:ext>
                  </a:extLst>
                </p14:cNvPr>
                <p14:cNvContentPartPr/>
                <p14:nvPr/>
              </p14:nvContentPartPr>
              <p14:xfrm>
                <a:off x="8834950" y="443416"/>
                <a:ext cx="36360" cy="312840"/>
              </p14:xfrm>
            </p:contentPart>
          </mc:Choice>
          <mc:Fallback xmlns="">
            <p:pic>
              <p:nvPicPr>
                <p:cNvPr id="49" name="Ink 48">
                  <a:extLst>
                    <a:ext uri="{FF2B5EF4-FFF2-40B4-BE49-F238E27FC236}">
                      <a16:creationId xmlns:a16="http://schemas.microsoft.com/office/drawing/2014/main" id="{97ADCE54-2271-441F-9331-157B5E120422}"/>
                    </a:ext>
                  </a:extLst>
                </p:cNvPr>
                <p:cNvPicPr/>
                <p:nvPr/>
              </p:nvPicPr>
              <p:blipFill>
                <a:blip r:embed="rId43"/>
                <a:stretch>
                  <a:fillRect/>
                </a:stretch>
              </p:blipFill>
              <p:spPr>
                <a:xfrm>
                  <a:off x="8826310" y="434776"/>
                  <a:ext cx="540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0" name="Ink 49">
                  <a:extLst>
                    <a:ext uri="{FF2B5EF4-FFF2-40B4-BE49-F238E27FC236}">
                      <a16:creationId xmlns:a16="http://schemas.microsoft.com/office/drawing/2014/main" id="{5E240F32-BD4B-4960-A4CD-854D5D3AF7C0}"/>
                    </a:ext>
                  </a:extLst>
                </p14:cNvPr>
                <p14:cNvContentPartPr/>
                <p14:nvPr/>
              </p14:nvContentPartPr>
              <p14:xfrm>
                <a:off x="8765470" y="486616"/>
                <a:ext cx="288000" cy="149760"/>
              </p14:xfrm>
            </p:contentPart>
          </mc:Choice>
          <mc:Fallback xmlns="">
            <p:pic>
              <p:nvPicPr>
                <p:cNvPr id="50" name="Ink 49">
                  <a:extLst>
                    <a:ext uri="{FF2B5EF4-FFF2-40B4-BE49-F238E27FC236}">
                      <a16:creationId xmlns:a16="http://schemas.microsoft.com/office/drawing/2014/main" id="{5E240F32-BD4B-4960-A4CD-854D5D3AF7C0}"/>
                    </a:ext>
                  </a:extLst>
                </p:cNvPr>
                <p:cNvPicPr/>
                <p:nvPr/>
              </p:nvPicPr>
              <p:blipFill>
                <a:blip r:embed="rId45"/>
                <a:stretch>
                  <a:fillRect/>
                </a:stretch>
              </p:blipFill>
              <p:spPr>
                <a:xfrm>
                  <a:off x="8756830" y="477616"/>
                  <a:ext cx="305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 name="Ink 50">
                  <a:extLst>
                    <a:ext uri="{FF2B5EF4-FFF2-40B4-BE49-F238E27FC236}">
                      <a16:creationId xmlns:a16="http://schemas.microsoft.com/office/drawing/2014/main" id="{21D4EEBF-7B14-4EFE-91C1-B4E2616C9473}"/>
                    </a:ext>
                  </a:extLst>
                </p14:cNvPr>
                <p14:cNvContentPartPr/>
                <p14:nvPr/>
              </p14:nvContentPartPr>
              <p14:xfrm>
                <a:off x="9180910" y="430096"/>
                <a:ext cx="127080" cy="100440"/>
              </p14:xfrm>
            </p:contentPart>
          </mc:Choice>
          <mc:Fallback xmlns="">
            <p:pic>
              <p:nvPicPr>
                <p:cNvPr id="51" name="Ink 50">
                  <a:extLst>
                    <a:ext uri="{FF2B5EF4-FFF2-40B4-BE49-F238E27FC236}">
                      <a16:creationId xmlns:a16="http://schemas.microsoft.com/office/drawing/2014/main" id="{21D4EEBF-7B14-4EFE-91C1-B4E2616C9473}"/>
                    </a:ext>
                  </a:extLst>
                </p:cNvPr>
                <p:cNvPicPr/>
                <p:nvPr/>
              </p:nvPicPr>
              <p:blipFill>
                <a:blip r:embed="rId47"/>
                <a:stretch>
                  <a:fillRect/>
                </a:stretch>
              </p:blipFill>
              <p:spPr>
                <a:xfrm>
                  <a:off x="9171910" y="421456"/>
                  <a:ext cx="144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2" name="Ink 51">
                  <a:extLst>
                    <a:ext uri="{FF2B5EF4-FFF2-40B4-BE49-F238E27FC236}">
                      <a16:creationId xmlns:a16="http://schemas.microsoft.com/office/drawing/2014/main" id="{98E2F793-2D62-4B15-ABB4-7E871CF29BA9}"/>
                    </a:ext>
                  </a:extLst>
                </p14:cNvPr>
                <p14:cNvContentPartPr/>
                <p14:nvPr/>
              </p14:nvContentPartPr>
              <p14:xfrm>
                <a:off x="9368110" y="331456"/>
                <a:ext cx="47880" cy="133200"/>
              </p14:xfrm>
            </p:contentPart>
          </mc:Choice>
          <mc:Fallback xmlns="">
            <p:pic>
              <p:nvPicPr>
                <p:cNvPr id="52" name="Ink 51">
                  <a:extLst>
                    <a:ext uri="{FF2B5EF4-FFF2-40B4-BE49-F238E27FC236}">
                      <a16:creationId xmlns:a16="http://schemas.microsoft.com/office/drawing/2014/main" id="{98E2F793-2D62-4B15-ABB4-7E871CF29BA9}"/>
                    </a:ext>
                  </a:extLst>
                </p:cNvPr>
                <p:cNvPicPr/>
                <p:nvPr/>
              </p:nvPicPr>
              <p:blipFill>
                <a:blip r:embed="rId49"/>
                <a:stretch>
                  <a:fillRect/>
                </a:stretch>
              </p:blipFill>
              <p:spPr>
                <a:xfrm>
                  <a:off x="9359470" y="322816"/>
                  <a:ext cx="65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3" name="Ink 52">
                  <a:extLst>
                    <a:ext uri="{FF2B5EF4-FFF2-40B4-BE49-F238E27FC236}">
                      <a16:creationId xmlns:a16="http://schemas.microsoft.com/office/drawing/2014/main" id="{27A1B49E-CAFF-490B-B35A-C9F98100B6B9}"/>
                    </a:ext>
                  </a:extLst>
                </p14:cNvPr>
                <p14:cNvContentPartPr/>
                <p14:nvPr/>
              </p14:nvContentPartPr>
              <p14:xfrm>
                <a:off x="9462070" y="243616"/>
                <a:ext cx="105120" cy="185400"/>
              </p14:xfrm>
            </p:contentPart>
          </mc:Choice>
          <mc:Fallback xmlns="">
            <p:pic>
              <p:nvPicPr>
                <p:cNvPr id="53" name="Ink 52">
                  <a:extLst>
                    <a:ext uri="{FF2B5EF4-FFF2-40B4-BE49-F238E27FC236}">
                      <a16:creationId xmlns:a16="http://schemas.microsoft.com/office/drawing/2014/main" id="{27A1B49E-CAFF-490B-B35A-C9F98100B6B9}"/>
                    </a:ext>
                  </a:extLst>
                </p:cNvPr>
                <p:cNvPicPr/>
                <p:nvPr/>
              </p:nvPicPr>
              <p:blipFill>
                <a:blip r:embed="rId51"/>
                <a:stretch>
                  <a:fillRect/>
                </a:stretch>
              </p:blipFill>
              <p:spPr>
                <a:xfrm>
                  <a:off x="9453430" y="234976"/>
                  <a:ext cx="122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4" name="Ink 53">
                  <a:extLst>
                    <a:ext uri="{FF2B5EF4-FFF2-40B4-BE49-F238E27FC236}">
                      <a16:creationId xmlns:a16="http://schemas.microsoft.com/office/drawing/2014/main" id="{96E60165-86A3-4BFD-BE03-2D0893306B2A}"/>
                    </a:ext>
                  </a:extLst>
                </p14:cNvPr>
                <p14:cNvContentPartPr/>
                <p14:nvPr/>
              </p14:nvContentPartPr>
              <p14:xfrm>
                <a:off x="9413110" y="193216"/>
                <a:ext cx="565920" cy="359640"/>
              </p14:xfrm>
            </p:contentPart>
          </mc:Choice>
          <mc:Fallback xmlns="">
            <p:pic>
              <p:nvPicPr>
                <p:cNvPr id="54" name="Ink 53">
                  <a:extLst>
                    <a:ext uri="{FF2B5EF4-FFF2-40B4-BE49-F238E27FC236}">
                      <a16:creationId xmlns:a16="http://schemas.microsoft.com/office/drawing/2014/main" id="{96E60165-86A3-4BFD-BE03-2D0893306B2A}"/>
                    </a:ext>
                  </a:extLst>
                </p:cNvPr>
                <p:cNvPicPr/>
                <p:nvPr/>
              </p:nvPicPr>
              <p:blipFill>
                <a:blip r:embed="rId53"/>
                <a:stretch>
                  <a:fillRect/>
                </a:stretch>
              </p:blipFill>
              <p:spPr>
                <a:xfrm>
                  <a:off x="9404110" y="184216"/>
                  <a:ext cx="58356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6" name="Ink 55">
                  <a:extLst>
                    <a:ext uri="{FF2B5EF4-FFF2-40B4-BE49-F238E27FC236}">
                      <a16:creationId xmlns:a16="http://schemas.microsoft.com/office/drawing/2014/main" id="{B65AD8A1-54CB-48E4-90C1-5BE878DEC6B9}"/>
                    </a:ext>
                  </a:extLst>
                </p14:cNvPr>
                <p14:cNvContentPartPr/>
                <p14:nvPr/>
              </p14:nvContentPartPr>
              <p14:xfrm>
                <a:off x="8052670" y="803776"/>
                <a:ext cx="907920" cy="363600"/>
              </p14:xfrm>
            </p:contentPart>
          </mc:Choice>
          <mc:Fallback xmlns="">
            <p:pic>
              <p:nvPicPr>
                <p:cNvPr id="56" name="Ink 55">
                  <a:extLst>
                    <a:ext uri="{FF2B5EF4-FFF2-40B4-BE49-F238E27FC236}">
                      <a16:creationId xmlns:a16="http://schemas.microsoft.com/office/drawing/2014/main" id="{B65AD8A1-54CB-48E4-90C1-5BE878DEC6B9}"/>
                    </a:ext>
                  </a:extLst>
                </p:cNvPr>
                <p:cNvPicPr/>
                <p:nvPr/>
              </p:nvPicPr>
              <p:blipFill>
                <a:blip r:embed="rId55"/>
                <a:stretch>
                  <a:fillRect/>
                </a:stretch>
              </p:blipFill>
              <p:spPr>
                <a:xfrm>
                  <a:off x="8043670" y="795136"/>
                  <a:ext cx="9255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8" name="Ink 57">
                  <a:extLst>
                    <a:ext uri="{FF2B5EF4-FFF2-40B4-BE49-F238E27FC236}">
                      <a16:creationId xmlns:a16="http://schemas.microsoft.com/office/drawing/2014/main" id="{52419133-50A5-43D0-8671-5609669227C7}"/>
                    </a:ext>
                  </a:extLst>
                </p14:cNvPr>
                <p14:cNvContentPartPr/>
                <p14:nvPr/>
              </p14:nvContentPartPr>
              <p14:xfrm>
                <a:off x="9052030" y="789376"/>
                <a:ext cx="64080" cy="20880"/>
              </p14:xfrm>
            </p:contentPart>
          </mc:Choice>
          <mc:Fallback xmlns="">
            <p:pic>
              <p:nvPicPr>
                <p:cNvPr id="58" name="Ink 57">
                  <a:extLst>
                    <a:ext uri="{FF2B5EF4-FFF2-40B4-BE49-F238E27FC236}">
                      <a16:creationId xmlns:a16="http://schemas.microsoft.com/office/drawing/2014/main" id="{52419133-50A5-43D0-8671-5609669227C7}"/>
                    </a:ext>
                  </a:extLst>
                </p:cNvPr>
                <p:cNvPicPr/>
                <p:nvPr/>
              </p:nvPicPr>
              <p:blipFill>
                <a:blip r:embed="rId57"/>
                <a:stretch>
                  <a:fillRect/>
                </a:stretch>
              </p:blipFill>
              <p:spPr>
                <a:xfrm>
                  <a:off x="9043390" y="780736"/>
                  <a:ext cx="81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9" name="Ink 58">
                  <a:extLst>
                    <a:ext uri="{FF2B5EF4-FFF2-40B4-BE49-F238E27FC236}">
                      <a16:creationId xmlns:a16="http://schemas.microsoft.com/office/drawing/2014/main" id="{9EA1AA71-F8EC-49C3-BF84-0A6ED3B8B4A5}"/>
                    </a:ext>
                  </a:extLst>
                </p14:cNvPr>
                <p14:cNvContentPartPr/>
                <p14:nvPr/>
              </p14:nvContentPartPr>
              <p14:xfrm>
                <a:off x="9262990" y="684976"/>
                <a:ext cx="122760" cy="117720"/>
              </p14:xfrm>
            </p:contentPart>
          </mc:Choice>
          <mc:Fallback xmlns="">
            <p:pic>
              <p:nvPicPr>
                <p:cNvPr id="59" name="Ink 58">
                  <a:extLst>
                    <a:ext uri="{FF2B5EF4-FFF2-40B4-BE49-F238E27FC236}">
                      <a16:creationId xmlns:a16="http://schemas.microsoft.com/office/drawing/2014/main" id="{9EA1AA71-F8EC-49C3-BF84-0A6ED3B8B4A5}"/>
                    </a:ext>
                  </a:extLst>
                </p:cNvPr>
                <p:cNvPicPr/>
                <p:nvPr/>
              </p:nvPicPr>
              <p:blipFill>
                <a:blip r:embed="rId59"/>
                <a:stretch>
                  <a:fillRect/>
                </a:stretch>
              </p:blipFill>
              <p:spPr>
                <a:xfrm>
                  <a:off x="9253990" y="676336"/>
                  <a:ext cx="140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Ink 59">
                  <a:extLst>
                    <a:ext uri="{FF2B5EF4-FFF2-40B4-BE49-F238E27FC236}">
                      <a16:creationId xmlns:a16="http://schemas.microsoft.com/office/drawing/2014/main" id="{0FDBE8DB-542E-4B91-BEDF-422C1908B6BA}"/>
                    </a:ext>
                  </a:extLst>
                </p14:cNvPr>
                <p14:cNvContentPartPr/>
                <p14:nvPr/>
              </p14:nvContentPartPr>
              <p14:xfrm>
                <a:off x="9493030" y="612976"/>
                <a:ext cx="94320" cy="122760"/>
              </p14:xfrm>
            </p:contentPart>
          </mc:Choice>
          <mc:Fallback xmlns="">
            <p:pic>
              <p:nvPicPr>
                <p:cNvPr id="60" name="Ink 59">
                  <a:extLst>
                    <a:ext uri="{FF2B5EF4-FFF2-40B4-BE49-F238E27FC236}">
                      <a16:creationId xmlns:a16="http://schemas.microsoft.com/office/drawing/2014/main" id="{0FDBE8DB-542E-4B91-BEDF-422C1908B6BA}"/>
                    </a:ext>
                  </a:extLst>
                </p:cNvPr>
                <p:cNvPicPr/>
                <p:nvPr/>
              </p:nvPicPr>
              <p:blipFill>
                <a:blip r:embed="rId61"/>
                <a:stretch>
                  <a:fillRect/>
                </a:stretch>
              </p:blipFill>
              <p:spPr>
                <a:xfrm>
                  <a:off x="9484030" y="604336"/>
                  <a:ext cx="111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Ink 60">
                  <a:extLst>
                    <a:ext uri="{FF2B5EF4-FFF2-40B4-BE49-F238E27FC236}">
                      <a16:creationId xmlns:a16="http://schemas.microsoft.com/office/drawing/2014/main" id="{22930EE1-4EF4-4F94-8023-52E3D52281A5}"/>
                    </a:ext>
                  </a:extLst>
                </p14:cNvPr>
                <p14:cNvContentPartPr/>
                <p14:nvPr/>
              </p14:nvContentPartPr>
              <p14:xfrm>
                <a:off x="9587350" y="483016"/>
                <a:ext cx="272160" cy="216720"/>
              </p14:xfrm>
            </p:contentPart>
          </mc:Choice>
          <mc:Fallback xmlns="">
            <p:pic>
              <p:nvPicPr>
                <p:cNvPr id="61" name="Ink 60">
                  <a:extLst>
                    <a:ext uri="{FF2B5EF4-FFF2-40B4-BE49-F238E27FC236}">
                      <a16:creationId xmlns:a16="http://schemas.microsoft.com/office/drawing/2014/main" id="{22930EE1-4EF4-4F94-8023-52E3D52281A5}"/>
                    </a:ext>
                  </a:extLst>
                </p:cNvPr>
                <p:cNvPicPr/>
                <p:nvPr/>
              </p:nvPicPr>
              <p:blipFill>
                <a:blip r:embed="rId63"/>
                <a:stretch>
                  <a:fillRect/>
                </a:stretch>
              </p:blipFill>
              <p:spPr>
                <a:xfrm>
                  <a:off x="9578710" y="474016"/>
                  <a:ext cx="2898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2" name="Ink 61">
                  <a:extLst>
                    <a:ext uri="{FF2B5EF4-FFF2-40B4-BE49-F238E27FC236}">
                      <a16:creationId xmlns:a16="http://schemas.microsoft.com/office/drawing/2014/main" id="{C94DEE02-7741-49A2-83B7-7E15A77C7BDA}"/>
                    </a:ext>
                  </a:extLst>
                </p14:cNvPr>
                <p14:cNvContentPartPr/>
                <p14:nvPr/>
              </p14:nvContentPartPr>
              <p14:xfrm>
                <a:off x="9734230" y="552496"/>
                <a:ext cx="82080" cy="51120"/>
              </p14:xfrm>
            </p:contentPart>
          </mc:Choice>
          <mc:Fallback xmlns="">
            <p:pic>
              <p:nvPicPr>
                <p:cNvPr id="62" name="Ink 61">
                  <a:extLst>
                    <a:ext uri="{FF2B5EF4-FFF2-40B4-BE49-F238E27FC236}">
                      <a16:creationId xmlns:a16="http://schemas.microsoft.com/office/drawing/2014/main" id="{C94DEE02-7741-49A2-83B7-7E15A77C7BDA}"/>
                    </a:ext>
                  </a:extLst>
                </p:cNvPr>
                <p:cNvPicPr/>
                <p:nvPr/>
              </p:nvPicPr>
              <p:blipFill>
                <a:blip r:embed="rId65"/>
                <a:stretch>
                  <a:fillRect/>
                </a:stretch>
              </p:blipFill>
              <p:spPr>
                <a:xfrm>
                  <a:off x="9725230" y="543856"/>
                  <a:ext cx="99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3" name="Ink 62">
                  <a:extLst>
                    <a:ext uri="{FF2B5EF4-FFF2-40B4-BE49-F238E27FC236}">
                      <a16:creationId xmlns:a16="http://schemas.microsoft.com/office/drawing/2014/main" id="{62316B25-C2DF-48B3-BCDF-179819745051}"/>
                    </a:ext>
                  </a:extLst>
                </p14:cNvPr>
                <p14:cNvContentPartPr/>
                <p14:nvPr/>
              </p14:nvContentPartPr>
              <p14:xfrm>
                <a:off x="9865630" y="538096"/>
                <a:ext cx="13680" cy="79560"/>
              </p14:xfrm>
            </p:contentPart>
          </mc:Choice>
          <mc:Fallback xmlns="">
            <p:pic>
              <p:nvPicPr>
                <p:cNvPr id="63" name="Ink 62">
                  <a:extLst>
                    <a:ext uri="{FF2B5EF4-FFF2-40B4-BE49-F238E27FC236}">
                      <a16:creationId xmlns:a16="http://schemas.microsoft.com/office/drawing/2014/main" id="{62316B25-C2DF-48B3-BCDF-179819745051}"/>
                    </a:ext>
                  </a:extLst>
                </p:cNvPr>
                <p:cNvPicPr/>
                <p:nvPr/>
              </p:nvPicPr>
              <p:blipFill>
                <a:blip r:embed="rId67"/>
                <a:stretch>
                  <a:fillRect/>
                </a:stretch>
              </p:blipFill>
              <p:spPr>
                <a:xfrm>
                  <a:off x="9856630" y="529096"/>
                  <a:ext cx="31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4" name="Ink 63">
                  <a:extLst>
                    <a:ext uri="{FF2B5EF4-FFF2-40B4-BE49-F238E27FC236}">
                      <a16:creationId xmlns:a16="http://schemas.microsoft.com/office/drawing/2014/main" id="{BBC104C7-ED63-453F-9040-582D96E16C62}"/>
                    </a:ext>
                  </a:extLst>
                </p14:cNvPr>
                <p14:cNvContentPartPr/>
                <p14:nvPr/>
              </p14:nvContentPartPr>
              <p14:xfrm>
                <a:off x="9881830" y="431536"/>
                <a:ext cx="5040" cy="7560"/>
              </p14:xfrm>
            </p:contentPart>
          </mc:Choice>
          <mc:Fallback xmlns="">
            <p:pic>
              <p:nvPicPr>
                <p:cNvPr id="64" name="Ink 63">
                  <a:extLst>
                    <a:ext uri="{FF2B5EF4-FFF2-40B4-BE49-F238E27FC236}">
                      <a16:creationId xmlns:a16="http://schemas.microsoft.com/office/drawing/2014/main" id="{BBC104C7-ED63-453F-9040-582D96E16C62}"/>
                    </a:ext>
                  </a:extLst>
                </p:cNvPr>
                <p:cNvPicPr/>
                <p:nvPr/>
              </p:nvPicPr>
              <p:blipFill>
                <a:blip r:embed="rId69"/>
                <a:stretch>
                  <a:fillRect/>
                </a:stretch>
              </p:blipFill>
              <p:spPr>
                <a:xfrm>
                  <a:off x="9873190" y="422536"/>
                  <a:ext cx="22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5" name="Ink 64">
                  <a:extLst>
                    <a:ext uri="{FF2B5EF4-FFF2-40B4-BE49-F238E27FC236}">
                      <a16:creationId xmlns:a16="http://schemas.microsoft.com/office/drawing/2014/main" id="{037F22DF-E3DA-4123-98D2-53405BD2B796}"/>
                    </a:ext>
                  </a:extLst>
                </p14:cNvPr>
                <p14:cNvContentPartPr/>
                <p14:nvPr/>
              </p14:nvContentPartPr>
              <p14:xfrm>
                <a:off x="9966430" y="443416"/>
                <a:ext cx="132120" cy="133920"/>
              </p14:xfrm>
            </p:contentPart>
          </mc:Choice>
          <mc:Fallback xmlns="">
            <p:pic>
              <p:nvPicPr>
                <p:cNvPr id="65" name="Ink 64">
                  <a:extLst>
                    <a:ext uri="{FF2B5EF4-FFF2-40B4-BE49-F238E27FC236}">
                      <a16:creationId xmlns:a16="http://schemas.microsoft.com/office/drawing/2014/main" id="{037F22DF-E3DA-4123-98D2-53405BD2B796}"/>
                    </a:ext>
                  </a:extLst>
                </p:cNvPr>
                <p:cNvPicPr/>
                <p:nvPr/>
              </p:nvPicPr>
              <p:blipFill>
                <a:blip r:embed="rId71"/>
                <a:stretch>
                  <a:fillRect/>
                </a:stretch>
              </p:blipFill>
              <p:spPr>
                <a:xfrm>
                  <a:off x="9957430" y="434776"/>
                  <a:ext cx="149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6" name="Ink 65">
                  <a:extLst>
                    <a:ext uri="{FF2B5EF4-FFF2-40B4-BE49-F238E27FC236}">
                      <a16:creationId xmlns:a16="http://schemas.microsoft.com/office/drawing/2014/main" id="{66CAF6ED-8F48-44AD-8AC1-8B218AE17D72}"/>
                    </a:ext>
                  </a:extLst>
                </p14:cNvPr>
                <p14:cNvContentPartPr/>
                <p14:nvPr/>
              </p14:nvContentPartPr>
              <p14:xfrm>
                <a:off x="10060390" y="366736"/>
                <a:ext cx="24480" cy="10080"/>
              </p14:xfrm>
            </p:contentPart>
          </mc:Choice>
          <mc:Fallback xmlns="">
            <p:pic>
              <p:nvPicPr>
                <p:cNvPr id="66" name="Ink 65">
                  <a:extLst>
                    <a:ext uri="{FF2B5EF4-FFF2-40B4-BE49-F238E27FC236}">
                      <a16:creationId xmlns:a16="http://schemas.microsoft.com/office/drawing/2014/main" id="{66CAF6ED-8F48-44AD-8AC1-8B218AE17D72}"/>
                    </a:ext>
                  </a:extLst>
                </p:cNvPr>
                <p:cNvPicPr/>
                <p:nvPr/>
              </p:nvPicPr>
              <p:blipFill>
                <a:blip r:embed="rId73"/>
                <a:stretch>
                  <a:fillRect/>
                </a:stretch>
              </p:blipFill>
              <p:spPr>
                <a:xfrm>
                  <a:off x="10051750" y="357736"/>
                  <a:ext cx="42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7" name="Ink 66">
                  <a:extLst>
                    <a:ext uri="{FF2B5EF4-FFF2-40B4-BE49-F238E27FC236}">
                      <a16:creationId xmlns:a16="http://schemas.microsoft.com/office/drawing/2014/main" id="{C73BF6F4-493D-49D6-BAFA-771DD8944FA2}"/>
                    </a:ext>
                  </a:extLst>
                </p14:cNvPr>
                <p14:cNvContentPartPr/>
                <p14:nvPr/>
              </p14:nvContentPartPr>
              <p14:xfrm>
                <a:off x="10138150" y="420016"/>
                <a:ext cx="43920" cy="104400"/>
              </p14:xfrm>
            </p:contentPart>
          </mc:Choice>
          <mc:Fallback xmlns="">
            <p:pic>
              <p:nvPicPr>
                <p:cNvPr id="67" name="Ink 66">
                  <a:extLst>
                    <a:ext uri="{FF2B5EF4-FFF2-40B4-BE49-F238E27FC236}">
                      <a16:creationId xmlns:a16="http://schemas.microsoft.com/office/drawing/2014/main" id="{C73BF6F4-493D-49D6-BAFA-771DD8944FA2}"/>
                    </a:ext>
                  </a:extLst>
                </p:cNvPr>
                <p:cNvPicPr/>
                <p:nvPr/>
              </p:nvPicPr>
              <p:blipFill>
                <a:blip r:embed="rId75"/>
                <a:stretch>
                  <a:fillRect/>
                </a:stretch>
              </p:blipFill>
              <p:spPr>
                <a:xfrm>
                  <a:off x="10129150" y="411016"/>
                  <a:ext cx="61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8" name="Ink 67">
                  <a:extLst>
                    <a:ext uri="{FF2B5EF4-FFF2-40B4-BE49-F238E27FC236}">
                      <a16:creationId xmlns:a16="http://schemas.microsoft.com/office/drawing/2014/main" id="{6DD3CD01-3B21-4142-B594-12558C7DE3FD}"/>
                    </a:ext>
                  </a:extLst>
                </p14:cNvPr>
                <p14:cNvContentPartPr/>
                <p14:nvPr/>
              </p14:nvContentPartPr>
              <p14:xfrm>
                <a:off x="10256230" y="350536"/>
                <a:ext cx="195480" cy="133920"/>
              </p14:xfrm>
            </p:contentPart>
          </mc:Choice>
          <mc:Fallback xmlns="">
            <p:pic>
              <p:nvPicPr>
                <p:cNvPr id="68" name="Ink 67">
                  <a:extLst>
                    <a:ext uri="{FF2B5EF4-FFF2-40B4-BE49-F238E27FC236}">
                      <a16:creationId xmlns:a16="http://schemas.microsoft.com/office/drawing/2014/main" id="{6DD3CD01-3B21-4142-B594-12558C7DE3FD}"/>
                    </a:ext>
                  </a:extLst>
                </p:cNvPr>
                <p:cNvPicPr/>
                <p:nvPr/>
              </p:nvPicPr>
              <p:blipFill>
                <a:blip r:embed="rId77"/>
                <a:stretch>
                  <a:fillRect/>
                </a:stretch>
              </p:blipFill>
              <p:spPr>
                <a:xfrm>
                  <a:off x="10247230" y="341896"/>
                  <a:ext cx="213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9" name="Ink 68">
                  <a:extLst>
                    <a:ext uri="{FF2B5EF4-FFF2-40B4-BE49-F238E27FC236}">
                      <a16:creationId xmlns:a16="http://schemas.microsoft.com/office/drawing/2014/main" id="{F8DC4535-23F3-4D9D-BBE0-0F5B565896FD}"/>
                    </a:ext>
                  </a:extLst>
                </p14:cNvPr>
                <p14:cNvContentPartPr/>
                <p14:nvPr/>
              </p14:nvContentPartPr>
              <p14:xfrm>
                <a:off x="10537030" y="258376"/>
                <a:ext cx="138600" cy="326880"/>
              </p14:xfrm>
            </p:contentPart>
          </mc:Choice>
          <mc:Fallback xmlns="">
            <p:pic>
              <p:nvPicPr>
                <p:cNvPr id="69" name="Ink 68">
                  <a:extLst>
                    <a:ext uri="{FF2B5EF4-FFF2-40B4-BE49-F238E27FC236}">
                      <a16:creationId xmlns:a16="http://schemas.microsoft.com/office/drawing/2014/main" id="{F8DC4535-23F3-4D9D-BBE0-0F5B565896FD}"/>
                    </a:ext>
                  </a:extLst>
                </p:cNvPr>
                <p:cNvPicPr/>
                <p:nvPr/>
              </p:nvPicPr>
              <p:blipFill>
                <a:blip r:embed="rId79"/>
                <a:stretch>
                  <a:fillRect/>
                </a:stretch>
              </p:blipFill>
              <p:spPr>
                <a:xfrm>
                  <a:off x="10528390" y="249736"/>
                  <a:ext cx="1562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1" name="Ink 70">
                  <a:extLst>
                    <a:ext uri="{FF2B5EF4-FFF2-40B4-BE49-F238E27FC236}">
                      <a16:creationId xmlns:a16="http://schemas.microsoft.com/office/drawing/2014/main" id="{EC5DD402-3FBF-4711-98A1-FEB427121C40}"/>
                    </a:ext>
                  </a:extLst>
                </p14:cNvPr>
                <p14:cNvContentPartPr/>
                <p14:nvPr/>
              </p14:nvContentPartPr>
              <p14:xfrm>
                <a:off x="8572870" y="1140016"/>
                <a:ext cx="120960" cy="58680"/>
              </p14:xfrm>
            </p:contentPart>
          </mc:Choice>
          <mc:Fallback xmlns="">
            <p:pic>
              <p:nvPicPr>
                <p:cNvPr id="71" name="Ink 70">
                  <a:extLst>
                    <a:ext uri="{FF2B5EF4-FFF2-40B4-BE49-F238E27FC236}">
                      <a16:creationId xmlns:a16="http://schemas.microsoft.com/office/drawing/2014/main" id="{EC5DD402-3FBF-4711-98A1-FEB427121C40}"/>
                    </a:ext>
                  </a:extLst>
                </p:cNvPr>
                <p:cNvPicPr/>
                <p:nvPr/>
              </p:nvPicPr>
              <p:blipFill>
                <a:blip r:embed="rId81"/>
                <a:stretch>
                  <a:fillRect/>
                </a:stretch>
              </p:blipFill>
              <p:spPr>
                <a:xfrm>
                  <a:off x="8564230" y="1131376"/>
                  <a:ext cx="138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2" name="Ink 71">
                  <a:extLst>
                    <a:ext uri="{FF2B5EF4-FFF2-40B4-BE49-F238E27FC236}">
                      <a16:creationId xmlns:a16="http://schemas.microsoft.com/office/drawing/2014/main" id="{B99D708F-FC4E-46E3-8EA9-EEEE563996A6}"/>
                    </a:ext>
                  </a:extLst>
                </p14:cNvPr>
                <p14:cNvContentPartPr/>
                <p14:nvPr/>
              </p14:nvContentPartPr>
              <p14:xfrm>
                <a:off x="8632270" y="1167376"/>
                <a:ext cx="19800" cy="138600"/>
              </p14:xfrm>
            </p:contentPart>
          </mc:Choice>
          <mc:Fallback xmlns="">
            <p:pic>
              <p:nvPicPr>
                <p:cNvPr id="72" name="Ink 71">
                  <a:extLst>
                    <a:ext uri="{FF2B5EF4-FFF2-40B4-BE49-F238E27FC236}">
                      <a16:creationId xmlns:a16="http://schemas.microsoft.com/office/drawing/2014/main" id="{B99D708F-FC4E-46E3-8EA9-EEEE563996A6}"/>
                    </a:ext>
                  </a:extLst>
                </p:cNvPr>
                <p:cNvPicPr/>
                <p:nvPr/>
              </p:nvPicPr>
              <p:blipFill>
                <a:blip r:embed="rId83"/>
                <a:stretch>
                  <a:fillRect/>
                </a:stretch>
              </p:blipFill>
              <p:spPr>
                <a:xfrm>
                  <a:off x="8623630" y="1158376"/>
                  <a:ext cx="37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3" name="Ink 72">
                  <a:extLst>
                    <a:ext uri="{FF2B5EF4-FFF2-40B4-BE49-F238E27FC236}">
                      <a16:creationId xmlns:a16="http://schemas.microsoft.com/office/drawing/2014/main" id="{9679F595-95CC-4341-BDD2-86C16CE842B9}"/>
                    </a:ext>
                  </a:extLst>
                </p14:cNvPr>
                <p14:cNvContentPartPr/>
                <p14:nvPr/>
              </p14:nvContentPartPr>
              <p14:xfrm>
                <a:off x="8717230" y="1147216"/>
                <a:ext cx="85680" cy="130680"/>
              </p14:xfrm>
            </p:contentPart>
          </mc:Choice>
          <mc:Fallback xmlns="">
            <p:pic>
              <p:nvPicPr>
                <p:cNvPr id="73" name="Ink 72">
                  <a:extLst>
                    <a:ext uri="{FF2B5EF4-FFF2-40B4-BE49-F238E27FC236}">
                      <a16:creationId xmlns:a16="http://schemas.microsoft.com/office/drawing/2014/main" id="{9679F595-95CC-4341-BDD2-86C16CE842B9}"/>
                    </a:ext>
                  </a:extLst>
                </p:cNvPr>
                <p:cNvPicPr/>
                <p:nvPr/>
              </p:nvPicPr>
              <p:blipFill>
                <a:blip r:embed="rId85"/>
                <a:stretch>
                  <a:fillRect/>
                </a:stretch>
              </p:blipFill>
              <p:spPr>
                <a:xfrm>
                  <a:off x="8708230" y="1138576"/>
                  <a:ext cx="103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4" name="Ink 73">
                  <a:extLst>
                    <a:ext uri="{FF2B5EF4-FFF2-40B4-BE49-F238E27FC236}">
                      <a16:creationId xmlns:a16="http://schemas.microsoft.com/office/drawing/2014/main" id="{02A84344-AA39-42FC-ABE1-2C1475E98DD0}"/>
                    </a:ext>
                  </a:extLst>
                </p14:cNvPr>
                <p14:cNvContentPartPr/>
                <p14:nvPr/>
              </p14:nvContentPartPr>
              <p14:xfrm>
                <a:off x="8830270" y="1131736"/>
                <a:ext cx="113760" cy="113400"/>
              </p14:xfrm>
            </p:contentPart>
          </mc:Choice>
          <mc:Fallback xmlns="">
            <p:pic>
              <p:nvPicPr>
                <p:cNvPr id="74" name="Ink 73">
                  <a:extLst>
                    <a:ext uri="{FF2B5EF4-FFF2-40B4-BE49-F238E27FC236}">
                      <a16:creationId xmlns:a16="http://schemas.microsoft.com/office/drawing/2014/main" id="{02A84344-AA39-42FC-ABE1-2C1475E98DD0}"/>
                    </a:ext>
                  </a:extLst>
                </p:cNvPr>
                <p:cNvPicPr/>
                <p:nvPr/>
              </p:nvPicPr>
              <p:blipFill>
                <a:blip r:embed="rId87"/>
                <a:stretch>
                  <a:fillRect/>
                </a:stretch>
              </p:blipFill>
              <p:spPr>
                <a:xfrm>
                  <a:off x="8821630" y="1122736"/>
                  <a:ext cx="131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5" name="Ink 74">
                  <a:extLst>
                    <a:ext uri="{FF2B5EF4-FFF2-40B4-BE49-F238E27FC236}">
                      <a16:creationId xmlns:a16="http://schemas.microsoft.com/office/drawing/2014/main" id="{0F4AC72E-E397-4742-B92E-361368984477}"/>
                    </a:ext>
                  </a:extLst>
                </p14:cNvPr>
                <p14:cNvContentPartPr/>
                <p14:nvPr/>
              </p14:nvContentPartPr>
              <p14:xfrm>
                <a:off x="8985430" y="1000336"/>
                <a:ext cx="316800" cy="196920"/>
              </p14:xfrm>
            </p:contentPart>
          </mc:Choice>
          <mc:Fallback xmlns="">
            <p:pic>
              <p:nvPicPr>
                <p:cNvPr id="75" name="Ink 74">
                  <a:extLst>
                    <a:ext uri="{FF2B5EF4-FFF2-40B4-BE49-F238E27FC236}">
                      <a16:creationId xmlns:a16="http://schemas.microsoft.com/office/drawing/2014/main" id="{0F4AC72E-E397-4742-B92E-361368984477}"/>
                    </a:ext>
                  </a:extLst>
                </p:cNvPr>
                <p:cNvPicPr/>
                <p:nvPr/>
              </p:nvPicPr>
              <p:blipFill>
                <a:blip r:embed="rId89"/>
                <a:stretch>
                  <a:fillRect/>
                </a:stretch>
              </p:blipFill>
              <p:spPr>
                <a:xfrm>
                  <a:off x="8976430" y="991696"/>
                  <a:ext cx="3344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6" name="Ink 75">
                  <a:extLst>
                    <a:ext uri="{FF2B5EF4-FFF2-40B4-BE49-F238E27FC236}">
                      <a16:creationId xmlns:a16="http://schemas.microsoft.com/office/drawing/2014/main" id="{2B6DA334-493B-440E-84FD-62E8313A11A0}"/>
                    </a:ext>
                  </a:extLst>
                </p14:cNvPr>
                <p14:cNvContentPartPr/>
                <p14:nvPr/>
              </p14:nvContentPartPr>
              <p14:xfrm>
                <a:off x="9329590" y="977296"/>
                <a:ext cx="150480" cy="101880"/>
              </p14:xfrm>
            </p:contentPart>
          </mc:Choice>
          <mc:Fallback xmlns="">
            <p:pic>
              <p:nvPicPr>
                <p:cNvPr id="76" name="Ink 75">
                  <a:extLst>
                    <a:ext uri="{FF2B5EF4-FFF2-40B4-BE49-F238E27FC236}">
                      <a16:creationId xmlns:a16="http://schemas.microsoft.com/office/drawing/2014/main" id="{2B6DA334-493B-440E-84FD-62E8313A11A0}"/>
                    </a:ext>
                  </a:extLst>
                </p:cNvPr>
                <p:cNvPicPr/>
                <p:nvPr/>
              </p:nvPicPr>
              <p:blipFill>
                <a:blip r:embed="rId91"/>
                <a:stretch>
                  <a:fillRect/>
                </a:stretch>
              </p:blipFill>
              <p:spPr>
                <a:xfrm>
                  <a:off x="9320590" y="968656"/>
                  <a:ext cx="168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7" name="Ink 76">
                  <a:extLst>
                    <a:ext uri="{FF2B5EF4-FFF2-40B4-BE49-F238E27FC236}">
                      <a16:creationId xmlns:a16="http://schemas.microsoft.com/office/drawing/2014/main" id="{D65590A5-32EB-4DA5-BFB0-32AD3110878A}"/>
                    </a:ext>
                  </a:extLst>
                </p14:cNvPr>
                <p14:cNvContentPartPr/>
                <p14:nvPr/>
              </p14:nvContentPartPr>
              <p14:xfrm>
                <a:off x="9463870" y="884056"/>
                <a:ext cx="36000" cy="84960"/>
              </p14:xfrm>
            </p:contentPart>
          </mc:Choice>
          <mc:Fallback xmlns="">
            <p:pic>
              <p:nvPicPr>
                <p:cNvPr id="77" name="Ink 76">
                  <a:extLst>
                    <a:ext uri="{FF2B5EF4-FFF2-40B4-BE49-F238E27FC236}">
                      <a16:creationId xmlns:a16="http://schemas.microsoft.com/office/drawing/2014/main" id="{D65590A5-32EB-4DA5-BFB0-32AD3110878A}"/>
                    </a:ext>
                  </a:extLst>
                </p:cNvPr>
                <p:cNvPicPr/>
                <p:nvPr/>
              </p:nvPicPr>
              <p:blipFill>
                <a:blip r:embed="rId93"/>
                <a:stretch>
                  <a:fillRect/>
                </a:stretch>
              </p:blipFill>
              <p:spPr>
                <a:xfrm>
                  <a:off x="9455230" y="875056"/>
                  <a:ext cx="53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8" name="Ink 77">
                  <a:extLst>
                    <a:ext uri="{FF2B5EF4-FFF2-40B4-BE49-F238E27FC236}">
                      <a16:creationId xmlns:a16="http://schemas.microsoft.com/office/drawing/2014/main" id="{E996D4D7-5D47-45FF-9399-B60DBD87D10F}"/>
                    </a:ext>
                  </a:extLst>
                </p14:cNvPr>
                <p14:cNvContentPartPr/>
                <p14:nvPr/>
              </p14:nvContentPartPr>
              <p14:xfrm>
                <a:off x="9552790" y="897376"/>
                <a:ext cx="56520" cy="145800"/>
              </p14:xfrm>
            </p:contentPart>
          </mc:Choice>
          <mc:Fallback xmlns="">
            <p:pic>
              <p:nvPicPr>
                <p:cNvPr id="78" name="Ink 77">
                  <a:extLst>
                    <a:ext uri="{FF2B5EF4-FFF2-40B4-BE49-F238E27FC236}">
                      <a16:creationId xmlns:a16="http://schemas.microsoft.com/office/drawing/2014/main" id="{E996D4D7-5D47-45FF-9399-B60DBD87D10F}"/>
                    </a:ext>
                  </a:extLst>
                </p:cNvPr>
                <p:cNvPicPr/>
                <p:nvPr/>
              </p:nvPicPr>
              <p:blipFill>
                <a:blip r:embed="rId95"/>
                <a:stretch>
                  <a:fillRect/>
                </a:stretch>
              </p:blipFill>
              <p:spPr>
                <a:xfrm>
                  <a:off x="9544150" y="888736"/>
                  <a:ext cx="74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9" name="Ink 78">
                  <a:extLst>
                    <a:ext uri="{FF2B5EF4-FFF2-40B4-BE49-F238E27FC236}">
                      <a16:creationId xmlns:a16="http://schemas.microsoft.com/office/drawing/2014/main" id="{2D51ABB0-6DD3-47FE-B00E-F0E93CC81237}"/>
                    </a:ext>
                  </a:extLst>
                </p14:cNvPr>
                <p14:cNvContentPartPr/>
                <p14:nvPr/>
              </p14:nvContentPartPr>
              <p14:xfrm>
                <a:off x="9799030" y="719176"/>
                <a:ext cx="514080" cy="246240"/>
              </p14:xfrm>
            </p:contentPart>
          </mc:Choice>
          <mc:Fallback xmlns="">
            <p:pic>
              <p:nvPicPr>
                <p:cNvPr id="79" name="Ink 78">
                  <a:extLst>
                    <a:ext uri="{FF2B5EF4-FFF2-40B4-BE49-F238E27FC236}">
                      <a16:creationId xmlns:a16="http://schemas.microsoft.com/office/drawing/2014/main" id="{2D51ABB0-6DD3-47FE-B00E-F0E93CC81237}"/>
                    </a:ext>
                  </a:extLst>
                </p:cNvPr>
                <p:cNvPicPr/>
                <p:nvPr/>
              </p:nvPicPr>
              <p:blipFill>
                <a:blip r:embed="rId97"/>
                <a:stretch>
                  <a:fillRect/>
                </a:stretch>
              </p:blipFill>
              <p:spPr>
                <a:xfrm>
                  <a:off x="9790030" y="710176"/>
                  <a:ext cx="5317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0" name="Ink 79">
                  <a:extLst>
                    <a:ext uri="{FF2B5EF4-FFF2-40B4-BE49-F238E27FC236}">
                      <a16:creationId xmlns:a16="http://schemas.microsoft.com/office/drawing/2014/main" id="{AD7683A2-F36F-4B3E-868F-22863DA0EDD2}"/>
                    </a:ext>
                  </a:extLst>
                </p14:cNvPr>
                <p14:cNvContentPartPr/>
                <p14:nvPr/>
              </p14:nvContentPartPr>
              <p14:xfrm>
                <a:off x="10318510" y="615136"/>
                <a:ext cx="258480" cy="174240"/>
              </p14:xfrm>
            </p:contentPart>
          </mc:Choice>
          <mc:Fallback xmlns="">
            <p:pic>
              <p:nvPicPr>
                <p:cNvPr id="80" name="Ink 79">
                  <a:extLst>
                    <a:ext uri="{FF2B5EF4-FFF2-40B4-BE49-F238E27FC236}">
                      <a16:creationId xmlns:a16="http://schemas.microsoft.com/office/drawing/2014/main" id="{AD7683A2-F36F-4B3E-868F-22863DA0EDD2}"/>
                    </a:ext>
                  </a:extLst>
                </p:cNvPr>
                <p:cNvPicPr/>
                <p:nvPr/>
              </p:nvPicPr>
              <p:blipFill>
                <a:blip r:embed="rId99"/>
                <a:stretch>
                  <a:fillRect/>
                </a:stretch>
              </p:blipFill>
              <p:spPr>
                <a:xfrm>
                  <a:off x="10309510" y="606136"/>
                  <a:ext cx="2761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1" name="Ink 80">
                  <a:extLst>
                    <a:ext uri="{FF2B5EF4-FFF2-40B4-BE49-F238E27FC236}">
                      <a16:creationId xmlns:a16="http://schemas.microsoft.com/office/drawing/2014/main" id="{D22D2763-9E6D-40B6-9C96-408731C492CE}"/>
                    </a:ext>
                  </a:extLst>
                </p14:cNvPr>
                <p14:cNvContentPartPr/>
                <p14:nvPr/>
              </p14:nvContentPartPr>
              <p14:xfrm>
                <a:off x="10607950" y="518656"/>
                <a:ext cx="360" cy="360"/>
              </p14:xfrm>
            </p:contentPart>
          </mc:Choice>
          <mc:Fallback xmlns="">
            <p:pic>
              <p:nvPicPr>
                <p:cNvPr id="81" name="Ink 80">
                  <a:extLst>
                    <a:ext uri="{FF2B5EF4-FFF2-40B4-BE49-F238E27FC236}">
                      <a16:creationId xmlns:a16="http://schemas.microsoft.com/office/drawing/2014/main" id="{D22D2763-9E6D-40B6-9C96-408731C492CE}"/>
                    </a:ext>
                  </a:extLst>
                </p:cNvPr>
                <p:cNvPicPr/>
                <p:nvPr/>
              </p:nvPicPr>
              <p:blipFill>
                <a:blip r:embed="rId31"/>
                <a:stretch>
                  <a:fillRect/>
                </a:stretch>
              </p:blipFill>
              <p:spPr>
                <a:xfrm>
                  <a:off x="10599310" y="5100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2" name="Ink 81">
                  <a:extLst>
                    <a:ext uri="{FF2B5EF4-FFF2-40B4-BE49-F238E27FC236}">
                      <a16:creationId xmlns:a16="http://schemas.microsoft.com/office/drawing/2014/main" id="{8EE5B672-8CAA-49E9-AE85-EF4A3DC9258B}"/>
                    </a:ext>
                  </a:extLst>
                </p14:cNvPr>
                <p14:cNvContentPartPr/>
                <p14:nvPr/>
              </p14:nvContentPartPr>
              <p14:xfrm>
                <a:off x="10602550" y="557896"/>
                <a:ext cx="69480" cy="138240"/>
              </p14:xfrm>
            </p:contentPart>
          </mc:Choice>
          <mc:Fallback xmlns="">
            <p:pic>
              <p:nvPicPr>
                <p:cNvPr id="82" name="Ink 81">
                  <a:extLst>
                    <a:ext uri="{FF2B5EF4-FFF2-40B4-BE49-F238E27FC236}">
                      <a16:creationId xmlns:a16="http://schemas.microsoft.com/office/drawing/2014/main" id="{8EE5B672-8CAA-49E9-AE85-EF4A3DC9258B}"/>
                    </a:ext>
                  </a:extLst>
                </p:cNvPr>
                <p:cNvPicPr/>
                <p:nvPr/>
              </p:nvPicPr>
              <p:blipFill>
                <a:blip r:embed="rId102"/>
                <a:stretch>
                  <a:fillRect/>
                </a:stretch>
              </p:blipFill>
              <p:spPr>
                <a:xfrm>
                  <a:off x="10593910" y="548896"/>
                  <a:ext cx="87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3" name="Ink 82">
                  <a:extLst>
                    <a:ext uri="{FF2B5EF4-FFF2-40B4-BE49-F238E27FC236}">
                      <a16:creationId xmlns:a16="http://schemas.microsoft.com/office/drawing/2014/main" id="{384C3ED1-D035-4041-B2CF-78A056F8DF97}"/>
                    </a:ext>
                  </a:extLst>
                </p14:cNvPr>
                <p14:cNvContentPartPr/>
                <p14:nvPr/>
              </p14:nvContentPartPr>
              <p14:xfrm>
                <a:off x="10715230" y="473296"/>
                <a:ext cx="89280" cy="176040"/>
              </p14:xfrm>
            </p:contentPart>
          </mc:Choice>
          <mc:Fallback xmlns="">
            <p:pic>
              <p:nvPicPr>
                <p:cNvPr id="83" name="Ink 82">
                  <a:extLst>
                    <a:ext uri="{FF2B5EF4-FFF2-40B4-BE49-F238E27FC236}">
                      <a16:creationId xmlns:a16="http://schemas.microsoft.com/office/drawing/2014/main" id="{384C3ED1-D035-4041-B2CF-78A056F8DF97}"/>
                    </a:ext>
                  </a:extLst>
                </p:cNvPr>
                <p:cNvPicPr/>
                <p:nvPr/>
              </p:nvPicPr>
              <p:blipFill>
                <a:blip r:embed="rId104"/>
                <a:stretch>
                  <a:fillRect/>
                </a:stretch>
              </p:blipFill>
              <p:spPr>
                <a:xfrm>
                  <a:off x="10706590" y="464296"/>
                  <a:ext cx="106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Ink 83">
                  <a:extLst>
                    <a:ext uri="{FF2B5EF4-FFF2-40B4-BE49-F238E27FC236}">
                      <a16:creationId xmlns:a16="http://schemas.microsoft.com/office/drawing/2014/main" id="{D629657F-BE60-4D28-8A56-4D171128F847}"/>
                    </a:ext>
                  </a:extLst>
                </p14:cNvPr>
                <p14:cNvContentPartPr/>
                <p14:nvPr/>
              </p14:nvContentPartPr>
              <p14:xfrm>
                <a:off x="10624870" y="480856"/>
                <a:ext cx="231840" cy="128520"/>
              </p14:xfrm>
            </p:contentPart>
          </mc:Choice>
          <mc:Fallback xmlns="">
            <p:pic>
              <p:nvPicPr>
                <p:cNvPr id="84" name="Ink 83">
                  <a:extLst>
                    <a:ext uri="{FF2B5EF4-FFF2-40B4-BE49-F238E27FC236}">
                      <a16:creationId xmlns:a16="http://schemas.microsoft.com/office/drawing/2014/main" id="{D629657F-BE60-4D28-8A56-4D171128F847}"/>
                    </a:ext>
                  </a:extLst>
                </p:cNvPr>
                <p:cNvPicPr/>
                <p:nvPr/>
              </p:nvPicPr>
              <p:blipFill>
                <a:blip r:embed="rId106"/>
                <a:stretch>
                  <a:fillRect/>
                </a:stretch>
              </p:blipFill>
              <p:spPr>
                <a:xfrm>
                  <a:off x="10616230" y="471856"/>
                  <a:ext cx="249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5" name="Ink 84">
                  <a:extLst>
                    <a:ext uri="{FF2B5EF4-FFF2-40B4-BE49-F238E27FC236}">
                      <a16:creationId xmlns:a16="http://schemas.microsoft.com/office/drawing/2014/main" id="{9F1AF7A8-8DF9-46FB-B27D-AFA043250E4E}"/>
                    </a:ext>
                  </a:extLst>
                </p14:cNvPr>
                <p14:cNvContentPartPr/>
                <p14:nvPr/>
              </p14:nvContentPartPr>
              <p14:xfrm>
                <a:off x="10915030" y="311656"/>
                <a:ext cx="199800" cy="261720"/>
              </p14:xfrm>
            </p:contentPart>
          </mc:Choice>
          <mc:Fallback xmlns="">
            <p:pic>
              <p:nvPicPr>
                <p:cNvPr id="85" name="Ink 84">
                  <a:extLst>
                    <a:ext uri="{FF2B5EF4-FFF2-40B4-BE49-F238E27FC236}">
                      <a16:creationId xmlns:a16="http://schemas.microsoft.com/office/drawing/2014/main" id="{9F1AF7A8-8DF9-46FB-B27D-AFA043250E4E}"/>
                    </a:ext>
                  </a:extLst>
                </p:cNvPr>
                <p:cNvPicPr/>
                <p:nvPr/>
              </p:nvPicPr>
              <p:blipFill>
                <a:blip r:embed="rId108"/>
                <a:stretch>
                  <a:fillRect/>
                </a:stretch>
              </p:blipFill>
              <p:spPr>
                <a:xfrm>
                  <a:off x="10906030" y="302656"/>
                  <a:ext cx="2174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6" name="Ink 85">
                  <a:extLst>
                    <a:ext uri="{FF2B5EF4-FFF2-40B4-BE49-F238E27FC236}">
                      <a16:creationId xmlns:a16="http://schemas.microsoft.com/office/drawing/2014/main" id="{1CE81848-1F97-4097-94B3-6555E8A69976}"/>
                    </a:ext>
                  </a:extLst>
                </p14:cNvPr>
                <p14:cNvContentPartPr/>
                <p14:nvPr/>
              </p14:nvContentPartPr>
              <p14:xfrm>
                <a:off x="10975870" y="363496"/>
                <a:ext cx="131760" cy="73800"/>
              </p14:xfrm>
            </p:contentPart>
          </mc:Choice>
          <mc:Fallback xmlns="">
            <p:pic>
              <p:nvPicPr>
                <p:cNvPr id="86" name="Ink 85">
                  <a:extLst>
                    <a:ext uri="{FF2B5EF4-FFF2-40B4-BE49-F238E27FC236}">
                      <a16:creationId xmlns:a16="http://schemas.microsoft.com/office/drawing/2014/main" id="{1CE81848-1F97-4097-94B3-6555E8A69976}"/>
                    </a:ext>
                  </a:extLst>
                </p:cNvPr>
                <p:cNvPicPr/>
                <p:nvPr/>
              </p:nvPicPr>
              <p:blipFill>
                <a:blip r:embed="rId110"/>
                <a:stretch>
                  <a:fillRect/>
                </a:stretch>
              </p:blipFill>
              <p:spPr>
                <a:xfrm>
                  <a:off x="10966870" y="354856"/>
                  <a:ext cx="149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7" name="Ink 86">
                  <a:extLst>
                    <a:ext uri="{FF2B5EF4-FFF2-40B4-BE49-F238E27FC236}">
                      <a16:creationId xmlns:a16="http://schemas.microsoft.com/office/drawing/2014/main" id="{FB1475BC-4D4A-4DFA-8292-CA41FBF755B6}"/>
                    </a:ext>
                  </a:extLst>
                </p14:cNvPr>
                <p14:cNvContentPartPr/>
                <p14:nvPr/>
              </p14:nvContentPartPr>
              <p14:xfrm>
                <a:off x="11111950" y="312736"/>
                <a:ext cx="333360" cy="151560"/>
              </p14:xfrm>
            </p:contentPart>
          </mc:Choice>
          <mc:Fallback xmlns="">
            <p:pic>
              <p:nvPicPr>
                <p:cNvPr id="87" name="Ink 86">
                  <a:extLst>
                    <a:ext uri="{FF2B5EF4-FFF2-40B4-BE49-F238E27FC236}">
                      <a16:creationId xmlns:a16="http://schemas.microsoft.com/office/drawing/2014/main" id="{FB1475BC-4D4A-4DFA-8292-CA41FBF755B6}"/>
                    </a:ext>
                  </a:extLst>
                </p:cNvPr>
                <p:cNvPicPr/>
                <p:nvPr/>
              </p:nvPicPr>
              <p:blipFill>
                <a:blip r:embed="rId112"/>
                <a:stretch>
                  <a:fillRect/>
                </a:stretch>
              </p:blipFill>
              <p:spPr>
                <a:xfrm>
                  <a:off x="11103310" y="303736"/>
                  <a:ext cx="351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8" name="Ink 87">
                  <a:extLst>
                    <a:ext uri="{FF2B5EF4-FFF2-40B4-BE49-F238E27FC236}">
                      <a16:creationId xmlns:a16="http://schemas.microsoft.com/office/drawing/2014/main" id="{EFC762F8-3589-4A9D-9E0C-B7446B5B5356}"/>
                    </a:ext>
                  </a:extLst>
                </p14:cNvPr>
                <p14:cNvContentPartPr/>
                <p14:nvPr/>
              </p14:nvContentPartPr>
              <p14:xfrm>
                <a:off x="11100070" y="244336"/>
                <a:ext cx="3960" cy="3240"/>
              </p14:xfrm>
            </p:contentPart>
          </mc:Choice>
          <mc:Fallback xmlns="">
            <p:pic>
              <p:nvPicPr>
                <p:cNvPr id="88" name="Ink 87">
                  <a:extLst>
                    <a:ext uri="{FF2B5EF4-FFF2-40B4-BE49-F238E27FC236}">
                      <a16:creationId xmlns:a16="http://schemas.microsoft.com/office/drawing/2014/main" id="{EFC762F8-3589-4A9D-9E0C-B7446B5B5356}"/>
                    </a:ext>
                  </a:extLst>
                </p:cNvPr>
                <p:cNvPicPr/>
                <p:nvPr/>
              </p:nvPicPr>
              <p:blipFill>
                <a:blip r:embed="rId114"/>
                <a:stretch>
                  <a:fillRect/>
                </a:stretch>
              </p:blipFill>
              <p:spPr>
                <a:xfrm>
                  <a:off x="11091070" y="235336"/>
                  <a:ext cx="21600" cy="2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91" name="Ink 90">
                <a:extLst>
                  <a:ext uri="{FF2B5EF4-FFF2-40B4-BE49-F238E27FC236}">
                    <a16:creationId xmlns:a16="http://schemas.microsoft.com/office/drawing/2014/main" id="{BC56CC73-E0D4-443D-921A-379067F5E739}"/>
                  </a:ext>
                </a:extLst>
              </p14:cNvPr>
              <p14:cNvContentPartPr/>
              <p14:nvPr/>
            </p14:nvContentPartPr>
            <p14:xfrm>
              <a:off x="4597390" y="3038296"/>
              <a:ext cx="2322000" cy="54000"/>
            </p14:xfrm>
          </p:contentPart>
        </mc:Choice>
        <mc:Fallback xmlns="">
          <p:pic>
            <p:nvPicPr>
              <p:cNvPr id="91" name="Ink 90">
                <a:extLst>
                  <a:ext uri="{FF2B5EF4-FFF2-40B4-BE49-F238E27FC236}">
                    <a16:creationId xmlns:a16="http://schemas.microsoft.com/office/drawing/2014/main" id="{BC56CC73-E0D4-443D-921A-379067F5E739}"/>
                  </a:ext>
                </a:extLst>
              </p:cNvPr>
              <p:cNvPicPr/>
              <p:nvPr/>
            </p:nvPicPr>
            <p:blipFill>
              <a:blip r:embed="rId116"/>
              <a:stretch>
                <a:fillRect/>
              </a:stretch>
            </p:blipFill>
            <p:spPr>
              <a:xfrm>
                <a:off x="4561390" y="2966296"/>
                <a:ext cx="2393640" cy="197640"/>
              </a:xfrm>
              <a:prstGeom prst="rect">
                <a:avLst/>
              </a:prstGeom>
            </p:spPr>
          </p:pic>
        </mc:Fallback>
      </mc:AlternateContent>
      <p:grpSp>
        <p:nvGrpSpPr>
          <p:cNvPr id="139" name="Group 138">
            <a:extLst>
              <a:ext uri="{FF2B5EF4-FFF2-40B4-BE49-F238E27FC236}">
                <a16:creationId xmlns:a16="http://schemas.microsoft.com/office/drawing/2014/main" id="{2BF69012-0267-4F34-9243-D34A32B074F6}"/>
              </a:ext>
            </a:extLst>
          </p:cNvPr>
          <p:cNvGrpSpPr/>
          <p:nvPr/>
        </p:nvGrpSpPr>
        <p:grpSpPr>
          <a:xfrm>
            <a:off x="6991030" y="1551856"/>
            <a:ext cx="4756320" cy="1807560"/>
            <a:chOff x="6991030" y="1551856"/>
            <a:chExt cx="4756320" cy="1807560"/>
          </a:xfrm>
        </p:grpSpPr>
        <mc:AlternateContent xmlns:mc="http://schemas.openxmlformats.org/markup-compatibility/2006" xmlns:p14="http://schemas.microsoft.com/office/powerpoint/2010/main">
          <mc:Choice Requires="p14">
            <p:contentPart p14:bwMode="auto" r:id="rId117">
              <p14:nvContentPartPr>
                <p14:cNvPr id="92" name="Ink 91">
                  <a:extLst>
                    <a:ext uri="{FF2B5EF4-FFF2-40B4-BE49-F238E27FC236}">
                      <a16:creationId xmlns:a16="http://schemas.microsoft.com/office/drawing/2014/main" id="{98507588-CF2F-4D33-B00C-143430B7359D}"/>
                    </a:ext>
                  </a:extLst>
                </p14:cNvPr>
                <p14:cNvContentPartPr/>
                <p14:nvPr/>
              </p14:nvContentPartPr>
              <p14:xfrm>
                <a:off x="6991030" y="2488216"/>
                <a:ext cx="2851200" cy="569520"/>
              </p14:xfrm>
            </p:contentPart>
          </mc:Choice>
          <mc:Fallback xmlns="">
            <p:pic>
              <p:nvPicPr>
                <p:cNvPr id="92" name="Ink 91">
                  <a:extLst>
                    <a:ext uri="{FF2B5EF4-FFF2-40B4-BE49-F238E27FC236}">
                      <a16:creationId xmlns:a16="http://schemas.microsoft.com/office/drawing/2014/main" id="{98507588-CF2F-4D33-B00C-143430B7359D}"/>
                    </a:ext>
                  </a:extLst>
                </p:cNvPr>
                <p:cNvPicPr/>
                <p:nvPr/>
              </p:nvPicPr>
              <p:blipFill>
                <a:blip r:embed="rId118"/>
                <a:stretch>
                  <a:fillRect/>
                </a:stretch>
              </p:blipFill>
              <p:spPr>
                <a:xfrm>
                  <a:off x="6982030" y="2479576"/>
                  <a:ext cx="286884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3" name="Ink 92">
                  <a:extLst>
                    <a:ext uri="{FF2B5EF4-FFF2-40B4-BE49-F238E27FC236}">
                      <a16:creationId xmlns:a16="http://schemas.microsoft.com/office/drawing/2014/main" id="{6B84C7D8-26E1-41DD-8383-08599C940D11}"/>
                    </a:ext>
                  </a:extLst>
                </p14:cNvPr>
                <p14:cNvContentPartPr/>
                <p14:nvPr/>
              </p14:nvContentPartPr>
              <p14:xfrm>
                <a:off x="9823870" y="2213896"/>
                <a:ext cx="155520" cy="63360"/>
              </p14:xfrm>
            </p:contentPart>
          </mc:Choice>
          <mc:Fallback xmlns="">
            <p:pic>
              <p:nvPicPr>
                <p:cNvPr id="93" name="Ink 92">
                  <a:extLst>
                    <a:ext uri="{FF2B5EF4-FFF2-40B4-BE49-F238E27FC236}">
                      <a16:creationId xmlns:a16="http://schemas.microsoft.com/office/drawing/2014/main" id="{6B84C7D8-26E1-41DD-8383-08599C940D11}"/>
                    </a:ext>
                  </a:extLst>
                </p:cNvPr>
                <p:cNvPicPr/>
                <p:nvPr/>
              </p:nvPicPr>
              <p:blipFill>
                <a:blip r:embed="rId120"/>
                <a:stretch>
                  <a:fillRect/>
                </a:stretch>
              </p:blipFill>
              <p:spPr>
                <a:xfrm>
                  <a:off x="9814870" y="2205256"/>
                  <a:ext cx="173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4" name="Ink 93">
                  <a:extLst>
                    <a:ext uri="{FF2B5EF4-FFF2-40B4-BE49-F238E27FC236}">
                      <a16:creationId xmlns:a16="http://schemas.microsoft.com/office/drawing/2014/main" id="{943730EB-A655-4617-809E-3691F46A5649}"/>
                    </a:ext>
                  </a:extLst>
                </p14:cNvPr>
                <p14:cNvContentPartPr/>
                <p14:nvPr/>
              </p14:nvContentPartPr>
              <p14:xfrm>
                <a:off x="9902350" y="2259256"/>
                <a:ext cx="12960" cy="143280"/>
              </p14:xfrm>
            </p:contentPart>
          </mc:Choice>
          <mc:Fallback xmlns="">
            <p:pic>
              <p:nvPicPr>
                <p:cNvPr id="94" name="Ink 93">
                  <a:extLst>
                    <a:ext uri="{FF2B5EF4-FFF2-40B4-BE49-F238E27FC236}">
                      <a16:creationId xmlns:a16="http://schemas.microsoft.com/office/drawing/2014/main" id="{943730EB-A655-4617-809E-3691F46A5649}"/>
                    </a:ext>
                  </a:extLst>
                </p:cNvPr>
                <p:cNvPicPr/>
                <p:nvPr/>
              </p:nvPicPr>
              <p:blipFill>
                <a:blip r:embed="rId122"/>
                <a:stretch>
                  <a:fillRect/>
                </a:stretch>
              </p:blipFill>
              <p:spPr>
                <a:xfrm>
                  <a:off x="9893710" y="2250616"/>
                  <a:ext cx="30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5" name="Ink 94">
                  <a:extLst>
                    <a:ext uri="{FF2B5EF4-FFF2-40B4-BE49-F238E27FC236}">
                      <a16:creationId xmlns:a16="http://schemas.microsoft.com/office/drawing/2014/main" id="{BC952C8C-070D-49F6-8542-B842EDA592FE}"/>
                    </a:ext>
                  </a:extLst>
                </p14:cNvPr>
                <p14:cNvContentPartPr/>
                <p14:nvPr/>
              </p14:nvContentPartPr>
              <p14:xfrm>
                <a:off x="9998830" y="2169616"/>
                <a:ext cx="285480" cy="175680"/>
              </p14:xfrm>
            </p:contentPart>
          </mc:Choice>
          <mc:Fallback xmlns="">
            <p:pic>
              <p:nvPicPr>
                <p:cNvPr id="95" name="Ink 94">
                  <a:extLst>
                    <a:ext uri="{FF2B5EF4-FFF2-40B4-BE49-F238E27FC236}">
                      <a16:creationId xmlns:a16="http://schemas.microsoft.com/office/drawing/2014/main" id="{BC952C8C-070D-49F6-8542-B842EDA592FE}"/>
                    </a:ext>
                  </a:extLst>
                </p:cNvPr>
                <p:cNvPicPr/>
                <p:nvPr/>
              </p:nvPicPr>
              <p:blipFill>
                <a:blip r:embed="rId124"/>
                <a:stretch>
                  <a:fillRect/>
                </a:stretch>
              </p:blipFill>
              <p:spPr>
                <a:xfrm>
                  <a:off x="9989830" y="2160976"/>
                  <a:ext cx="303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6" name="Ink 95">
                  <a:extLst>
                    <a:ext uri="{FF2B5EF4-FFF2-40B4-BE49-F238E27FC236}">
                      <a16:creationId xmlns:a16="http://schemas.microsoft.com/office/drawing/2014/main" id="{8C8A9476-90EC-419A-A72E-806E79DB021C}"/>
                    </a:ext>
                  </a:extLst>
                </p14:cNvPr>
                <p14:cNvContentPartPr/>
                <p14:nvPr/>
              </p14:nvContentPartPr>
              <p14:xfrm>
                <a:off x="10388350" y="2082496"/>
                <a:ext cx="62640" cy="148320"/>
              </p14:xfrm>
            </p:contentPart>
          </mc:Choice>
          <mc:Fallback xmlns="">
            <p:pic>
              <p:nvPicPr>
                <p:cNvPr id="96" name="Ink 95">
                  <a:extLst>
                    <a:ext uri="{FF2B5EF4-FFF2-40B4-BE49-F238E27FC236}">
                      <a16:creationId xmlns:a16="http://schemas.microsoft.com/office/drawing/2014/main" id="{8C8A9476-90EC-419A-A72E-806E79DB021C}"/>
                    </a:ext>
                  </a:extLst>
                </p:cNvPr>
                <p:cNvPicPr/>
                <p:nvPr/>
              </p:nvPicPr>
              <p:blipFill>
                <a:blip r:embed="rId126"/>
                <a:stretch>
                  <a:fillRect/>
                </a:stretch>
              </p:blipFill>
              <p:spPr>
                <a:xfrm>
                  <a:off x="10379350" y="2073856"/>
                  <a:ext cx="80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1" name="Ink 100">
                  <a:extLst>
                    <a:ext uri="{FF2B5EF4-FFF2-40B4-BE49-F238E27FC236}">
                      <a16:creationId xmlns:a16="http://schemas.microsoft.com/office/drawing/2014/main" id="{02C616D9-0610-49B5-809F-A323BAC3DF4A}"/>
                    </a:ext>
                  </a:extLst>
                </p14:cNvPr>
                <p14:cNvContentPartPr/>
                <p14:nvPr/>
              </p14:nvContentPartPr>
              <p14:xfrm>
                <a:off x="10510750" y="2094736"/>
                <a:ext cx="71640" cy="102960"/>
              </p14:xfrm>
            </p:contentPart>
          </mc:Choice>
          <mc:Fallback xmlns="">
            <p:pic>
              <p:nvPicPr>
                <p:cNvPr id="101" name="Ink 100">
                  <a:extLst>
                    <a:ext uri="{FF2B5EF4-FFF2-40B4-BE49-F238E27FC236}">
                      <a16:creationId xmlns:a16="http://schemas.microsoft.com/office/drawing/2014/main" id="{02C616D9-0610-49B5-809F-A323BAC3DF4A}"/>
                    </a:ext>
                  </a:extLst>
                </p:cNvPr>
                <p:cNvPicPr/>
                <p:nvPr/>
              </p:nvPicPr>
              <p:blipFill>
                <a:blip r:embed="rId128"/>
                <a:stretch>
                  <a:fillRect/>
                </a:stretch>
              </p:blipFill>
              <p:spPr>
                <a:xfrm>
                  <a:off x="10502110" y="2085736"/>
                  <a:ext cx="89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2" name="Ink 101">
                  <a:extLst>
                    <a:ext uri="{FF2B5EF4-FFF2-40B4-BE49-F238E27FC236}">
                      <a16:creationId xmlns:a16="http://schemas.microsoft.com/office/drawing/2014/main" id="{46660829-E1D9-4D5C-9EAA-6A96EB169D0A}"/>
                    </a:ext>
                  </a:extLst>
                </p14:cNvPr>
                <p14:cNvContentPartPr/>
                <p14:nvPr/>
              </p14:nvContentPartPr>
              <p14:xfrm>
                <a:off x="10617670" y="2001496"/>
                <a:ext cx="303840" cy="159480"/>
              </p14:xfrm>
            </p:contentPart>
          </mc:Choice>
          <mc:Fallback xmlns="">
            <p:pic>
              <p:nvPicPr>
                <p:cNvPr id="102" name="Ink 101">
                  <a:extLst>
                    <a:ext uri="{FF2B5EF4-FFF2-40B4-BE49-F238E27FC236}">
                      <a16:creationId xmlns:a16="http://schemas.microsoft.com/office/drawing/2014/main" id="{46660829-E1D9-4D5C-9EAA-6A96EB169D0A}"/>
                    </a:ext>
                  </a:extLst>
                </p:cNvPr>
                <p:cNvPicPr/>
                <p:nvPr/>
              </p:nvPicPr>
              <p:blipFill>
                <a:blip r:embed="rId130"/>
                <a:stretch>
                  <a:fillRect/>
                </a:stretch>
              </p:blipFill>
              <p:spPr>
                <a:xfrm>
                  <a:off x="10609030" y="1992496"/>
                  <a:ext cx="321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3" name="Ink 102">
                  <a:extLst>
                    <a:ext uri="{FF2B5EF4-FFF2-40B4-BE49-F238E27FC236}">
                      <a16:creationId xmlns:a16="http://schemas.microsoft.com/office/drawing/2014/main" id="{5AFD8544-B2A7-4742-9F5C-58A4DE10903D}"/>
                    </a:ext>
                  </a:extLst>
                </p14:cNvPr>
                <p14:cNvContentPartPr/>
                <p14:nvPr/>
              </p14:nvContentPartPr>
              <p14:xfrm>
                <a:off x="10892710" y="1953616"/>
                <a:ext cx="115200" cy="108720"/>
              </p14:xfrm>
            </p:contentPart>
          </mc:Choice>
          <mc:Fallback xmlns="">
            <p:pic>
              <p:nvPicPr>
                <p:cNvPr id="103" name="Ink 102">
                  <a:extLst>
                    <a:ext uri="{FF2B5EF4-FFF2-40B4-BE49-F238E27FC236}">
                      <a16:creationId xmlns:a16="http://schemas.microsoft.com/office/drawing/2014/main" id="{5AFD8544-B2A7-4742-9F5C-58A4DE10903D}"/>
                    </a:ext>
                  </a:extLst>
                </p:cNvPr>
                <p:cNvPicPr/>
                <p:nvPr/>
              </p:nvPicPr>
              <p:blipFill>
                <a:blip r:embed="rId132"/>
                <a:stretch>
                  <a:fillRect/>
                </a:stretch>
              </p:blipFill>
              <p:spPr>
                <a:xfrm>
                  <a:off x="10884070" y="1944976"/>
                  <a:ext cx="132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5" name="Ink 104">
                  <a:extLst>
                    <a:ext uri="{FF2B5EF4-FFF2-40B4-BE49-F238E27FC236}">
                      <a16:creationId xmlns:a16="http://schemas.microsoft.com/office/drawing/2014/main" id="{429AF9F9-0DA4-434A-8D7F-1E7BE0CA3EB3}"/>
                    </a:ext>
                  </a:extLst>
                </p14:cNvPr>
                <p14:cNvContentPartPr/>
                <p14:nvPr/>
              </p14:nvContentPartPr>
              <p14:xfrm>
                <a:off x="11164150" y="1769296"/>
                <a:ext cx="177120" cy="217800"/>
              </p14:xfrm>
            </p:contentPart>
          </mc:Choice>
          <mc:Fallback xmlns="">
            <p:pic>
              <p:nvPicPr>
                <p:cNvPr id="105" name="Ink 104">
                  <a:extLst>
                    <a:ext uri="{FF2B5EF4-FFF2-40B4-BE49-F238E27FC236}">
                      <a16:creationId xmlns:a16="http://schemas.microsoft.com/office/drawing/2014/main" id="{429AF9F9-0DA4-434A-8D7F-1E7BE0CA3EB3}"/>
                    </a:ext>
                  </a:extLst>
                </p:cNvPr>
                <p:cNvPicPr/>
                <p:nvPr/>
              </p:nvPicPr>
              <p:blipFill>
                <a:blip r:embed="rId134"/>
                <a:stretch>
                  <a:fillRect/>
                </a:stretch>
              </p:blipFill>
              <p:spPr>
                <a:xfrm>
                  <a:off x="11155150" y="1760656"/>
                  <a:ext cx="194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6" name="Ink 105">
                  <a:extLst>
                    <a:ext uri="{FF2B5EF4-FFF2-40B4-BE49-F238E27FC236}">
                      <a16:creationId xmlns:a16="http://schemas.microsoft.com/office/drawing/2014/main" id="{3D39ADAE-F790-4468-845C-66A5C33B92EC}"/>
                    </a:ext>
                  </a:extLst>
                </p14:cNvPr>
                <p14:cNvContentPartPr/>
                <p14:nvPr/>
              </p14:nvContentPartPr>
              <p14:xfrm>
                <a:off x="11345230" y="1693696"/>
                <a:ext cx="5040" cy="2160"/>
              </p14:xfrm>
            </p:contentPart>
          </mc:Choice>
          <mc:Fallback xmlns="">
            <p:pic>
              <p:nvPicPr>
                <p:cNvPr id="106" name="Ink 105">
                  <a:extLst>
                    <a:ext uri="{FF2B5EF4-FFF2-40B4-BE49-F238E27FC236}">
                      <a16:creationId xmlns:a16="http://schemas.microsoft.com/office/drawing/2014/main" id="{3D39ADAE-F790-4468-845C-66A5C33B92EC}"/>
                    </a:ext>
                  </a:extLst>
                </p:cNvPr>
                <p:cNvPicPr/>
                <p:nvPr/>
              </p:nvPicPr>
              <p:blipFill>
                <a:blip r:embed="rId31"/>
                <a:stretch>
                  <a:fillRect/>
                </a:stretch>
              </p:blipFill>
              <p:spPr>
                <a:xfrm>
                  <a:off x="11336230" y="1684696"/>
                  <a:ext cx="22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7" name="Ink 106">
                  <a:extLst>
                    <a:ext uri="{FF2B5EF4-FFF2-40B4-BE49-F238E27FC236}">
                      <a16:creationId xmlns:a16="http://schemas.microsoft.com/office/drawing/2014/main" id="{DBC6644A-C4B8-4C90-A8F3-ECCA51D764F1}"/>
                    </a:ext>
                  </a:extLst>
                </p14:cNvPr>
                <p14:cNvContentPartPr/>
                <p14:nvPr/>
              </p14:nvContentPartPr>
              <p14:xfrm>
                <a:off x="11407150" y="1551856"/>
                <a:ext cx="340200" cy="337680"/>
              </p14:xfrm>
            </p:contentPart>
          </mc:Choice>
          <mc:Fallback xmlns="">
            <p:pic>
              <p:nvPicPr>
                <p:cNvPr id="107" name="Ink 106">
                  <a:extLst>
                    <a:ext uri="{FF2B5EF4-FFF2-40B4-BE49-F238E27FC236}">
                      <a16:creationId xmlns:a16="http://schemas.microsoft.com/office/drawing/2014/main" id="{DBC6644A-C4B8-4C90-A8F3-ECCA51D764F1}"/>
                    </a:ext>
                  </a:extLst>
                </p:cNvPr>
                <p:cNvPicPr/>
                <p:nvPr/>
              </p:nvPicPr>
              <p:blipFill>
                <a:blip r:embed="rId137"/>
                <a:stretch>
                  <a:fillRect/>
                </a:stretch>
              </p:blipFill>
              <p:spPr>
                <a:xfrm>
                  <a:off x="11398150" y="1543216"/>
                  <a:ext cx="3578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9" name="Ink 108">
                  <a:extLst>
                    <a:ext uri="{FF2B5EF4-FFF2-40B4-BE49-F238E27FC236}">
                      <a16:creationId xmlns:a16="http://schemas.microsoft.com/office/drawing/2014/main" id="{65490E51-8B71-44B6-84CD-EFFEE5E1D2C7}"/>
                    </a:ext>
                  </a:extLst>
                </p14:cNvPr>
                <p14:cNvContentPartPr/>
                <p14:nvPr/>
              </p14:nvContentPartPr>
              <p14:xfrm>
                <a:off x="9963550" y="2553376"/>
                <a:ext cx="176040" cy="342720"/>
              </p14:xfrm>
            </p:contentPart>
          </mc:Choice>
          <mc:Fallback xmlns="">
            <p:pic>
              <p:nvPicPr>
                <p:cNvPr id="109" name="Ink 108">
                  <a:extLst>
                    <a:ext uri="{FF2B5EF4-FFF2-40B4-BE49-F238E27FC236}">
                      <a16:creationId xmlns:a16="http://schemas.microsoft.com/office/drawing/2014/main" id="{65490E51-8B71-44B6-84CD-EFFEE5E1D2C7}"/>
                    </a:ext>
                  </a:extLst>
                </p:cNvPr>
                <p:cNvPicPr/>
                <p:nvPr/>
              </p:nvPicPr>
              <p:blipFill>
                <a:blip r:embed="rId139"/>
                <a:stretch>
                  <a:fillRect/>
                </a:stretch>
              </p:blipFill>
              <p:spPr>
                <a:xfrm>
                  <a:off x="9954910" y="2544376"/>
                  <a:ext cx="1936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0" name="Ink 109">
                  <a:extLst>
                    <a:ext uri="{FF2B5EF4-FFF2-40B4-BE49-F238E27FC236}">
                      <a16:creationId xmlns:a16="http://schemas.microsoft.com/office/drawing/2014/main" id="{CAAAA830-99C1-43F3-BB00-005E9DC9AE07}"/>
                    </a:ext>
                  </a:extLst>
                </p14:cNvPr>
                <p14:cNvContentPartPr/>
                <p14:nvPr/>
              </p14:nvContentPartPr>
              <p14:xfrm>
                <a:off x="10263430" y="2394616"/>
                <a:ext cx="202680" cy="209520"/>
              </p14:xfrm>
            </p:contentPart>
          </mc:Choice>
          <mc:Fallback xmlns="">
            <p:pic>
              <p:nvPicPr>
                <p:cNvPr id="110" name="Ink 109">
                  <a:extLst>
                    <a:ext uri="{FF2B5EF4-FFF2-40B4-BE49-F238E27FC236}">
                      <a16:creationId xmlns:a16="http://schemas.microsoft.com/office/drawing/2014/main" id="{CAAAA830-99C1-43F3-BB00-005E9DC9AE07}"/>
                    </a:ext>
                  </a:extLst>
                </p:cNvPr>
                <p:cNvPicPr/>
                <p:nvPr/>
              </p:nvPicPr>
              <p:blipFill>
                <a:blip r:embed="rId141"/>
                <a:stretch>
                  <a:fillRect/>
                </a:stretch>
              </p:blipFill>
              <p:spPr>
                <a:xfrm>
                  <a:off x="10254430" y="2385616"/>
                  <a:ext cx="220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1" name="Ink 110">
                  <a:extLst>
                    <a:ext uri="{FF2B5EF4-FFF2-40B4-BE49-F238E27FC236}">
                      <a16:creationId xmlns:a16="http://schemas.microsoft.com/office/drawing/2014/main" id="{839ACEB8-7DB5-4A72-A7C8-DBAAE7CF7A95}"/>
                    </a:ext>
                  </a:extLst>
                </p14:cNvPr>
                <p14:cNvContentPartPr/>
                <p14:nvPr/>
              </p14:nvContentPartPr>
              <p14:xfrm>
                <a:off x="10511110" y="2285536"/>
                <a:ext cx="234720" cy="243720"/>
              </p14:xfrm>
            </p:contentPart>
          </mc:Choice>
          <mc:Fallback xmlns="">
            <p:pic>
              <p:nvPicPr>
                <p:cNvPr id="111" name="Ink 110">
                  <a:extLst>
                    <a:ext uri="{FF2B5EF4-FFF2-40B4-BE49-F238E27FC236}">
                      <a16:creationId xmlns:a16="http://schemas.microsoft.com/office/drawing/2014/main" id="{839ACEB8-7DB5-4A72-A7C8-DBAAE7CF7A95}"/>
                    </a:ext>
                  </a:extLst>
                </p:cNvPr>
                <p:cNvPicPr/>
                <p:nvPr/>
              </p:nvPicPr>
              <p:blipFill>
                <a:blip r:embed="rId143"/>
                <a:stretch>
                  <a:fillRect/>
                </a:stretch>
              </p:blipFill>
              <p:spPr>
                <a:xfrm>
                  <a:off x="10502470" y="2276536"/>
                  <a:ext cx="2523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2" name="Ink 111">
                  <a:extLst>
                    <a:ext uri="{FF2B5EF4-FFF2-40B4-BE49-F238E27FC236}">
                      <a16:creationId xmlns:a16="http://schemas.microsoft.com/office/drawing/2014/main" id="{4747D39F-67D5-4CFB-B540-193DB61B733C}"/>
                    </a:ext>
                  </a:extLst>
                </p14:cNvPr>
                <p14:cNvContentPartPr/>
                <p14:nvPr/>
              </p14:nvContentPartPr>
              <p14:xfrm>
                <a:off x="10825030" y="2144776"/>
                <a:ext cx="244440" cy="276120"/>
              </p14:xfrm>
            </p:contentPart>
          </mc:Choice>
          <mc:Fallback xmlns="">
            <p:pic>
              <p:nvPicPr>
                <p:cNvPr id="112" name="Ink 111">
                  <a:extLst>
                    <a:ext uri="{FF2B5EF4-FFF2-40B4-BE49-F238E27FC236}">
                      <a16:creationId xmlns:a16="http://schemas.microsoft.com/office/drawing/2014/main" id="{4747D39F-67D5-4CFB-B540-193DB61B733C}"/>
                    </a:ext>
                  </a:extLst>
                </p:cNvPr>
                <p:cNvPicPr/>
                <p:nvPr/>
              </p:nvPicPr>
              <p:blipFill>
                <a:blip r:embed="rId145"/>
                <a:stretch>
                  <a:fillRect/>
                </a:stretch>
              </p:blipFill>
              <p:spPr>
                <a:xfrm>
                  <a:off x="10816390" y="2136136"/>
                  <a:ext cx="2620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3" name="Ink 112">
                  <a:extLst>
                    <a:ext uri="{FF2B5EF4-FFF2-40B4-BE49-F238E27FC236}">
                      <a16:creationId xmlns:a16="http://schemas.microsoft.com/office/drawing/2014/main" id="{0FF10CC5-5B90-49D5-9528-A20E1D08D124}"/>
                    </a:ext>
                  </a:extLst>
                </p14:cNvPr>
                <p14:cNvContentPartPr/>
                <p14:nvPr/>
              </p14:nvContentPartPr>
              <p14:xfrm>
                <a:off x="11113750" y="2191216"/>
                <a:ext cx="123120" cy="121680"/>
              </p14:xfrm>
            </p:contentPart>
          </mc:Choice>
          <mc:Fallback xmlns="">
            <p:pic>
              <p:nvPicPr>
                <p:cNvPr id="113" name="Ink 112">
                  <a:extLst>
                    <a:ext uri="{FF2B5EF4-FFF2-40B4-BE49-F238E27FC236}">
                      <a16:creationId xmlns:a16="http://schemas.microsoft.com/office/drawing/2014/main" id="{0FF10CC5-5B90-49D5-9528-A20E1D08D124}"/>
                    </a:ext>
                  </a:extLst>
                </p:cNvPr>
                <p:cNvPicPr/>
                <p:nvPr/>
              </p:nvPicPr>
              <p:blipFill>
                <a:blip r:embed="rId147"/>
                <a:stretch>
                  <a:fillRect/>
                </a:stretch>
              </p:blipFill>
              <p:spPr>
                <a:xfrm>
                  <a:off x="11105110" y="2182216"/>
                  <a:ext cx="140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4" name="Ink 113">
                  <a:extLst>
                    <a:ext uri="{FF2B5EF4-FFF2-40B4-BE49-F238E27FC236}">
                      <a16:creationId xmlns:a16="http://schemas.microsoft.com/office/drawing/2014/main" id="{FD57DCA8-5633-431A-995A-5B61F0963004}"/>
                    </a:ext>
                  </a:extLst>
                </p14:cNvPr>
                <p14:cNvContentPartPr/>
                <p14:nvPr/>
              </p14:nvContentPartPr>
              <p14:xfrm>
                <a:off x="11269990" y="2141896"/>
                <a:ext cx="42840" cy="115920"/>
              </p14:xfrm>
            </p:contentPart>
          </mc:Choice>
          <mc:Fallback xmlns="">
            <p:pic>
              <p:nvPicPr>
                <p:cNvPr id="114" name="Ink 113">
                  <a:extLst>
                    <a:ext uri="{FF2B5EF4-FFF2-40B4-BE49-F238E27FC236}">
                      <a16:creationId xmlns:a16="http://schemas.microsoft.com/office/drawing/2014/main" id="{FD57DCA8-5633-431A-995A-5B61F0963004}"/>
                    </a:ext>
                  </a:extLst>
                </p:cNvPr>
                <p:cNvPicPr/>
                <p:nvPr/>
              </p:nvPicPr>
              <p:blipFill>
                <a:blip r:embed="rId149"/>
                <a:stretch>
                  <a:fillRect/>
                </a:stretch>
              </p:blipFill>
              <p:spPr>
                <a:xfrm>
                  <a:off x="11261350" y="2132896"/>
                  <a:ext cx="60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5" name="Ink 114">
                  <a:extLst>
                    <a:ext uri="{FF2B5EF4-FFF2-40B4-BE49-F238E27FC236}">
                      <a16:creationId xmlns:a16="http://schemas.microsoft.com/office/drawing/2014/main" id="{7CE94A6D-3E5F-474B-B10A-3EB865039FA5}"/>
                    </a:ext>
                  </a:extLst>
                </p14:cNvPr>
                <p14:cNvContentPartPr/>
                <p14:nvPr/>
              </p14:nvContentPartPr>
              <p14:xfrm>
                <a:off x="9873550" y="2965576"/>
                <a:ext cx="72360" cy="137160"/>
              </p14:xfrm>
            </p:contentPart>
          </mc:Choice>
          <mc:Fallback xmlns="">
            <p:pic>
              <p:nvPicPr>
                <p:cNvPr id="115" name="Ink 114">
                  <a:extLst>
                    <a:ext uri="{FF2B5EF4-FFF2-40B4-BE49-F238E27FC236}">
                      <a16:creationId xmlns:a16="http://schemas.microsoft.com/office/drawing/2014/main" id="{7CE94A6D-3E5F-474B-B10A-3EB865039FA5}"/>
                    </a:ext>
                  </a:extLst>
                </p:cNvPr>
                <p:cNvPicPr/>
                <p:nvPr/>
              </p:nvPicPr>
              <p:blipFill>
                <a:blip r:embed="rId151"/>
                <a:stretch>
                  <a:fillRect/>
                </a:stretch>
              </p:blipFill>
              <p:spPr>
                <a:xfrm>
                  <a:off x="9864550" y="2956936"/>
                  <a:ext cx="90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6" name="Ink 115">
                  <a:extLst>
                    <a:ext uri="{FF2B5EF4-FFF2-40B4-BE49-F238E27FC236}">
                      <a16:creationId xmlns:a16="http://schemas.microsoft.com/office/drawing/2014/main" id="{4C1335CD-846B-413B-9C19-AFDC148C4E3D}"/>
                    </a:ext>
                  </a:extLst>
                </p14:cNvPr>
                <p14:cNvContentPartPr/>
                <p14:nvPr/>
              </p14:nvContentPartPr>
              <p14:xfrm>
                <a:off x="10026190" y="2886736"/>
                <a:ext cx="137880" cy="160200"/>
              </p14:xfrm>
            </p:contentPart>
          </mc:Choice>
          <mc:Fallback xmlns="">
            <p:pic>
              <p:nvPicPr>
                <p:cNvPr id="116" name="Ink 115">
                  <a:extLst>
                    <a:ext uri="{FF2B5EF4-FFF2-40B4-BE49-F238E27FC236}">
                      <a16:creationId xmlns:a16="http://schemas.microsoft.com/office/drawing/2014/main" id="{4C1335CD-846B-413B-9C19-AFDC148C4E3D}"/>
                    </a:ext>
                  </a:extLst>
                </p:cNvPr>
                <p:cNvPicPr/>
                <p:nvPr/>
              </p:nvPicPr>
              <p:blipFill>
                <a:blip r:embed="rId153"/>
                <a:stretch>
                  <a:fillRect/>
                </a:stretch>
              </p:blipFill>
              <p:spPr>
                <a:xfrm>
                  <a:off x="10017190" y="2878096"/>
                  <a:ext cx="155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7" name="Ink 116">
                  <a:extLst>
                    <a:ext uri="{FF2B5EF4-FFF2-40B4-BE49-F238E27FC236}">
                      <a16:creationId xmlns:a16="http://schemas.microsoft.com/office/drawing/2014/main" id="{1B59AF39-25BC-48B1-9BE3-0BA7245DF33E}"/>
                    </a:ext>
                  </a:extLst>
                </p14:cNvPr>
                <p14:cNvContentPartPr/>
                <p14:nvPr/>
              </p14:nvContentPartPr>
              <p14:xfrm>
                <a:off x="10203670" y="2772256"/>
                <a:ext cx="168480" cy="222840"/>
              </p14:xfrm>
            </p:contentPart>
          </mc:Choice>
          <mc:Fallback xmlns="">
            <p:pic>
              <p:nvPicPr>
                <p:cNvPr id="117" name="Ink 116">
                  <a:extLst>
                    <a:ext uri="{FF2B5EF4-FFF2-40B4-BE49-F238E27FC236}">
                      <a16:creationId xmlns:a16="http://schemas.microsoft.com/office/drawing/2014/main" id="{1B59AF39-25BC-48B1-9BE3-0BA7245DF33E}"/>
                    </a:ext>
                  </a:extLst>
                </p:cNvPr>
                <p:cNvPicPr/>
                <p:nvPr/>
              </p:nvPicPr>
              <p:blipFill>
                <a:blip r:embed="rId155"/>
                <a:stretch>
                  <a:fillRect/>
                </a:stretch>
              </p:blipFill>
              <p:spPr>
                <a:xfrm>
                  <a:off x="10194670" y="2763616"/>
                  <a:ext cx="1861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8" name="Ink 117">
                  <a:extLst>
                    <a:ext uri="{FF2B5EF4-FFF2-40B4-BE49-F238E27FC236}">
                      <a16:creationId xmlns:a16="http://schemas.microsoft.com/office/drawing/2014/main" id="{E6C35183-A595-4D47-9169-E1775284D572}"/>
                    </a:ext>
                  </a:extLst>
                </p14:cNvPr>
                <p14:cNvContentPartPr/>
                <p14:nvPr/>
              </p14:nvContentPartPr>
              <p14:xfrm>
                <a:off x="10273150" y="2826256"/>
                <a:ext cx="73080" cy="38880"/>
              </p14:xfrm>
            </p:contentPart>
          </mc:Choice>
          <mc:Fallback xmlns="">
            <p:pic>
              <p:nvPicPr>
                <p:cNvPr id="118" name="Ink 117">
                  <a:extLst>
                    <a:ext uri="{FF2B5EF4-FFF2-40B4-BE49-F238E27FC236}">
                      <a16:creationId xmlns:a16="http://schemas.microsoft.com/office/drawing/2014/main" id="{E6C35183-A595-4D47-9169-E1775284D572}"/>
                    </a:ext>
                  </a:extLst>
                </p:cNvPr>
                <p:cNvPicPr/>
                <p:nvPr/>
              </p:nvPicPr>
              <p:blipFill>
                <a:blip r:embed="rId157"/>
                <a:stretch>
                  <a:fillRect/>
                </a:stretch>
              </p:blipFill>
              <p:spPr>
                <a:xfrm>
                  <a:off x="10264150" y="2817616"/>
                  <a:ext cx="90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9" name="Ink 118">
                  <a:extLst>
                    <a:ext uri="{FF2B5EF4-FFF2-40B4-BE49-F238E27FC236}">
                      <a16:creationId xmlns:a16="http://schemas.microsoft.com/office/drawing/2014/main" id="{90FE5D0D-DA20-4DF0-865D-0F7450A63240}"/>
                    </a:ext>
                  </a:extLst>
                </p14:cNvPr>
                <p14:cNvContentPartPr/>
                <p14:nvPr/>
              </p14:nvContentPartPr>
              <p14:xfrm>
                <a:off x="10393390" y="2750656"/>
                <a:ext cx="194400" cy="161280"/>
              </p14:xfrm>
            </p:contentPart>
          </mc:Choice>
          <mc:Fallback xmlns="">
            <p:pic>
              <p:nvPicPr>
                <p:cNvPr id="119" name="Ink 118">
                  <a:extLst>
                    <a:ext uri="{FF2B5EF4-FFF2-40B4-BE49-F238E27FC236}">
                      <a16:creationId xmlns:a16="http://schemas.microsoft.com/office/drawing/2014/main" id="{90FE5D0D-DA20-4DF0-865D-0F7450A63240}"/>
                    </a:ext>
                  </a:extLst>
                </p:cNvPr>
                <p:cNvPicPr/>
                <p:nvPr/>
              </p:nvPicPr>
              <p:blipFill>
                <a:blip r:embed="rId159"/>
                <a:stretch>
                  <a:fillRect/>
                </a:stretch>
              </p:blipFill>
              <p:spPr>
                <a:xfrm>
                  <a:off x="10384750" y="2741656"/>
                  <a:ext cx="212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0" name="Ink 119">
                  <a:extLst>
                    <a:ext uri="{FF2B5EF4-FFF2-40B4-BE49-F238E27FC236}">
                      <a16:creationId xmlns:a16="http://schemas.microsoft.com/office/drawing/2014/main" id="{E831AA4A-4614-4620-9233-02241903877B}"/>
                    </a:ext>
                  </a:extLst>
                </p14:cNvPr>
                <p14:cNvContentPartPr/>
                <p14:nvPr/>
              </p14:nvContentPartPr>
              <p14:xfrm>
                <a:off x="10569430" y="2661016"/>
                <a:ext cx="360" cy="360"/>
              </p14:xfrm>
            </p:contentPart>
          </mc:Choice>
          <mc:Fallback xmlns="">
            <p:pic>
              <p:nvPicPr>
                <p:cNvPr id="120" name="Ink 119">
                  <a:extLst>
                    <a:ext uri="{FF2B5EF4-FFF2-40B4-BE49-F238E27FC236}">
                      <a16:creationId xmlns:a16="http://schemas.microsoft.com/office/drawing/2014/main" id="{E831AA4A-4614-4620-9233-02241903877B}"/>
                    </a:ext>
                  </a:extLst>
                </p:cNvPr>
                <p:cNvPicPr/>
                <p:nvPr/>
              </p:nvPicPr>
              <p:blipFill>
                <a:blip r:embed="rId31"/>
                <a:stretch>
                  <a:fillRect/>
                </a:stretch>
              </p:blipFill>
              <p:spPr>
                <a:xfrm>
                  <a:off x="10560430" y="265201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1" name="Ink 120">
                  <a:extLst>
                    <a:ext uri="{FF2B5EF4-FFF2-40B4-BE49-F238E27FC236}">
                      <a16:creationId xmlns:a16="http://schemas.microsoft.com/office/drawing/2014/main" id="{A79955F3-86AC-4C4D-B737-E34CC94C341F}"/>
                    </a:ext>
                  </a:extLst>
                </p14:cNvPr>
                <p14:cNvContentPartPr/>
                <p14:nvPr/>
              </p14:nvContentPartPr>
              <p14:xfrm>
                <a:off x="10620910" y="2703496"/>
                <a:ext cx="121320" cy="137520"/>
              </p14:xfrm>
            </p:contentPart>
          </mc:Choice>
          <mc:Fallback xmlns="">
            <p:pic>
              <p:nvPicPr>
                <p:cNvPr id="121" name="Ink 120">
                  <a:extLst>
                    <a:ext uri="{FF2B5EF4-FFF2-40B4-BE49-F238E27FC236}">
                      <a16:creationId xmlns:a16="http://schemas.microsoft.com/office/drawing/2014/main" id="{A79955F3-86AC-4C4D-B737-E34CC94C341F}"/>
                    </a:ext>
                  </a:extLst>
                </p:cNvPr>
                <p:cNvPicPr/>
                <p:nvPr/>
              </p:nvPicPr>
              <p:blipFill>
                <a:blip r:embed="rId162"/>
                <a:stretch>
                  <a:fillRect/>
                </a:stretch>
              </p:blipFill>
              <p:spPr>
                <a:xfrm>
                  <a:off x="10611910" y="2694856"/>
                  <a:ext cx="138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2" name="Ink 121">
                  <a:extLst>
                    <a:ext uri="{FF2B5EF4-FFF2-40B4-BE49-F238E27FC236}">
                      <a16:creationId xmlns:a16="http://schemas.microsoft.com/office/drawing/2014/main" id="{1382BE09-1AA4-4DB5-8A40-F8E14422244F}"/>
                    </a:ext>
                  </a:extLst>
                </p14:cNvPr>
                <p14:cNvContentPartPr/>
                <p14:nvPr/>
              </p14:nvContentPartPr>
              <p14:xfrm>
                <a:off x="10804870" y="2565616"/>
                <a:ext cx="211320" cy="192960"/>
              </p14:xfrm>
            </p:contentPart>
          </mc:Choice>
          <mc:Fallback xmlns="">
            <p:pic>
              <p:nvPicPr>
                <p:cNvPr id="122" name="Ink 121">
                  <a:extLst>
                    <a:ext uri="{FF2B5EF4-FFF2-40B4-BE49-F238E27FC236}">
                      <a16:creationId xmlns:a16="http://schemas.microsoft.com/office/drawing/2014/main" id="{1382BE09-1AA4-4DB5-8A40-F8E14422244F}"/>
                    </a:ext>
                  </a:extLst>
                </p:cNvPr>
                <p:cNvPicPr/>
                <p:nvPr/>
              </p:nvPicPr>
              <p:blipFill>
                <a:blip r:embed="rId164"/>
                <a:stretch>
                  <a:fillRect/>
                </a:stretch>
              </p:blipFill>
              <p:spPr>
                <a:xfrm>
                  <a:off x="10796230" y="2556976"/>
                  <a:ext cx="2289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3" name="Ink 122">
                  <a:extLst>
                    <a:ext uri="{FF2B5EF4-FFF2-40B4-BE49-F238E27FC236}">
                      <a16:creationId xmlns:a16="http://schemas.microsoft.com/office/drawing/2014/main" id="{00922B09-E012-4AE3-8E30-A51A63D989E7}"/>
                    </a:ext>
                  </a:extLst>
                </p14:cNvPr>
                <p14:cNvContentPartPr/>
                <p14:nvPr/>
              </p14:nvContentPartPr>
              <p14:xfrm>
                <a:off x="11050030" y="2572096"/>
                <a:ext cx="92160" cy="122040"/>
              </p14:xfrm>
            </p:contentPart>
          </mc:Choice>
          <mc:Fallback xmlns="">
            <p:pic>
              <p:nvPicPr>
                <p:cNvPr id="123" name="Ink 122">
                  <a:extLst>
                    <a:ext uri="{FF2B5EF4-FFF2-40B4-BE49-F238E27FC236}">
                      <a16:creationId xmlns:a16="http://schemas.microsoft.com/office/drawing/2014/main" id="{00922B09-E012-4AE3-8E30-A51A63D989E7}"/>
                    </a:ext>
                  </a:extLst>
                </p:cNvPr>
                <p:cNvPicPr/>
                <p:nvPr/>
              </p:nvPicPr>
              <p:blipFill>
                <a:blip r:embed="rId166"/>
                <a:stretch>
                  <a:fillRect/>
                </a:stretch>
              </p:blipFill>
              <p:spPr>
                <a:xfrm>
                  <a:off x="11041030" y="2563096"/>
                  <a:ext cx="109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4" name="Ink 123">
                  <a:extLst>
                    <a:ext uri="{FF2B5EF4-FFF2-40B4-BE49-F238E27FC236}">
                      <a16:creationId xmlns:a16="http://schemas.microsoft.com/office/drawing/2014/main" id="{5BC826E8-BC48-40D3-8EE9-32C682A1A312}"/>
                    </a:ext>
                  </a:extLst>
                </p14:cNvPr>
                <p14:cNvContentPartPr/>
                <p14:nvPr/>
              </p14:nvContentPartPr>
              <p14:xfrm>
                <a:off x="11174230" y="2518816"/>
                <a:ext cx="29880" cy="81000"/>
              </p14:xfrm>
            </p:contentPart>
          </mc:Choice>
          <mc:Fallback xmlns="">
            <p:pic>
              <p:nvPicPr>
                <p:cNvPr id="124" name="Ink 123">
                  <a:extLst>
                    <a:ext uri="{FF2B5EF4-FFF2-40B4-BE49-F238E27FC236}">
                      <a16:creationId xmlns:a16="http://schemas.microsoft.com/office/drawing/2014/main" id="{5BC826E8-BC48-40D3-8EE9-32C682A1A312}"/>
                    </a:ext>
                  </a:extLst>
                </p:cNvPr>
                <p:cNvPicPr/>
                <p:nvPr/>
              </p:nvPicPr>
              <p:blipFill>
                <a:blip r:embed="rId168"/>
                <a:stretch>
                  <a:fillRect/>
                </a:stretch>
              </p:blipFill>
              <p:spPr>
                <a:xfrm>
                  <a:off x="11165590" y="2509816"/>
                  <a:ext cx="47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5" name="Ink 124">
                  <a:extLst>
                    <a:ext uri="{FF2B5EF4-FFF2-40B4-BE49-F238E27FC236}">
                      <a16:creationId xmlns:a16="http://schemas.microsoft.com/office/drawing/2014/main" id="{BA588634-B93B-4562-8F27-E002245FD452}"/>
                    </a:ext>
                  </a:extLst>
                </p14:cNvPr>
                <p14:cNvContentPartPr/>
                <p14:nvPr/>
              </p14:nvContentPartPr>
              <p14:xfrm>
                <a:off x="11277910" y="2456176"/>
                <a:ext cx="71640" cy="138600"/>
              </p14:xfrm>
            </p:contentPart>
          </mc:Choice>
          <mc:Fallback xmlns="">
            <p:pic>
              <p:nvPicPr>
                <p:cNvPr id="125" name="Ink 124">
                  <a:extLst>
                    <a:ext uri="{FF2B5EF4-FFF2-40B4-BE49-F238E27FC236}">
                      <a16:creationId xmlns:a16="http://schemas.microsoft.com/office/drawing/2014/main" id="{BA588634-B93B-4562-8F27-E002245FD452}"/>
                    </a:ext>
                  </a:extLst>
                </p:cNvPr>
                <p:cNvPicPr/>
                <p:nvPr/>
              </p:nvPicPr>
              <p:blipFill>
                <a:blip r:embed="rId170"/>
                <a:stretch>
                  <a:fillRect/>
                </a:stretch>
              </p:blipFill>
              <p:spPr>
                <a:xfrm>
                  <a:off x="11269270" y="2447536"/>
                  <a:ext cx="89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6" name="Ink 125">
                  <a:extLst>
                    <a:ext uri="{FF2B5EF4-FFF2-40B4-BE49-F238E27FC236}">
                      <a16:creationId xmlns:a16="http://schemas.microsoft.com/office/drawing/2014/main" id="{18C0368F-CFAC-4687-B610-F05C705809BE}"/>
                    </a:ext>
                  </a:extLst>
                </p14:cNvPr>
                <p14:cNvContentPartPr/>
                <p14:nvPr/>
              </p14:nvContentPartPr>
              <p14:xfrm>
                <a:off x="11389870" y="2425936"/>
                <a:ext cx="104400" cy="127080"/>
              </p14:xfrm>
            </p:contentPart>
          </mc:Choice>
          <mc:Fallback xmlns="">
            <p:pic>
              <p:nvPicPr>
                <p:cNvPr id="126" name="Ink 125">
                  <a:extLst>
                    <a:ext uri="{FF2B5EF4-FFF2-40B4-BE49-F238E27FC236}">
                      <a16:creationId xmlns:a16="http://schemas.microsoft.com/office/drawing/2014/main" id="{18C0368F-CFAC-4687-B610-F05C705809BE}"/>
                    </a:ext>
                  </a:extLst>
                </p:cNvPr>
                <p:cNvPicPr/>
                <p:nvPr/>
              </p:nvPicPr>
              <p:blipFill>
                <a:blip r:embed="rId172"/>
                <a:stretch>
                  <a:fillRect/>
                </a:stretch>
              </p:blipFill>
              <p:spPr>
                <a:xfrm>
                  <a:off x="11381230" y="2416936"/>
                  <a:ext cx="122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7" name="Ink 126">
                  <a:extLst>
                    <a:ext uri="{FF2B5EF4-FFF2-40B4-BE49-F238E27FC236}">
                      <a16:creationId xmlns:a16="http://schemas.microsoft.com/office/drawing/2014/main" id="{CAE5C939-5584-4785-B50F-81D64A63461A}"/>
                    </a:ext>
                  </a:extLst>
                </p14:cNvPr>
                <p14:cNvContentPartPr/>
                <p14:nvPr/>
              </p14:nvContentPartPr>
              <p14:xfrm>
                <a:off x="10099990" y="3198856"/>
                <a:ext cx="55440" cy="160560"/>
              </p14:xfrm>
            </p:contentPart>
          </mc:Choice>
          <mc:Fallback xmlns="">
            <p:pic>
              <p:nvPicPr>
                <p:cNvPr id="127" name="Ink 126">
                  <a:extLst>
                    <a:ext uri="{FF2B5EF4-FFF2-40B4-BE49-F238E27FC236}">
                      <a16:creationId xmlns:a16="http://schemas.microsoft.com/office/drawing/2014/main" id="{CAE5C939-5584-4785-B50F-81D64A63461A}"/>
                    </a:ext>
                  </a:extLst>
                </p:cNvPr>
                <p:cNvPicPr/>
                <p:nvPr/>
              </p:nvPicPr>
              <p:blipFill>
                <a:blip r:embed="rId174"/>
                <a:stretch>
                  <a:fillRect/>
                </a:stretch>
              </p:blipFill>
              <p:spPr>
                <a:xfrm>
                  <a:off x="10090990" y="3189856"/>
                  <a:ext cx="73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8" name="Ink 127">
                  <a:extLst>
                    <a:ext uri="{FF2B5EF4-FFF2-40B4-BE49-F238E27FC236}">
                      <a16:creationId xmlns:a16="http://schemas.microsoft.com/office/drawing/2014/main" id="{BBA8D445-3317-44AF-A756-FE091128652C}"/>
                    </a:ext>
                  </a:extLst>
                </p14:cNvPr>
                <p14:cNvContentPartPr/>
                <p14:nvPr/>
              </p14:nvContentPartPr>
              <p14:xfrm>
                <a:off x="10209070" y="3148816"/>
                <a:ext cx="194040" cy="165240"/>
              </p14:xfrm>
            </p:contentPart>
          </mc:Choice>
          <mc:Fallback xmlns="">
            <p:pic>
              <p:nvPicPr>
                <p:cNvPr id="128" name="Ink 127">
                  <a:extLst>
                    <a:ext uri="{FF2B5EF4-FFF2-40B4-BE49-F238E27FC236}">
                      <a16:creationId xmlns:a16="http://schemas.microsoft.com/office/drawing/2014/main" id="{BBA8D445-3317-44AF-A756-FE091128652C}"/>
                    </a:ext>
                  </a:extLst>
                </p:cNvPr>
                <p:cNvPicPr/>
                <p:nvPr/>
              </p:nvPicPr>
              <p:blipFill>
                <a:blip r:embed="rId176"/>
                <a:stretch>
                  <a:fillRect/>
                </a:stretch>
              </p:blipFill>
              <p:spPr>
                <a:xfrm>
                  <a:off x="10200070" y="3139816"/>
                  <a:ext cx="211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9" name="Ink 128">
                  <a:extLst>
                    <a:ext uri="{FF2B5EF4-FFF2-40B4-BE49-F238E27FC236}">
                      <a16:creationId xmlns:a16="http://schemas.microsoft.com/office/drawing/2014/main" id="{E2C8578B-07AD-4493-975D-3F9ED9B4A2A9}"/>
                    </a:ext>
                  </a:extLst>
                </p14:cNvPr>
                <p14:cNvContentPartPr/>
                <p14:nvPr/>
              </p14:nvContentPartPr>
              <p14:xfrm>
                <a:off x="10425790" y="3120376"/>
                <a:ext cx="168120" cy="106920"/>
              </p14:xfrm>
            </p:contentPart>
          </mc:Choice>
          <mc:Fallback xmlns="">
            <p:pic>
              <p:nvPicPr>
                <p:cNvPr id="129" name="Ink 128">
                  <a:extLst>
                    <a:ext uri="{FF2B5EF4-FFF2-40B4-BE49-F238E27FC236}">
                      <a16:creationId xmlns:a16="http://schemas.microsoft.com/office/drawing/2014/main" id="{E2C8578B-07AD-4493-975D-3F9ED9B4A2A9}"/>
                    </a:ext>
                  </a:extLst>
                </p:cNvPr>
                <p:cNvPicPr/>
                <p:nvPr/>
              </p:nvPicPr>
              <p:blipFill>
                <a:blip r:embed="rId178"/>
                <a:stretch>
                  <a:fillRect/>
                </a:stretch>
              </p:blipFill>
              <p:spPr>
                <a:xfrm>
                  <a:off x="10416790" y="3111376"/>
                  <a:ext cx="185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0" name="Ink 129">
                  <a:extLst>
                    <a:ext uri="{FF2B5EF4-FFF2-40B4-BE49-F238E27FC236}">
                      <a16:creationId xmlns:a16="http://schemas.microsoft.com/office/drawing/2014/main" id="{DFF8867D-C096-4F4D-97B0-24EA2CE2C8BD}"/>
                    </a:ext>
                  </a:extLst>
                </p14:cNvPr>
                <p14:cNvContentPartPr/>
                <p14:nvPr/>
              </p14:nvContentPartPr>
              <p14:xfrm>
                <a:off x="10654030" y="2925976"/>
                <a:ext cx="260280" cy="219240"/>
              </p14:xfrm>
            </p:contentPart>
          </mc:Choice>
          <mc:Fallback xmlns="">
            <p:pic>
              <p:nvPicPr>
                <p:cNvPr id="130" name="Ink 129">
                  <a:extLst>
                    <a:ext uri="{FF2B5EF4-FFF2-40B4-BE49-F238E27FC236}">
                      <a16:creationId xmlns:a16="http://schemas.microsoft.com/office/drawing/2014/main" id="{DFF8867D-C096-4F4D-97B0-24EA2CE2C8BD}"/>
                    </a:ext>
                  </a:extLst>
                </p:cNvPr>
                <p:cNvPicPr/>
                <p:nvPr/>
              </p:nvPicPr>
              <p:blipFill>
                <a:blip r:embed="rId180"/>
                <a:stretch>
                  <a:fillRect/>
                </a:stretch>
              </p:blipFill>
              <p:spPr>
                <a:xfrm>
                  <a:off x="10645390" y="2916976"/>
                  <a:ext cx="277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1" name="Ink 130">
                  <a:extLst>
                    <a:ext uri="{FF2B5EF4-FFF2-40B4-BE49-F238E27FC236}">
                      <a16:creationId xmlns:a16="http://schemas.microsoft.com/office/drawing/2014/main" id="{D224C569-D60E-4B14-A927-42980E7CC5B4}"/>
                    </a:ext>
                  </a:extLst>
                </p14:cNvPr>
                <p14:cNvContentPartPr/>
                <p14:nvPr/>
              </p14:nvContentPartPr>
              <p14:xfrm>
                <a:off x="11005030" y="2864416"/>
                <a:ext cx="24840" cy="299520"/>
              </p14:xfrm>
            </p:contentPart>
          </mc:Choice>
          <mc:Fallback xmlns="">
            <p:pic>
              <p:nvPicPr>
                <p:cNvPr id="131" name="Ink 130">
                  <a:extLst>
                    <a:ext uri="{FF2B5EF4-FFF2-40B4-BE49-F238E27FC236}">
                      <a16:creationId xmlns:a16="http://schemas.microsoft.com/office/drawing/2014/main" id="{D224C569-D60E-4B14-A927-42980E7CC5B4}"/>
                    </a:ext>
                  </a:extLst>
                </p:cNvPr>
                <p:cNvPicPr/>
                <p:nvPr/>
              </p:nvPicPr>
              <p:blipFill>
                <a:blip r:embed="rId182"/>
                <a:stretch>
                  <a:fillRect/>
                </a:stretch>
              </p:blipFill>
              <p:spPr>
                <a:xfrm>
                  <a:off x="10996390" y="2855776"/>
                  <a:ext cx="424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2" name="Ink 131">
                  <a:extLst>
                    <a:ext uri="{FF2B5EF4-FFF2-40B4-BE49-F238E27FC236}">
                      <a16:creationId xmlns:a16="http://schemas.microsoft.com/office/drawing/2014/main" id="{25961EAF-83BB-47D4-81CB-579D377D5D50}"/>
                    </a:ext>
                  </a:extLst>
                </p14:cNvPr>
                <p14:cNvContentPartPr/>
                <p14:nvPr/>
              </p14:nvContentPartPr>
              <p14:xfrm>
                <a:off x="10930870" y="2868736"/>
                <a:ext cx="231840" cy="150120"/>
              </p14:xfrm>
            </p:contentPart>
          </mc:Choice>
          <mc:Fallback xmlns="">
            <p:pic>
              <p:nvPicPr>
                <p:cNvPr id="132" name="Ink 131">
                  <a:extLst>
                    <a:ext uri="{FF2B5EF4-FFF2-40B4-BE49-F238E27FC236}">
                      <a16:creationId xmlns:a16="http://schemas.microsoft.com/office/drawing/2014/main" id="{25961EAF-83BB-47D4-81CB-579D377D5D50}"/>
                    </a:ext>
                  </a:extLst>
                </p:cNvPr>
                <p:cNvPicPr/>
                <p:nvPr/>
              </p:nvPicPr>
              <p:blipFill>
                <a:blip r:embed="rId184"/>
                <a:stretch>
                  <a:fillRect/>
                </a:stretch>
              </p:blipFill>
              <p:spPr>
                <a:xfrm>
                  <a:off x="10922230" y="2859736"/>
                  <a:ext cx="249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3" name="Ink 132">
                  <a:extLst>
                    <a:ext uri="{FF2B5EF4-FFF2-40B4-BE49-F238E27FC236}">
                      <a16:creationId xmlns:a16="http://schemas.microsoft.com/office/drawing/2014/main" id="{3F4235CE-6078-4987-9CD0-7D386DB2C840}"/>
                    </a:ext>
                  </a:extLst>
                </p14:cNvPr>
                <p14:cNvContentPartPr/>
                <p14:nvPr/>
              </p14:nvContentPartPr>
              <p14:xfrm>
                <a:off x="11173870" y="2832376"/>
                <a:ext cx="87480" cy="114120"/>
              </p14:xfrm>
            </p:contentPart>
          </mc:Choice>
          <mc:Fallback xmlns="">
            <p:pic>
              <p:nvPicPr>
                <p:cNvPr id="133" name="Ink 132">
                  <a:extLst>
                    <a:ext uri="{FF2B5EF4-FFF2-40B4-BE49-F238E27FC236}">
                      <a16:creationId xmlns:a16="http://schemas.microsoft.com/office/drawing/2014/main" id="{3F4235CE-6078-4987-9CD0-7D386DB2C840}"/>
                    </a:ext>
                  </a:extLst>
                </p:cNvPr>
                <p:cNvPicPr/>
                <p:nvPr/>
              </p:nvPicPr>
              <p:blipFill>
                <a:blip r:embed="rId186"/>
                <a:stretch>
                  <a:fillRect/>
                </a:stretch>
              </p:blipFill>
              <p:spPr>
                <a:xfrm>
                  <a:off x="11164870" y="2823376"/>
                  <a:ext cx="105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4" name="Ink 133">
                  <a:extLst>
                    <a:ext uri="{FF2B5EF4-FFF2-40B4-BE49-F238E27FC236}">
                      <a16:creationId xmlns:a16="http://schemas.microsoft.com/office/drawing/2014/main" id="{7CF48DD1-EAF4-4B78-BF38-E6B002483E1C}"/>
                    </a:ext>
                  </a:extLst>
                </p14:cNvPr>
                <p14:cNvContentPartPr/>
                <p14:nvPr/>
              </p14:nvContentPartPr>
              <p14:xfrm>
                <a:off x="11288710" y="2795656"/>
                <a:ext cx="120600" cy="148680"/>
              </p14:xfrm>
            </p:contentPart>
          </mc:Choice>
          <mc:Fallback xmlns="">
            <p:pic>
              <p:nvPicPr>
                <p:cNvPr id="134" name="Ink 133">
                  <a:extLst>
                    <a:ext uri="{FF2B5EF4-FFF2-40B4-BE49-F238E27FC236}">
                      <a16:creationId xmlns:a16="http://schemas.microsoft.com/office/drawing/2014/main" id="{7CF48DD1-EAF4-4B78-BF38-E6B002483E1C}"/>
                    </a:ext>
                  </a:extLst>
                </p:cNvPr>
                <p:cNvPicPr/>
                <p:nvPr/>
              </p:nvPicPr>
              <p:blipFill>
                <a:blip r:embed="rId188"/>
                <a:stretch>
                  <a:fillRect/>
                </a:stretch>
              </p:blipFill>
              <p:spPr>
                <a:xfrm>
                  <a:off x="11279710" y="2786656"/>
                  <a:ext cx="138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5" name="Ink 134">
                  <a:extLst>
                    <a:ext uri="{FF2B5EF4-FFF2-40B4-BE49-F238E27FC236}">
                      <a16:creationId xmlns:a16="http://schemas.microsoft.com/office/drawing/2014/main" id="{28EAA490-D98A-44E8-A778-948DEAB53356}"/>
                    </a:ext>
                  </a:extLst>
                </p14:cNvPr>
                <p14:cNvContentPartPr/>
                <p14:nvPr/>
              </p14:nvContentPartPr>
              <p14:xfrm>
                <a:off x="11467990" y="2681536"/>
                <a:ext cx="18000" cy="85680"/>
              </p14:xfrm>
            </p:contentPart>
          </mc:Choice>
          <mc:Fallback xmlns="">
            <p:pic>
              <p:nvPicPr>
                <p:cNvPr id="135" name="Ink 134">
                  <a:extLst>
                    <a:ext uri="{FF2B5EF4-FFF2-40B4-BE49-F238E27FC236}">
                      <a16:creationId xmlns:a16="http://schemas.microsoft.com/office/drawing/2014/main" id="{28EAA490-D98A-44E8-A778-948DEAB53356}"/>
                    </a:ext>
                  </a:extLst>
                </p:cNvPr>
                <p:cNvPicPr/>
                <p:nvPr/>
              </p:nvPicPr>
              <p:blipFill>
                <a:blip r:embed="rId190"/>
                <a:stretch>
                  <a:fillRect/>
                </a:stretch>
              </p:blipFill>
              <p:spPr>
                <a:xfrm>
                  <a:off x="11459350" y="2672896"/>
                  <a:ext cx="35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6" name="Ink 135">
                  <a:extLst>
                    <a:ext uri="{FF2B5EF4-FFF2-40B4-BE49-F238E27FC236}">
                      <a16:creationId xmlns:a16="http://schemas.microsoft.com/office/drawing/2014/main" id="{E88EBE43-6366-4849-924A-FAB72281B12A}"/>
                    </a:ext>
                  </a:extLst>
                </p14:cNvPr>
                <p14:cNvContentPartPr/>
                <p14:nvPr/>
              </p14:nvContentPartPr>
              <p14:xfrm>
                <a:off x="11528470" y="2882776"/>
                <a:ext cx="4680" cy="5040"/>
              </p14:xfrm>
            </p:contentPart>
          </mc:Choice>
          <mc:Fallback xmlns="">
            <p:pic>
              <p:nvPicPr>
                <p:cNvPr id="136" name="Ink 135">
                  <a:extLst>
                    <a:ext uri="{FF2B5EF4-FFF2-40B4-BE49-F238E27FC236}">
                      <a16:creationId xmlns:a16="http://schemas.microsoft.com/office/drawing/2014/main" id="{E88EBE43-6366-4849-924A-FAB72281B12A}"/>
                    </a:ext>
                  </a:extLst>
                </p:cNvPr>
                <p:cNvPicPr/>
                <p:nvPr/>
              </p:nvPicPr>
              <p:blipFill>
                <a:blip r:embed="rId114"/>
                <a:stretch>
                  <a:fillRect/>
                </a:stretch>
              </p:blipFill>
              <p:spPr>
                <a:xfrm>
                  <a:off x="11519470" y="2873776"/>
                  <a:ext cx="22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7" name="Ink 136">
                  <a:extLst>
                    <a:ext uri="{FF2B5EF4-FFF2-40B4-BE49-F238E27FC236}">
                      <a16:creationId xmlns:a16="http://schemas.microsoft.com/office/drawing/2014/main" id="{85F9E1BC-1A83-493E-A8D5-2D9F693A0A55}"/>
                    </a:ext>
                  </a:extLst>
                </p14:cNvPr>
                <p14:cNvContentPartPr/>
                <p14:nvPr/>
              </p14:nvContentPartPr>
              <p14:xfrm>
                <a:off x="11536030" y="2663536"/>
                <a:ext cx="15480" cy="102240"/>
              </p14:xfrm>
            </p:contentPart>
          </mc:Choice>
          <mc:Fallback xmlns="">
            <p:pic>
              <p:nvPicPr>
                <p:cNvPr id="137" name="Ink 136">
                  <a:extLst>
                    <a:ext uri="{FF2B5EF4-FFF2-40B4-BE49-F238E27FC236}">
                      <a16:creationId xmlns:a16="http://schemas.microsoft.com/office/drawing/2014/main" id="{85F9E1BC-1A83-493E-A8D5-2D9F693A0A55}"/>
                    </a:ext>
                  </a:extLst>
                </p:cNvPr>
                <p:cNvPicPr/>
                <p:nvPr/>
              </p:nvPicPr>
              <p:blipFill>
                <a:blip r:embed="rId193"/>
                <a:stretch>
                  <a:fillRect/>
                </a:stretch>
              </p:blipFill>
              <p:spPr>
                <a:xfrm>
                  <a:off x="11527390" y="2654536"/>
                  <a:ext cx="33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 name="Ink 137">
                  <a:extLst>
                    <a:ext uri="{FF2B5EF4-FFF2-40B4-BE49-F238E27FC236}">
                      <a16:creationId xmlns:a16="http://schemas.microsoft.com/office/drawing/2014/main" id="{A7B02E20-40D2-491D-BFCA-0C2015CBB85D}"/>
                    </a:ext>
                  </a:extLst>
                </p14:cNvPr>
                <p14:cNvContentPartPr/>
                <p14:nvPr/>
              </p14:nvContentPartPr>
              <p14:xfrm>
                <a:off x="11568070" y="2857936"/>
                <a:ext cx="360" cy="360"/>
              </p14:xfrm>
            </p:contentPart>
          </mc:Choice>
          <mc:Fallback xmlns="">
            <p:pic>
              <p:nvPicPr>
                <p:cNvPr id="138" name="Ink 137">
                  <a:extLst>
                    <a:ext uri="{FF2B5EF4-FFF2-40B4-BE49-F238E27FC236}">
                      <a16:creationId xmlns:a16="http://schemas.microsoft.com/office/drawing/2014/main" id="{A7B02E20-40D2-491D-BFCA-0C2015CBB85D}"/>
                    </a:ext>
                  </a:extLst>
                </p:cNvPr>
                <p:cNvPicPr/>
                <p:nvPr/>
              </p:nvPicPr>
              <p:blipFill>
                <a:blip r:embed="rId31"/>
                <a:stretch>
                  <a:fillRect/>
                </a:stretch>
              </p:blipFill>
              <p:spPr>
                <a:xfrm>
                  <a:off x="11559430" y="2848936"/>
                  <a:ext cx="18000" cy="18000"/>
                </a:xfrm>
                <a:prstGeom prst="rect">
                  <a:avLst/>
                </a:prstGeom>
              </p:spPr>
            </p:pic>
          </mc:Fallback>
        </mc:AlternateContent>
      </p:grpSp>
      <p:grpSp>
        <p:nvGrpSpPr>
          <p:cNvPr id="171" name="Group 170">
            <a:extLst>
              <a:ext uri="{FF2B5EF4-FFF2-40B4-BE49-F238E27FC236}">
                <a16:creationId xmlns:a16="http://schemas.microsoft.com/office/drawing/2014/main" id="{9CCD71F5-0D0E-464E-BA77-AFE56C1EA5FE}"/>
              </a:ext>
            </a:extLst>
          </p:cNvPr>
          <p:cNvGrpSpPr/>
          <p:nvPr/>
        </p:nvGrpSpPr>
        <p:grpSpPr>
          <a:xfrm>
            <a:off x="2399590" y="190336"/>
            <a:ext cx="2964240" cy="2548800"/>
            <a:chOff x="2399590" y="190336"/>
            <a:chExt cx="2964240" cy="2548800"/>
          </a:xfrm>
        </p:grpSpPr>
        <mc:AlternateContent xmlns:mc="http://schemas.openxmlformats.org/markup-compatibility/2006" xmlns:p14="http://schemas.microsoft.com/office/powerpoint/2010/main">
          <mc:Choice Requires="p14">
            <p:contentPart p14:bwMode="auto" r:id="rId195">
              <p14:nvContentPartPr>
                <p14:cNvPr id="141" name="Ink 140">
                  <a:extLst>
                    <a:ext uri="{FF2B5EF4-FFF2-40B4-BE49-F238E27FC236}">
                      <a16:creationId xmlns:a16="http://schemas.microsoft.com/office/drawing/2014/main" id="{81ACC2DB-6FE6-4A03-94EB-B0BA09AA186A}"/>
                    </a:ext>
                  </a:extLst>
                </p14:cNvPr>
                <p14:cNvContentPartPr/>
                <p14:nvPr/>
              </p14:nvContentPartPr>
              <p14:xfrm>
                <a:off x="2399590" y="666616"/>
                <a:ext cx="371520" cy="2072520"/>
              </p14:xfrm>
            </p:contentPart>
          </mc:Choice>
          <mc:Fallback xmlns="">
            <p:pic>
              <p:nvPicPr>
                <p:cNvPr id="141" name="Ink 140">
                  <a:extLst>
                    <a:ext uri="{FF2B5EF4-FFF2-40B4-BE49-F238E27FC236}">
                      <a16:creationId xmlns:a16="http://schemas.microsoft.com/office/drawing/2014/main" id="{81ACC2DB-6FE6-4A03-94EB-B0BA09AA186A}"/>
                    </a:ext>
                  </a:extLst>
                </p:cNvPr>
                <p:cNvPicPr/>
                <p:nvPr/>
              </p:nvPicPr>
              <p:blipFill>
                <a:blip r:embed="rId196"/>
                <a:stretch>
                  <a:fillRect/>
                </a:stretch>
              </p:blipFill>
              <p:spPr>
                <a:xfrm>
                  <a:off x="2390590" y="657616"/>
                  <a:ext cx="389160" cy="2090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2" name="Ink 141">
                  <a:extLst>
                    <a:ext uri="{FF2B5EF4-FFF2-40B4-BE49-F238E27FC236}">
                      <a16:creationId xmlns:a16="http://schemas.microsoft.com/office/drawing/2014/main" id="{E18DBA54-6942-4C2B-AE11-2F55DB8FA5ED}"/>
                    </a:ext>
                  </a:extLst>
                </p14:cNvPr>
                <p14:cNvContentPartPr/>
                <p14:nvPr/>
              </p14:nvContentPartPr>
              <p14:xfrm>
                <a:off x="2655550" y="639256"/>
                <a:ext cx="131040" cy="145440"/>
              </p14:xfrm>
            </p:contentPart>
          </mc:Choice>
          <mc:Fallback xmlns="">
            <p:pic>
              <p:nvPicPr>
                <p:cNvPr id="142" name="Ink 141">
                  <a:extLst>
                    <a:ext uri="{FF2B5EF4-FFF2-40B4-BE49-F238E27FC236}">
                      <a16:creationId xmlns:a16="http://schemas.microsoft.com/office/drawing/2014/main" id="{E18DBA54-6942-4C2B-AE11-2F55DB8FA5ED}"/>
                    </a:ext>
                  </a:extLst>
                </p:cNvPr>
                <p:cNvPicPr/>
                <p:nvPr/>
              </p:nvPicPr>
              <p:blipFill>
                <a:blip r:embed="rId198"/>
                <a:stretch>
                  <a:fillRect/>
                </a:stretch>
              </p:blipFill>
              <p:spPr>
                <a:xfrm>
                  <a:off x="2646550" y="630256"/>
                  <a:ext cx="148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4" name="Ink 143">
                  <a:extLst>
                    <a:ext uri="{FF2B5EF4-FFF2-40B4-BE49-F238E27FC236}">
                      <a16:creationId xmlns:a16="http://schemas.microsoft.com/office/drawing/2014/main" id="{C5DC1D67-02C3-4012-BA65-590066B6DA92}"/>
                    </a:ext>
                  </a:extLst>
                </p14:cNvPr>
                <p14:cNvContentPartPr/>
                <p14:nvPr/>
              </p14:nvContentPartPr>
              <p14:xfrm>
                <a:off x="2866870" y="417856"/>
                <a:ext cx="170640" cy="37440"/>
              </p14:xfrm>
            </p:contentPart>
          </mc:Choice>
          <mc:Fallback xmlns="">
            <p:pic>
              <p:nvPicPr>
                <p:cNvPr id="144" name="Ink 143">
                  <a:extLst>
                    <a:ext uri="{FF2B5EF4-FFF2-40B4-BE49-F238E27FC236}">
                      <a16:creationId xmlns:a16="http://schemas.microsoft.com/office/drawing/2014/main" id="{C5DC1D67-02C3-4012-BA65-590066B6DA92}"/>
                    </a:ext>
                  </a:extLst>
                </p:cNvPr>
                <p:cNvPicPr/>
                <p:nvPr/>
              </p:nvPicPr>
              <p:blipFill>
                <a:blip r:embed="rId200"/>
                <a:stretch>
                  <a:fillRect/>
                </a:stretch>
              </p:blipFill>
              <p:spPr>
                <a:xfrm>
                  <a:off x="2857870" y="409216"/>
                  <a:ext cx="188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5" name="Ink 144">
                  <a:extLst>
                    <a:ext uri="{FF2B5EF4-FFF2-40B4-BE49-F238E27FC236}">
                      <a16:creationId xmlns:a16="http://schemas.microsoft.com/office/drawing/2014/main" id="{DB268808-DBEB-415A-98C7-A418506F51BA}"/>
                    </a:ext>
                  </a:extLst>
                </p14:cNvPr>
                <p14:cNvContentPartPr/>
                <p14:nvPr/>
              </p14:nvContentPartPr>
              <p14:xfrm>
                <a:off x="2943190" y="427936"/>
                <a:ext cx="25200" cy="182160"/>
              </p14:xfrm>
            </p:contentPart>
          </mc:Choice>
          <mc:Fallback xmlns="">
            <p:pic>
              <p:nvPicPr>
                <p:cNvPr id="145" name="Ink 144">
                  <a:extLst>
                    <a:ext uri="{FF2B5EF4-FFF2-40B4-BE49-F238E27FC236}">
                      <a16:creationId xmlns:a16="http://schemas.microsoft.com/office/drawing/2014/main" id="{DB268808-DBEB-415A-98C7-A418506F51BA}"/>
                    </a:ext>
                  </a:extLst>
                </p:cNvPr>
                <p:cNvPicPr/>
                <p:nvPr/>
              </p:nvPicPr>
              <p:blipFill>
                <a:blip r:embed="rId202"/>
                <a:stretch>
                  <a:fillRect/>
                </a:stretch>
              </p:blipFill>
              <p:spPr>
                <a:xfrm>
                  <a:off x="2934190" y="418936"/>
                  <a:ext cx="42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6" name="Ink 145">
                  <a:extLst>
                    <a:ext uri="{FF2B5EF4-FFF2-40B4-BE49-F238E27FC236}">
                      <a16:creationId xmlns:a16="http://schemas.microsoft.com/office/drawing/2014/main" id="{83609659-3709-48B9-9D1B-F756EA8D8559}"/>
                    </a:ext>
                  </a:extLst>
                </p14:cNvPr>
                <p14:cNvContentPartPr/>
                <p14:nvPr/>
              </p14:nvContentPartPr>
              <p14:xfrm>
                <a:off x="3027430" y="405976"/>
                <a:ext cx="251280" cy="160200"/>
              </p14:xfrm>
            </p:contentPart>
          </mc:Choice>
          <mc:Fallback xmlns="">
            <p:pic>
              <p:nvPicPr>
                <p:cNvPr id="146" name="Ink 145">
                  <a:extLst>
                    <a:ext uri="{FF2B5EF4-FFF2-40B4-BE49-F238E27FC236}">
                      <a16:creationId xmlns:a16="http://schemas.microsoft.com/office/drawing/2014/main" id="{83609659-3709-48B9-9D1B-F756EA8D8559}"/>
                    </a:ext>
                  </a:extLst>
                </p:cNvPr>
                <p:cNvPicPr/>
                <p:nvPr/>
              </p:nvPicPr>
              <p:blipFill>
                <a:blip r:embed="rId204"/>
                <a:stretch>
                  <a:fillRect/>
                </a:stretch>
              </p:blipFill>
              <p:spPr>
                <a:xfrm>
                  <a:off x="3018430" y="397336"/>
                  <a:ext cx="268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7" name="Ink 146">
                  <a:extLst>
                    <a:ext uri="{FF2B5EF4-FFF2-40B4-BE49-F238E27FC236}">
                      <a16:creationId xmlns:a16="http://schemas.microsoft.com/office/drawing/2014/main" id="{FC37E117-6068-4359-AE63-9F800CC30CBF}"/>
                    </a:ext>
                  </a:extLst>
                </p14:cNvPr>
                <p14:cNvContentPartPr/>
                <p14:nvPr/>
              </p14:nvContentPartPr>
              <p14:xfrm>
                <a:off x="3390670" y="331456"/>
                <a:ext cx="155880" cy="191160"/>
              </p14:xfrm>
            </p:contentPart>
          </mc:Choice>
          <mc:Fallback xmlns="">
            <p:pic>
              <p:nvPicPr>
                <p:cNvPr id="147" name="Ink 146">
                  <a:extLst>
                    <a:ext uri="{FF2B5EF4-FFF2-40B4-BE49-F238E27FC236}">
                      <a16:creationId xmlns:a16="http://schemas.microsoft.com/office/drawing/2014/main" id="{FC37E117-6068-4359-AE63-9F800CC30CBF}"/>
                    </a:ext>
                  </a:extLst>
                </p:cNvPr>
                <p:cNvPicPr/>
                <p:nvPr/>
              </p:nvPicPr>
              <p:blipFill>
                <a:blip r:embed="rId206"/>
                <a:stretch>
                  <a:fillRect/>
                </a:stretch>
              </p:blipFill>
              <p:spPr>
                <a:xfrm>
                  <a:off x="3382030" y="322816"/>
                  <a:ext cx="173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Ink 147">
                  <a:extLst>
                    <a:ext uri="{FF2B5EF4-FFF2-40B4-BE49-F238E27FC236}">
                      <a16:creationId xmlns:a16="http://schemas.microsoft.com/office/drawing/2014/main" id="{09031C72-8084-44FD-9143-DC37816AAA59}"/>
                    </a:ext>
                  </a:extLst>
                </p14:cNvPr>
                <p14:cNvContentPartPr/>
                <p14:nvPr/>
              </p14:nvContentPartPr>
              <p14:xfrm>
                <a:off x="3607030" y="285736"/>
                <a:ext cx="62640" cy="211680"/>
              </p14:xfrm>
            </p:contentPart>
          </mc:Choice>
          <mc:Fallback xmlns="">
            <p:pic>
              <p:nvPicPr>
                <p:cNvPr id="148" name="Ink 147">
                  <a:extLst>
                    <a:ext uri="{FF2B5EF4-FFF2-40B4-BE49-F238E27FC236}">
                      <a16:creationId xmlns:a16="http://schemas.microsoft.com/office/drawing/2014/main" id="{09031C72-8084-44FD-9143-DC37816AAA59}"/>
                    </a:ext>
                  </a:extLst>
                </p:cNvPr>
                <p:cNvPicPr/>
                <p:nvPr/>
              </p:nvPicPr>
              <p:blipFill>
                <a:blip r:embed="rId208"/>
                <a:stretch>
                  <a:fillRect/>
                </a:stretch>
              </p:blipFill>
              <p:spPr>
                <a:xfrm>
                  <a:off x="3598030" y="276736"/>
                  <a:ext cx="802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Ink 148">
                  <a:extLst>
                    <a:ext uri="{FF2B5EF4-FFF2-40B4-BE49-F238E27FC236}">
                      <a16:creationId xmlns:a16="http://schemas.microsoft.com/office/drawing/2014/main" id="{A25A342D-20AB-4C8B-A018-616F1B836392}"/>
                    </a:ext>
                  </a:extLst>
                </p14:cNvPr>
                <p14:cNvContentPartPr/>
                <p14:nvPr/>
              </p14:nvContentPartPr>
              <p14:xfrm>
                <a:off x="3818350" y="326056"/>
                <a:ext cx="84600" cy="132120"/>
              </p14:xfrm>
            </p:contentPart>
          </mc:Choice>
          <mc:Fallback xmlns="">
            <p:pic>
              <p:nvPicPr>
                <p:cNvPr id="149" name="Ink 148">
                  <a:extLst>
                    <a:ext uri="{FF2B5EF4-FFF2-40B4-BE49-F238E27FC236}">
                      <a16:creationId xmlns:a16="http://schemas.microsoft.com/office/drawing/2014/main" id="{A25A342D-20AB-4C8B-A018-616F1B836392}"/>
                    </a:ext>
                  </a:extLst>
                </p:cNvPr>
                <p:cNvPicPr/>
                <p:nvPr/>
              </p:nvPicPr>
              <p:blipFill>
                <a:blip r:embed="rId210"/>
                <a:stretch>
                  <a:fillRect/>
                </a:stretch>
              </p:blipFill>
              <p:spPr>
                <a:xfrm>
                  <a:off x="3809350" y="317416"/>
                  <a:ext cx="102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Ink 149">
                  <a:extLst>
                    <a:ext uri="{FF2B5EF4-FFF2-40B4-BE49-F238E27FC236}">
                      <a16:creationId xmlns:a16="http://schemas.microsoft.com/office/drawing/2014/main" id="{56D1D892-1543-4A20-BCCD-8AEB8BF68F58}"/>
                    </a:ext>
                  </a:extLst>
                </p14:cNvPr>
                <p14:cNvContentPartPr/>
                <p14:nvPr/>
              </p14:nvContentPartPr>
              <p14:xfrm>
                <a:off x="3952270" y="316336"/>
                <a:ext cx="68040" cy="118440"/>
              </p14:xfrm>
            </p:contentPart>
          </mc:Choice>
          <mc:Fallback xmlns="">
            <p:pic>
              <p:nvPicPr>
                <p:cNvPr id="150" name="Ink 149">
                  <a:extLst>
                    <a:ext uri="{FF2B5EF4-FFF2-40B4-BE49-F238E27FC236}">
                      <a16:creationId xmlns:a16="http://schemas.microsoft.com/office/drawing/2014/main" id="{56D1D892-1543-4A20-BCCD-8AEB8BF68F58}"/>
                    </a:ext>
                  </a:extLst>
                </p:cNvPr>
                <p:cNvPicPr/>
                <p:nvPr/>
              </p:nvPicPr>
              <p:blipFill>
                <a:blip r:embed="rId212"/>
                <a:stretch>
                  <a:fillRect/>
                </a:stretch>
              </p:blipFill>
              <p:spPr>
                <a:xfrm>
                  <a:off x="3943270" y="307336"/>
                  <a:ext cx="85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Ink 150">
                  <a:extLst>
                    <a:ext uri="{FF2B5EF4-FFF2-40B4-BE49-F238E27FC236}">
                      <a16:creationId xmlns:a16="http://schemas.microsoft.com/office/drawing/2014/main" id="{54F3A8B8-27CC-415F-A080-DBFB538EF676}"/>
                    </a:ext>
                  </a:extLst>
                </p14:cNvPr>
                <p14:cNvContentPartPr/>
                <p14:nvPr/>
              </p14:nvContentPartPr>
              <p14:xfrm>
                <a:off x="4189870" y="190336"/>
                <a:ext cx="106920" cy="195840"/>
              </p14:xfrm>
            </p:contentPart>
          </mc:Choice>
          <mc:Fallback xmlns="">
            <p:pic>
              <p:nvPicPr>
                <p:cNvPr id="151" name="Ink 150">
                  <a:extLst>
                    <a:ext uri="{FF2B5EF4-FFF2-40B4-BE49-F238E27FC236}">
                      <a16:creationId xmlns:a16="http://schemas.microsoft.com/office/drawing/2014/main" id="{54F3A8B8-27CC-415F-A080-DBFB538EF676}"/>
                    </a:ext>
                  </a:extLst>
                </p:cNvPr>
                <p:cNvPicPr/>
                <p:nvPr/>
              </p:nvPicPr>
              <p:blipFill>
                <a:blip r:embed="rId214"/>
                <a:stretch>
                  <a:fillRect/>
                </a:stretch>
              </p:blipFill>
              <p:spPr>
                <a:xfrm>
                  <a:off x="4180870" y="181696"/>
                  <a:ext cx="124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Ink 151">
                  <a:extLst>
                    <a:ext uri="{FF2B5EF4-FFF2-40B4-BE49-F238E27FC236}">
                      <a16:creationId xmlns:a16="http://schemas.microsoft.com/office/drawing/2014/main" id="{93CAC664-9536-43C4-A53F-99D54E4FEAAC}"/>
                    </a:ext>
                  </a:extLst>
                </p14:cNvPr>
                <p14:cNvContentPartPr/>
                <p14:nvPr/>
              </p14:nvContentPartPr>
              <p14:xfrm>
                <a:off x="4099510" y="213736"/>
                <a:ext cx="486000" cy="158760"/>
              </p14:xfrm>
            </p:contentPart>
          </mc:Choice>
          <mc:Fallback xmlns="">
            <p:pic>
              <p:nvPicPr>
                <p:cNvPr id="152" name="Ink 151">
                  <a:extLst>
                    <a:ext uri="{FF2B5EF4-FFF2-40B4-BE49-F238E27FC236}">
                      <a16:creationId xmlns:a16="http://schemas.microsoft.com/office/drawing/2014/main" id="{93CAC664-9536-43C4-A53F-99D54E4FEAAC}"/>
                    </a:ext>
                  </a:extLst>
                </p:cNvPr>
                <p:cNvPicPr/>
                <p:nvPr/>
              </p:nvPicPr>
              <p:blipFill>
                <a:blip r:embed="rId216"/>
                <a:stretch>
                  <a:fillRect/>
                </a:stretch>
              </p:blipFill>
              <p:spPr>
                <a:xfrm>
                  <a:off x="4090510" y="205096"/>
                  <a:ext cx="503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Ink 152">
                  <a:extLst>
                    <a:ext uri="{FF2B5EF4-FFF2-40B4-BE49-F238E27FC236}">
                      <a16:creationId xmlns:a16="http://schemas.microsoft.com/office/drawing/2014/main" id="{9137F5EA-2A2E-4CCD-901A-0678AF701F43}"/>
                    </a:ext>
                  </a:extLst>
                </p14:cNvPr>
                <p14:cNvContentPartPr/>
                <p14:nvPr/>
              </p14:nvContentPartPr>
              <p14:xfrm>
                <a:off x="2957950" y="819616"/>
                <a:ext cx="3240" cy="74160"/>
              </p14:xfrm>
            </p:contentPart>
          </mc:Choice>
          <mc:Fallback xmlns="">
            <p:pic>
              <p:nvPicPr>
                <p:cNvPr id="153" name="Ink 152">
                  <a:extLst>
                    <a:ext uri="{FF2B5EF4-FFF2-40B4-BE49-F238E27FC236}">
                      <a16:creationId xmlns:a16="http://schemas.microsoft.com/office/drawing/2014/main" id="{9137F5EA-2A2E-4CCD-901A-0678AF701F43}"/>
                    </a:ext>
                  </a:extLst>
                </p:cNvPr>
                <p:cNvPicPr/>
                <p:nvPr/>
              </p:nvPicPr>
              <p:blipFill>
                <a:blip r:embed="rId218"/>
                <a:stretch>
                  <a:fillRect/>
                </a:stretch>
              </p:blipFill>
              <p:spPr>
                <a:xfrm>
                  <a:off x="2948950" y="810976"/>
                  <a:ext cx="20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4" name="Ink 153">
                  <a:extLst>
                    <a:ext uri="{FF2B5EF4-FFF2-40B4-BE49-F238E27FC236}">
                      <a16:creationId xmlns:a16="http://schemas.microsoft.com/office/drawing/2014/main" id="{C62B181B-6B58-4E62-9C96-7719A80C58C1}"/>
                    </a:ext>
                  </a:extLst>
                </p14:cNvPr>
                <p14:cNvContentPartPr/>
                <p14:nvPr/>
              </p14:nvContentPartPr>
              <p14:xfrm>
                <a:off x="3016990" y="800176"/>
                <a:ext cx="3960" cy="101520"/>
              </p14:xfrm>
            </p:contentPart>
          </mc:Choice>
          <mc:Fallback xmlns="">
            <p:pic>
              <p:nvPicPr>
                <p:cNvPr id="154" name="Ink 153">
                  <a:extLst>
                    <a:ext uri="{FF2B5EF4-FFF2-40B4-BE49-F238E27FC236}">
                      <a16:creationId xmlns:a16="http://schemas.microsoft.com/office/drawing/2014/main" id="{C62B181B-6B58-4E62-9C96-7719A80C58C1}"/>
                    </a:ext>
                  </a:extLst>
                </p:cNvPr>
                <p:cNvPicPr/>
                <p:nvPr/>
              </p:nvPicPr>
              <p:blipFill>
                <a:blip r:embed="rId220"/>
                <a:stretch>
                  <a:fillRect/>
                </a:stretch>
              </p:blipFill>
              <p:spPr>
                <a:xfrm>
                  <a:off x="3007990" y="791536"/>
                  <a:ext cx="21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5" name="Ink 154">
                  <a:extLst>
                    <a:ext uri="{FF2B5EF4-FFF2-40B4-BE49-F238E27FC236}">
                      <a16:creationId xmlns:a16="http://schemas.microsoft.com/office/drawing/2014/main" id="{DE8F845F-0D9E-450E-9C92-A47C6D08B00F}"/>
                    </a:ext>
                  </a:extLst>
                </p14:cNvPr>
                <p14:cNvContentPartPr/>
                <p14:nvPr/>
              </p14:nvContentPartPr>
              <p14:xfrm>
                <a:off x="3107350" y="785056"/>
                <a:ext cx="212040" cy="171000"/>
              </p14:xfrm>
            </p:contentPart>
          </mc:Choice>
          <mc:Fallback xmlns="">
            <p:pic>
              <p:nvPicPr>
                <p:cNvPr id="155" name="Ink 154">
                  <a:extLst>
                    <a:ext uri="{FF2B5EF4-FFF2-40B4-BE49-F238E27FC236}">
                      <a16:creationId xmlns:a16="http://schemas.microsoft.com/office/drawing/2014/main" id="{DE8F845F-0D9E-450E-9C92-A47C6D08B00F}"/>
                    </a:ext>
                  </a:extLst>
                </p:cNvPr>
                <p:cNvPicPr/>
                <p:nvPr/>
              </p:nvPicPr>
              <p:blipFill>
                <a:blip r:embed="rId222"/>
                <a:stretch>
                  <a:fillRect/>
                </a:stretch>
              </p:blipFill>
              <p:spPr>
                <a:xfrm>
                  <a:off x="3098350" y="776416"/>
                  <a:ext cx="229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6" name="Ink 155">
                  <a:extLst>
                    <a:ext uri="{FF2B5EF4-FFF2-40B4-BE49-F238E27FC236}">
                      <a16:creationId xmlns:a16="http://schemas.microsoft.com/office/drawing/2014/main" id="{975A9497-AD48-4CE5-B17D-400E9792A74B}"/>
                    </a:ext>
                  </a:extLst>
                </p14:cNvPr>
                <p14:cNvContentPartPr/>
                <p14:nvPr/>
              </p14:nvContentPartPr>
              <p14:xfrm>
                <a:off x="3370510" y="768136"/>
                <a:ext cx="186480" cy="140760"/>
              </p14:xfrm>
            </p:contentPart>
          </mc:Choice>
          <mc:Fallback xmlns="">
            <p:pic>
              <p:nvPicPr>
                <p:cNvPr id="156" name="Ink 155">
                  <a:extLst>
                    <a:ext uri="{FF2B5EF4-FFF2-40B4-BE49-F238E27FC236}">
                      <a16:creationId xmlns:a16="http://schemas.microsoft.com/office/drawing/2014/main" id="{975A9497-AD48-4CE5-B17D-400E9792A74B}"/>
                    </a:ext>
                  </a:extLst>
                </p:cNvPr>
                <p:cNvPicPr/>
                <p:nvPr/>
              </p:nvPicPr>
              <p:blipFill>
                <a:blip r:embed="rId224"/>
                <a:stretch>
                  <a:fillRect/>
                </a:stretch>
              </p:blipFill>
              <p:spPr>
                <a:xfrm>
                  <a:off x="3361870" y="759136"/>
                  <a:ext cx="204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7" name="Ink 156">
                  <a:extLst>
                    <a:ext uri="{FF2B5EF4-FFF2-40B4-BE49-F238E27FC236}">
                      <a16:creationId xmlns:a16="http://schemas.microsoft.com/office/drawing/2014/main" id="{968CAD08-95F7-440C-A48F-3410E78505D5}"/>
                    </a:ext>
                  </a:extLst>
                </p14:cNvPr>
                <p14:cNvContentPartPr/>
                <p14:nvPr/>
              </p14:nvContentPartPr>
              <p14:xfrm>
                <a:off x="3608110" y="682096"/>
                <a:ext cx="75600" cy="175320"/>
              </p14:xfrm>
            </p:contentPart>
          </mc:Choice>
          <mc:Fallback xmlns="">
            <p:pic>
              <p:nvPicPr>
                <p:cNvPr id="157" name="Ink 156">
                  <a:extLst>
                    <a:ext uri="{FF2B5EF4-FFF2-40B4-BE49-F238E27FC236}">
                      <a16:creationId xmlns:a16="http://schemas.microsoft.com/office/drawing/2014/main" id="{968CAD08-95F7-440C-A48F-3410E78505D5}"/>
                    </a:ext>
                  </a:extLst>
                </p:cNvPr>
                <p:cNvPicPr/>
                <p:nvPr/>
              </p:nvPicPr>
              <p:blipFill>
                <a:blip r:embed="rId226"/>
                <a:stretch>
                  <a:fillRect/>
                </a:stretch>
              </p:blipFill>
              <p:spPr>
                <a:xfrm>
                  <a:off x="3599470" y="673456"/>
                  <a:ext cx="93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8" name="Ink 157">
                  <a:extLst>
                    <a:ext uri="{FF2B5EF4-FFF2-40B4-BE49-F238E27FC236}">
                      <a16:creationId xmlns:a16="http://schemas.microsoft.com/office/drawing/2014/main" id="{A499C166-09DC-4D79-B650-3923270C6FC7}"/>
                    </a:ext>
                  </a:extLst>
                </p14:cNvPr>
                <p14:cNvContentPartPr/>
                <p14:nvPr/>
              </p14:nvContentPartPr>
              <p14:xfrm>
                <a:off x="3741670" y="632056"/>
                <a:ext cx="103320" cy="207000"/>
              </p14:xfrm>
            </p:contentPart>
          </mc:Choice>
          <mc:Fallback xmlns="">
            <p:pic>
              <p:nvPicPr>
                <p:cNvPr id="158" name="Ink 157">
                  <a:extLst>
                    <a:ext uri="{FF2B5EF4-FFF2-40B4-BE49-F238E27FC236}">
                      <a16:creationId xmlns:a16="http://schemas.microsoft.com/office/drawing/2014/main" id="{A499C166-09DC-4D79-B650-3923270C6FC7}"/>
                    </a:ext>
                  </a:extLst>
                </p:cNvPr>
                <p:cNvPicPr/>
                <p:nvPr/>
              </p:nvPicPr>
              <p:blipFill>
                <a:blip r:embed="rId228"/>
                <a:stretch>
                  <a:fillRect/>
                </a:stretch>
              </p:blipFill>
              <p:spPr>
                <a:xfrm>
                  <a:off x="3732670" y="623056"/>
                  <a:ext cx="120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9" name="Ink 158">
                  <a:extLst>
                    <a:ext uri="{FF2B5EF4-FFF2-40B4-BE49-F238E27FC236}">
                      <a16:creationId xmlns:a16="http://schemas.microsoft.com/office/drawing/2014/main" id="{AFBFCE55-8C11-4018-806F-16A2D47DB0BD}"/>
                    </a:ext>
                  </a:extLst>
                </p14:cNvPr>
                <p14:cNvContentPartPr/>
                <p14:nvPr/>
              </p14:nvContentPartPr>
              <p14:xfrm>
                <a:off x="3866230" y="642136"/>
                <a:ext cx="43200" cy="90720"/>
              </p14:xfrm>
            </p:contentPart>
          </mc:Choice>
          <mc:Fallback xmlns="">
            <p:pic>
              <p:nvPicPr>
                <p:cNvPr id="159" name="Ink 158">
                  <a:extLst>
                    <a:ext uri="{FF2B5EF4-FFF2-40B4-BE49-F238E27FC236}">
                      <a16:creationId xmlns:a16="http://schemas.microsoft.com/office/drawing/2014/main" id="{AFBFCE55-8C11-4018-806F-16A2D47DB0BD}"/>
                    </a:ext>
                  </a:extLst>
                </p:cNvPr>
                <p:cNvPicPr/>
                <p:nvPr/>
              </p:nvPicPr>
              <p:blipFill>
                <a:blip r:embed="rId230"/>
                <a:stretch>
                  <a:fillRect/>
                </a:stretch>
              </p:blipFill>
              <p:spPr>
                <a:xfrm>
                  <a:off x="3857230" y="633496"/>
                  <a:ext cx="60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0" name="Ink 159">
                  <a:extLst>
                    <a:ext uri="{FF2B5EF4-FFF2-40B4-BE49-F238E27FC236}">
                      <a16:creationId xmlns:a16="http://schemas.microsoft.com/office/drawing/2014/main" id="{AF27E658-99B6-4027-8BC9-743B836DC515}"/>
                    </a:ext>
                  </a:extLst>
                </p14:cNvPr>
                <p14:cNvContentPartPr/>
                <p14:nvPr/>
              </p14:nvContentPartPr>
              <p14:xfrm>
                <a:off x="3964870" y="678496"/>
                <a:ext cx="58680" cy="119160"/>
              </p14:xfrm>
            </p:contentPart>
          </mc:Choice>
          <mc:Fallback xmlns="">
            <p:pic>
              <p:nvPicPr>
                <p:cNvPr id="160" name="Ink 159">
                  <a:extLst>
                    <a:ext uri="{FF2B5EF4-FFF2-40B4-BE49-F238E27FC236}">
                      <a16:creationId xmlns:a16="http://schemas.microsoft.com/office/drawing/2014/main" id="{AF27E658-99B6-4027-8BC9-743B836DC515}"/>
                    </a:ext>
                  </a:extLst>
                </p:cNvPr>
                <p:cNvPicPr/>
                <p:nvPr/>
              </p:nvPicPr>
              <p:blipFill>
                <a:blip r:embed="rId232"/>
                <a:stretch>
                  <a:fillRect/>
                </a:stretch>
              </p:blipFill>
              <p:spPr>
                <a:xfrm>
                  <a:off x="3956230" y="669496"/>
                  <a:ext cx="76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1" name="Ink 160">
                  <a:extLst>
                    <a:ext uri="{FF2B5EF4-FFF2-40B4-BE49-F238E27FC236}">
                      <a16:creationId xmlns:a16="http://schemas.microsoft.com/office/drawing/2014/main" id="{48845243-A524-4E7D-AA15-D47E65877053}"/>
                    </a:ext>
                  </a:extLst>
                </p14:cNvPr>
                <p14:cNvContentPartPr/>
                <p14:nvPr/>
              </p14:nvContentPartPr>
              <p14:xfrm>
                <a:off x="4145950" y="623416"/>
                <a:ext cx="99360" cy="250560"/>
              </p14:xfrm>
            </p:contentPart>
          </mc:Choice>
          <mc:Fallback xmlns="">
            <p:pic>
              <p:nvPicPr>
                <p:cNvPr id="161" name="Ink 160">
                  <a:extLst>
                    <a:ext uri="{FF2B5EF4-FFF2-40B4-BE49-F238E27FC236}">
                      <a16:creationId xmlns:a16="http://schemas.microsoft.com/office/drawing/2014/main" id="{48845243-A524-4E7D-AA15-D47E65877053}"/>
                    </a:ext>
                  </a:extLst>
                </p:cNvPr>
                <p:cNvPicPr/>
                <p:nvPr/>
              </p:nvPicPr>
              <p:blipFill>
                <a:blip r:embed="rId234"/>
                <a:stretch>
                  <a:fillRect/>
                </a:stretch>
              </p:blipFill>
              <p:spPr>
                <a:xfrm>
                  <a:off x="4137310" y="614416"/>
                  <a:ext cx="1170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2" name="Ink 161">
                  <a:extLst>
                    <a:ext uri="{FF2B5EF4-FFF2-40B4-BE49-F238E27FC236}">
                      <a16:creationId xmlns:a16="http://schemas.microsoft.com/office/drawing/2014/main" id="{22294179-E9AF-497B-AD8E-E9F5A26A1A5C}"/>
                    </a:ext>
                  </a:extLst>
                </p14:cNvPr>
                <p14:cNvContentPartPr/>
                <p14:nvPr/>
              </p14:nvContentPartPr>
              <p14:xfrm>
                <a:off x="4288150" y="647176"/>
                <a:ext cx="53280" cy="92880"/>
              </p14:xfrm>
            </p:contentPart>
          </mc:Choice>
          <mc:Fallback xmlns="">
            <p:pic>
              <p:nvPicPr>
                <p:cNvPr id="162" name="Ink 161">
                  <a:extLst>
                    <a:ext uri="{FF2B5EF4-FFF2-40B4-BE49-F238E27FC236}">
                      <a16:creationId xmlns:a16="http://schemas.microsoft.com/office/drawing/2014/main" id="{22294179-E9AF-497B-AD8E-E9F5A26A1A5C}"/>
                    </a:ext>
                  </a:extLst>
                </p:cNvPr>
                <p:cNvPicPr/>
                <p:nvPr/>
              </p:nvPicPr>
              <p:blipFill>
                <a:blip r:embed="rId236"/>
                <a:stretch>
                  <a:fillRect/>
                </a:stretch>
              </p:blipFill>
              <p:spPr>
                <a:xfrm>
                  <a:off x="4279510" y="638176"/>
                  <a:ext cx="70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3" name="Ink 162">
                  <a:extLst>
                    <a:ext uri="{FF2B5EF4-FFF2-40B4-BE49-F238E27FC236}">
                      <a16:creationId xmlns:a16="http://schemas.microsoft.com/office/drawing/2014/main" id="{3CA39203-AF3B-44E0-A18B-63A818901368}"/>
                    </a:ext>
                  </a:extLst>
                </p14:cNvPr>
                <p14:cNvContentPartPr/>
                <p14:nvPr/>
              </p14:nvContentPartPr>
              <p14:xfrm>
                <a:off x="4364470" y="551416"/>
                <a:ext cx="149400" cy="160560"/>
              </p14:xfrm>
            </p:contentPart>
          </mc:Choice>
          <mc:Fallback xmlns="">
            <p:pic>
              <p:nvPicPr>
                <p:cNvPr id="163" name="Ink 162">
                  <a:extLst>
                    <a:ext uri="{FF2B5EF4-FFF2-40B4-BE49-F238E27FC236}">
                      <a16:creationId xmlns:a16="http://schemas.microsoft.com/office/drawing/2014/main" id="{3CA39203-AF3B-44E0-A18B-63A818901368}"/>
                    </a:ext>
                  </a:extLst>
                </p:cNvPr>
                <p:cNvPicPr/>
                <p:nvPr/>
              </p:nvPicPr>
              <p:blipFill>
                <a:blip r:embed="rId238"/>
                <a:stretch>
                  <a:fillRect/>
                </a:stretch>
              </p:blipFill>
              <p:spPr>
                <a:xfrm>
                  <a:off x="4355830" y="542416"/>
                  <a:ext cx="167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4" name="Ink 163">
                  <a:extLst>
                    <a:ext uri="{FF2B5EF4-FFF2-40B4-BE49-F238E27FC236}">
                      <a16:creationId xmlns:a16="http://schemas.microsoft.com/office/drawing/2014/main" id="{47B154C6-EE45-4BC1-A8DB-455332B73ED8}"/>
                    </a:ext>
                  </a:extLst>
                </p14:cNvPr>
                <p14:cNvContentPartPr/>
                <p14:nvPr/>
              </p14:nvContentPartPr>
              <p14:xfrm>
                <a:off x="4512430" y="504616"/>
                <a:ext cx="1440" cy="3240"/>
              </p14:xfrm>
            </p:contentPart>
          </mc:Choice>
          <mc:Fallback xmlns="">
            <p:pic>
              <p:nvPicPr>
                <p:cNvPr id="164" name="Ink 163">
                  <a:extLst>
                    <a:ext uri="{FF2B5EF4-FFF2-40B4-BE49-F238E27FC236}">
                      <a16:creationId xmlns:a16="http://schemas.microsoft.com/office/drawing/2014/main" id="{47B154C6-EE45-4BC1-A8DB-455332B73ED8}"/>
                    </a:ext>
                  </a:extLst>
                </p:cNvPr>
                <p:cNvPicPr/>
                <p:nvPr/>
              </p:nvPicPr>
              <p:blipFill>
                <a:blip r:embed="rId31"/>
                <a:stretch>
                  <a:fillRect/>
                </a:stretch>
              </p:blipFill>
              <p:spPr>
                <a:xfrm>
                  <a:off x="4503430" y="495976"/>
                  <a:ext cx="19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5" name="Ink 164">
                  <a:extLst>
                    <a:ext uri="{FF2B5EF4-FFF2-40B4-BE49-F238E27FC236}">
                      <a16:creationId xmlns:a16="http://schemas.microsoft.com/office/drawing/2014/main" id="{B20C5023-A93C-47FC-B9C8-B5B7AFF84D92}"/>
                    </a:ext>
                  </a:extLst>
                </p14:cNvPr>
                <p14:cNvContentPartPr/>
                <p14:nvPr/>
              </p14:nvContentPartPr>
              <p14:xfrm>
                <a:off x="4544110" y="538816"/>
                <a:ext cx="150120" cy="150480"/>
              </p14:xfrm>
            </p:contentPart>
          </mc:Choice>
          <mc:Fallback xmlns="">
            <p:pic>
              <p:nvPicPr>
                <p:cNvPr id="165" name="Ink 164">
                  <a:extLst>
                    <a:ext uri="{FF2B5EF4-FFF2-40B4-BE49-F238E27FC236}">
                      <a16:creationId xmlns:a16="http://schemas.microsoft.com/office/drawing/2014/main" id="{B20C5023-A93C-47FC-B9C8-B5B7AFF84D92}"/>
                    </a:ext>
                  </a:extLst>
                </p:cNvPr>
                <p:cNvPicPr/>
                <p:nvPr/>
              </p:nvPicPr>
              <p:blipFill>
                <a:blip r:embed="rId241"/>
                <a:stretch>
                  <a:fillRect/>
                </a:stretch>
              </p:blipFill>
              <p:spPr>
                <a:xfrm>
                  <a:off x="4535110" y="529816"/>
                  <a:ext cx="167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6" name="Ink 165">
                  <a:extLst>
                    <a:ext uri="{FF2B5EF4-FFF2-40B4-BE49-F238E27FC236}">
                      <a16:creationId xmlns:a16="http://schemas.microsoft.com/office/drawing/2014/main" id="{FEBC0D87-B0A4-412E-9783-FC2517BB71CB}"/>
                    </a:ext>
                  </a:extLst>
                </p14:cNvPr>
                <p14:cNvContentPartPr/>
                <p14:nvPr/>
              </p14:nvContentPartPr>
              <p14:xfrm>
                <a:off x="4755430" y="499936"/>
                <a:ext cx="216000" cy="140760"/>
              </p14:xfrm>
            </p:contentPart>
          </mc:Choice>
          <mc:Fallback xmlns="">
            <p:pic>
              <p:nvPicPr>
                <p:cNvPr id="166" name="Ink 165">
                  <a:extLst>
                    <a:ext uri="{FF2B5EF4-FFF2-40B4-BE49-F238E27FC236}">
                      <a16:creationId xmlns:a16="http://schemas.microsoft.com/office/drawing/2014/main" id="{FEBC0D87-B0A4-412E-9783-FC2517BB71CB}"/>
                    </a:ext>
                  </a:extLst>
                </p:cNvPr>
                <p:cNvPicPr/>
                <p:nvPr/>
              </p:nvPicPr>
              <p:blipFill>
                <a:blip r:embed="rId243"/>
                <a:stretch>
                  <a:fillRect/>
                </a:stretch>
              </p:blipFill>
              <p:spPr>
                <a:xfrm>
                  <a:off x="4746430" y="491296"/>
                  <a:ext cx="233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7" name="Ink 166">
                  <a:extLst>
                    <a:ext uri="{FF2B5EF4-FFF2-40B4-BE49-F238E27FC236}">
                      <a16:creationId xmlns:a16="http://schemas.microsoft.com/office/drawing/2014/main" id="{BE9213F5-3715-42EB-A39B-29D538AD79A3}"/>
                    </a:ext>
                  </a:extLst>
                </p14:cNvPr>
                <p14:cNvContentPartPr/>
                <p14:nvPr/>
              </p14:nvContentPartPr>
              <p14:xfrm>
                <a:off x="4994110" y="442336"/>
                <a:ext cx="295920" cy="148680"/>
              </p14:xfrm>
            </p:contentPart>
          </mc:Choice>
          <mc:Fallback xmlns="">
            <p:pic>
              <p:nvPicPr>
                <p:cNvPr id="167" name="Ink 166">
                  <a:extLst>
                    <a:ext uri="{FF2B5EF4-FFF2-40B4-BE49-F238E27FC236}">
                      <a16:creationId xmlns:a16="http://schemas.microsoft.com/office/drawing/2014/main" id="{BE9213F5-3715-42EB-A39B-29D538AD79A3}"/>
                    </a:ext>
                  </a:extLst>
                </p:cNvPr>
                <p:cNvPicPr/>
                <p:nvPr/>
              </p:nvPicPr>
              <p:blipFill>
                <a:blip r:embed="rId245"/>
                <a:stretch>
                  <a:fillRect/>
                </a:stretch>
              </p:blipFill>
              <p:spPr>
                <a:xfrm>
                  <a:off x="4985110" y="433336"/>
                  <a:ext cx="313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8" name="Ink 167">
                  <a:extLst>
                    <a:ext uri="{FF2B5EF4-FFF2-40B4-BE49-F238E27FC236}">
                      <a16:creationId xmlns:a16="http://schemas.microsoft.com/office/drawing/2014/main" id="{707F45DE-FD39-4D09-9DA7-27BDD0C8C21D}"/>
                    </a:ext>
                  </a:extLst>
                </p14:cNvPr>
                <p14:cNvContentPartPr/>
                <p14:nvPr/>
              </p14:nvContentPartPr>
              <p14:xfrm>
                <a:off x="5316670" y="269176"/>
                <a:ext cx="3600" cy="30600"/>
              </p14:xfrm>
            </p:contentPart>
          </mc:Choice>
          <mc:Fallback xmlns="">
            <p:pic>
              <p:nvPicPr>
                <p:cNvPr id="168" name="Ink 167">
                  <a:extLst>
                    <a:ext uri="{FF2B5EF4-FFF2-40B4-BE49-F238E27FC236}">
                      <a16:creationId xmlns:a16="http://schemas.microsoft.com/office/drawing/2014/main" id="{707F45DE-FD39-4D09-9DA7-27BDD0C8C21D}"/>
                    </a:ext>
                  </a:extLst>
                </p:cNvPr>
                <p:cNvPicPr/>
                <p:nvPr/>
              </p:nvPicPr>
              <p:blipFill>
                <a:blip r:embed="rId247"/>
                <a:stretch>
                  <a:fillRect/>
                </a:stretch>
              </p:blipFill>
              <p:spPr>
                <a:xfrm>
                  <a:off x="5308030" y="260176"/>
                  <a:ext cx="21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9" name="Ink 168">
                  <a:extLst>
                    <a:ext uri="{FF2B5EF4-FFF2-40B4-BE49-F238E27FC236}">
                      <a16:creationId xmlns:a16="http://schemas.microsoft.com/office/drawing/2014/main" id="{8F15301D-D6F4-4741-87CA-F8DFE4CDBB0E}"/>
                    </a:ext>
                  </a:extLst>
                </p14:cNvPr>
                <p14:cNvContentPartPr/>
                <p14:nvPr/>
              </p14:nvContentPartPr>
              <p14:xfrm>
                <a:off x="5359150" y="258376"/>
                <a:ext cx="4680" cy="54720"/>
              </p14:xfrm>
            </p:contentPart>
          </mc:Choice>
          <mc:Fallback xmlns="">
            <p:pic>
              <p:nvPicPr>
                <p:cNvPr id="169" name="Ink 168">
                  <a:extLst>
                    <a:ext uri="{FF2B5EF4-FFF2-40B4-BE49-F238E27FC236}">
                      <a16:creationId xmlns:a16="http://schemas.microsoft.com/office/drawing/2014/main" id="{8F15301D-D6F4-4741-87CA-F8DFE4CDBB0E}"/>
                    </a:ext>
                  </a:extLst>
                </p:cNvPr>
                <p:cNvPicPr/>
                <p:nvPr/>
              </p:nvPicPr>
              <p:blipFill>
                <a:blip r:embed="rId249"/>
                <a:stretch>
                  <a:fillRect/>
                </a:stretch>
              </p:blipFill>
              <p:spPr>
                <a:xfrm>
                  <a:off x="5350510" y="249376"/>
                  <a:ext cx="22320" cy="7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0">
            <p14:nvContentPartPr>
              <p14:cNvPr id="172" name="Ink 171">
                <a:extLst>
                  <a:ext uri="{FF2B5EF4-FFF2-40B4-BE49-F238E27FC236}">
                    <a16:creationId xmlns:a16="http://schemas.microsoft.com/office/drawing/2014/main" id="{E44E901A-CBCB-46DF-AF9B-A1156A9DE116}"/>
                  </a:ext>
                </a:extLst>
              </p14:cNvPr>
              <p14:cNvContentPartPr/>
              <p14:nvPr/>
            </p14:nvContentPartPr>
            <p14:xfrm>
              <a:off x="7350670" y="3418096"/>
              <a:ext cx="1676880" cy="50400"/>
            </p14:xfrm>
          </p:contentPart>
        </mc:Choice>
        <mc:Fallback xmlns="">
          <p:pic>
            <p:nvPicPr>
              <p:cNvPr id="172" name="Ink 171">
                <a:extLst>
                  <a:ext uri="{FF2B5EF4-FFF2-40B4-BE49-F238E27FC236}">
                    <a16:creationId xmlns:a16="http://schemas.microsoft.com/office/drawing/2014/main" id="{E44E901A-CBCB-46DF-AF9B-A1156A9DE116}"/>
                  </a:ext>
                </a:extLst>
              </p:cNvPr>
              <p:cNvPicPr/>
              <p:nvPr/>
            </p:nvPicPr>
            <p:blipFill>
              <a:blip r:embed="rId251"/>
              <a:stretch>
                <a:fillRect/>
              </a:stretch>
            </p:blipFill>
            <p:spPr>
              <a:xfrm>
                <a:off x="7315030" y="3346456"/>
                <a:ext cx="1748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3" name="Ink 172">
                <a:extLst>
                  <a:ext uri="{FF2B5EF4-FFF2-40B4-BE49-F238E27FC236}">
                    <a16:creationId xmlns:a16="http://schemas.microsoft.com/office/drawing/2014/main" id="{E8D61551-2A6E-4CCE-80BD-1ED629C542F3}"/>
                  </a:ext>
                </a:extLst>
              </p14:cNvPr>
              <p14:cNvContentPartPr/>
              <p14:nvPr/>
            </p14:nvContentPartPr>
            <p14:xfrm>
              <a:off x="2866150" y="3754696"/>
              <a:ext cx="561960" cy="15480"/>
            </p14:xfrm>
          </p:contentPart>
        </mc:Choice>
        <mc:Fallback xmlns="">
          <p:pic>
            <p:nvPicPr>
              <p:cNvPr id="173" name="Ink 172">
                <a:extLst>
                  <a:ext uri="{FF2B5EF4-FFF2-40B4-BE49-F238E27FC236}">
                    <a16:creationId xmlns:a16="http://schemas.microsoft.com/office/drawing/2014/main" id="{E8D61551-2A6E-4CCE-80BD-1ED629C542F3}"/>
                  </a:ext>
                </a:extLst>
              </p:cNvPr>
              <p:cNvPicPr/>
              <p:nvPr/>
            </p:nvPicPr>
            <p:blipFill>
              <a:blip r:embed="rId253"/>
              <a:stretch>
                <a:fillRect/>
              </a:stretch>
            </p:blipFill>
            <p:spPr>
              <a:xfrm>
                <a:off x="2830510" y="3682696"/>
                <a:ext cx="6336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0" name="Ink 189">
                <a:extLst>
                  <a:ext uri="{FF2B5EF4-FFF2-40B4-BE49-F238E27FC236}">
                    <a16:creationId xmlns:a16="http://schemas.microsoft.com/office/drawing/2014/main" id="{DA9F883D-2594-4123-A15E-19A199A22F22}"/>
                  </a:ext>
                </a:extLst>
              </p14:cNvPr>
              <p14:cNvContentPartPr/>
              <p14:nvPr/>
            </p14:nvContentPartPr>
            <p14:xfrm>
              <a:off x="762670" y="2086096"/>
              <a:ext cx="14400" cy="1080"/>
            </p14:xfrm>
          </p:contentPart>
        </mc:Choice>
        <mc:Fallback xmlns="">
          <p:pic>
            <p:nvPicPr>
              <p:cNvPr id="190" name="Ink 189">
                <a:extLst>
                  <a:ext uri="{FF2B5EF4-FFF2-40B4-BE49-F238E27FC236}">
                    <a16:creationId xmlns:a16="http://schemas.microsoft.com/office/drawing/2014/main" id="{DA9F883D-2594-4123-A15E-19A199A22F22}"/>
                  </a:ext>
                </a:extLst>
              </p:cNvPr>
              <p:cNvPicPr/>
              <p:nvPr/>
            </p:nvPicPr>
            <p:blipFill>
              <a:blip r:embed="rId255"/>
              <a:stretch>
                <a:fillRect/>
              </a:stretch>
            </p:blipFill>
            <p:spPr>
              <a:xfrm>
                <a:off x="753670" y="2077456"/>
                <a:ext cx="32040" cy="18720"/>
              </a:xfrm>
              <a:prstGeom prst="rect">
                <a:avLst/>
              </a:prstGeom>
            </p:spPr>
          </p:pic>
        </mc:Fallback>
      </mc:AlternateContent>
      <p:grpSp>
        <p:nvGrpSpPr>
          <p:cNvPr id="230" name="Group 229">
            <a:extLst>
              <a:ext uri="{FF2B5EF4-FFF2-40B4-BE49-F238E27FC236}">
                <a16:creationId xmlns:a16="http://schemas.microsoft.com/office/drawing/2014/main" id="{A15A26BD-AB8D-42DE-A9F0-3CB924CA0149}"/>
              </a:ext>
            </a:extLst>
          </p:cNvPr>
          <p:cNvGrpSpPr/>
          <p:nvPr/>
        </p:nvGrpSpPr>
        <p:grpSpPr>
          <a:xfrm>
            <a:off x="135550" y="1711696"/>
            <a:ext cx="2533680" cy="2020320"/>
            <a:chOff x="135550" y="1711696"/>
            <a:chExt cx="2533680" cy="2020320"/>
          </a:xfrm>
        </p:grpSpPr>
        <mc:AlternateContent xmlns:mc="http://schemas.openxmlformats.org/markup-compatibility/2006" xmlns:p14="http://schemas.microsoft.com/office/powerpoint/2010/main">
          <mc:Choice Requires="p14">
            <p:contentPart p14:bwMode="auto" r:id="rId256">
              <p14:nvContentPartPr>
                <p14:cNvPr id="174" name="Ink 173">
                  <a:extLst>
                    <a:ext uri="{FF2B5EF4-FFF2-40B4-BE49-F238E27FC236}">
                      <a16:creationId xmlns:a16="http://schemas.microsoft.com/office/drawing/2014/main" id="{57BB98C3-3B68-4BA1-B974-D382832E7D6B}"/>
                    </a:ext>
                  </a:extLst>
                </p14:cNvPr>
                <p14:cNvContentPartPr/>
                <p14:nvPr/>
              </p14:nvContentPartPr>
              <p14:xfrm>
                <a:off x="1727470" y="2616736"/>
                <a:ext cx="941760" cy="1115280"/>
              </p14:xfrm>
            </p:contentPart>
          </mc:Choice>
          <mc:Fallback xmlns="">
            <p:pic>
              <p:nvPicPr>
                <p:cNvPr id="174" name="Ink 173">
                  <a:extLst>
                    <a:ext uri="{FF2B5EF4-FFF2-40B4-BE49-F238E27FC236}">
                      <a16:creationId xmlns:a16="http://schemas.microsoft.com/office/drawing/2014/main" id="{57BB98C3-3B68-4BA1-B974-D382832E7D6B}"/>
                    </a:ext>
                  </a:extLst>
                </p:cNvPr>
                <p:cNvPicPr/>
                <p:nvPr/>
              </p:nvPicPr>
              <p:blipFill>
                <a:blip r:embed="rId257"/>
                <a:stretch>
                  <a:fillRect/>
                </a:stretch>
              </p:blipFill>
              <p:spPr>
                <a:xfrm>
                  <a:off x="1718470" y="2607736"/>
                  <a:ext cx="959400" cy="1132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5" name="Ink 174">
                  <a:extLst>
                    <a:ext uri="{FF2B5EF4-FFF2-40B4-BE49-F238E27FC236}">
                      <a16:creationId xmlns:a16="http://schemas.microsoft.com/office/drawing/2014/main" id="{C43688C6-6DEF-4F47-BF9A-51055146B524}"/>
                    </a:ext>
                  </a:extLst>
                </p14:cNvPr>
                <p14:cNvContentPartPr/>
                <p14:nvPr/>
              </p14:nvContentPartPr>
              <p14:xfrm>
                <a:off x="135550" y="1745896"/>
                <a:ext cx="162720" cy="6120"/>
              </p14:xfrm>
            </p:contentPart>
          </mc:Choice>
          <mc:Fallback xmlns="">
            <p:pic>
              <p:nvPicPr>
                <p:cNvPr id="175" name="Ink 174">
                  <a:extLst>
                    <a:ext uri="{FF2B5EF4-FFF2-40B4-BE49-F238E27FC236}">
                      <a16:creationId xmlns:a16="http://schemas.microsoft.com/office/drawing/2014/main" id="{C43688C6-6DEF-4F47-BF9A-51055146B524}"/>
                    </a:ext>
                  </a:extLst>
                </p:cNvPr>
                <p:cNvPicPr/>
                <p:nvPr/>
              </p:nvPicPr>
              <p:blipFill>
                <a:blip r:embed="rId259"/>
                <a:stretch>
                  <a:fillRect/>
                </a:stretch>
              </p:blipFill>
              <p:spPr>
                <a:xfrm>
                  <a:off x="126910" y="1737256"/>
                  <a:ext cx="180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6" name="Ink 175">
                  <a:extLst>
                    <a:ext uri="{FF2B5EF4-FFF2-40B4-BE49-F238E27FC236}">
                      <a16:creationId xmlns:a16="http://schemas.microsoft.com/office/drawing/2014/main" id="{46E045BE-BA7D-4180-84AB-E9744F3FE1BA}"/>
                    </a:ext>
                  </a:extLst>
                </p14:cNvPr>
                <p14:cNvContentPartPr/>
                <p14:nvPr/>
              </p14:nvContentPartPr>
              <p14:xfrm>
                <a:off x="198550" y="1740856"/>
                <a:ext cx="27720" cy="161640"/>
              </p14:xfrm>
            </p:contentPart>
          </mc:Choice>
          <mc:Fallback xmlns="">
            <p:pic>
              <p:nvPicPr>
                <p:cNvPr id="176" name="Ink 175">
                  <a:extLst>
                    <a:ext uri="{FF2B5EF4-FFF2-40B4-BE49-F238E27FC236}">
                      <a16:creationId xmlns:a16="http://schemas.microsoft.com/office/drawing/2014/main" id="{46E045BE-BA7D-4180-84AB-E9744F3FE1BA}"/>
                    </a:ext>
                  </a:extLst>
                </p:cNvPr>
                <p:cNvPicPr/>
                <p:nvPr/>
              </p:nvPicPr>
              <p:blipFill>
                <a:blip r:embed="rId261"/>
                <a:stretch>
                  <a:fillRect/>
                </a:stretch>
              </p:blipFill>
              <p:spPr>
                <a:xfrm>
                  <a:off x="189910" y="1732216"/>
                  <a:ext cx="45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7" name="Ink 176">
                  <a:extLst>
                    <a:ext uri="{FF2B5EF4-FFF2-40B4-BE49-F238E27FC236}">
                      <a16:creationId xmlns:a16="http://schemas.microsoft.com/office/drawing/2014/main" id="{19E464E6-C8A3-4C11-9163-B946E5A3FECF}"/>
                    </a:ext>
                  </a:extLst>
                </p14:cNvPr>
                <p14:cNvContentPartPr/>
                <p14:nvPr/>
              </p14:nvContentPartPr>
              <p14:xfrm>
                <a:off x="286030" y="1711696"/>
                <a:ext cx="193320" cy="199800"/>
              </p14:xfrm>
            </p:contentPart>
          </mc:Choice>
          <mc:Fallback xmlns="">
            <p:pic>
              <p:nvPicPr>
                <p:cNvPr id="177" name="Ink 176">
                  <a:extLst>
                    <a:ext uri="{FF2B5EF4-FFF2-40B4-BE49-F238E27FC236}">
                      <a16:creationId xmlns:a16="http://schemas.microsoft.com/office/drawing/2014/main" id="{19E464E6-C8A3-4C11-9163-B946E5A3FECF}"/>
                    </a:ext>
                  </a:extLst>
                </p:cNvPr>
                <p:cNvPicPr/>
                <p:nvPr/>
              </p:nvPicPr>
              <p:blipFill>
                <a:blip r:embed="rId263"/>
                <a:stretch>
                  <a:fillRect/>
                </a:stretch>
              </p:blipFill>
              <p:spPr>
                <a:xfrm>
                  <a:off x="277390" y="1703056"/>
                  <a:ext cx="2109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8" name="Ink 177">
                  <a:extLst>
                    <a:ext uri="{FF2B5EF4-FFF2-40B4-BE49-F238E27FC236}">
                      <a16:creationId xmlns:a16="http://schemas.microsoft.com/office/drawing/2014/main" id="{951933FC-9730-4A5F-A050-EFD43492F9CA}"/>
                    </a:ext>
                  </a:extLst>
                </p14:cNvPr>
                <p14:cNvContentPartPr/>
                <p14:nvPr/>
              </p14:nvContentPartPr>
              <p14:xfrm>
                <a:off x="581950" y="1816096"/>
                <a:ext cx="114840" cy="104760"/>
              </p14:xfrm>
            </p:contentPart>
          </mc:Choice>
          <mc:Fallback xmlns="">
            <p:pic>
              <p:nvPicPr>
                <p:cNvPr id="178" name="Ink 177">
                  <a:extLst>
                    <a:ext uri="{FF2B5EF4-FFF2-40B4-BE49-F238E27FC236}">
                      <a16:creationId xmlns:a16="http://schemas.microsoft.com/office/drawing/2014/main" id="{951933FC-9730-4A5F-A050-EFD43492F9CA}"/>
                    </a:ext>
                  </a:extLst>
                </p:cNvPr>
                <p:cNvPicPr/>
                <p:nvPr/>
              </p:nvPicPr>
              <p:blipFill>
                <a:blip r:embed="rId265"/>
                <a:stretch>
                  <a:fillRect/>
                </a:stretch>
              </p:blipFill>
              <p:spPr>
                <a:xfrm>
                  <a:off x="573310" y="1807096"/>
                  <a:ext cx="132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9" name="Ink 178">
                  <a:extLst>
                    <a:ext uri="{FF2B5EF4-FFF2-40B4-BE49-F238E27FC236}">
                      <a16:creationId xmlns:a16="http://schemas.microsoft.com/office/drawing/2014/main" id="{0A46DFF7-C7DB-4595-843C-CBA0F55562B2}"/>
                    </a:ext>
                  </a:extLst>
                </p14:cNvPr>
                <p14:cNvContentPartPr/>
                <p14:nvPr/>
              </p14:nvContentPartPr>
              <p14:xfrm>
                <a:off x="729190" y="1822936"/>
                <a:ext cx="203400" cy="378720"/>
              </p14:xfrm>
            </p:contentPart>
          </mc:Choice>
          <mc:Fallback xmlns="">
            <p:pic>
              <p:nvPicPr>
                <p:cNvPr id="179" name="Ink 178">
                  <a:extLst>
                    <a:ext uri="{FF2B5EF4-FFF2-40B4-BE49-F238E27FC236}">
                      <a16:creationId xmlns:a16="http://schemas.microsoft.com/office/drawing/2014/main" id="{0A46DFF7-C7DB-4595-843C-CBA0F55562B2}"/>
                    </a:ext>
                  </a:extLst>
                </p:cNvPr>
                <p:cNvPicPr/>
                <p:nvPr/>
              </p:nvPicPr>
              <p:blipFill>
                <a:blip r:embed="rId267"/>
                <a:stretch>
                  <a:fillRect/>
                </a:stretch>
              </p:blipFill>
              <p:spPr>
                <a:xfrm>
                  <a:off x="720550" y="1813936"/>
                  <a:ext cx="22104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0" name="Ink 179">
                  <a:extLst>
                    <a:ext uri="{FF2B5EF4-FFF2-40B4-BE49-F238E27FC236}">
                      <a16:creationId xmlns:a16="http://schemas.microsoft.com/office/drawing/2014/main" id="{ED259311-6B30-468A-8572-18EC1B55BEFA}"/>
                    </a:ext>
                  </a:extLst>
                </p14:cNvPr>
                <p14:cNvContentPartPr/>
                <p14:nvPr/>
              </p14:nvContentPartPr>
              <p14:xfrm>
                <a:off x="949150" y="1844536"/>
                <a:ext cx="131040" cy="383040"/>
              </p14:xfrm>
            </p:contentPart>
          </mc:Choice>
          <mc:Fallback xmlns="">
            <p:pic>
              <p:nvPicPr>
                <p:cNvPr id="180" name="Ink 179">
                  <a:extLst>
                    <a:ext uri="{FF2B5EF4-FFF2-40B4-BE49-F238E27FC236}">
                      <a16:creationId xmlns:a16="http://schemas.microsoft.com/office/drawing/2014/main" id="{ED259311-6B30-468A-8572-18EC1B55BEFA}"/>
                    </a:ext>
                  </a:extLst>
                </p:cNvPr>
                <p:cNvPicPr/>
                <p:nvPr/>
              </p:nvPicPr>
              <p:blipFill>
                <a:blip r:embed="rId269"/>
                <a:stretch>
                  <a:fillRect/>
                </a:stretch>
              </p:blipFill>
              <p:spPr>
                <a:xfrm>
                  <a:off x="940510" y="1835536"/>
                  <a:ext cx="14868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1" name="Ink 180">
                  <a:extLst>
                    <a:ext uri="{FF2B5EF4-FFF2-40B4-BE49-F238E27FC236}">
                      <a16:creationId xmlns:a16="http://schemas.microsoft.com/office/drawing/2014/main" id="{E2816CE4-7C9E-45D2-A117-2253E31857B4}"/>
                    </a:ext>
                  </a:extLst>
                </p14:cNvPr>
                <p14:cNvContentPartPr/>
                <p14:nvPr/>
              </p14:nvContentPartPr>
              <p14:xfrm>
                <a:off x="1130950" y="1870816"/>
                <a:ext cx="75600" cy="135000"/>
              </p14:xfrm>
            </p:contentPart>
          </mc:Choice>
          <mc:Fallback xmlns="">
            <p:pic>
              <p:nvPicPr>
                <p:cNvPr id="181" name="Ink 180">
                  <a:extLst>
                    <a:ext uri="{FF2B5EF4-FFF2-40B4-BE49-F238E27FC236}">
                      <a16:creationId xmlns:a16="http://schemas.microsoft.com/office/drawing/2014/main" id="{E2816CE4-7C9E-45D2-A117-2253E31857B4}"/>
                    </a:ext>
                  </a:extLst>
                </p:cNvPr>
                <p:cNvPicPr/>
                <p:nvPr/>
              </p:nvPicPr>
              <p:blipFill>
                <a:blip r:embed="rId271"/>
                <a:stretch>
                  <a:fillRect/>
                </a:stretch>
              </p:blipFill>
              <p:spPr>
                <a:xfrm>
                  <a:off x="1122310" y="1861816"/>
                  <a:ext cx="932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2" name="Ink 181">
                  <a:extLst>
                    <a:ext uri="{FF2B5EF4-FFF2-40B4-BE49-F238E27FC236}">
                      <a16:creationId xmlns:a16="http://schemas.microsoft.com/office/drawing/2014/main" id="{8D1A8799-452A-4102-8098-B5933D5270B8}"/>
                    </a:ext>
                  </a:extLst>
                </p14:cNvPr>
                <p14:cNvContentPartPr/>
                <p14:nvPr/>
              </p14:nvContentPartPr>
              <p14:xfrm>
                <a:off x="1217350" y="1900696"/>
                <a:ext cx="101520" cy="129240"/>
              </p14:xfrm>
            </p:contentPart>
          </mc:Choice>
          <mc:Fallback xmlns="">
            <p:pic>
              <p:nvPicPr>
                <p:cNvPr id="182" name="Ink 181">
                  <a:extLst>
                    <a:ext uri="{FF2B5EF4-FFF2-40B4-BE49-F238E27FC236}">
                      <a16:creationId xmlns:a16="http://schemas.microsoft.com/office/drawing/2014/main" id="{8D1A8799-452A-4102-8098-B5933D5270B8}"/>
                    </a:ext>
                  </a:extLst>
                </p:cNvPr>
                <p:cNvPicPr/>
                <p:nvPr/>
              </p:nvPicPr>
              <p:blipFill>
                <a:blip r:embed="rId273"/>
                <a:stretch>
                  <a:fillRect/>
                </a:stretch>
              </p:blipFill>
              <p:spPr>
                <a:xfrm>
                  <a:off x="1208710" y="1892056"/>
                  <a:ext cx="119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3" name="Ink 182">
                  <a:extLst>
                    <a:ext uri="{FF2B5EF4-FFF2-40B4-BE49-F238E27FC236}">
                      <a16:creationId xmlns:a16="http://schemas.microsoft.com/office/drawing/2014/main" id="{A57B4DC6-1068-488B-B619-19DC405BC137}"/>
                    </a:ext>
                  </a:extLst>
                </p14:cNvPr>
                <p14:cNvContentPartPr/>
                <p14:nvPr/>
              </p14:nvContentPartPr>
              <p14:xfrm>
                <a:off x="1368550" y="1816096"/>
                <a:ext cx="42120" cy="207000"/>
              </p14:xfrm>
            </p:contentPart>
          </mc:Choice>
          <mc:Fallback xmlns="">
            <p:pic>
              <p:nvPicPr>
                <p:cNvPr id="183" name="Ink 182">
                  <a:extLst>
                    <a:ext uri="{FF2B5EF4-FFF2-40B4-BE49-F238E27FC236}">
                      <a16:creationId xmlns:a16="http://schemas.microsoft.com/office/drawing/2014/main" id="{A57B4DC6-1068-488B-B619-19DC405BC137}"/>
                    </a:ext>
                  </a:extLst>
                </p:cNvPr>
                <p:cNvPicPr/>
                <p:nvPr/>
              </p:nvPicPr>
              <p:blipFill>
                <a:blip r:embed="rId275"/>
                <a:stretch>
                  <a:fillRect/>
                </a:stretch>
              </p:blipFill>
              <p:spPr>
                <a:xfrm>
                  <a:off x="1359550" y="1807096"/>
                  <a:ext cx="597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4" name="Ink 183">
                  <a:extLst>
                    <a:ext uri="{FF2B5EF4-FFF2-40B4-BE49-F238E27FC236}">
                      <a16:creationId xmlns:a16="http://schemas.microsoft.com/office/drawing/2014/main" id="{32512568-9989-4057-A838-06D0B8B8686A}"/>
                    </a:ext>
                  </a:extLst>
                </p14:cNvPr>
                <p14:cNvContentPartPr/>
                <p14:nvPr/>
              </p14:nvContentPartPr>
              <p14:xfrm>
                <a:off x="1313830" y="1909336"/>
                <a:ext cx="112320" cy="13320"/>
              </p14:xfrm>
            </p:contentPart>
          </mc:Choice>
          <mc:Fallback xmlns="">
            <p:pic>
              <p:nvPicPr>
                <p:cNvPr id="184" name="Ink 183">
                  <a:extLst>
                    <a:ext uri="{FF2B5EF4-FFF2-40B4-BE49-F238E27FC236}">
                      <a16:creationId xmlns:a16="http://schemas.microsoft.com/office/drawing/2014/main" id="{32512568-9989-4057-A838-06D0B8B8686A}"/>
                    </a:ext>
                  </a:extLst>
                </p:cNvPr>
                <p:cNvPicPr/>
                <p:nvPr/>
              </p:nvPicPr>
              <p:blipFill>
                <a:blip r:embed="rId277"/>
                <a:stretch>
                  <a:fillRect/>
                </a:stretch>
              </p:blipFill>
              <p:spPr>
                <a:xfrm>
                  <a:off x="1304830" y="1900696"/>
                  <a:ext cx="129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5" name="Ink 184">
                  <a:extLst>
                    <a:ext uri="{FF2B5EF4-FFF2-40B4-BE49-F238E27FC236}">
                      <a16:creationId xmlns:a16="http://schemas.microsoft.com/office/drawing/2014/main" id="{466E0788-4C99-48A4-8A5E-9757AE290E4B}"/>
                    </a:ext>
                  </a:extLst>
                </p14:cNvPr>
                <p14:cNvContentPartPr/>
                <p14:nvPr/>
              </p14:nvContentPartPr>
              <p14:xfrm>
                <a:off x="1478710" y="1904296"/>
                <a:ext cx="325080" cy="185400"/>
              </p14:xfrm>
            </p:contentPart>
          </mc:Choice>
          <mc:Fallback xmlns="">
            <p:pic>
              <p:nvPicPr>
                <p:cNvPr id="185" name="Ink 184">
                  <a:extLst>
                    <a:ext uri="{FF2B5EF4-FFF2-40B4-BE49-F238E27FC236}">
                      <a16:creationId xmlns:a16="http://schemas.microsoft.com/office/drawing/2014/main" id="{466E0788-4C99-48A4-8A5E-9757AE290E4B}"/>
                    </a:ext>
                  </a:extLst>
                </p:cNvPr>
                <p:cNvPicPr/>
                <p:nvPr/>
              </p:nvPicPr>
              <p:blipFill>
                <a:blip r:embed="rId279"/>
                <a:stretch>
                  <a:fillRect/>
                </a:stretch>
              </p:blipFill>
              <p:spPr>
                <a:xfrm>
                  <a:off x="1469710" y="1895296"/>
                  <a:ext cx="3427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6" name="Ink 185">
                  <a:extLst>
                    <a:ext uri="{FF2B5EF4-FFF2-40B4-BE49-F238E27FC236}">
                      <a16:creationId xmlns:a16="http://schemas.microsoft.com/office/drawing/2014/main" id="{9A123A0E-A631-49D2-B0F4-4AFBE7945E49}"/>
                    </a:ext>
                  </a:extLst>
                </p14:cNvPr>
                <p14:cNvContentPartPr/>
                <p14:nvPr/>
              </p14:nvContentPartPr>
              <p14:xfrm>
                <a:off x="1851310" y="2007976"/>
                <a:ext cx="186480" cy="311040"/>
              </p14:xfrm>
            </p:contentPart>
          </mc:Choice>
          <mc:Fallback xmlns="">
            <p:pic>
              <p:nvPicPr>
                <p:cNvPr id="186" name="Ink 185">
                  <a:extLst>
                    <a:ext uri="{FF2B5EF4-FFF2-40B4-BE49-F238E27FC236}">
                      <a16:creationId xmlns:a16="http://schemas.microsoft.com/office/drawing/2014/main" id="{9A123A0E-A631-49D2-B0F4-4AFBE7945E49}"/>
                    </a:ext>
                  </a:extLst>
                </p:cNvPr>
                <p:cNvPicPr/>
                <p:nvPr/>
              </p:nvPicPr>
              <p:blipFill>
                <a:blip r:embed="rId281"/>
                <a:stretch>
                  <a:fillRect/>
                </a:stretch>
              </p:blipFill>
              <p:spPr>
                <a:xfrm>
                  <a:off x="1842310" y="1999336"/>
                  <a:ext cx="20412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5" name="Ink 204">
                  <a:extLst>
                    <a:ext uri="{FF2B5EF4-FFF2-40B4-BE49-F238E27FC236}">
                      <a16:creationId xmlns:a16="http://schemas.microsoft.com/office/drawing/2014/main" id="{0AB4CAE2-9F4E-4E6C-8F0B-B450AB0E7946}"/>
                    </a:ext>
                  </a:extLst>
                </p14:cNvPr>
                <p14:cNvContentPartPr/>
                <p14:nvPr/>
              </p14:nvContentPartPr>
              <p14:xfrm>
                <a:off x="228070" y="2068456"/>
                <a:ext cx="472680" cy="205920"/>
              </p14:xfrm>
            </p:contentPart>
          </mc:Choice>
          <mc:Fallback xmlns="">
            <p:pic>
              <p:nvPicPr>
                <p:cNvPr id="205" name="Ink 204">
                  <a:extLst>
                    <a:ext uri="{FF2B5EF4-FFF2-40B4-BE49-F238E27FC236}">
                      <a16:creationId xmlns:a16="http://schemas.microsoft.com/office/drawing/2014/main" id="{0AB4CAE2-9F4E-4E6C-8F0B-B450AB0E7946}"/>
                    </a:ext>
                  </a:extLst>
                </p:cNvPr>
                <p:cNvPicPr/>
                <p:nvPr/>
              </p:nvPicPr>
              <p:blipFill>
                <a:blip r:embed="rId283"/>
                <a:stretch>
                  <a:fillRect/>
                </a:stretch>
              </p:blipFill>
              <p:spPr>
                <a:xfrm>
                  <a:off x="219070" y="2059456"/>
                  <a:ext cx="490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6" name="Ink 205">
                  <a:extLst>
                    <a:ext uri="{FF2B5EF4-FFF2-40B4-BE49-F238E27FC236}">
                      <a16:creationId xmlns:a16="http://schemas.microsoft.com/office/drawing/2014/main" id="{7A3228E0-2BBF-4B47-A5E1-5AEA95D555A1}"/>
                    </a:ext>
                  </a:extLst>
                </p14:cNvPr>
                <p14:cNvContentPartPr/>
                <p14:nvPr/>
              </p14:nvContentPartPr>
              <p14:xfrm>
                <a:off x="631270" y="2168536"/>
                <a:ext cx="113760" cy="11520"/>
              </p14:xfrm>
            </p:contentPart>
          </mc:Choice>
          <mc:Fallback xmlns="">
            <p:pic>
              <p:nvPicPr>
                <p:cNvPr id="206" name="Ink 205">
                  <a:extLst>
                    <a:ext uri="{FF2B5EF4-FFF2-40B4-BE49-F238E27FC236}">
                      <a16:creationId xmlns:a16="http://schemas.microsoft.com/office/drawing/2014/main" id="{7A3228E0-2BBF-4B47-A5E1-5AEA95D555A1}"/>
                    </a:ext>
                  </a:extLst>
                </p:cNvPr>
                <p:cNvPicPr/>
                <p:nvPr/>
              </p:nvPicPr>
              <p:blipFill>
                <a:blip r:embed="rId285"/>
                <a:stretch>
                  <a:fillRect/>
                </a:stretch>
              </p:blipFill>
              <p:spPr>
                <a:xfrm>
                  <a:off x="622270" y="2159536"/>
                  <a:ext cx="131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7" name="Ink 206">
                  <a:extLst>
                    <a:ext uri="{FF2B5EF4-FFF2-40B4-BE49-F238E27FC236}">
                      <a16:creationId xmlns:a16="http://schemas.microsoft.com/office/drawing/2014/main" id="{8C9C5199-076F-4C7C-A784-064E99E7C1E8}"/>
                    </a:ext>
                  </a:extLst>
                </p14:cNvPr>
                <p14:cNvContentPartPr/>
                <p14:nvPr/>
              </p14:nvContentPartPr>
              <p14:xfrm>
                <a:off x="790390" y="2190496"/>
                <a:ext cx="311400" cy="176040"/>
              </p14:xfrm>
            </p:contentPart>
          </mc:Choice>
          <mc:Fallback xmlns="">
            <p:pic>
              <p:nvPicPr>
                <p:cNvPr id="207" name="Ink 206">
                  <a:extLst>
                    <a:ext uri="{FF2B5EF4-FFF2-40B4-BE49-F238E27FC236}">
                      <a16:creationId xmlns:a16="http://schemas.microsoft.com/office/drawing/2014/main" id="{8C9C5199-076F-4C7C-A784-064E99E7C1E8}"/>
                    </a:ext>
                  </a:extLst>
                </p:cNvPr>
                <p:cNvPicPr/>
                <p:nvPr/>
              </p:nvPicPr>
              <p:blipFill>
                <a:blip r:embed="rId287"/>
                <a:stretch>
                  <a:fillRect/>
                </a:stretch>
              </p:blipFill>
              <p:spPr>
                <a:xfrm>
                  <a:off x="781750" y="2181496"/>
                  <a:ext cx="3290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9" name="Ink 208">
                  <a:extLst>
                    <a:ext uri="{FF2B5EF4-FFF2-40B4-BE49-F238E27FC236}">
                      <a16:creationId xmlns:a16="http://schemas.microsoft.com/office/drawing/2014/main" id="{FA54B81A-C7BA-43A7-8C5B-3DDF7742BF89}"/>
                    </a:ext>
                  </a:extLst>
                </p14:cNvPr>
                <p14:cNvContentPartPr/>
                <p14:nvPr/>
              </p14:nvContentPartPr>
              <p14:xfrm>
                <a:off x="1154710" y="2264656"/>
                <a:ext cx="72720" cy="111960"/>
              </p14:xfrm>
            </p:contentPart>
          </mc:Choice>
          <mc:Fallback xmlns="">
            <p:pic>
              <p:nvPicPr>
                <p:cNvPr id="209" name="Ink 208">
                  <a:extLst>
                    <a:ext uri="{FF2B5EF4-FFF2-40B4-BE49-F238E27FC236}">
                      <a16:creationId xmlns:a16="http://schemas.microsoft.com/office/drawing/2014/main" id="{FA54B81A-C7BA-43A7-8C5B-3DDF7742BF89}"/>
                    </a:ext>
                  </a:extLst>
                </p:cNvPr>
                <p:cNvPicPr/>
                <p:nvPr/>
              </p:nvPicPr>
              <p:blipFill>
                <a:blip r:embed="rId289"/>
                <a:stretch>
                  <a:fillRect/>
                </a:stretch>
              </p:blipFill>
              <p:spPr>
                <a:xfrm>
                  <a:off x="1145710" y="2255656"/>
                  <a:ext cx="90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0" name="Ink 209">
                  <a:extLst>
                    <a:ext uri="{FF2B5EF4-FFF2-40B4-BE49-F238E27FC236}">
                      <a16:creationId xmlns:a16="http://schemas.microsoft.com/office/drawing/2014/main" id="{166E9EEB-0D12-48F2-BC45-6CE26BC48326}"/>
                    </a:ext>
                  </a:extLst>
                </p14:cNvPr>
                <p14:cNvContentPartPr/>
                <p14:nvPr/>
              </p14:nvContentPartPr>
              <p14:xfrm>
                <a:off x="1283230" y="2149816"/>
                <a:ext cx="108000" cy="239040"/>
              </p14:xfrm>
            </p:contentPart>
          </mc:Choice>
          <mc:Fallback xmlns="">
            <p:pic>
              <p:nvPicPr>
                <p:cNvPr id="210" name="Ink 209">
                  <a:extLst>
                    <a:ext uri="{FF2B5EF4-FFF2-40B4-BE49-F238E27FC236}">
                      <a16:creationId xmlns:a16="http://schemas.microsoft.com/office/drawing/2014/main" id="{166E9EEB-0D12-48F2-BC45-6CE26BC48326}"/>
                    </a:ext>
                  </a:extLst>
                </p:cNvPr>
                <p:cNvPicPr/>
                <p:nvPr/>
              </p:nvPicPr>
              <p:blipFill>
                <a:blip r:embed="rId291"/>
                <a:stretch>
                  <a:fillRect/>
                </a:stretch>
              </p:blipFill>
              <p:spPr>
                <a:xfrm>
                  <a:off x="1274590" y="2140816"/>
                  <a:ext cx="1256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1" name="Ink 210">
                  <a:extLst>
                    <a:ext uri="{FF2B5EF4-FFF2-40B4-BE49-F238E27FC236}">
                      <a16:creationId xmlns:a16="http://schemas.microsoft.com/office/drawing/2014/main" id="{1E91E15D-B3A9-4CE6-9DA7-EBA13AA7A3DE}"/>
                    </a:ext>
                  </a:extLst>
                </p14:cNvPr>
                <p14:cNvContentPartPr/>
                <p14:nvPr/>
              </p14:nvContentPartPr>
              <p14:xfrm>
                <a:off x="160390" y="2361136"/>
                <a:ext cx="329760" cy="181080"/>
              </p14:xfrm>
            </p:contentPart>
          </mc:Choice>
          <mc:Fallback xmlns="">
            <p:pic>
              <p:nvPicPr>
                <p:cNvPr id="211" name="Ink 210">
                  <a:extLst>
                    <a:ext uri="{FF2B5EF4-FFF2-40B4-BE49-F238E27FC236}">
                      <a16:creationId xmlns:a16="http://schemas.microsoft.com/office/drawing/2014/main" id="{1E91E15D-B3A9-4CE6-9DA7-EBA13AA7A3DE}"/>
                    </a:ext>
                  </a:extLst>
                </p:cNvPr>
                <p:cNvPicPr/>
                <p:nvPr/>
              </p:nvPicPr>
              <p:blipFill>
                <a:blip r:embed="rId293"/>
                <a:stretch>
                  <a:fillRect/>
                </a:stretch>
              </p:blipFill>
              <p:spPr>
                <a:xfrm>
                  <a:off x="151750" y="2352136"/>
                  <a:ext cx="347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2" name="Ink 211">
                  <a:extLst>
                    <a:ext uri="{FF2B5EF4-FFF2-40B4-BE49-F238E27FC236}">
                      <a16:creationId xmlns:a16="http://schemas.microsoft.com/office/drawing/2014/main" id="{C2B84DB1-6A09-4035-AB9E-915B0DCADCF8}"/>
                    </a:ext>
                  </a:extLst>
                </p14:cNvPr>
                <p14:cNvContentPartPr/>
                <p14:nvPr/>
              </p14:nvContentPartPr>
              <p14:xfrm>
                <a:off x="384670" y="2433136"/>
                <a:ext cx="147600" cy="7200"/>
              </p14:xfrm>
            </p:contentPart>
          </mc:Choice>
          <mc:Fallback xmlns="">
            <p:pic>
              <p:nvPicPr>
                <p:cNvPr id="212" name="Ink 211">
                  <a:extLst>
                    <a:ext uri="{FF2B5EF4-FFF2-40B4-BE49-F238E27FC236}">
                      <a16:creationId xmlns:a16="http://schemas.microsoft.com/office/drawing/2014/main" id="{C2B84DB1-6A09-4035-AB9E-915B0DCADCF8}"/>
                    </a:ext>
                  </a:extLst>
                </p:cNvPr>
                <p:cNvPicPr/>
                <p:nvPr/>
              </p:nvPicPr>
              <p:blipFill>
                <a:blip r:embed="rId295"/>
                <a:stretch>
                  <a:fillRect/>
                </a:stretch>
              </p:blipFill>
              <p:spPr>
                <a:xfrm>
                  <a:off x="375670" y="2424496"/>
                  <a:ext cx="165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3" name="Ink 212">
                  <a:extLst>
                    <a:ext uri="{FF2B5EF4-FFF2-40B4-BE49-F238E27FC236}">
                      <a16:creationId xmlns:a16="http://schemas.microsoft.com/office/drawing/2014/main" id="{2CF80CC2-245B-49DA-9A34-A3EE0C2F77E6}"/>
                    </a:ext>
                  </a:extLst>
                </p14:cNvPr>
                <p14:cNvContentPartPr/>
                <p14:nvPr/>
              </p14:nvContentPartPr>
              <p14:xfrm>
                <a:off x="539830" y="2442136"/>
                <a:ext cx="154800" cy="120240"/>
              </p14:xfrm>
            </p:contentPart>
          </mc:Choice>
          <mc:Fallback xmlns="">
            <p:pic>
              <p:nvPicPr>
                <p:cNvPr id="213" name="Ink 212">
                  <a:extLst>
                    <a:ext uri="{FF2B5EF4-FFF2-40B4-BE49-F238E27FC236}">
                      <a16:creationId xmlns:a16="http://schemas.microsoft.com/office/drawing/2014/main" id="{2CF80CC2-245B-49DA-9A34-A3EE0C2F77E6}"/>
                    </a:ext>
                  </a:extLst>
                </p:cNvPr>
                <p:cNvPicPr/>
                <p:nvPr/>
              </p:nvPicPr>
              <p:blipFill>
                <a:blip r:embed="rId297"/>
                <a:stretch>
                  <a:fillRect/>
                </a:stretch>
              </p:blipFill>
              <p:spPr>
                <a:xfrm>
                  <a:off x="530830" y="2433136"/>
                  <a:ext cx="172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4" name="Ink 213">
                  <a:extLst>
                    <a:ext uri="{FF2B5EF4-FFF2-40B4-BE49-F238E27FC236}">
                      <a16:creationId xmlns:a16="http://schemas.microsoft.com/office/drawing/2014/main" id="{C447ECB9-DC79-456D-A371-0A16FECE61F0}"/>
                    </a:ext>
                  </a:extLst>
                </p14:cNvPr>
                <p14:cNvContentPartPr/>
                <p14:nvPr/>
              </p14:nvContentPartPr>
              <p14:xfrm>
                <a:off x="727030" y="2481376"/>
                <a:ext cx="403560" cy="167760"/>
              </p14:xfrm>
            </p:contentPart>
          </mc:Choice>
          <mc:Fallback xmlns="">
            <p:pic>
              <p:nvPicPr>
                <p:cNvPr id="214" name="Ink 213">
                  <a:extLst>
                    <a:ext uri="{FF2B5EF4-FFF2-40B4-BE49-F238E27FC236}">
                      <a16:creationId xmlns:a16="http://schemas.microsoft.com/office/drawing/2014/main" id="{C447ECB9-DC79-456D-A371-0A16FECE61F0}"/>
                    </a:ext>
                  </a:extLst>
                </p:cNvPr>
                <p:cNvPicPr/>
                <p:nvPr/>
              </p:nvPicPr>
              <p:blipFill>
                <a:blip r:embed="rId299"/>
                <a:stretch>
                  <a:fillRect/>
                </a:stretch>
              </p:blipFill>
              <p:spPr>
                <a:xfrm>
                  <a:off x="718030" y="2472376"/>
                  <a:ext cx="421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5" name="Ink 214">
                  <a:extLst>
                    <a:ext uri="{FF2B5EF4-FFF2-40B4-BE49-F238E27FC236}">
                      <a16:creationId xmlns:a16="http://schemas.microsoft.com/office/drawing/2014/main" id="{20363CA8-BCC4-4177-A6D6-06A7B591151D}"/>
                    </a:ext>
                  </a:extLst>
                </p14:cNvPr>
                <p14:cNvContentPartPr/>
                <p14:nvPr/>
              </p14:nvContentPartPr>
              <p14:xfrm>
                <a:off x="1077670" y="2543296"/>
                <a:ext cx="97200" cy="6480"/>
              </p14:xfrm>
            </p:contentPart>
          </mc:Choice>
          <mc:Fallback xmlns="">
            <p:pic>
              <p:nvPicPr>
                <p:cNvPr id="215" name="Ink 214">
                  <a:extLst>
                    <a:ext uri="{FF2B5EF4-FFF2-40B4-BE49-F238E27FC236}">
                      <a16:creationId xmlns:a16="http://schemas.microsoft.com/office/drawing/2014/main" id="{20363CA8-BCC4-4177-A6D6-06A7B591151D}"/>
                    </a:ext>
                  </a:extLst>
                </p:cNvPr>
                <p:cNvPicPr/>
                <p:nvPr/>
              </p:nvPicPr>
              <p:blipFill>
                <a:blip r:embed="rId301"/>
                <a:stretch>
                  <a:fillRect/>
                </a:stretch>
              </p:blipFill>
              <p:spPr>
                <a:xfrm>
                  <a:off x="1068670" y="2534656"/>
                  <a:ext cx="114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6" name="Ink 215">
                  <a:extLst>
                    <a:ext uri="{FF2B5EF4-FFF2-40B4-BE49-F238E27FC236}">
                      <a16:creationId xmlns:a16="http://schemas.microsoft.com/office/drawing/2014/main" id="{AA7F064E-94A4-4D8D-BA75-2F7EA9AB2657}"/>
                    </a:ext>
                  </a:extLst>
                </p14:cNvPr>
                <p14:cNvContentPartPr/>
                <p14:nvPr/>
              </p14:nvContentPartPr>
              <p14:xfrm>
                <a:off x="1182070" y="2526736"/>
                <a:ext cx="365040" cy="183600"/>
              </p14:xfrm>
            </p:contentPart>
          </mc:Choice>
          <mc:Fallback xmlns="">
            <p:pic>
              <p:nvPicPr>
                <p:cNvPr id="216" name="Ink 215">
                  <a:extLst>
                    <a:ext uri="{FF2B5EF4-FFF2-40B4-BE49-F238E27FC236}">
                      <a16:creationId xmlns:a16="http://schemas.microsoft.com/office/drawing/2014/main" id="{AA7F064E-94A4-4D8D-BA75-2F7EA9AB2657}"/>
                    </a:ext>
                  </a:extLst>
                </p:cNvPr>
                <p:cNvPicPr/>
                <p:nvPr/>
              </p:nvPicPr>
              <p:blipFill>
                <a:blip r:embed="rId303"/>
                <a:stretch>
                  <a:fillRect/>
                </a:stretch>
              </p:blipFill>
              <p:spPr>
                <a:xfrm>
                  <a:off x="1173430" y="2517736"/>
                  <a:ext cx="382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7" name="Ink 216">
                  <a:extLst>
                    <a:ext uri="{FF2B5EF4-FFF2-40B4-BE49-F238E27FC236}">
                      <a16:creationId xmlns:a16="http://schemas.microsoft.com/office/drawing/2014/main" id="{E2E2625C-F665-4F12-A6D0-28F94E5139C7}"/>
                    </a:ext>
                  </a:extLst>
                </p14:cNvPr>
                <p14:cNvContentPartPr/>
                <p14:nvPr/>
              </p14:nvContentPartPr>
              <p14:xfrm>
                <a:off x="228430" y="2752816"/>
                <a:ext cx="292320" cy="131040"/>
              </p14:xfrm>
            </p:contentPart>
          </mc:Choice>
          <mc:Fallback xmlns="">
            <p:pic>
              <p:nvPicPr>
                <p:cNvPr id="217" name="Ink 216">
                  <a:extLst>
                    <a:ext uri="{FF2B5EF4-FFF2-40B4-BE49-F238E27FC236}">
                      <a16:creationId xmlns:a16="http://schemas.microsoft.com/office/drawing/2014/main" id="{E2E2625C-F665-4F12-A6D0-28F94E5139C7}"/>
                    </a:ext>
                  </a:extLst>
                </p:cNvPr>
                <p:cNvPicPr/>
                <p:nvPr/>
              </p:nvPicPr>
              <p:blipFill>
                <a:blip r:embed="rId305"/>
                <a:stretch>
                  <a:fillRect/>
                </a:stretch>
              </p:blipFill>
              <p:spPr>
                <a:xfrm>
                  <a:off x="219790" y="2743816"/>
                  <a:ext cx="3099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8" name="Ink 217">
                  <a:extLst>
                    <a:ext uri="{FF2B5EF4-FFF2-40B4-BE49-F238E27FC236}">
                      <a16:creationId xmlns:a16="http://schemas.microsoft.com/office/drawing/2014/main" id="{3A5CFE5B-6FCE-427D-8778-B2FE8BFC503D}"/>
                    </a:ext>
                  </a:extLst>
                </p14:cNvPr>
                <p14:cNvContentPartPr/>
                <p14:nvPr/>
              </p14:nvContentPartPr>
              <p14:xfrm>
                <a:off x="642790" y="2791336"/>
                <a:ext cx="93960" cy="126720"/>
              </p14:xfrm>
            </p:contentPart>
          </mc:Choice>
          <mc:Fallback xmlns="">
            <p:pic>
              <p:nvPicPr>
                <p:cNvPr id="218" name="Ink 217">
                  <a:extLst>
                    <a:ext uri="{FF2B5EF4-FFF2-40B4-BE49-F238E27FC236}">
                      <a16:creationId xmlns:a16="http://schemas.microsoft.com/office/drawing/2014/main" id="{3A5CFE5B-6FCE-427D-8778-B2FE8BFC503D}"/>
                    </a:ext>
                  </a:extLst>
                </p:cNvPr>
                <p:cNvPicPr/>
                <p:nvPr/>
              </p:nvPicPr>
              <p:blipFill>
                <a:blip r:embed="rId307"/>
                <a:stretch>
                  <a:fillRect/>
                </a:stretch>
              </p:blipFill>
              <p:spPr>
                <a:xfrm>
                  <a:off x="634150" y="2782696"/>
                  <a:ext cx="111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9" name="Ink 218">
                  <a:extLst>
                    <a:ext uri="{FF2B5EF4-FFF2-40B4-BE49-F238E27FC236}">
                      <a16:creationId xmlns:a16="http://schemas.microsoft.com/office/drawing/2014/main" id="{6213C1F8-9E92-47CA-935D-FBF35816DD4A}"/>
                    </a:ext>
                  </a:extLst>
                </p14:cNvPr>
                <p14:cNvContentPartPr/>
                <p14:nvPr/>
              </p14:nvContentPartPr>
              <p14:xfrm>
                <a:off x="793630" y="2834176"/>
                <a:ext cx="110160" cy="109440"/>
              </p14:xfrm>
            </p:contentPart>
          </mc:Choice>
          <mc:Fallback xmlns="">
            <p:pic>
              <p:nvPicPr>
                <p:cNvPr id="219" name="Ink 218">
                  <a:extLst>
                    <a:ext uri="{FF2B5EF4-FFF2-40B4-BE49-F238E27FC236}">
                      <a16:creationId xmlns:a16="http://schemas.microsoft.com/office/drawing/2014/main" id="{6213C1F8-9E92-47CA-935D-FBF35816DD4A}"/>
                    </a:ext>
                  </a:extLst>
                </p:cNvPr>
                <p:cNvPicPr/>
                <p:nvPr/>
              </p:nvPicPr>
              <p:blipFill>
                <a:blip r:embed="rId309"/>
                <a:stretch>
                  <a:fillRect/>
                </a:stretch>
              </p:blipFill>
              <p:spPr>
                <a:xfrm>
                  <a:off x="784630" y="2825176"/>
                  <a:ext cx="127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0" name="Ink 219">
                  <a:extLst>
                    <a:ext uri="{FF2B5EF4-FFF2-40B4-BE49-F238E27FC236}">
                      <a16:creationId xmlns:a16="http://schemas.microsoft.com/office/drawing/2014/main" id="{74B3530E-93B2-422B-835F-F830AE96C09D}"/>
                    </a:ext>
                  </a:extLst>
                </p14:cNvPr>
                <p14:cNvContentPartPr/>
                <p14:nvPr/>
              </p14:nvContentPartPr>
              <p14:xfrm>
                <a:off x="300070" y="3010576"/>
                <a:ext cx="305640" cy="160200"/>
              </p14:xfrm>
            </p:contentPart>
          </mc:Choice>
          <mc:Fallback xmlns="">
            <p:pic>
              <p:nvPicPr>
                <p:cNvPr id="220" name="Ink 219">
                  <a:extLst>
                    <a:ext uri="{FF2B5EF4-FFF2-40B4-BE49-F238E27FC236}">
                      <a16:creationId xmlns:a16="http://schemas.microsoft.com/office/drawing/2014/main" id="{74B3530E-93B2-422B-835F-F830AE96C09D}"/>
                    </a:ext>
                  </a:extLst>
                </p:cNvPr>
                <p:cNvPicPr/>
                <p:nvPr/>
              </p:nvPicPr>
              <p:blipFill>
                <a:blip r:embed="rId311"/>
                <a:stretch>
                  <a:fillRect/>
                </a:stretch>
              </p:blipFill>
              <p:spPr>
                <a:xfrm>
                  <a:off x="291070" y="3001576"/>
                  <a:ext cx="323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1" name="Ink 220">
                  <a:extLst>
                    <a:ext uri="{FF2B5EF4-FFF2-40B4-BE49-F238E27FC236}">
                      <a16:creationId xmlns:a16="http://schemas.microsoft.com/office/drawing/2014/main" id="{E13A28D9-0D18-421E-BFD6-1A6C688CD1A3}"/>
                    </a:ext>
                  </a:extLst>
                </p14:cNvPr>
                <p14:cNvContentPartPr/>
                <p14:nvPr/>
              </p14:nvContentPartPr>
              <p14:xfrm>
                <a:off x="546310" y="3060616"/>
                <a:ext cx="91080" cy="10440"/>
              </p14:xfrm>
            </p:contentPart>
          </mc:Choice>
          <mc:Fallback xmlns="">
            <p:pic>
              <p:nvPicPr>
                <p:cNvPr id="221" name="Ink 220">
                  <a:extLst>
                    <a:ext uri="{FF2B5EF4-FFF2-40B4-BE49-F238E27FC236}">
                      <a16:creationId xmlns:a16="http://schemas.microsoft.com/office/drawing/2014/main" id="{E13A28D9-0D18-421E-BFD6-1A6C688CD1A3}"/>
                    </a:ext>
                  </a:extLst>
                </p:cNvPr>
                <p:cNvPicPr/>
                <p:nvPr/>
              </p:nvPicPr>
              <p:blipFill>
                <a:blip r:embed="rId313"/>
                <a:stretch>
                  <a:fillRect/>
                </a:stretch>
              </p:blipFill>
              <p:spPr>
                <a:xfrm>
                  <a:off x="537670" y="3051976"/>
                  <a:ext cx="108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2" name="Ink 221">
                  <a:extLst>
                    <a:ext uri="{FF2B5EF4-FFF2-40B4-BE49-F238E27FC236}">
                      <a16:creationId xmlns:a16="http://schemas.microsoft.com/office/drawing/2014/main" id="{3EFEF946-051B-4C1C-BF22-561E440B1A1E}"/>
                    </a:ext>
                  </a:extLst>
                </p14:cNvPr>
                <p14:cNvContentPartPr/>
                <p14:nvPr/>
              </p14:nvContentPartPr>
              <p14:xfrm>
                <a:off x="648910" y="3085096"/>
                <a:ext cx="175320" cy="123840"/>
              </p14:xfrm>
            </p:contentPart>
          </mc:Choice>
          <mc:Fallback xmlns="">
            <p:pic>
              <p:nvPicPr>
                <p:cNvPr id="222" name="Ink 221">
                  <a:extLst>
                    <a:ext uri="{FF2B5EF4-FFF2-40B4-BE49-F238E27FC236}">
                      <a16:creationId xmlns:a16="http://schemas.microsoft.com/office/drawing/2014/main" id="{3EFEF946-051B-4C1C-BF22-561E440B1A1E}"/>
                    </a:ext>
                  </a:extLst>
                </p:cNvPr>
                <p:cNvPicPr/>
                <p:nvPr/>
              </p:nvPicPr>
              <p:blipFill>
                <a:blip r:embed="rId315"/>
                <a:stretch>
                  <a:fillRect/>
                </a:stretch>
              </p:blipFill>
              <p:spPr>
                <a:xfrm>
                  <a:off x="639910" y="3076096"/>
                  <a:ext cx="192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3" name="Ink 222">
                  <a:extLst>
                    <a:ext uri="{FF2B5EF4-FFF2-40B4-BE49-F238E27FC236}">
                      <a16:creationId xmlns:a16="http://schemas.microsoft.com/office/drawing/2014/main" id="{CAD91E31-3CBD-488B-A68D-2EF65A318BFB}"/>
                    </a:ext>
                  </a:extLst>
                </p14:cNvPr>
                <p14:cNvContentPartPr/>
                <p14:nvPr/>
              </p14:nvContentPartPr>
              <p14:xfrm>
                <a:off x="869230" y="3051616"/>
                <a:ext cx="371160" cy="185760"/>
              </p14:xfrm>
            </p:contentPart>
          </mc:Choice>
          <mc:Fallback xmlns="">
            <p:pic>
              <p:nvPicPr>
                <p:cNvPr id="223" name="Ink 222">
                  <a:extLst>
                    <a:ext uri="{FF2B5EF4-FFF2-40B4-BE49-F238E27FC236}">
                      <a16:creationId xmlns:a16="http://schemas.microsoft.com/office/drawing/2014/main" id="{CAD91E31-3CBD-488B-A68D-2EF65A318BFB}"/>
                    </a:ext>
                  </a:extLst>
                </p:cNvPr>
                <p:cNvPicPr/>
                <p:nvPr/>
              </p:nvPicPr>
              <p:blipFill>
                <a:blip r:embed="rId317"/>
                <a:stretch>
                  <a:fillRect/>
                </a:stretch>
              </p:blipFill>
              <p:spPr>
                <a:xfrm>
                  <a:off x="860230" y="3042616"/>
                  <a:ext cx="3888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4" name="Ink 223">
                  <a:extLst>
                    <a:ext uri="{FF2B5EF4-FFF2-40B4-BE49-F238E27FC236}">
                      <a16:creationId xmlns:a16="http://schemas.microsoft.com/office/drawing/2014/main" id="{AED2BE14-88F8-4744-AA15-7E6FDF2CA4CB}"/>
                    </a:ext>
                  </a:extLst>
                </p14:cNvPr>
                <p14:cNvContentPartPr/>
                <p14:nvPr/>
              </p14:nvContentPartPr>
              <p14:xfrm>
                <a:off x="1155790" y="3137656"/>
                <a:ext cx="99000" cy="5040"/>
              </p14:xfrm>
            </p:contentPart>
          </mc:Choice>
          <mc:Fallback xmlns="">
            <p:pic>
              <p:nvPicPr>
                <p:cNvPr id="224" name="Ink 223">
                  <a:extLst>
                    <a:ext uri="{FF2B5EF4-FFF2-40B4-BE49-F238E27FC236}">
                      <a16:creationId xmlns:a16="http://schemas.microsoft.com/office/drawing/2014/main" id="{AED2BE14-88F8-4744-AA15-7E6FDF2CA4CB}"/>
                    </a:ext>
                  </a:extLst>
                </p:cNvPr>
                <p:cNvPicPr/>
                <p:nvPr/>
              </p:nvPicPr>
              <p:blipFill>
                <a:blip r:embed="rId319"/>
                <a:stretch>
                  <a:fillRect/>
                </a:stretch>
              </p:blipFill>
              <p:spPr>
                <a:xfrm>
                  <a:off x="1146790" y="3128656"/>
                  <a:ext cx="116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5" name="Ink 224">
                  <a:extLst>
                    <a:ext uri="{FF2B5EF4-FFF2-40B4-BE49-F238E27FC236}">
                      <a16:creationId xmlns:a16="http://schemas.microsoft.com/office/drawing/2014/main" id="{081530E5-EECE-48FF-ADAD-17E028607F65}"/>
                    </a:ext>
                  </a:extLst>
                </p14:cNvPr>
                <p14:cNvContentPartPr/>
                <p14:nvPr/>
              </p14:nvContentPartPr>
              <p14:xfrm>
                <a:off x="1276030" y="3038296"/>
                <a:ext cx="531000" cy="230400"/>
              </p14:xfrm>
            </p:contentPart>
          </mc:Choice>
          <mc:Fallback xmlns="">
            <p:pic>
              <p:nvPicPr>
                <p:cNvPr id="225" name="Ink 224">
                  <a:extLst>
                    <a:ext uri="{FF2B5EF4-FFF2-40B4-BE49-F238E27FC236}">
                      <a16:creationId xmlns:a16="http://schemas.microsoft.com/office/drawing/2014/main" id="{081530E5-EECE-48FF-ADAD-17E028607F65}"/>
                    </a:ext>
                  </a:extLst>
                </p:cNvPr>
                <p:cNvPicPr/>
                <p:nvPr/>
              </p:nvPicPr>
              <p:blipFill>
                <a:blip r:embed="rId321"/>
                <a:stretch>
                  <a:fillRect/>
                </a:stretch>
              </p:blipFill>
              <p:spPr>
                <a:xfrm>
                  <a:off x="1267030" y="3029656"/>
                  <a:ext cx="5486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6" name="Ink 225">
                  <a:extLst>
                    <a:ext uri="{FF2B5EF4-FFF2-40B4-BE49-F238E27FC236}">
                      <a16:creationId xmlns:a16="http://schemas.microsoft.com/office/drawing/2014/main" id="{AAF5B958-D656-427F-A038-E358C7D41155}"/>
                    </a:ext>
                  </a:extLst>
                </p14:cNvPr>
                <p14:cNvContentPartPr/>
                <p14:nvPr/>
              </p14:nvContentPartPr>
              <p14:xfrm>
                <a:off x="309070" y="3264736"/>
                <a:ext cx="327960" cy="210960"/>
              </p14:xfrm>
            </p:contentPart>
          </mc:Choice>
          <mc:Fallback xmlns="">
            <p:pic>
              <p:nvPicPr>
                <p:cNvPr id="226" name="Ink 225">
                  <a:extLst>
                    <a:ext uri="{FF2B5EF4-FFF2-40B4-BE49-F238E27FC236}">
                      <a16:creationId xmlns:a16="http://schemas.microsoft.com/office/drawing/2014/main" id="{AAF5B958-D656-427F-A038-E358C7D41155}"/>
                    </a:ext>
                  </a:extLst>
                </p:cNvPr>
                <p:cNvPicPr/>
                <p:nvPr/>
              </p:nvPicPr>
              <p:blipFill>
                <a:blip r:embed="rId323"/>
                <a:stretch>
                  <a:fillRect/>
                </a:stretch>
              </p:blipFill>
              <p:spPr>
                <a:xfrm>
                  <a:off x="300070" y="3256096"/>
                  <a:ext cx="3456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7" name="Ink 226">
                  <a:extLst>
                    <a:ext uri="{FF2B5EF4-FFF2-40B4-BE49-F238E27FC236}">
                      <a16:creationId xmlns:a16="http://schemas.microsoft.com/office/drawing/2014/main" id="{B75BD2C7-E11E-4DA1-BC1D-F1397297B96F}"/>
                    </a:ext>
                  </a:extLst>
                </p14:cNvPr>
                <p14:cNvContentPartPr/>
                <p14:nvPr/>
              </p14:nvContentPartPr>
              <p14:xfrm>
                <a:off x="670510" y="3327376"/>
                <a:ext cx="178200" cy="204120"/>
              </p14:xfrm>
            </p:contentPart>
          </mc:Choice>
          <mc:Fallback xmlns="">
            <p:pic>
              <p:nvPicPr>
                <p:cNvPr id="227" name="Ink 226">
                  <a:extLst>
                    <a:ext uri="{FF2B5EF4-FFF2-40B4-BE49-F238E27FC236}">
                      <a16:creationId xmlns:a16="http://schemas.microsoft.com/office/drawing/2014/main" id="{B75BD2C7-E11E-4DA1-BC1D-F1397297B96F}"/>
                    </a:ext>
                  </a:extLst>
                </p:cNvPr>
                <p:cNvPicPr/>
                <p:nvPr/>
              </p:nvPicPr>
              <p:blipFill>
                <a:blip r:embed="rId325"/>
                <a:stretch>
                  <a:fillRect/>
                </a:stretch>
              </p:blipFill>
              <p:spPr>
                <a:xfrm>
                  <a:off x="661870" y="3318736"/>
                  <a:ext cx="1958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8" name="Ink 227">
                  <a:extLst>
                    <a:ext uri="{FF2B5EF4-FFF2-40B4-BE49-F238E27FC236}">
                      <a16:creationId xmlns:a16="http://schemas.microsoft.com/office/drawing/2014/main" id="{8692C922-9F9D-4674-82DA-D4C56909FDBD}"/>
                    </a:ext>
                  </a:extLst>
                </p14:cNvPr>
                <p14:cNvContentPartPr/>
                <p14:nvPr/>
              </p14:nvContentPartPr>
              <p14:xfrm>
                <a:off x="989110" y="3382456"/>
                <a:ext cx="55440" cy="87480"/>
              </p14:xfrm>
            </p:contentPart>
          </mc:Choice>
          <mc:Fallback xmlns="">
            <p:pic>
              <p:nvPicPr>
                <p:cNvPr id="228" name="Ink 227">
                  <a:extLst>
                    <a:ext uri="{FF2B5EF4-FFF2-40B4-BE49-F238E27FC236}">
                      <a16:creationId xmlns:a16="http://schemas.microsoft.com/office/drawing/2014/main" id="{8692C922-9F9D-4674-82DA-D4C56909FDBD}"/>
                    </a:ext>
                  </a:extLst>
                </p:cNvPr>
                <p:cNvPicPr/>
                <p:nvPr/>
              </p:nvPicPr>
              <p:blipFill>
                <a:blip r:embed="rId327"/>
                <a:stretch>
                  <a:fillRect/>
                </a:stretch>
              </p:blipFill>
              <p:spPr>
                <a:xfrm>
                  <a:off x="980470" y="3373456"/>
                  <a:ext cx="73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9" name="Ink 228">
                  <a:extLst>
                    <a:ext uri="{FF2B5EF4-FFF2-40B4-BE49-F238E27FC236}">
                      <a16:creationId xmlns:a16="http://schemas.microsoft.com/office/drawing/2014/main" id="{84326235-D169-4F77-B8F0-CD0A4FFC40E4}"/>
                    </a:ext>
                  </a:extLst>
                </p14:cNvPr>
                <p14:cNvContentPartPr/>
                <p14:nvPr/>
              </p14:nvContentPartPr>
              <p14:xfrm>
                <a:off x="983710" y="3513136"/>
                <a:ext cx="7920" cy="20880"/>
              </p14:xfrm>
            </p:contentPart>
          </mc:Choice>
          <mc:Fallback xmlns="">
            <p:pic>
              <p:nvPicPr>
                <p:cNvPr id="229" name="Ink 228">
                  <a:extLst>
                    <a:ext uri="{FF2B5EF4-FFF2-40B4-BE49-F238E27FC236}">
                      <a16:creationId xmlns:a16="http://schemas.microsoft.com/office/drawing/2014/main" id="{84326235-D169-4F77-B8F0-CD0A4FFC40E4}"/>
                    </a:ext>
                  </a:extLst>
                </p:cNvPr>
                <p:cNvPicPr/>
                <p:nvPr/>
              </p:nvPicPr>
              <p:blipFill>
                <a:blip r:embed="rId329"/>
                <a:stretch>
                  <a:fillRect/>
                </a:stretch>
              </p:blipFill>
              <p:spPr>
                <a:xfrm>
                  <a:off x="974710" y="3504136"/>
                  <a:ext cx="25560" cy="3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231" name="Ink 230">
                <a:extLst>
                  <a:ext uri="{FF2B5EF4-FFF2-40B4-BE49-F238E27FC236}">
                    <a16:creationId xmlns:a16="http://schemas.microsoft.com/office/drawing/2014/main" id="{DB346AEF-59BC-4D0C-B77B-C1D1C4BD34D6}"/>
                  </a:ext>
                </a:extLst>
              </p14:cNvPr>
              <p14:cNvContentPartPr/>
              <p14:nvPr/>
            </p14:nvContentPartPr>
            <p14:xfrm>
              <a:off x="5527630" y="4223056"/>
              <a:ext cx="1181520" cy="18360"/>
            </p14:xfrm>
          </p:contentPart>
        </mc:Choice>
        <mc:Fallback xmlns="">
          <p:pic>
            <p:nvPicPr>
              <p:cNvPr id="231" name="Ink 230">
                <a:extLst>
                  <a:ext uri="{FF2B5EF4-FFF2-40B4-BE49-F238E27FC236}">
                    <a16:creationId xmlns:a16="http://schemas.microsoft.com/office/drawing/2014/main" id="{DB346AEF-59BC-4D0C-B77B-C1D1C4BD34D6}"/>
                  </a:ext>
                </a:extLst>
              </p:cNvPr>
              <p:cNvPicPr/>
              <p:nvPr/>
            </p:nvPicPr>
            <p:blipFill>
              <a:blip r:embed="rId331"/>
              <a:stretch>
                <a:fillRect/>
              </a:stretch>
            </p:blipFill>
            <p:spPr>
              <a:xfrm>
                <a:off x="5491630" y="4151056"/>
                <a:ext cx="1253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2" name="Ink 231">
                <a:extLst>
                  <a:ext uri="{FF2B5EF4-FFF2-40B4-BE49-F238E27FC236}">
                    <a16:creationId xmlns:a16="http://schemas.microsoft.com/office/drawing/2014/main" id="{C9CBCD77-BF7C-4483-AF00-5FA67CC4D449}"/>
                  </a:ext>
                </a:extLst>
              </p14:cNvPr>
              <p14:cNvContentPartPr/>
              <p14:nvPr/>
            </p14:nvContentPartPr>
            <p14:xfrm>
              <a:off x="6648670" y="3991936"/>
              <a:ext cx="3188160" cy="626040"/>
            </p14:xfrm>
          </p:contentPart>
        </mc:Choice>
        <mc:Fallback xmlns="">
          <p:pic>
            <p:nvPicPr>
              <p:cNvPr id="232" name="Ink 231">
                <a:extLst>
                  <a:ext uri="{FF2B5EF4-FFF2-40B4-BE49-F238E27FC236}">
                    <a16:creationId xmlns:a16="http://schemas.microsoft.com/office/drawing/2014/main" id="{C9CBCD77-BF7C-4483-AF00-5FA67CC4D449}"/>
                  </a:ext>
                </a:extLst>
              </p:cNvPr>
              <p:cNvPicPr/>
              <p:nvPr/>
            </p:nvPicPr>
            <p:blipFill>
              <a:blip r:embed="rId333"/>
              <a:stretch>
                <a:fillRect/>
              </a:stretch>
            </p:blipFill>
            <p:spPr>
              <a:xfrm>
                <a:off x="6640030" y="3983296"/>
                <a:ext cx="3205800" cy="643680"/>
              </a:xfrm>
              <a:prstGeom prst="rect">
                <a:avLst/>
              </a:prstGeom>
            </p:spPr>
          </p:pic>
        </mc:Fallback>
      </mc:AlternateContent>
      <p:grpSp>
        <p:nvGrpSpPr>
          <p:cNvPr id="323" name="Group 322">
            <a:extLst>
              <a:ext uri="{FF2B5EF4-FFF2-40B4-BE49-F238E27FC236}">
                <a16:creationId xmlns:a16="http://schemas.microsoft.com/office/drawing/2014/main" id="{58DBB38F-4A15-47BC-AE05-1D2CB0DEAC0E}"/>
              </a:ext>
            </a:extLst>
          </p:cNvPr>
          <p:cNvGrpSpPr/>
          <p:nvPr/>
        </p:nvGrpSpPr>
        <p:grpSpPr>
          <a:xfrm>
            <a:off x="9226630" y="3951256"/>
            <a:ext cx="2814120" cy="2215440"/>
            <a:chOff x="9226630" y="3951256"/>
            <a:chExt cx="2814120" cy="2215440"/>
          </a:xfrm>
        </p:grpSpPr>
        <mc:AlternateContent xmlns:mc="http://schemas.openxmlformats.org/markup-compatibility/2006" xmlns:p14="http://schemas.microsoft.com/office/powerpoint/2010/main">
          <mc:Choice Requires="p14">
            <p:contentPart p14:bwMode="auto" r:id="rId334">
              <p14:nvContentPartPr>
                <p14:cNvPr id="233" name="Ink 232">
                  <a:extLst>
                    <a:ext uri="{FF2B5EF4-FFF2-40B4-BE49-F238E27FC236}">
                      <a16:creationId xmlns:a16="http://schemas.microsoft.com/office/drawing/2014/main" id="{63B3EBA0-4F77-4FB5-AA1C-6214E1AE8DC1}"/>
                    </a:ext>
                  </a:extLst>
                </p14:cNvPr>
                <p14:cNvContentPartPr/>
                <p14:nvPr/>
              </p14:nvContentPartPr>
              <p14:xfrm>
                <a:off x="9940150" y="4322416"/>
                <a:ext cx="500400" cy="315720"/>
              </p14:xfrm>
            </p:contentPart>
          </mc:Choice>
          <mc:Fallback xmlns="">
            <p:pic>
              <p:nvPicPr>
                <p:cNvPr id="233" name="Ink 232">
                  <a:extLst>
                    <a:ext uri="{FF2B5EF4-FFF2-40B4-BE49-F238E27FC236}">
                      <a16:creationId xmlns:a16="http://schemas.microsoft.com/office/drawing/2014/main" id="{63B3EBA0-4F77-4FB5-AA1C-6214E1AE8DC1}"/>
                    </a:ext>
                  </a:extLst>
                </p:cNvPr>
                <p:cNvPicPr/>
                <p:nvPr/>
              </p:nvPicPr>
              <p:blipFill>
                <a:blip r:embed="rId335"/>
                <a:stretch>
                  <a:fillRect/>
                </a:stretch>
              </p:blipFill>
              <p:spPr>
                <a:xfrm>
                  <a:off x="9931510" y="4313416"/>
                  <a:ext cx="5180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4" name="Ink 233">
                  <a:extLst>
                    <a:ext uri="{FF2B5EF4-FFF2-40B4-BE49-F238E27FC236}">
                      <a16:creationId xmlns:a16="http://schemas.microsoft.com/office/drawing/2014/main" id="{17EFF755-2307-4FE5-9055-16FCF8A1037B}"/>
                    </a:ext>
                  </a:extLst>
                </p14:cNvPr>
                <p14:cNvContentPartPr/>
                <p14:nvPr/>
              </p14:nvContentPartPr>
              <p14:xfrm>
                <a:off x="10317790" y="4377496"/>
                <a:ext cx="65160" cy="39240"/>
              </p14:xfrm>
            </p:contentPart>
          </mc:Choice>
          <mc:Fallback xmlns="">
            <p:pic>
              <p:nvPicPr>
                <p:cNvPr id="234" name="Ink 233">
                  <a:extLst>
                    <a:ext uri="{FF2B5EF4-FFF2-40B4-BE49-F238E27FC236}">
                      <a16:creationId xmlns:a16="http://schemas.microsoft.com/office/drawing/2014/main" id="{17EFF755-2307-4FE5-9055-16FCF8A1037B}"/>
                    </a:ext>
                  </a:extLst>
                </p:cNvPr>
                <p:cNvPicPr/>
                <p:nvPr/>
              </p:nvPicPr>
              <p:blipFill>
                <a:blip r:embed="rId337"/>
                <a:stretch>
                  <a:fillRect/>
                </a:stretch>
              </p:blipFill>
              <p:spPr>
                <a:xfrm>
                  <a:off x="10309150" y="4368496"/>
                  <a:ext cx="82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6" name="Ink 235">
                  <a:extLst>
                    <a:ext uri="{FF2B5EF4-FFF2-40B4-BE49-F238E27FC236}">
                      <a16:creationId xmlns:a16="http://schemas.microsoft.com/office/drawing/2014/main" id="{B990B1C3-FDE9-44EB-A8C8-DE973299B4E1}"/>
                    </a:ext>
                  </a:extLst>
                </p14:cNvPr>
                <p14:cNvContentPartPr/>
                <p14:nvPr/>
              </p14:nvContentPartPr>
              <p14:xfrm>
                <a:off x="10452430" y="4264096"/>
                <a:ext cx="344160" cy="191520"/>
              </p14:xfrm>
            </p:contentPart>
          </mc:Choice>
          <mc:Fallback xmlns="">
            <p:pic>
              <p:nvPicPr>
                <p:cNvPr id="236" name="Ink 235">
                  <a:extLst>
                    <a:ext uri="{FF2B5EF4-FFF2-40B4-BE49-F238E27FC236}">
                      <a16:creationId xmlns:a16="http://schemas.microsoft.com/office/drawing/2014/main" id="{B990B1C3-FDE9-44EB-A8C8-DE973299B4E1}"/>
                    </a:ext>
                  </a:extLst>
                </p:cNvPr>
                <p:cNvPicPr/>
                <p:nvPr/>
              </p:nvPicPr>
              <p:blipFill>
                <a:blip r:embed="rId339"/>
                <a:stretch>
                  <a:fillRect/>
                </a:stretch>
              </p:blipFill>
              <p:spPr>
                <a:xfrm>
                  <a:off x="10443790" y="4255456"/>
                  <a:ext cx="3618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7" name="Ink 236">
                  <a:extLst>
                    <a:ext uri="{FF2B5EF4-FFF2-40B4-BE49-F238E27FC236}">
                      <a16:creationId xmlns:a16="http://schemas.microsoft.com/office/drawing/2014/main" id="{D3AAF765-B998-4E20-B1EE-AC27ACE1CF2C}"/>
                    </a:ext>
                  </a:extLst>
                </p14:cNvPr>
                <p14:cNvContentPartPr/>
                <p14:nvPr/>
              </p14:nvContentPartPr>
              <p14:xfrm>
                <a:off x="10826470" y="4225936"/>
                <a:ext cx="91440" cy="88920"/>
              </p14:xfrm>
            </p:contentPart>
          </mc:Choice>
          <mc:Fallback xmlns="">
            <p:pic>
              <p:nvPicPr>
                <p:cNvPr id="237" name="Ink 236">
                  <a:extLst>
                    <a:ext uri="{FF2B5EF4-FFF2-40B4-BE49-F238E27FC236}">
                      <a16:creationId xmlns:a16="http://schemas.microsoft.com/office/drawing/2014/main" id="{D3AAF765-B998-4E20-B1EE-AC27ACE1CF2C}"/>
                    </a:ext>
                  </a:extLst>
                </p:cNvPr>
                <p:cNvPicPr/>
                <p:nvPr/>
              </p:nvPicPr>
              <p:blipFill>
                <a:blip r:embed="rId341"/>
                <a:stretch>
                  <a:fillRect/>
                </a:stretch>
              </p:blipFill>
              <p:spPr>
                <a:xfrm>
                  <a:off x="10817470" y="4217296"/>
                  <a:ext cx="109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8" name="Ink 237">
                  <a:extLst>
                    <a:ext uri="{FF2B5EF4-FFF2-40B4-BE49-F238E27FC236}">
                      <a16:creationId xmlns:a16="http://schemas.microsoft.com/office/drawing/2014/main" id="{8F3BE783-BF6E-4606-BD7B-F6FCA315B21C}"/>
                    </a:ext>
                  </a:extLst>
                </p14:cNvPr>
                <p14:cNvContentPartPr/>
                <p14:nvPr/>
              </p14:nvContentPartPr>
              <p14:xfrm>
                <a:off x="10942750" y="4165816"/>
                <a:ext cx="120960" cy="109080"/>
              </p14:xfrm>
            </p:contentPart>
          </mc:Choice>
          <mc:Fallback xmlns="">
            <p:pic>
              <p:nvPicPr>
                <p:cNvPr id="238" name="Ink 237">
                  <a:extLst>
                    <a:ext uri="{FF2B5EF4-FFF2-40B4-BE49-F238E27FC236}">
                      <a16:creationId xmlns:a16="http://schemas.microsoft.com/office/drawing/2014/main" id="{8F3BE783-BF6E-4606-BD7B-F6FCA315B21C}"/>
                    </a:ext>
                  </a:extLst>
                </p:cNvPr>
                <p:cNvPicPr/>
                <p:nvPr/>
              </p:nvPicPr>
              <p:blipFill>
                <a:blip r:embed="rId343"/>
                <a:stretch>
                  <a:fillRect/>
                </a:stretch>
              </p:blipFill>
              <p:spPr>
                <a:xfrm>
                  <a:off x="10934110" y="4156816"/>
                  <a:ext cx="138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9" name="Ink 238">
                  <a:extLst>
                    <a:ext uri="{FF2B5EF4-FFF2-40B4-BE49-F238E27FC236}">
                      <a16:creationId xmlns:a16="http://schemas.microsoft.com/office/drawing/2014/main" id="{F22822B7-31F1-4B1A-BA56-6C7AD7AB607F}"/>
                    </a:ext>
                  </a:extLst>
                </p14:cNvPr>
                <p14:cNvContentPartPr/>
                <p14:nvPr/>
              </p14:nvContentPartPr>
              <p14:xfrm>
                <a:off x="11128870" y="4066816"/>
                <a:ext cx="177840" cy="148320"/>
              </p14:xfrm>
            </p:contentPart>
          </mc:Choice>
          <mc:Fallback xmlns="">
            <p:pic>
              <p:nvPicPr>
                <p:cNvPr id="239" name="Ink 238">
                  <a:extLst>
                    <a:ext uri="{FF2B5EF4-FFF2-40B4-BE49-F238E27FC236}">
                      <a16:creationId xmlns:a16="http://schemas.microsoft.com/office/drawing/2014/main" id="{F22822B7-31F1-4B1A-BA56-6C7AD7AB607F}"/>
                    </a:ext>
                  </a:extLst>
                </p:cNvPr>
                <p:cNvPicPr/>
                <p:nvPr/>
              </p:nvPicPr>
              <p:blipFill>
                <a:blip r:embed="rId345"/>
                <a:stretch>
                  <a:fillRect/>
                </a:stretch>
              </p:blipFill>
              <p:spPr>
                <a:xfrm>
                  <a:off x="11120230" y="4058176"/>
                  <a:ext cx="195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0" name="Ink 239">
                  <a:extLst>
                    <a:ext uri="{FF2B5EF4-FFF2-40B4-BE49-F238E27FC236}">
                      <a16:creationId xmlns:a16="http://schemas.microsoft.com/office/drawing/2014/main" id="{63037C3B-C00B-4F2F-A745-E3DBBDA60AFE}"/>
                    </a:ext>
                  </a:extLst>
                </p14:cNvPr>
                <p14:cNvContentPartPr/>
                <p14:nvPr/>
              </p14:nvContentPartPr>
              <p14:xfrm>
                <a:off x="11440990" y="3951256"/>
                <a:ext cx="189360" cy="429480"/>
              </p14:xfrm>
            </p:contentPart>
          </mc:Choice>
          <mc:Fallback xmlns="">
            <p:pic>
              <p:nvPicPr>
                <p:cNvPr id="240" name="Ink 239">
                  <a:extLst>
                    <a:ext uri="{FF2B5EF4-FFF2-40B4-BE49-F238E27FC236}">
                      <a16:creationId xmlns:a16="http://schemas.microsoft.com/office/drawing/2014/main" id="{63037C3B-C00B-4F2F-A745-E3DBBDA60AFE}"/>
                    </a:ext>
                  </a:extLst>
                </p:cNvPr>
                <p:cNvPicPr/>
                <p:nvPr/>
              </p:nvPicPr>
              <p:blipFill>
                <a:blip r:embed="rId347"/>
                <a:stretch>
                  <a:fillRect/>
                </a:stretch>
              </p:blipFill>
              <p:spPr>
                <a:xfrm>
                  <a:off x="11431990" y="3942256"/>
                  <a:ext cx="20700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8" name="Ink 247">
                  <a:extLst>
                    <a:ext uri="{FF2B5EF4-FFF2-40B4-BE49-F238E27FC236}">
                      <a16:creationId xmlns:a16="http://schemas.microsoft.com/office/drawing/2014/main" id="{7A52ED8F-6E86-4F37-980E-8090DF169857}"/>
                    </a:ext>
                  </a:extLst>
                </p14:cNvPr>
                <p14:cNvContentPartPr/>
                <p14:nvPr/>
              </p14:nvContentPartPr>
              <p14:xfrm>
                <a:off x="10659070" y="4546336"/>
                <a:ext cx="169920" cy="225000"/>
              </p14:xfrm>
            </p:contentPart>
          </mc:Choice>
          <mc:Fallback xmlns="">
            <p:pic>
              <p:nvPicPr>
                <p:cNvPr id="248" name="Ink 247">
                  <a:extLst>
                    <a:ext uri="{FF2B5EF4-FFF2-40B4-BE49-F238E27FC236}">
                      <a16:creationId xmlns:a16="http://schemas.microsoft.com/office/drawing/2014/main" id="{7A52ED8F-6E86-4F37-980E-8090DF169857}"/>
                    </a:ext>
                  </a:extLst>
                </p:cNvPr>
                <p:cNvPicPr/>
                <p:nvPr/>
              </p:nvPicPr>
              <p:blipFill>
                <a:blip r:embed="rId349"/>
                <a:stretch>
                  <a:fillRect/>
                </a:stretch>
              </p:blipFill>
              <p:spPr>
                <a:xfrm>
                  <a:off x="10650430" y="4537696"/>
                  <a:ext cx="187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9" name="Ink 248">
                  <a:extLst>
                    <a:ext uri="{FF2B5EF4-FFF2-40B4-BE49-F238E27FC236}">
                      <a16:creationId xmlns:a16="http://schemas.microsoft.com/office/drawing/2014/main" id="{E46250DB-74A9-4983-BE53-7C66F14B5060}"/>
                    </a:ext>
                  </a:extLst>
                </p14:cNvPr>
                <p14:cNvContentPartPr/>
                <p14:nvPr/>
              </p14:nvContentPartPr>
              <p14:xfrm>
                <a:off x="10820350" y="4572616"/>
                <a:ext cx="100080" cy="109440"/>
              </p14:xfrm>
            </p:contentPart>
          </mc:Choice>
          <mc:Fallback xmlns="">
            <p:pic>
              <p:nvPicPr>
                <p:cNvPr id="249" name="Ink 248">
                  <a:extLst>
                    <a:ext uri="{FF2B5EF4-FFF2-40B4-BE49-F238E27FC236}">
                      <a16:creationId xmlns:a16="http://schemas.microsoft.com/office/drawing/2014/main" id="{E46250DB-74A9-4983-BE53-7C66F14B5060}"/>
                    </a:ext>
                  </a:extLst>
                </p:cNvPr>
                <p:cNvPicPr/>
                <p:nvPr/>
              </p:nvPicPr>
              <p:blipFill>
                <a:blip r:embed="rId351"/>
                <a:stretch>
                  <a:fillRect/>
                </a:stretch>
              </p:blipFill>
              <p:spPr>
                <a:xfrm>
                  <a:off x="10811350" y="4563616"/>
                  <a:ext cx="117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0" name="Ink 249">
                  <a:extLst>
                    <a:ext uri="{FF2B5EF4-FFF2-40B4-BE49-F238E27FC236}">
                      <a16:creationId xmlns:a16="http://schemas.microsoft.com/office/drawing/2014/main" id="{F0552E0C-D94E-4CD0-99ED-52EDF8E70D15}"/>
                    </a:ext>
                  </a:extLst>
                </p14:cNvPr>
                <p14:cNvContentPartPr/>
                <p14:nvPr/>
              </p14:nvContentPartPr>
              <p14:xfrm>
                <a:off x="10935190" y="4514296"/>
                <a:ext cx="123840" cy="137160"/>
              </p14:xfrm>
            </p:contentPart>
          </mc:Choice>
          <mc:Fallback xmlns="">
            <p:pic>
              <p:nvPicPr>
                <p:cNvPr id="250" name="Ink 249">
                  <a:extLst>
                    <a:ext uri="{FF2B5EF4-FFF2-40B4-BE49-F238E27FC236}">
                      <a16:creationId xmlns:a16="http://schemas.microsoft.com/office/drawing/2014/main" id="{F0552E0C-D94E-4CD0-99ED-52EDF8E70D15}"/>
                    </a:ext>
                  </a:extLst>
                </p:cNvPr>
                <p:cNvPicPr/>
                <p:nvPr/>
              </p:nvPicPr>
              <p:blipFill>
                <a:blip r:embed="rId353"/>
                <a:stretch>
                  <a:fillRect/>
                </a:stretch>
              </p:blipFill>
              <p:spPr>
                <a:xfrm>
                  <a:off x="10926190" y="4505296"/>
                  <a:ext cx="141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1" name="Ink 250">
                  <a:extLst>
                    <a:ext uri="{FF2B5EF4-FFF2-40B4-BE49-F238E27FC236}">
                      <a16:creationId xmlns:a16="http://schemas.microsoft.com/office/drawing/2014/main" id="{FA8506EC-D203-4CB4-9374-904D3B777222}"/>
                    </a:ext>
                  </a:extLst>
                </p14:cNvPr>
                <p14:cNvContentPartPr/>
                <p14:nvPr/>
              </p14:nvContentPartPr>
              <p14:xfrm>
                <a:off x="11084950" y="4484776"/>
                <a:ext cx="78840" cy="137160"/>
              </p14:xfrm>
            </p:contentPart>
          </mc:Choice>
          <mc:Fallback xmlns="">
            <p:pic>
              <p:nvPicPr>
                <p:cNvPr id="251" name="Ink 250">
                  <a:extLst>
                    <a:ext uri="{FF2B5EF4-FFF2-40B4-BE49-F238E27FC236}">
                      <a16:creationId xmlns:a16="http://schemas.microsoft.com/office/drawing/2014/main" id="{FA8506EC-D203-4CB4-9374-904D3B777222}"/>
                    </a:ext>
                  </a:extLst>
                </p:cNvPr>
                <p:cNvPicPr/>
                <p:nvPr/>
              </p:nvPicPr>
              <p:blipFill>
                <a:blip r:embed="rId355"/>
                <a:stretch>
                  <a:fillRect/>
                </a:stretch>
              </p:blipFill>
              <p:spPr>
                <a:xfrm>
                  <a:off x="11076310" y="4475776"/>
                  <a:ext cx="96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2" name="Ink 251">
                  <a:extLst>
                    <a:ext uri="{FF2B5EF4-FFF2-40B4-BE49-F238E27FC236}">
                      <a16:creationId xmlns:a16="http://schemas.microsoft.com/office/drawing/2014/main" id="{556E34B7-CBDC-4EEB-A533-FC92FA76F0DE}"/>
                    </a:ext>
                  </a:extLst>
                </p14:cNvPr>
                <p14:cNvContentPartPr/>
                <p14:nvPr/>
              </p14:nvContentPartPr>
              <p14:xfrm>
                <a:off x="11152630" y="4458136"/>
                <a:ext cx="75600" cy="133560"/>
              </p14:xfrm>
            </p:contentPart>
          </mc:Choice>
          <mc:Fallback xmlns="">
            <p:pic>
              <p:nvPicPr>
                <p:cNvPr id="252" name="Ink 251">
                  <a:extLst>
                    <a:ext uri="{FF2B5EF4-FFF2-40B4-BE49-F238E27FC236}">
                      <a16:creationId xmlns:a16="http://schemas.microsoft.com/office/drawing/2014/main" id="{556E34B7-CBDC-4EEB-A533-FC92FA76F0DE}"/>
                    </a:ext>
                  </a:extLst>
                </p:cNvPr>
                <p:cNvPicPr/>
                <p:nvPr/>
              </p:nvPicPr>
              <p:blipFill>
                <a:blip r:embed="rId357"/>
                <a:stretch>
                  <a:fillRect/>
                </a:stretch>
              </p:blipFill>
              <p:spPr>
                <a:xfrm>
                  <a:off x="11143630" y="4449496"/>
                  <a:ext cx="93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3" name="Ink 252">
                  <a:extLst>
                    <a:ext uri="{FF2B5EF4-FFF2-40B4-BE49-F238E27FC236}">
                      <a16:creationId xmlns:a16="http://schemas.microsoft.com/office/drawing/2014/main" id="{1AD84741-E26D-4FF6-B253-FD6A0BB97D0D}"/>
                    </a:ext>
                  </a:extLst>
                </p14:cNvPr>
                <p14:cNvContentPartPr/>
                <p14:nvPr/>
              </p14:nvContentPartPr>
              <p14:xfrm>
                <a:off x="11339830" y="4342936"/>
                <a:ext cx="85680" cy="187920"/>
              </p14:xfrm>
            </p:contentPart>
          </mc:Choice>
          <mc:Fallback xmlns="">
            <p:pic>
              <p:nvPicPr>
                <p:cNvPr id="253" name="Ink 252">
                  <a:extLst>
                    <a:ext uri="{FF2B5EF4-FFF2-40B4-BE49-F238E27FC236}">
                      <a16:creationId xmlns:a16="http://schemas.microsoft.com/office/drawing/2014/main" id="{1AD84741-E26D-4FF6-B253-FD6A0BB97D0D}"/>
                    </a:ext>
                  </a:extLst>
                </p:cNvPr>
                <p:cNvPicPr/>
                <p:nvPr/>
              </p:nvPicPr>
              <p:blipFill>
                <a:blip r:embed="rId359"/>
                <a:stretch>
                  <a:fillRect/>
                </a:stretch>
              </p:blipFill>
              <p:spPr>
                <a:xfrm>
                  <a:off x="11330830" y="4333936"/>
                  <a:ext cx="103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54" name="Ink 253">
                  <a:extLst>
                    <a:ext uri="{FF2B5EF4-FFF2-40B4-BE49-F238E27FC236}">
                      <a16:creationId xmlns:a16="http://schemas.microsoft.com/office/drawing/2014/main" id="{EAC6C7BF-D641-42F8-B5B2-9D0F3CDB9FB5}"/>
                    </a:ext>
                  </a:extLst>
                </p14:cNvPr>
                <p14:cNvContentPartPr/>
                <p14:nvPr/>
              </p14:nvContentPartPr>
              <p14:xfrm>
                <a:off x="11477710" y="4215856"/>
                <a:ext cx="255600" cy="256680"/>
              </p14:xfrm>
            </p:contentPart>
          </mc:Choice>
          <mc:Fallback xmlns="">
            <p:pic>
              <p:nvPicPr>
                <p:cNvPr id="254" name="Ink 253">
                  <a:extLst>
                    <a:ext uri="{FF2B5EF4-FFF2-40B4-BE49-F238E27FC236}">
                      <a16:creationId xmlns:a16="http://schemas.microsoft.com/office/drawing/2014/main" id="{EAC6C7BF-D641-42F8-B5B2-9D0F3CDB9FB5}"/>
                    </a:ext>
                  </a:extLst>
                </p:cNvPr>
                <p:cNvPicPr/>
                <p:nvPr/>
              </p:nvPicPr>
              <p:blipFill>
                <a:blip r:embed="rId361"/>
                <a:stretch>
                  <a:fillRect/>
                </a:stretch>
              </p:blipFill>
              <p:spPr>
                <a:xfrm>
                  <a:off x="11469070" y="4206856"/>
                  <a:ext cx="2732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55" name="Ink 254">
                  <a:extLst>
                    <a:ext uri="{FF2B5EF4-FFF2-40B4-BE49-F238E27FC236}">
                      <a16:creationId xmlns:a16="http://schemas.microsoft.com/office/drawing/2014/main" id="{963B3AD3-3444-4DDE-B038-861737F4543C}"/>
                    </a:ext>
                  </a:extLst>
                </p14:cNvPr>
                <p14:cNvContentPartPr/>
                <p14:nvPr/>
              </p14:nvContentPartPr>
              <p14:xfrm>
                <a:off x="11599030" y="4232056"/>
                <a:ext cx="127080" cy="93600"/>
              </p14:xfrm>
            </p:contentPart>
          </mc:Choice>
          <mc:Fallback xmlns="">
            <p:pic>
              <p:nvPicPr>
                <p:cNvPr id="255" name="Ink 254">
                  <a:extLst>
                    <a:ext uri="{FF2B5EF4-FFF2-40B4-BE49-F238E27FC236}">
                      <a16:creationId xmlns:a16="http://schemas.microsoft.com/office/drawing/2014/main" id="{963B3AD3-3444-4DDE-B038-861737F4543C}"/>
                    </a:ext>
                  </a:extLst>
                </p:cNvPr>
                <p:cNvPicPr/>
                <p:nvPr/>
              </p:nvPicPr>
              <p:blipFill>
                <a:blip r:embed="rId363"/>
                <a:stretch>
                  <a:fillRect/>
                </a:stretch>
              </p:blipFill>
              <p:spPr>
                <a:xfrm>
                  <a:off x="11590030" y="4223416"/>
                  <a:ext cx="144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2" name="Ink 241">
                  <a:extLst>
                    <a:ext uri="{FF2B5EF4-FFF2-40B4-BE49-F238E27FC236}">
                      <a16:creationId xmlns:a16="http://schemas.microsoft.com/office/drawing/2014/main" id="{8E3BEE43-4F8A-4B0C-93F2-FA39A1A9DF8F}"/>
                    </a:ext>
                  </a:extLst>
                </p14:cNvPr>
                <p14:cNvContentPartPr/>
                <p14:nvPr/>
              </p14:nvContentPartPr>
              <p14:xfrm>
                <a:off x="9603910" y="4931896"/>
                <a:ext cx="208800" cy="165600"/>
              </p14:xfrm>
            </p:contentPart>
          </mc:Choice>
          <mc:Fallback xmlns="">
            <p:pic>
              <p:nvPicPr>
                <p:cNvPr id="242" name="Ink 241">
                  <a:extLst>
                    <a:ext uri="{FF2B5EF4-FFF2-40B4-BE49-F238E27FC236}">
                      <a16:creationId xmlns:a16="http://schemas.microsoft.com/office/drawing/2014/main" id="{8E3BEE43-4F8A-4B0C-93F2-FA39A1A9DF8F}"/>
                    </a:ext>
                  </a:extLst>
                </p:cNvPr>
                <p:cNvPicPr/>
                <p:nvPr/>
              </p:nvPicPr>
              <p:blipFill>
                <a:blip r:embed="rId365"/>
                <a:stretch>
                  <a:fillRect/>
                </a:stretch>
              </p:blipFill>
              <p:spPr>
                <a:xfrm>
                  <a:off x="9594910" y="4922896"/>
                  <a:ext cx="226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3" name="Ink 242">
                  <a:extLst>
                    <a:ext uri="{FF2B5EF4-FFF2-40B4-BE49-F238E27FC236}">
                      <a16:creationId xmlns:a16="http://schemas.microsoft.com/office/drawing/2014/main" id="{0F1E4A2D-BC4D-42A0-B3E1-8B4F0EFC34A9}"/>
                    </a:ext>
                  </a:extLst>
                </p14:cNvPr>
                <p14:cNvContentPartPr/>
                <p14:nvPr/>
              </p14:nvContentPartPr>
              <p14:xfrm>
                <a:off x="9821350" y="4730656"/>
                <a:ext cx="365040" cy="291600"/>
              </p14:xfrm>
            </p:contentPart>
          </mc:Choice>
          <mc:Fallback xmlns="">
            <p:pic>
              <p:nvPicPr>
                <p:cNvPr id="243" name="Ink 242">
                  <a:extLst>
                    <a:ext uri="{FF2B5EF4-FFF2-40B4-BE49-F238E27FC236}">
                      <a16:creationId xmlns:a16="http://schemas.microsoft.com/office/drawing/2014/main" id="{0F1E4A2D-BC4D-42A0-B3E1-8B4F0EFC34A9}"/>
                    </a:ext>
                  </a:extLst>
                </p:cNvPr>
                <p:cNvPicPr/>
                <p:nvPr/>
              </p:nvPicPr>
              <p:blipFill>
                <a:blip r:embed="rId367"/>
                <a:stretch>
                  <a:fillRect/>
                </a:stretch>
              </p:blipFill>
              <p:spPr>
                <a:xfrm>
                  <a:off x="9812350" y="4721656"/>
                  <a:ext cx="3826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4" name="Ink 243">
                  <a:extLst>
                    <a:ext uri="{FF2B5EF4-FFF2-40B4-BE49-F238E27FC236}">
                      <a16:creationId xmlns:a16="http://schemas.microsoft.com/office/drawing/2014/main" id="{2BFDA67C-FB28-4BAE-B799-0F390BD4BCB6}"/>
                    </a:ext>
                  </a:extLst>
                </p14:cNvPr>
                <p14:cNvContentPartPr/>
                <p14:nvPr/>
              </p14:nvContentPartPr>
              <p14:xfrm>
                <a:off x="10071550" y="4786816"/>
                <a:ext cx="106200" cy="61560"/>
              </p14:xfrm>
            </p:contentPart>
          </mc:Choice>
          <mc:Fallback xmlns="">
            <p:pic>
              <p:nvPicPr>
                <p:cNvPr id="244" name="Ink 243">
                  <a:extLst>
                    <a:ext uri="{FF2B5EF4-FFF2-40B4-BE49-F238E27FC236}">
                      <a16:creationId xmlns:a16="http://schemas.microsoft.com/office/drawing/2014/main" id="{2BFDA67C-FB28-4BAE-B799-0F390BD4BCB6}"/>
                    </a:ext>
                  </a:extLst>
                </p:cNvPr>
                <p:cNvPicPr/>
                <p:nvPr/>
              </p:nvPicPr>
              <p:blipFill>
                <a:blip r:embed="rId369"/>
                <a:stretch>
                  <a:fillRect/>
                </a:stretch>
              </p:blipFill>
              <p:spPr>
                <a:xfrm>
                  <a:off x="10062550" y="4778176"/>
                  <a:ext cx="123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5" name="Ink 244">
                  <a:extLst>
                    <a:ext uri="{FF2B5EF4-FFF2-40B4-BE49-F238E27FC236}">
                      <a16:creationId xmlns:a16="http://schemas.microsoft.com/office/drawing/2014/main" id="{0DB5CD64-64EF-4915-B278-1F33F12DEF48}"/>
                    </a:ext>
                  </a:extLst>
                </p14:cNvPr>
                <p14:cNvContentPartPr/>
                <p14:nvPr/>
              </p14:nvContentPartPr>
              <p14:xfrm>
                <a:off x="10238230" y="4752976"/>
                <a:ext cx="86760" cy="138240"/>
              </p14:xfrm>
            </p:contentPart>
          </mc:Choice>
          <mc:Fallback xmlns="">
            <p:pic>
              <p:nvPicPr>
                <p:cNvPr id="245" name="Ink 244">
                  <a:extLst>
                    <a:ext uri="{FF2B5EF4-FFF2-40B4-BE49-F238E27FC236}">
                      <a16:creationId xmlns:a16="http://schemas.microsoft.com/office/drawing/2014/main" id="{0DB5CD64-64EF-4915-B278-1F33F12DEF48}"/>
                    </a:ext>
                  </a:extLst>
                </p:cNvPr>
                <p:cNvPicPr/>
                <p:nvPr/>
              </p:nvPicPr>
              <p:blipFill>
                <a:blip r:embed="rId371"/>
                <a:stretch>
                  <a:fillRect/>
                </a:stretch>
              </p:blipFill>
              <p:spPr>
                <a:xfrm>
                  <a:off x="10229230" y="4743976"/>
                  <a:ext cx="104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7" name="Ink 256">
                  <a:extLst>
                    <a:ext uri="{FF2B5EF4-FFF2-40B4-BE49-F238E27FC236}">
                      <a16:creationId xmlns:a16="http://schemas.microsoft.com/office/drawing/2014/main" id="{60F873F6-7AA7-42F5-95B9-45204601800A}"/>
                    </a:ext>
                  </a:extLst>
                </p14:cNvPr>
                <p14:cNvContentPartPr/>
                <p14:nvPr/>
              </p14:nvContentPartPr>
              <p14:xfrm>
                <a:off x="9382870" y="5271016"/>
                <a:ext cx="178920" cy="175680"/>
              </p14:xfrm>
            </p:contentPart>
          </mc:Choice>
          <mc:Fallback xmlns="">
            <p:pic>
              <p:nvPicPr>
                <p:cNvPr id="257" name="Ink 256">
                  <a:extLst>
                    <a:ext uri="{FF2B5EF4-FFF2-40B4-BE49-F238E27FC236}">
                      <a16:creationId xmlns:a16="http://schemas.microsoft.com/office/drawing/2014/main" id="{60F873F6-7AA7-42F5-95B9-45204601800A}"/>
                    </a:ext>
                  </a:extLst>
                </p:cNvPr>
                <p:cNvPicPr/>
                <p:nvPr/>
              </p:nvPicPr>
              <p:blipFill>
                <a:blip r:embed="rId373"/>
                <a:stretch>
                  <a:fillRect/>
                </a:stretch>
              </p:blipFill>
              <p:spPr>
                <a:xfrm>
                  <a:off x="9373870" y="5262376"/>
                  <a:ext cx="196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8" name="Ink 257">
                  <a:extLst>
                    <a:ext uri="{FF2B5EF4-FFF2-40B4-BE49-F238E27FC236}">
                      <a16:creationId xmlns:a16="http://schemas.microsoft.com/office/drawing/2014/main" id="{49E80488-8337-478C-AB1B-2BE3F6397857}"/>
                    </a:ext>
                  </a:extLst>
                </p14:cNvPr>
                <p14:cNvContentPartPr/>
                <p14:nvPr/>
              </p14:nvContentPartPr>
              <p14:xfrm>
                <a:off x="9605710" y="5105056"/>
                <a:ext cx="399960" cy="266400"/>
              </p14:xfrm>
            </p:contentPart>
          </mc:Choice>
          <mc:Fallback xmlns="">
            <p:pic>
              <p:nvPicPr>
                <p:cNvPr id="258" name="Ink 257">
                  <a:extLst>
                    <a:ext uri="{FF2B5EF4-FFF2-40B4-BE49-F238E27FC236}">
                      <a16:creationId xmlns:a16="http://schemas.microsoft.com/office/drawing/2014/main" id="{49E80488-8337-478C-AB1B-2BE3F6397857}"/>
                    </a:ext>
                  </a:extLst>
                </p:cNvPr>
                <p:cNvPicPr/>
                <p:nvPr/>
              </p:nvPicPr>
              <p:blipFill>
                <a:blip r:embed="rId375"/>
                <a:stretch>
                  <a:fillRect/>
                </a:stretch>
              </p:blipFill>
              <p:spPr>
                <a:xfrm>
                  <a:off x="9596710" y="5096056"/>
                  <a:ext cx="4176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59" name="Ink 258">
                  <a:extLst>
                    <a:ext uri="{FF2B5EF4-FFF2-40B4-BE49-F238E27FC236}">
                      <a16:creationId xmlns:a16="http://schemas.microsoft.com/office/drawing/2014/main" id="{97101CD6-ABA4-4A8C-9FC7-A49EF8FC0357}"/>
                    </a:ext>
                  </a:extLst>
                </p14:cNvPr>
                <p14:cNvContentPartPr/>
                <p14:nvPr/>
              </p14:nvContentPartPr>
              <p14:xfrm>
                <a:off x="9862390" y="5155816"/>
                <a:ext cx="110160" cy="47160"/>
              </p14:xfrm>
            </p:contentPart>
          </mc:Choice>
          <mc:Fallback xmlns="">
            <p:pic>
              <p:nvPicPr>
                <p:cNvPr id="259" name="Ink 258">
                  <a:extLst>
                    <a:ext uri="{FF2B5EF4-FFF2-40B4-BE49-F238E27FC236}">
                      <a16:creationId xmlns:a16="http://schemas.microsoft.com/office/drawing/2014/main" id="{97101CD6-ABA4-4A8C-9FC7-A49EF8FC0357}"/>
                    </a:ext>
                  </a:extLst>
                </p:cNvPr>
                <p:cNvPicPr/>
                <p:nvPr/>
              </p:nvPicPr>
              <p:blipFill>
                <a:blip r:embed="rId377"/>
                <a:stretch>
                  <a:fillRect/>
                </a:stretch>
              </p:blipFill>
              <p:spPr>
                <a:xfrm>
                  <a:off x="9853750" y="5146816"/>
                  <a:ext cx="127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9" name="Ink 268">
                  <a:extLst>
                    <a:ext uri="{FF2B5EF4-FFF2-40B4-BE49-F238E27FC236}">
                      <a16:creationId xmlns:a16="http://schemas.microsoft.com/office/drawing/2014/main" id="{8835D77C-27DD-4FE1-AAF9-214265615EC5}"/>
                    </a:ext>
                  </a:extLst>
                </p14:cNvPr>
                <p14:cNvContentPartPr/>
                <p14:nvPr/>
              </p14:nvContentPartPr>
              <p14:xfrm>
                <a:off x="10363870" y="4790416"/>
                <a:ext cx="4680" cy="18360"/>
              </p14:xfrm>
            </p:contentPart>
          </mc:Choice>
          <mc:Fallback xmlns="">
            <p:pic>
              <p:nvPicPr>
                <p:cNvPr id="269" name="Ink 268">
                  <a:extLst>
                    <a:ext uri="{FF2B5EF4-FFF2-40B4-BE49-F238E27FC236}">
                      <a16:creationId xmlns:a16="http://schemas.microsoft.com/office/drawing/2014/main" id="{8835D77C-27DD-4FE1-AAF9-214265615EC5}"/>
                    </a:ext>
                  </a:extLst>
                </p:cNvPr>
                <p:cNvPicPr/>
                <p:nvPr/>
              </p:nvPicPr>
              <p:blipFill>
                <a:blip r:embed="rId379"/>
                <a:stretch>
                  <a:fillRect/>
                </a:stretch>
              </p:blipFill>
              <p:spPr>
                <a:xfrm>
                  <a:off x="10355230" y="4781776"/>
                  <a:ext cx="22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1" name="Ink 270">
                  <a:extLst>
                    <a:ext uri="{FF2B5EF4-FFF2-40B4-BE49-F238E27FC236}">
                      <a16:creationId xmlns:a16="http://schemas.microsoft.com/office/drawing/2014/main" id="{02BD6EF2-A7EE-40B5-BCF5-4CA1E96ACC85}"/>
                    </a:ext>
                  </a:extLst>
                </p14:cNvPr>
                <p14:cNvContentPartPr/>
                <p14:nvPr/>
              </p14:nvContentPartPr>
              <p14:xfrm>
                <a:off x="10357390" y="4684576"/>
                <a:ext cx="227880" cy="450000"/>
              </p14:xfrm>
            </p:contentPart>
          </mc:Choice>
          <mc:Fallback xmlns="">
            <p:pic>
              <p:nvPicPr>
                <p:cNvPr id="271" name="Ink 270">
                  <a:extLst>
                    <a:ext uri="{FF2B5EF4-FFF2-40B4-BE49-F238E27FC236}">
                      <a16:creationId xmlns:a16="http://schemas.microsoft.com/office/drawing/2014/main" id="{02BD6EF2-A7EE-40B5-BCF5-4CA1E96ACC85}"/>
                    </a:ext>
                  </a:extLst>
                </p:cNvPr>
                <p:cNvPicPr/>
                <p:nvPr/>
              </p:nvPicPr>
              <p:blipFill>
                <a:blip r:embed="rId381"/>
                <a:stretch>
                  <a:fillRect/>
                </a:stretch>
              </p:blipFill>
              <p:spPr>
                <a:xfrm>
                  <a:off x="10348750" y="4675576"/>
                  <a:ext cx="24552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2" name="Ink 271">
                  <a:extLst>
                    <a:ext uri="{FF2B5EF4-FFF2-40B4-BE49-F238E27FC236}">
                      <a16:creationId xmlns:a16="http://schemas.microsoft.com/office/drawing/2014/main" id="{67C8CDA7-540E-4604-B124-1CD7C0158F58}"/>
                    </a:ext>
                  </a:extLst>
                </p14:cNvPr>
                <p14:cNvContentPartPr/>
                <p14:nvPr/>
              </p14:nvContentPartPr>
              <p14:xfrm>
                <a:off x="10067950" y="4947376"/>
                <a:ext cx="329400" cy="293400"/>
              </p14:xfrm>
            </p:contentPart>
          </mc:Choice>
          <mc:Fallback xmlns="">
            <p:pic>
              <p:nvPicPr>
                <p:cNvPr id="272" name="Ink 271">
                  <a:extLst>
                    <a:ext uri="{FF2B5EF4-FFF2-40B4-BE49-F238E27FC236}">
                      <a16:creationId xmlns:a16="http://schemas.microsoft.com/office/drawing/2014/main" id="{67C8CDA7-540E-4604-B124-1CD7C0158F58}"/>
                    </a:ext>
                  </a:extLst>
                </p:cNvPr>
                <p:cNvPicPr/>
                <p:nvPr/>
              </p:nvPicPr>
              <p:blipFill>
                <a:blip r:embed="rId383"/>
                <a:stretch>
                  <a:fillRect/>
                </a:stretch>
              </p:blipFill>
              <p:spPr>
                <a:xfrm>
                  <a:off x="10058950" y="4938736"/>
                  <a:ext cx="3470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3" name="Ink 272">
                  <a:extLst>
                    <a:ext uri="{FF2B5EF4-FFF2-40B4-BE49-F238E27FC236}">
                      <a16:creationId xmlns:a16="http://schemas.microsoft.com/office/drawing/2014/main" id="{9F8E6461-D626-487F-B9A6-E561777CAB04}"/>
                    </a:ext>
                  </a:extLst>
                </p14:cNvPr>
                <p14:cNvContentPartPr/>
                <p14:nvPr/>
              </p14:nvContentPartPr>
              <p14:xfrm>
                <a:off x="10188190" y="4998136"/>
                <a:ext cx="17280" cy="9000"/>
              </p14:xfrm>
            </p:contentPart>
          </mc:Choice>
          <mc:Fallback xmlns="">
            <p:pic>
              <p:nvPicPr>
                <p:cNvPr id="273" name="Ink 272">
                  <a:extLst>
                    <a:ext uri="{FF2B5EF4-FFF2-40B4-BE49-F238E27FC236}">
                      <a16:creationId xmlns:a16="http://schemas.microsoft.com/office/drawing/2014/main" id="{9F8E6461-D626-487F-B9A6-E561777CAB04}"/>
                    </a:ext>
                  </a:extLst>
                </p:cNvPr>
                <p:cNvPicPr/>
                <p:nvPr/>
              </p:nvPicPr>
              <p:blipFill>
                <a:blip r:embed="rId385"/>
                <a:stretch>
                  <a:fillRect/>
                </a:stretch>
              </p:blipFill>
              <p:spPr>
                <a:xfrm>
                  <a:off x="10179550" y="4989496"/>
                  <a:ext cx="34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4" name="Ink 273">
                  <a:extLst>
                    <a:ext uri="{FF2B5EF4-FFF2-40B4-BE49-F238E27FC236}">
                      <a16:creationId xmlns:a16="http://schemas.microsoft.com/office/drawing/2014/main" id="{1E57728E-00CB-421B-95E1-5C9733C553A9}"/>
                    </a:ext>
                  </a:extLst>
                </p14:cNvPr>
                <p14:cNvContentPartPr/>
                <p14:nvPr/>
              </p14:nvContentPartPr>
              <p14:xfrm>
                <a:off x="10643230" y="4706176"/>
                <a:ext cx="678600" cy="357840"/>
              </p14:xfrm>
            </p:contentPart>
          </mc:Choice>
          <mc:Fallback xmlns="">
            <p:pic>
              <p:nvPicPr>
                <p:cNvPr id="274" name="Ink 273">
                  <a:extLst>
                    <a:ext uri="{FF2B5EF4-FFF2-40B4-BE49-F238E27FC236}">
                      <a16:creationId xmlns:a16="http://schemas.microsoft.com/office/drawing/2014/main" id="{1E57728E-00CB-421B-95E1-5C9733C553A9}"/>
                    </a:ext>
                  </a:extLst>
                </p:cNvPr>
                <p:cNvPicPr/>
                <p:nvPr/>
              </p:nvPicPr>
              <p:blipFill>
                <a:blip r:embed="rId387"/>
                <a:stretch>
                  <a:fillRect/>
                </a:stretch>
              </p:blipFill>
              <p:spPr>
                <a:xfrm>
                  <a:off x="10634230" y="4697536"/>
                  <a:ext cx="69624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5" name="Ink 274">
                  <a:extLst>
                    <a:ext uri="{FF2B5EF4-FFF2-40B4-BE49-F238E27FC236}">
                      <a16:creationId xmlns:a16="http://schemas.microsoft.com/office/drawing/2014/main" id="{C5BCF7BD-71FE-4CEF-B22E-6C23B9419350}"/>
                    </a:ext>
                  </a:extLst>
                </p14:cNvPr>
                <p14:cNvContentPartPr/>
                <p14:nvPr/>
              </p14:nvContentPartPr>
              <p14:xfrm>
                <a:off x="11135710" y="4745056"/>
                <a:ext cx="130680" cy="56520"/>
              </p14:xfrm>
            </p:contentPart>
          </mc:Choice>
          <mc:Fallback xmlns="">
            <p:pic>
              <p:nvPicPr>
                <p:cNvPr id="275" name="Ink 274">
                  <a:extLst>
                    <a:ext uri="{FF2B5EF4-FFF2-40B4-BE49-F238E27FC236}">
                      <a16:creationId xmlns:a16="http://schemas.microsoft.com/office/drawing/2014/main" id="{C5BCF7BD-71FE-4CEF-B22E-6C23B9419350}"/>
                    </a:ext>
                  </a:extLst>
                </p:cNvPr>
                <p:cNvPicPr/>
                <p:nvPr/>
              </p:nvPicPr>
              <p:blipFill>
                <a:blip r:embed="rId389"/>
                <a:stretch>
                  <a:fillRect/>
                </a:stretch>
              </p:blipFill>
              <p:spPr>
                <a:xfrm>
                  <a:off x="11126710" y="4736416"/>
                  <a:ext cx="148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8" name="Ink 277">
                  <a:extLst>
                    <a:ext uri="{FF2B5EF4-FFF2-40B4-BE49-F238E27FC236}">
                      <a16:creationId xmlns:a16="http://schemas.microsoft.com/office/drawing/2014/main" id="{A17C6998-C36F-47C9-B9EF-265E496062D0}"/>
                    </a:ext>
                  </a:extLst>
                </p14:cNvPr>
                <p14:cNvContentPartPr/>
                <p14:nvPr/>
              </p14:nvContentPartPr>
              <p14:xfrm>
                <a:off x="9400870" y="5627056"/>
                <a:ext cx="81000" cy="118080"/>
              </p14:xfrm>
            </p:contentPart>
          </mc:Choice>
          <mc:Fallback xmlns="">
            <p:pic>
              <p:nvPicPr>
                <p:cNvPr id="278" name="Ink 277">
                  <a:extLst>
                    <a:ext uri="{FF2B5EF4-FFF2-40B4-BE49-F238E27FC236}">
                      <a16:creationId xmlns:a16="http://schemas.microsoft.com/office/drawing/2014/main" id="{A17C6998-C36F-47C9-B9EF-265E496062D0}"/>
                    </a:ext>
                  </a:extLst>
                </p:cNvPr>
                <p:cNvPicPr/>
                <p:nvPr/>
              </p:nvPicPr>
              <p:blipFill>
                <a:blip r:embed="rId391"/>
                <a:stretch>
                  <a:fillRect/>
                </a:stretch>
              </p:blipFill>
              <p:spPr>
                <a:xfrm>
                  <a:off x="9392230" y="5618416"/>
                  <a:ext cx="98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9" name="Ink 278">
                  <a:extLst>
                    <a:ext uri="{FF2B5EF4-FFF2-40B4-BE49-F238E27FC236}">
                      <a16:creationId xmlns:a16="http://schemas.microsoft.com/office/drawing/2014/main" id="{C71FA9EB-E099-4AEC-A802-855E3304F98C}"/>
                    </a:ext>
                  </a:extLst>
                </p14:cNvPr>
                <p14:cNvContentPartPr/>
                <p14:nvPr/>
              </p14:nvContentPartPr>
              <p14:xfrm>
                <a:off x="9546310" y="5575936"/>
                <a:ext cx="74520" cy="287280"/>
              </p14:xfrm>
            </p:contentPart>
          </mc:Choice>
          <mc:Fallback xmlns="">
            <p:pic>
              <p:nvPicPr>
                <p:cNvPr id="279" name="Ink 278">
                  <a:extLst>
                    <a:ext uri="{FF2B5EF4-FFF2-40B4-BE49-F238E27FC236}">
                      <a16:creationId xmlns:a16="http://schemas.microsoft.com/office/drawing/2014/main" id="{C71FA9EB-E099-4AEC-A802-855E3304F98C}"/>
                    </a:ext>
                  </a:extLst>
                </p:cNvPr>
                <p:cNvPicPr/>
                <p:nvPr/>
              </p:nvPicPr>
              <p:blipFill>
                <a:blip r:embed="rId393"/>
                <a:stretch>
                  <a:fillRect/>
                </a:stretch>
              </p:blipFill>
              <p:spPr>
                <a:xfrm>
                  <a:off x="9537670" y="5567296"/>
                  <a:ext cx="921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0" name="Ink 279">
                  <a:extLst>
                    <a:ext uri="{FF2B5EF4-FFF2-40B4-BE49-F238E27FC236}">
                      <a16:creationId xmlns:a16="http://schemas.microsoft.com/office/drawing/2014/main" id="{F9B88D67-90BB-48C5-9205-2D2142C2D634}"/>
                    </a:ext>
                  </a:extLst>
                </p14:cNvPr>
                <p14:cNvContentPartPr/>
                <p14:nvPr/>
              </p14:nvContentPartPr>
              <p14:xfrm>
                <a:off x="9642790" y="5550736"/>
                <a:ext cx="103320" cy="122760"/>
              </p14:xfrm>
            </p:contentPart>
          </mc:Choice>
          <mc:Fallback xmlns="">
            <p:pic>
              <p:nvPicPr>
                <p:cNvPr id="280" name="Ink 279">
                  <a:extLst>
                    <a:ext uri="{FF2B5EF4-FFF2-40B4-BE49-F238E27FC236}">
                      <a16:creationId xmlns:a16="http://schemas.microsoft.com/office/drawing/2014/main" id="{F9B88D67-90BB-48C5-9205-2D2142C2D634}"/>
                    </a:ext>
                  </a:extLst>
                </p:cNvPr>
                <p:cNvPicPr/>
                <p:nvPr/>
              </p:nvPicPr>
              <p:blipFill>
                <a:blip r:embed="rId395"/>
                <a:stretch>
                  <a:fillRect/>
                </a:stretch>
              </p:blipFill>
              <p:spPr>
                <a:xfrm>
                  <a:off x="9633790" y="5542096"/>
                  <a:ext cx="120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1" name="Ink 280">
                  <a:extLst>
                    <a:ext uri="{FF2B5EF4-FFF2-40B4-BE49-F238E27FC236}">
                      <a16:creationId xmlns:a16="http://schemas.microsoft.com/office/drawing/2014/main" id="{5260E4BB-858E-466E-B2EA-12E347F16DA3}"/>
                    </a:ext>
                  </a:extLst>
                </p14:cNvPr>
                <p14:cNvContentPartPr/>
                <p14:nvPr/>
              </p14:nvContentPartPr>
              <p14:xfrm>
                <a:off x="9779230" y="5524456"/>
                <a:ext cx="144000" cy="120960"/>
              </p14:xfrm>
            </p:contentPart>
          </mc:Choice>
          <mc:Fallback xmlns="">
            <p:pic>
              <p:nvPicPr>
                <p:cNvPr id="281" name="Ink 280">
                  <a:extLst>
                    <a:ext uri="{FF2B5EF4-FFF2-40B4-BE49-F238E27FC236}">
                      <a16:creationId xmlns:a16="http://schemas.microsoft.com/office/drawing/2014/main" id="{5260E4BB-858E-466E-B2EA-12E347F16DA3}"/>
                    </a:ext>
                  </a:extLst>
                </p:cNvPr>
                <p:cNvPicPr/>
                <p:nvPr/>
              </p:nvPicPr>
              <p:blipFill>
                <a:blip r:embed="rId397"/>
                <a:stretch>
                  <a:fillRect/>
                </a:stretch>
              </p:blipFill>
              <p:spPr>
                <a:xfrm>
                  <a:off x="9770590" y="5515816"/>
                  <a:ext cx="161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2" name="Ink 281">
                  <a:extLst>
                    <a:ext uri="{FF2B5EF4-FFF2-40B4-BE49-F238E27FC236}">
                      <a16:creationId xmlns:a16="http://schemas.microsoft.com/office/drawing/2014/main" id="{2F634FCA-E7C2-420B-BECE-C21E22548F10}"/>
                    </a:ext>
                  </a:extLst>
                </p14:cNvPr>
                <p14:cNvContentPartPr/>
                <p14:nvPr/>
              </p14:nvContentPartPr>
              <p14:xfrm>
                <a:off x="9927550" y="5387656"/>
                <a:ext cx="227880" cy="205560"/>
              </p14:xfrm>
            </p:contentPart>
          </mc:Choice>
          <mc:Fallback xmlns="">
            <p:pic>
              <p:nvPicPr>
                <p:cNvPr id="282" name="Ink 281">
                  <a:extLst>
                    <a:ext uri="{FF2B5EF4-FFF2-40B4-BE49-F238E27FC236}">
                      <a16:creationId xmlns:a16="http://schemas.microsoft.com/office/drawing/2014/main" id="{2F634FCA-E7C2-420B-BECE-C21E22548F10}"/>
                    </a:ext>
                  </a:extLst>
                </p:cNvPr>
                <p:cNvPicPr/>
                <p:nvPr/>
              </p:nvPicPr>
              <p:blipFill>
                <a:blip r:embed="rId399"/>
                <a:stretch>
                  <a:fillRect/>
                </a:stretch>
              </p:blipFill>
              <p:spPr>
                <a:xfrm>
                  <a:off x="9918550" y="5379016"/>
                  <a:ext cx="2455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4" name="Ink 283">
                  <a:extLst>
                    <a:ext uri="{FF2B5EF4-FFF2-40B4-BE49-F238E27FC236}">
                      <a16:creationId xmlns:a16="http://schemas.microsoft.com/office/drawing/2014/main" id="{01E4F21B-EFAA-42E4-A679-5BD840F2741D}"/>
                    </a:ext>
                  </a:extLst>
                </p14:cNvPr>
                <p14:cNvContentPartPr/>
                <p14:nvPr/>
              </p14:nvContentPartPr>
              <p14:xfrm>
                <a:off x="10688230" y="5218096"/>
                <a:ext cx="276840" cy="192960"/>
              </p14:xfrm>
            </p:contentPart>
          </mc:Choice>
          <mc:Fallback xmlns="">
            <p:pic>
              <p:nvPicPr>
                <p:cNvPr id="284" name="Ink 283">
                  <a:extLst>
                    <a:ext uri="{FF2B5EF4-FFF2-40B4-BE49-F238E27FC236}">
                      <a16:creationId xmlns:a16="http://schemas.microsoft.com/office/drawing/2014/main" id="{01E4F21B-EFAA-42E4-A679-5BD840F2741D}"/>
                    </a:ext>
                  </a:extLst>
                </p:cNvPr>
                <p:cNvPicPr/>
                <p:nvPr/>
              </p:nvPicPr>
              <p:blipFill>
                <a:blip r:embed="rId401"/>
                <a:stretch>
                  <a:fillRect/>
                </a:stretch>
              </p:blipFill>
              <p:spPr>
                <a:xfrm>
                  <a:off x="10679590" y="5209096"/>
                  <a:ext cx="294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95" name="Ink 294">
                  <a:extLst>
                    <a:ext uri="{FF2B5EF4-FFF2-40B4-BE49-F238E27FC236}">
                      <a16:creationId xmlns:a16="http://schemas.microsoft.com/office/drawing/2014/main" id="{D0CE6430-E050-4269-B01A-EBFD55F3C65B}"/>
                    </a:ext>
                  </a:extLst>
                </p14:cNvPr>
                <p14:cNvContentPartPr/>
                <p14:nvPr/>
              </p14:nvContentPartPr>
              <p14:xfrm>
                <a:off x="11330830" y="4725616"/>
                <a:ext cx="116280" cy="100440"/>
              </p14:xfrm>
            </p:contentPart>
          </mc:Choice>
          <mc:Fallback xmlns="">
            <p:pic>
              <p:nvPicPr>
                <p:cNvPr id="295" name="Ink 294">
                  <a:extLst>
                    <a:ext uri="{FF2B5EF4-FFF2-40B4-BE49-F238E27FC236}">
                      <a16:creationId xmlns:a16="http://schemas.microsoft.com/office/drawing/2014/main" id="{D0CE6430-E050-4269-B01A-EBFD55F3C65B}"/>
                    </a:ext>
                  </a:extLst>
                </p:cNvPr>
                <p:cNvPicPr/>
                <p:nvPr/>
              </p:nvPicPr>
              <p:blipFill>
                <a:blip r:embed="rId403"/>
                <a:stretch>
                  <a:fillRect/>
                </a:stretch>
              </p:blipFill>
              <p:spPr>
                <a:xfrm>
                  <a:off x="11322190" y="4716976"/>
                  <a:ext cx="133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96" name="Ink 295">
                  <a:extLst>
                    <a:ext uri="{FF2B5EF4-FFF2-40B4-BE49-F238E27FC236}">
                      <a16:creationId xmlns:a16="http://schemas.microsoft.com/office/drawing/2014/main" id="{C828209B-75D5-48DC-AD26-52CA11AE5AA5}"/>
                    </a:ext>
                  </a:extLst>
                </p14:cNvPr>
                <p14:cNvContentPartPr/>
                <p14:nvPr/>
              </p14:nvContentPartPr>
              <p14:xfrm>
                <a:off x="11477710" y="4585216"/>
                <a:ext cx="257760" cy="485640"/>
              </p14:xfrm>
            </p:contentPart>
          </mc:Choice>
          <mc:Fallback xmlns="">
            <p:pic>
              <p:nvPicPr>
                <p:cNvPr id="296" name="Ink 295">
                  <a:extLst>
                    <a:ext uri="{FF2B5EF4-FFF2-40B4-BE49-F238E27FC236}">
                      <a16:creationId xmlns:a16="http://schemas.microsoft.com/office/drawing/2014/main" id="{C828209B-75D5-48DC-AD26-52CA11AE5AA5}"/>
                    </a:ext>
                  </a:extLst>
                </p:cNvPr>
                <p:cNvPicPr/>
                <p:nvPr/>
              </p:nvPicPr>
              <p:blipFill>
                <a:blip r:embed="rId405"/>
                <a:stretch>
                  <a:fillRect/>
                </a:stretch>
              </p:blipFill>
              <p:spPr>
                <a:xfrm>
                  <a:off x="11469070" y="4576216"/>
                  <a:ext cx="27540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8" name="Ink 297">
                  <a:extLst>
                    <a:ext uri="{FF2B5EF4-FFF2-40B4-BE49-F238E27FC236}">
                      <a16:creationId xmlns:a16="http://schemas.microsoft.com/office/drawing/2014/main" id="{217CBDDA-2C90-4D41-8D25-E1DCEA93E469}"/>
                    </a:ext>
                  </a:extLst>
                </p14:cNvPr>
                <p14:cNvContentPartPr/>
                <p14:nvPr/>
              </p14:nvContentPartPr>
              <p14:xfrm>
                <a:off x="11062630" y="5063656"/>
                <a:ext cx="244080" cy="194040"/>
              </p14:xfrm>
            </p:contentPart>
          </mc:Choice>
          <mc:Fallback xmlns="">
            <p:pic>
              <p:nvPicPr>
                <p:cNvPr id="298" name="Ink 297">
                  <a:extLst>
                    <a:ext uri="{FF2B5EF4-FFF2-40B4-BE49-F238E27FC236}">
                      <a16:creationId xmlns:a16="http://schemas.microsoft.com/office/drawing/2014/main" id="{217CBDDA-2C90-4D41-8D25-E1DCEA93E469}"/>
                    </a:ext>
                  </a:extLst>
                </p:cNvPr>
                <p:cNvPicPr/>
                <p:nvPr/>
              </p:nvPicPr>
              <p:blipFill>
                <a:blip r:embed="rId407"/>
                <a:stretch>
                  <a:fillRect/>
                </a:stretch>
              </p:blipFill>
              <p:spPr>
                <a:xfrm>
                  <a:off x="11053990" y="5054656"/>
                  <a:ext cx="261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9" name="Ink 298">
                  <a:extLst>
                    <a:ext uri="{FF2B5EF4-FFF2-40B4-BE49-F238E27FC236}">
                      <a16:creationId xmlns:a16="http://schemas.microsoft.com/office/drawing/2014/main" id="{36584F29-D717-4536-BB6E-E5BE29B21C73}"/>
                    </a:ext>
                  </a:extLst>
                </p14:cNvPr>
                <p14:cNvContentPartPr/>
                <p14:nvPr/>
              </p14:nvContentPartPr>
              <p14:xfrm>
                <a:off x="11287630" y="4927936"/>
                <a:ext cx="360" cy="360"/>
              </p14:xfrm>
            </p:contentPart>
          </mc:Choice>
          <mc:Fallback xmlns="">
            <p:pic>
              <p:nvPicPr>
                <p:cNvPr id="299" name="Ink 298">
                  <a:extLst>
                    <a:ext uri="{FF2B5EF4-FFF2-40B4-BE49-F238E27FC236}">
                      <a16:creationId xmlns:a16="http://schemas.microsoft.com/office/drawing/2014/main" id="{36584F29-D717-4536-BB6E-E5BE29B21C73}"/>
                    </a:ext>
                  </a:extLst>
                </p:cNvPr>
                <p:cNvPicPr/>
                <p:nvPr/>
              </p:nvPicPr>
              <p:blipFill>
                <a:blip r:embed="rId31"/>
                <a:stretch>
                  <a:fillRect/>
                </a:stretch>
              </p:blipFill>
              <p:spPr>
                <a:xfrm>
                  <a:off x="11278990" y="49192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00" name="Ink 299">
                  <a:extLst>
                    <a:ext uri="{FF2B5EF4-FFF2-40B4-BE49-F238E27FC236}">
                      <a16:creationId xmlns:a16="http://schemas.microsoft.com/office/drawing/2014/main" id="{B20C98BB-A16C-4399-B719-B1E5981E7270}"/>
                    </a:ext>
                  </a:extLst>
                </p14:cNvPr>
                <p14:cNvContentPartPr/>
                <p14:nvPr/>
              </p14:nvContentPartPr>
              <p14:xfrm>
                <a:off x="11327590" y="5034136"/>
                <a:ext cx="45720" cy="117720"/>
              </p14:xfrm>
            </p:contentPart>
          </mc:Choice>
          <mc:Fallback xmlns="">
            <p:pic>
              <p:nvPicPr>
                <p:cNvPr id="300" name="Ink 299">
                  <a:extLst>
                    <a:ext uri="{FF2B5EF4-FFF2-40B4-BE49-F238E27FC236}">
                      <a16:creationId xmlns:a16="http://schemas.microsoft.com/office/drawing/2014/main" id="{B20C98BB-A16C-4399-B719-B1E5981E7270}"/>
                    </a:ext>
                  </a:extLst>
                </p:cNvPr>
                <p:cNvPicPr/>
                <p:nvPr/>
              </p:nvPicPr>
              <p:blipFill>
                <a:blip r:embed="rId410"/>
                <a:stretch>
                  <a:fillRect/>
                </a:stretch>
              </p:blipFill>
              <p:spPr>
                <a:xfrm>
                  <a:off x="11318950" y="5025136"/>
                  <a:ext cx="63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01" name="Ink 300">
                  <a:extLst>
                    <a:ext uri="{FF2B5EF4-FFF2-40B4-BE49-F238E27FC236}">
                      <a16:creationId xmlns:a16="http://schemas.microsoft.com/office/drawing/2014/main" id="{E20600AD-7FDC-479F-80E3-E9BFD8D33FDE}"/>
                    </a:ext>
                  </a:extLst>
                </p14:cNvPr>
                <p14:cNvContentPartPr/>
                <p14:nvPr/>
              </p14:nvContentPartPr>
              <p14:xfrm>
                <a:off x="11419030" y="5015776"/>
                <a:ext cx="97920" cy="125280"/>
              </p14:xfrm>
            </p:contentPart>
          </mc:Choice>
          <mc:Fallback xmlns="">
            <p:pic>
              <p:nvPicPr>
                <p:cNvPr id="301" name="Ink 300">
                  <a:extLst>
                    <a:ext uri="{FF2B5EF4-FFF2-40B4-BE49-F238E27FC236}">
                      <a16:creationId xmlns:a16="http://schemas.microsoft.com/office/drawing/2014/main" id="{E20600AD-7FDC-479F-80E3-E9BFD8D33FDE}"/>
                    </a:ext>
                  </a:extLst>
                </p:cNvPr>
                <p:cNvPicPr/>
                <p:nvPr/>
              </p:nvPicPr>
              <p:blipFill>
                <a:blip r:embed="rId412"/>
                <a:stretch>
                  <a:fillRect/>
                </a:stretch>
              </p:blipFill>
              <p:spPr>
                <a:xfrm>
                  <a:off x="11410390" y="5006776"/>
                  <a:ext cx="115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02" name="Ink 301">
                  <a:extLst>
                    <a:ext uri="{FF2B5EF4-FFF2-40B4-BE49-F238E27FC236}">
                      <a16:creationId xmlns:a16="http://schemas.microsoft.com/office/drawing/2014/main" id="{B1885926-C3DC-4B78-91BC-067142CFB6C0}"/>
                    </a:ext>
                  </a:extLst>
                </p14:cNvPr>
                <p14:cNvContentPartPr/>
                <p14:nvPr/>
              </p14:nvContentPartPr>
              <p14:xfrm>
                <a:off x="11534950" y="4977256"/>
                <a:ext cx="95400" cy="117000"/>
              </p14:xfrm>
            </p:contentPart>
          </mc:Choice>
          <mc:Fallback xmlns="">
            <p:pic>
              <p:nvPicPr>
                <p:cNvPr id="302" name="Ink 301">
                  <a:extLst>
                    <a:ext uri="{FF2B5EF4-FFF2-40B4-BE49-F238E27FC236}">
                      <a16:creationId xmlns:a16="http://schemas.microsoft.com/office/drawing/2014/main" id="{B1885926-C3DC-4B78-91BC-067142CFB6C0}"/>
                    </a:ext>
                  </a:extLst>
                </p:cNvPr>
                <p:cNvPicPr/>
                <p:nvPr/>
              </p:nvPicPr>
              <p:blipFill>
                <a:blip r:embed="rId414"/>
                <a:stretch>
                  <a:fillRect/>
                </a:stretch>
              </p:blipFill>
              <p:spPr>
                <a:xfrm>
                  <a:off x="11525950" y="4968256"/>
                  <a:ext cx="113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03" name="Ink 302">
                  <a:extLst>
                    <a:ext uri="{FF2B5EF4-FFF2-40B4-BE49-F238E27FC236}">
                      <a16:creationId xmlns:a16="http://schemas.microsoft.com/office/drawing/2014/main" id="{8A8CEB49-BD87-45C3-ACAD-F9F926E4019C}"/>
                    </a:ext>
                  </a:extLst>
                </p14:cNvPr>
                <p14:cNvContentPartPr/>
                <p14:nvPr/>
              </p14:nvContentPartPr>
              <p14:xfrm>
                <a:off x="11649070" y="4864576"/>
                <a:ext cx="101520" cy="189720"/>
              </p14:xfrm>
            </p:contentPart>
          </mc:Choice>
          <mc:Fallback xmlns="">
            <p:pic>
              <p:nvPicPr>
                <p:cNvPr id="303" name="Ink 302">
                  <a:extLst>
                    <a:ext uri="{FF2B5EF4-FFF2-40B4-BE49-F238E27FC236}">
                      <a16:creationId xmlns:a16="http://schemas.microsoft.com/office/drawing/2014/main" id="{8A8CEB49-BD87-45C3-ACAD-F9F926E4019C}"/>
                    </a:ext>
                  </a:extLst>
                </p:cNvPr>
                <p:cNvPicPr/>
                <p:nvPr/>
              </p:nvPicPr>
              <p:blipFill>
                <a:blip r:embed="rId416"/>
                <a:stretch>
                  <a:fillRect/>
                </a:stretch>
              </p:blipFill>
              <p:spPr>
                <a:xfrm>
                  <a:off x="11640430" y="4855936"/>
                  <a:ext cx="1191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04" name="Ink 303">
                  <a:extLst>
                    <a:ext uri="{FF2B5EF4-FFF2-40B4-BE49-F238E27FC236}">
                      <a16:creationId xmlns:a16="http://schemas.microsoft.com/office/drawing/2014/main" id="{5A59DEFF-E0B7-45B7-B90B-F8C19398C351}"/>
                    </a:ext>
                  </a:extLst>
                </p14:cNvPr>
                <p14:cNvContentPartPr/>
                <p14:nvPr/>
              </p14:nvContentPartPr>
              <p14:xfrm>
                <a:off x="11620270" y="4939096"/>
                <a:ext cx="84600" cy="32760"/>
              </p14:xfrm>
            </p:contentPart>
          </mc:Choice>
          <mc:Fallback xmlns="">
            <p:pic>
              <p:nvPicPr>
                <p:cNvPr id="304" name="Ink 303">
                  <a:extLst>
                    <a:ext uri="{FF2B5EF4-FFF2-40B4-BE49-F238E27FC236}">
                      <a16:creationId xmlns:a16="http://schemas.microsoft.com/office/drawing/2014/main" id="{5A59DEFF-E0B7-45B7-B90B-F8C19398C351}"/>
                    </a:ext>
                  </a:extLst>
                </p:cNvPr>
                <p:cNvPicPr/>
                <p:nvPr/>
              </p:nvPicPr>
              <p:blipFill>
                <a:blip r:embed="rId418"/>
                <a:stretch>
                  <a:fillRect/>
                </a:stretch>
              </p:blipFill>
              <p:spPr>
                <a:xfrm>
                  <a:off x="11611270" y="4930456"/>
                  <a:ext cx="1022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05" name="Ink 304">
                  <a:extLst>
                    <a:ext uri="{FF2B5EF4-FFF2-40B4-BE49-F238E27FC236}">
                      <a16:creationId xmlns:a16="http://schemas.microsoft.com/office/drawing/2014/main" id="{AC11DBE3-B9E0-4452-8DCE-38398D3487B5}"/>
                    </a:ext>
                  </a:extLst>
                </p14:cNvPr>
                <p14:cNvContentPartPr/>
                <p14:nvPr/>
              </p14:nvContentPartPr>
              <p14:xfrm>
                <a:off x="11763550" y="4896616"/>
                <a:ext cx="83880" cy="113040"/>
              </p14:xfrm>
            </p:contentPart>
          </mc:Choice>
          <mc:Fallback xmlns="">
            <p:pic>
              <p:nvPicPr>
                <p:cNvPr id="305" name="Ink 304">
                  <a:extLst>
                    <a:ext uri="{FF2B5EF4-FFF2-40B4-BE49-F238E27FC236}">
                      <a16:creationId xmlns:a16="http://schemas.microsoft.com/office/drawing/2014/main" id="{AC11DBE3-B9E0-4452-8DCE-38398D3487B5}"/>
                    </a:ext>
                  </a:extLst>
                </p:cNvPr>
                <p:cNvPicPr/>
                <p:nvPr/>
              </p:nvPicPr>
              <p:blipFill>
                <a:blip r:embed="rId420"/>
                <a:stretch>
                  <a:fillRect/>
                </a:stretch>
              </p:blipFill>
              <p:spPr>
                <a:xfrm>
                  <a:off x="11754910" y="4887976"/>
                  <a:ext cx="101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06" name="Ink 305">
                  <a:extLst>
                    <a:ext uri="{FF2B5EF4-FFF2-40B4-BE49-F238E27FC236}">
                      <a16:creationId xmlns:a16="http://schemas.microsoft.com/office/drawing/2014/main" id="{FE8D735B-76B8-4E22-B49F-5450B6D9C3E3}"/>
                    </a:ext>
                  </a:extLst>
                </p14:cNvPr>
                <p14:cNvContentPartPr/>
                <p14:nvPr/>
              </p14:nvContentPartPr>
              <p14:xfrm>
                <a:off x="11880190" y="4683136"/>
                <a:ext cx="160560" cy="276120"/>
              </p14:xfrm>
            </p:contentPart>
          </mc:Choice>
          <mc:Fallback xmlns="">
            <p:pic>
              <p:nvPicPr>
                <p:cNvPr id="306" name="Ink 305">
                  <a:extLst>
                    <a:ext uri="{FF2B5EF4-FFF2-40B4-BE49-F238E27FC236}">
                      <a16:creationId xmlns:a16="http://schemas.microsoft.com/office/drawing/2014/main" id="{FE8D735B-76B8-4E22-B49F-5450B6D9C3E3}"/>
                    </a:ext>
                  </a:extLst>
                </p:cNvPr>
                <p:cNvPicPr/>
                <p:nvPr/>
              </p:nvPicPr>
              <p:blipFill>
                <a:blip r:embed="rId422"/>
                <a:stretch>
                  <a:fillRect/>
                </a:stretch>
              </p:blipFill>
              <p:spPr>
                <a:xfrm>
                  <a:off x="11871550" y="4674496"/>
                  <a:ext cx="1782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16" name="Ink 315">
                  <a:extLst>
                    <a:ext uri="{FF2B5EF4-FFF2-40B4-BE49-F238E27FC236}">
                      <a16:creationId xmlns:a16="http://schemas.microsoft.com/office/drawing/2014/main" id="{CF3C5193-7019-4423-A7C7-BEF7573DF714}"/>
                    </a:ext>
                  </a:extLst>
                </p14:cNvPr>
                <p14:cNvContentPartPr/>
                <p14:nvPr/>
              </p14:nvContentPartPr>
              <p14:xfrm>
                <a:off x="10184230" y="5352376"/>
                <a:ext cx="304920" cy="484200"/>
              </p14:xfrm>
            </p:contentPart>
          </mc:Choice>
          <mc:Fallback xmlns="">
            <p:pic>
              <p:nvPicPr>
                <p:cNvPr id="316" name="Ink 315">
                  <a:extLst>
                    <a:ext uri="{FF2B5EF4-FFF2-40B4-BE49-F238E27FC236}">
                      <a16:creationId xmlns:a16="http://schemas.microsoft.com/office/drawing/2014/main" id="{CF3C5193-7019-4423-A7C7-BEF7573DF714}"/>
                    </a:ext>
                  </a:extLst>
                </p:cNvPr>
                <p:cNvPicPr/>
                <p:nvPr/>
              </p:nvPicPr>
              <p:blipFill>
                <a:blip r:embed="rId424"/>
                <a:stretch>
                  <a:fillRect/>
                </a:stretch>
              </p:blipFill>
              <p:spPr>
                <a:xfrm>
                  <a:off x="10175230" y="5343376"/>
                  <a:ext cx="32256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18" name="Ink 317">
                  <a:extLst>
                    <a:ext uri="{FF2B5EF4-FFF2-40B4-BE49-F238E27FC236}">
                      <a16:creationId xmlns:a16="http://schemas.microsoft.com/office/drawing/2014/main" id="{CD312236-8777-47FF-B6DA-AE7DCEC0D6E7}"/>
                    </a:ext>
                  </a:extLst>
                </p14:cNvPr>
                <p14:cNvContentPartPr/>
                <p14:nvPr/>
              </p14:nvContentPartPr>
              <p14:xfrm>
                <a:off x="9265870" y="5993896"/>
                <a:ext cx="69480" cy="172800"/>
              </p14:xfrm>
            </p:contentPart>
          </mc:Choice>
          <mc:Fallback xmlns="">
            <p:pic>
              <p:nvPicPr>
                <p:cNvPr id="318" name="Ink 317">
                  <a:extLst>
                    <a:ext uri="{FF2B5EF4-FFF2-40B4-BE49-F238E27FC236}">
                      <a16:creationId xmlns:a16="http://schemas.microsoft.com/office/drawing/2014/main" id="{CD312236-8777-47FF-B6DA-AE7DCEC0D6E7}"/>
                    </a:ext>
                  </a:extLst>
                </p:cNvPr>
                <p:cNvPicPr/>
                <p:nvPr/>
              </p:nvPicPr>
              <p:blipFill>
                <a:blip r:embed="rId426"/>
                <a:stretch>
                  <a:fillRect/>
                </a:stretch>
              </p:blipFill>
              <p:spPr>
                <a:xfrm>
                  <a:off x="9256870" y="5985256"/>
                  <a:ext cx="87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19" name="Ink 318">
                  <a:extLst>
                    <a:ext uri="{FF2B5EF4-FFF2-40B4-BE49-F238E27FC236}">
                      <a16:creationId xmlns:a16="http://schemas.microsoft.com/office/drawing/2014/main" id="{87F8F318-DE5F-4F50-A79B-1BA708942090}"/>
                    </a:ext>
                  </a:extLst>
                </p14:cNvPr>
                <p14:cNvContentPartPr/>
                <p14:nvPr/>
              </p14:nvContentPartPr>
              <p14:xfrm>
                <a:off x="9226630" y="5756296"/>
                <a:ext cx="732600" cy="391680"/>
              </p14:xfrm>
            </p:contentPart>
          </mc:Choice>
          <mc:Fallback xmlns="">
            <p:pic>
              <p:nvPicPr>
                <p:cNvPr id="319" name="Ink 318">
                  <a:extLst>
                    <a:ext uri="{FF2B5EF4-FFF2-40B4-BE49-F238E27FC236}">
                      <a16:creationId xmlns:a16="http://schemas.microsoft.com/office/drawing/2014/main" id="{87F8F318-DE5F-4F50-A79B-1BA708942090}"/>
                    </a:ext>
                  </a:extLst>
                </p:cNvPr>
                <p:cNvPicPr/>
                <p:nvPr/>
              </p:nvPicPr>
              <p:blipFill>
                <a:blip r:embed="rId428"/>
                <a:stretch>
                  <a:fillRect/>
                </a:stretch>
              </p:blipFill>
              <p:spPr>
                <a:xfrm>
                  <a:off x="9217630" y="5747656"/>
                  <a:ext cx="7502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0" name="Ink 319">
                  <a:extLst>
                    <a:ext uri="{FF2B5EF4-FFF2-40B4-BE49-F238E27FC236}">
                      <a16:creationId xmlns:a16="http://schemas.microsoft.com/office/drawing/2014/main" id="{E3181369-854F-491E-963C-165337E80E9D}"/>
                    </a:ext>
                  </a:extLst>
                </p14:cNvPr>
                <p14:cNvContentPartPr/>
                <p14:nvPr/>
              </p14:nvContentPartPr>
              <p14:xfrm>
                <a:off x="9975070" y="5844496"/>
                <a:ext cx="79560" cy="109800"/>
              </p14:xfrm>
            </p:contentPart>
          </mc:Choice>
          <mc:Fallback xmlns="">
            <p:pic>
              <p:nvPicPr>
                <p:cNvPr id="320" name="Ink 319">
                  <a:extLst>
                    <a:ext uri="{FF2B5EF4-FFF2-40B4-BE49-F238E27FC236}">
                      <a16:creationId xmlns:a16="http://schemas.microsoft.com/office/drawing/2014/main" id="{E3181369-854F-491E-963C-165337E80E9D}"/>
                    </a:ext>
                  </a:extLst>
                </p:cNvPr>
                <p:cNvPicPr/>
                <p:nvPr/>
              </p:nvPicPr>
              <p:blipFill>
                <a:blip r:embed="rId430"/>
                <a:stretch>
                  <a:fillRect/>
                </a:stretch>
              </p:blipFill>
              <p:spPr>
                <a:xfrm>
                  <a:off x="9966430" y="5835496"/>
                  <a:ext cx="97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1" name="Ink 320">
                  <a:extLst>
                    <a:ext uri="{FF2B5EF4-FFF2-40B4-BE49-F238E27FC236}">
                      <a16:creationId xmlns:a16="http://schemas.microsoft.com/office/drawing/2014/main" id="{ACE46131-8A14-44B9-B5A7-9D230B0F7B28}"/>
                    </a:ext>
                  </a:extLst>
                </p14:cNvPr>
                <p14:cNvContentPartPr/>
                <p14:nvPr/>
              </p14:nvContentPartPr>
              <p14:xfrm>
                <a:off x="10099990" y="5688256"/>
                <a:ext cx="48960" cy="122400"/>
              </p14:xfrm>
            </p:contentPart>
          </mc:Choice>
          <mc:Fallback xmlns="">
            <p:pic>
              <p:nvPicPr>
                <p:cNvPr id="321" name="Ink 320">
                  <a:extLst>
                    <a:ext uri="{FF2B5EF4-FFF2-40B4-BE49-F238E27FC236}">
                      <a16:creationId xmlns:a16="http://schemas.microsoft.com/office/drawing/2014/main" id="{ACE46131-8A14-44B9-B5A7-9D230B0F7B28}"/>
                    </a:ext>
                  </a:extLst>
                </p:cNvPr>
                <p:cNvPicPr/>
                <p:nvPr/>
              </p:nvPicPr>
              <p:blipFill>
                <a:blip r:embed="rId432"/>
                <a:stretch>
                  <a:fillRect/>
                </a:stretch>
              </p:blipFill>
              <p:spPr>
                <a:xfrm>
                  <a:off x="10090990" y="5679616"/>
                  <a:ext cx="66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22" name="Ink 321">
                  <a:extLst>
                    <a:ext uri="{FF2B5EF4-FFF2-40B4-BE49-F238E27FC236}">
                      <a16:creationId xmlns:a16="http://schemas.microsoft.com/office/drawing/2014/main" id="{E5DDE44C-9AD0-415E-B467-8B9AC80D25B8}"/>
                    </a:ext>
                  </a:extLst>
                </p14:cNvPr>
                <p14:cNvContentPartPr/>
                <p14:nvPr/>
              </p14:nvContentPartPr>
              <p14:xfrm>
                <a:off x="10159390" y="5835856"/>
                <a:ext cx="4680" cy="41040"/>
              </p14:xfrm>
            </p:contentPart>
          </mc:Choice>
          <mc:Fallback xmlns="">
            <p:pic>
              <p:nvPicPr>
                <p:cNvPr id="322" name="Ink 321">
                  <a:extLst>
                    <a:ext uri="{FF2B5EF4-FFF2-40B4-BE49-F238E27FC236}">
                      <a16:creationId xmlns:a16="http://schemas.microsoft.com/office/drawing/2014/main" id="{E5DDE44C-9AD0-415E-B467-8B9AC80D25B8}"/>
                    </a:ext>
                  </a:extLst>
                </p:cNvPr>
                <p:cNvPicPr/>
                <p:nvPr/>
              </p:nvPicPr>
              <p:blipFill>
                <a:blip r:embed="rId434"/>
                <a:stretch>
                  <a:fillRect/>
                </a:stretch>
              </p:blipFill>
              <p:spPr>
                <a:xfrm>
                  <a:off x="10150390" y="5827216"/>
                  <a:ext cx="2232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5">
            <p14:nvContentPartPr>
              <p14:cNvPr id="324" name="Ink 323">
                <a:extLst>
                  <a:ext uri="{FF2B5EF4-FFF2-40B4-BE49-F238E27FC236}">
                    <a16:creationId xmlns:a16="http://schemas.microsoft.com/office/drawing/2014/main" id="{AD1024AC-8D6A-4800-ADF7-00E7250FB4FB}"/>
                  </a:ext>
                </a:extLst>
              </p14:cNvPr>
              <p14:cNvContentPartPr/>
              <p14:nvPr/>
            </p14:nvContentPartPr>
            <p14:xfrm>
              <a:off x="2911510" y="4908136"/>
              <a:ext cx="1075320" cy="28080"/>
            </p14:xfrm>
          </p:contentPart>
        </mc:Choice>
        <mc:Fallback xmlns="">
          <p:pic>
            <p:nvPicPr>
              <p:cNvPr id="324" name="Ink 323">
                <a:extLst>
                  <a:ext uri="{FF2B5EF4-FFF2-40B4-BE49-F238E27FC236}">
                    <a16:creationId xmlns:a16="http://schemas.microsoft.com/office/drawing/2014/main" id="{AD1024AC-8D6A-4800-ADF7-00E7250FB4FB}"/>
                  </a:ext>
                </a:extLst>
              </p:cNvPr>
              <p:cNvPicPr/>
              <p:nvPr/>
            </p:nvPicPr>
            <p:blipFill>
              <a:blip r:embed="rId436"/>
              <a:stretch>
                <a:fillRect/>
              </a:stretch>
            </p:blipFill>
            <p:spPr>
              <a:xfrm>
                <a:off x="2875870" y="4836136"/>
                <a:ext cx="1146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85" name="Ink 384">
                <a:extLst>
                  <a:ext uri="{FF2B5EF4-FFF2-40B4-BE49-F238E27FC236}">
                    <a16:creationId xmlns:a16="http://schemas.microsoft.com/office/drawing/2014/main" id="{8437E9FF-8BCA-437C-8DEA-E69A0F56A745}"/>
                  </a:ext>
                </a:extLst>
              </p14:cNvPr>
              <p14:cNvContentPartPr/>
              <p14:nvPr/>
            </p14:nvContentPartPr>
            <p14:xfrm>
              <a:off x="4743910" y="4906336"/>
              <a:ext cx="2290320" cy="33840"/>
            </p14:xfrm>
          </p:contentPart>
        </mc:Choice>
        <mc:Fallback xmlns="">
          <p:pic>
            <p:nvPicPr>
              <p:cNvPr id="385" name="Ink 384">
                <a:extLst>
                  <a:ext uri="{FF2B5EF4-FFF2-40B4-BE49-F238E27FC236}">
                    <a16:creationId xmlns:a16="http://schemas.microsoft.com/office/drawing/2014/main" id="{8437E9FF-8BCA-437C-8DEA-E69A0F56A745}"/>
                  </a:ext>
                </a:extLst>
              </p:cNvPr>
              <p:cNvPicPr/>
              <p:nvPr/>
            </p:nvPicPr>
            <p:blipFill>
              <a:blip r:embed="rId438"/>
              <a:stretch>
                <a:fillRect/>
              </a:stretch>
            </p:blipFill>
            <p:spPr>
              <a:xfrm>
                <a:off x="4707910" y="4834336"/>
                <a:ext cx="2361960" cy="177480"/>
              </a:xfrm>
              <a:prstGeom prst="rect">
                <a:avLst/>
              </a:prstGeom>
            </p:spPr>
          </p:pic>
        </mc:Fallback>
      </mc:AlternateContent>
      <p:grpSp>
        <p:nvGrpSpPr>
          <p:cNvPr id="399" name="Group 398">
            <a:extLst>
              <a:ext uri="{FF2B5EF4-FFF2-40B4-BE49-F238E27FC236}">
                <a16:creationId xmlns:a16="http://schemas.microsoft.com/office/drawing/2014/main" id="{3A463EA2-7F3F-42F5-8FFE-67C103E35D1B}"/>
              </a:ext>
            </a:extLst>
          </p:cNvPr>
          <p:cNvGrpSpPr/>
          <p:nvPr/>
        </p:nvGrpSpPr>
        <p:grpSpPr>
          <a:xfrm>
            <a:off x="144550" y="3701056"/>
            <a:ext cx="4682520" cy="2248200"/>
            <a:chOff x="144550" y="3701056"/>
            <a:chExt cx="4682520" cy="2248200"/>
          </a:xfrm>
        </p:grpSpPr>
        <mc:AlternateContent xmlns:mc="http://schemas.openxmlformats.org/markup-compatibility/2006" xmlns:p14="http://schemas.microsoft.com/office/powerpoint/2010/main">
          <mc:Choice Requires="p14">
            <p:contentPart p14:bwMode="auto" r:id="rId439">
              <p14:nvContentPartPr>
                <p14:cNvPr id="332" name="Ink 331">
                  <a:extLst>
                    <a:ext uri="{FF2B5EF4-FFF2-40B4-BE49-F238E27FC236}">
                      <a16:creationId xmlns:a16="http://schemas.microsoft.com/office/drawing/2014/main" id="{A35FA75B-6A23-4E43-99E1-E749050F45D4}"/>
                    </a:ext>
                  </a:extLst>
                </p14:cNvPr>
                <p14:cNvContentPartPr/>
                <p14:nvPr/>
              </p14:nvContentPartPr>
              <p14:xfrm>
                <a:off x="195310" y="4243216"/>
                <a:ext cx="115920" cy="201240"/>
              </p14:xfrm>
            </p:contentPart>
          </mc:Choice>
          <mc:Fallback xmlns="">
            <p:pic>
              <p:nvPicPr>
                <p:cNvPr id="332" name="Ink 331">
                  <a:extLst>
                    <a:ext uri="{FF2B5EF4-FFF2-40B4-BE49-F238E27FC236}">
                      <a16:creationId xmlns:a16="http://schemas.microsoft.com/office/drawing/2014/main" id="{A35FA75B-6A23-4E43-99E1-E749050F45D4}"/>
                    </a:ext>
                  </a:extLst>
                </p:cNvPr>
                <p:cNvPicPr/>
                <p:nvPr/>
              </p:nvPicPr>
              <p:blipFill>
                <a:blip r:embed="rId440"/>
                <a:stretch>
                  <a:fillRect/>
                </a:stretch>
              </p:blipFill>
              <p:spPr>
                <a:xfrm>
                  <a:off x="186310" y="4234216"/>
                  <a:ext cx="133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33" name="Ink 332">
                  <a:extLst>
                    <a:ext uri="{FF2B5EF4-FFF2-40B4-BE49-F238E27FC236}">
                      <a16:creationId xmlns:a16="http://schemas.microsoft.com/office/drawing/2014/main" id="{C0C95AA9-4A8F-48D2-BDE3-42848991CECD}"/>
                    </a:ext>
                  </a:extLst>
                </p14:cNvPr>
                <p14:cNvContentPartPr/>
                <p14:nvPr/>
              </p14:nvContentPartPr>
              <p14:xfrm>
                <a:off x="341470" y="4162576"/>
                <a:ext cx="262800" cy="243720"/>
              </p14:xfrm>
            </p:contentPart>
          </mc:Choice>
          <mc:Fallback xmlns="">
            <p:pic>
              <p:nvPicPr>
                <p:cNvPr id="333" name="Ink 332">
                  <a:extLst>
                    <a:ext uri="{FF2B5EF4-FFF2-40B4-BE49-F238E27FC236}">
                      <a16:creationId xmlns:a16="http://schemas.microsoft.com/office/drawing/2014/main" id="{C0C95AA9-4A8F-48D2-BDE3-42848991CECD}"/>
                    </a:ext>
                  </a:extLst>
                </p:cNvPr>
                <p:cNvPicPr/>
                <p:nvPr/>
              </p:nvPicPr>
              <p:blipFill>
                <a:blip r:embed="rId442"/>
                <a:stretch>
                  <a:fillRect/>
                </a:stretch>
              </p:blipFill>
              <p:spPr>
                <a:xfrm>
                  <a:off x="332470" y="4153576"/>
                  <a:ext cx="2804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34" name="Ink 333">
                  <a:extLst>
                    <a:ext uri="{FF2B5EF4-FFF2-40B4-BE49-F238E27FC236}">
                      <a16:creationId xmlns:a16="http://schemas.microsoft.com/office/drawing/2014/main" id="{0C3EF462-CEFC-45F1-B117-3C3331B5AD43}"/>
                    </a:ext>
                  </a:extLst>
                </p14:cNvPr>
                <p14:cNvContentPartPr/>
                <p14:nvPr/>
              </p14:nvContentPartPr>
              <p14:xfrm>
                <a:off x="654670" y="4168696"/>
                <a:ext cx="99720" cy="129600"/>
              </p14:xfrm>
            </p:contentPart>
          </mc:Choice>
          <mc:Fallback xmlns="">
            <p:pic>
              <p:nvPicPr>
                <p:cNvPr id="334" name="Ink 333">
                  <a:extLst>
                    <a:ext uri="{FF2B5EF4-FFF2-40B4-BE49-F238E27FC236}">
                      <a16:creationId xmlns:a16="http://schemas.microsoft.com/office/drawing/2014/main" id="{0C3EF462-CEFC-45F1-B117-3C3331B5AD43}"/>
                    </a:ext>
                  </a:extLst>
                </p:cNvPr>
                <p:cNvPicPr/>
                <p:nvPr/>
              </p:nvPicPr>
              <p:blipFill>
                <a:blip r:embed="rId444"/>
                <a:stretch>
                  <a:fillRect/>
                </a:stretch>
              </p:blipFill>
              <p:spPr>
                <a:xfrm>
                  <a:off x="646030" y="4160056"/>
                  <a:ext cx="117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35" name="Ink 334">
                  <a:extLst>
                    <a:ext uri="{FF2B5EF4-FFF2-40B4-BE49-F238E27FC236}">
                      <a16:creationId xmlns:a16="http://schemas.microsoft.com/office/drawing/2014/main" id="{6CDDBCCF-2F89-4AE6-A457-33C8DB31D72D}"/>
                    </a:ext>
                  </a:extLst>
                </p14:cNvPr>
                <p14:cNvContentPartPr/>
                <p14:nvPr/>
              </p14:nvContentPartPr>
              <p14:xfrm>
                <a:off x="791830" y="4005616"/>
                <a:ext cx="137160" cy="254160"/>
              </p14:xfrm>
            </p:contentPart>
          </mc:Choice>
          <mc:Fallback xmlns="">
            <p:pic>
              <p:nvPicPr>
                <p:cNvPr id="335" name="Ink 334">
                  <a:extLst>
                    <a:ext uri="{FF2B5EF4-FFF2-40B4-BE49-F238E27FC236}">
                      <a16:creationId xmlns:a16="http://schemas.microsoft.com/office/drawing/2014/main" id="{6CDDBCCF-2F89-4AE6-A457-33C8DB31D72D}"/>
                    </a:ext>
                  </a:extLst>
                </p:cNvPr>
                <p:cNvPicPr/>
                <p:nvPr/>
              </p:nvPicPr>
              <p:blipFill>
                <a:blip r:embed="rId446"/>
                <a:stretch>
                  <a:fillRect/>
                </a:stretch>
              </p:blipFill>
              <p:spPr>
                <a:xfrm>
                  <a:off x="782830" y="3996616"/>
                  <a:ext cx="1548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36" name="Ink 335">
                  <a:extLst>
                    <a:ext uri="{FF2B5EF4-FFF2-40B4-BE49-F238E27FC236}">
                      <a16:creationId xmlns:a16="http://schemas.microsoft.com/office/drawing/2014/main" id="{293C2454-12C3-4B87-AE28-8E42F924DACC}"/>
                    </a:ext>
                  </a:extLst>
                </p14:cNvPr>
                <p14:cNvContentPartPr/>
                <p14:nvPr/>
              </p14:nvContentPartPr>
              <p14:xfrm>
                <a:off x="835390" y="4084456"/>
                <a:ext cx="87120" cy="41040"/>
              </p14:xfrm>
            </p:contentPart>
          </mc:Choice>
          <mc:Fallback xmlns="">
            <p:pic>
              <p:nvPicPr>
                <p:cNvPr id="336" name="Ink 335">
                  <a:extLst>
                    <a:ext uri="{FF2B5EF4-FFF2-40B4-BE49-F238E27FC236}">
                      <a16:creationId xmlns:a16="http://schemas.microsoft.com/office/drawing/2014/main" id="{293C2454-12C3-4B87-AE28-8E42F924DACC}"/>
                    </a:ext>
                  </a:extLst>
                </p:cNvPr>
                <p:cNvPicPr/>
                <p:nvPr/>
              </p:nvPicPr>
              <p:blipFill>
                <a:blip r:embed="rId448"/>
                <a:stretch>
                  <a:fillRect/>
                </a:stretch>
              </p:blipFill>
              <p:spPr>
                <a:xfrm>
                  <a:off x="826390" y="4075456"/>
                  <a:ext cx="1047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37" name="Ink 336">
                  <a:extLst>
                    <a:ext uri="{FF2B5EF4-FFF2-40B4-BE49-F238E27FC236}">
                      <a16:creationId xmlns:a16="http://schemas.microsoft.com/office/drawing/2014/main" id="{69BBF8D7-00A3-43A1-B9EC-D905E3B44605}"/>
                    </a:ext>
                  </a:extLst>
                </p14:cNvPr>
                <p14:cNvContentPartPr/>
                <p14:nvPr/>
              </p14:nvContentPartPr>
              <p14:xfrm>
                <a:off x="966070" y="4042336"/>
                <a:ext cx="129240" cy="154080"/>
              </p14:xfrm>
            </p:contentPart>
          </mc:Choice>
          <mc:Fallback xmlns="">
            <p:pic>
              <p:nvPicPr>
                <p:cNvPr id="337" name="Ink 336">
                  <a:extLst>
                    <a:ext uri="{FF2B5EF4-FFF2-40B4-BE49-F238E27FC236}">
                      <a16:creationId xmlns:a16="http://schemas.microsoft.com/office/drawing/2014/main" id="{69BBF8D7-00A3-43A1-B9EC-D905E3B44605}"/>
                    </a:ext>
                  </a:extLst>
                </p:cNvPr>
                <p:cNvPicPr/>
                <p:nvPr/>
              </p:nvPicPr>
              <p:blipFill>
                <a:blip r:embed="rId450"/>
                <a:stretch>
                  <a:fillRect/>
                </a:stretch>
              </p:blipFill>
              <p:spPr>
                <a:xfrm>
                  <a:off x="957430" y="4033696"/>
                  <a:ext cx="146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38" name="Ink 337">
                  <a:extLst>
                    <a:ext uri="{FF2B5EF4-FFF2-40B4-BE49-F238E27FC236}">
                      <a16:creationId xmlns:a16="http://schemas.microsoft.com/office/drawing/2014/main" id="{31E819B7-AEEA-4B13-B2F8-DFC921E5EC9E}"/>
                    </a:ext>
                  </a:extLst>
                </p14:cNvPr>
                <p14:cNvContentPartPr/>
                <p14:nvPr/>
              </p14:nvContentPartPr>
              <p14:xfrm>
                <a:off x="1114750" y="3994096"/>
                <a:ext cx="104760" cy="133560"/>
              </p14:xfrm>
            </p:contentPart>
          </mc:Choice>
          <mc:Fallback xmlns="">
            <p:pic>
              <p:nvPicPr>
                <p:cNvPr id="338" name="Ink 337">
                  <a:extLst>
                    <a:ext uri="{FF2B5EF4-FFF2-40B4-BE49-F238E27FC236}">
                      <a16:creationId xmlns:a16="http://schemas.microsoft.com/office/drawing/2014/main" id="{31E819B7-AEEA-4B13-B2F8-DFC921E5EC9E}"/>
                    </a:ext>
                  </a:extLst>
                </p:cNvPr>
                <p:cNvPicPr/>
                <p:nvPr/>
              </p:nvPicPr>
              <p:blipFill>
                <a:blip r:embed="rId452"/>
                <a:stretch>
                  <a:fillRect/>
                </a:stretch>
              </p:blipFill>
              <p:spPr>
                <a:xfrm>
                  <a:off x="1105750" y="3985096"/>
                  <a:ext cx="122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39" name="Ink 338">
                  <a:extLst>
                    <a:ext uri="{FF2B5EF4-FFF2-40B4-BE49-F238E27FC236}">
                      <a16:creationId xmlns:a16="http://schemas.microsoft.com/office/drawing/2014/main" id="{8923B992-9CEF-47CB-9509-677E9D0BCE19}"/>
                    </a:ext>
                  </a:extLst>
                </p14:cNvPr>
                <p14:cNvContentPartPr/>
                <p14:nvPr/>
              </p14:nvContentPartPr>
              <p14:xfrm>
                <a:off x="1151470" y="3823816"/>
                <a:ext cx="18360" cy="4680"/>
              </p14:xfrm>
            </p:contentPart>
          </mc:Choice>
          <mc:Fallback xmlns="">
            <p:pic>
              <p:nvPicPr>
                <p:cNvPr id="339" name="Ink 338">
                  <a:extLst>
                    <a:ext uri="{FF2B5EF4-FFF2-40B4-BE49-F238E27FC236}">
                      <a16:creationId xmlns:a16="http://schemas.microsoft.com/office/drawing/2014/main" id="{8923B992-9CEF-47CB-9509-677E9D0BCE19}"/>
                    </a:ext>
                  </a:extLst>
                </p:cNvPr>
                <p:cNvPicPr/>
                <p:nvPr/>
              </p:nvPicPr>
              <p:blipFill>
                <a:blip r:embed="rId454"/>
                <a:stretch>
                  <a:fillRect/>
                </a:stretch>
              </p:blipFill>
              <p:spPr>
                <a:xfrm>
                  <a:off x="1142470" y="3815176"/>
                  <a:ext cx="36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40" name="Ink 339">
                  <a:extLst>
                    <a:ext uri="{FF2B5EF4-FFF2-40B4-BE49-F238E27FC236}">
                      <a16:creationId xmlns:a16="http://schemas.microsoft.com/office/drawing/2014/main" id="{3F3DD35C-F8A0-404F-8792-B0DA5A71E38D}"/>
                    </a:ext>
                  </a:extLst>
                </p14:cNvPr>
                <p14:cNvContentPartPr/>
                <p14:nvPr/>
              </p14:nvContentPartPr>
              <p14:xfrm>
                <a:off x="1316710" y="3945136"/>
                <a:ext cx="56520" cy="120600"/>
              </p14:xfrm>
            </p:contentPart>
          </mc:Choice>
          <mc:Fallback xmlns="">
            <p:pic>
              <p:nvPicPr>
                <p:cNvPr id="340" name="Ink 339">
                  <a:extLst>
                    <a:ext uri="{FF2B5EF4-FFF2-40B4-BE49-F238E27FC236}">
                      <a16:creationId xmlns:a16="http://schemas.microsoft.com/office/drawing/2014/main" id="{3F3DD35C-F8A0-404F-8792-B0DA5A71E38D}"/>
                    </a:ext>
                  </a:extLst>
                </p:cNvPr>
                <p:cNvPicPr/>
                <p:nvPr/>
              </p:nvPicPr>
              <p:blipFill>
                <a:blip r:embed="rId456"/>
                <a:stretch>
                  <a:fillRect/>
                </a:stretch>
              </p:blipFill>
              <p:spPr>
                <a:xfrm>
                  <a:off x="1308070" y="3936496"/>
                  <a:ext cx="74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41" name="Ink 340">
                  <a:extLst>
                    <a:ext uri="{FF2B5EF4-FFF2-40B4-BE49-F238E27FC236}">
                      <a16:creationId xmlns:a16="http://schemas.microsoft.com/office/drawing/2014/main" id="{E393BD94-9C7D-482E-BDB7-45C052614709}"/>
                    </a:ext>
                  </a:extLst>
                </p14:cNvPr>
                <p14:cNvContentPartPr/>
                <p14:nvPr/>
              </p14:nvContentPartPr>
              <p14:xfrm>
                <a:off x="1410670" y="3913096"/>
                <a:ext cx="102600" cy="127080"/>
              </p14:xfrm>
            </p:contentPart>
          </mc:Choice>
          <mc:Fallback xmlns="">
            <p:pic>
              <p:nvPicPr>
                <p:cNvPr id="341" name="Ink 340">
                  <a:extLst>
                    <a:ext uri="{FF2B5EF4-FFF2-40B4-BE49-F238E27FC236}">
                      <a16:creationId xmlns:a16="http://schemas.microsoft.com/office/drawing/2014/main" id="{E393BD94-9C7D-482E-BDB7-45C052614709}"/>
                    </a:ext>
                  </a:extLst>
                </p:cNvPr>
                <p:cNvPicPr/>
                <p:nvPr/>
              </p:nvPicPr>
              <p:blipFill>
                <a:blip r:embed="rId458"/>
                <a:stretch>
                  <a:fillRect/>
                </a:stretch>
              </p:blipFill>
              <p:spPr>
                <a:xfrm>
                  <a:off x="1402030" y="3904096"/>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42" name="Ink 341">
                  <a:extLst>
                    <a:ext uri="{FF2B5EF4-FFF2-40B4-BE49-F238E27FC236}">
                      <a16:creationId xmlns:a16="http://schemas.microsoft.com/office/drawing/2014/main" id="{CF253D1E-14EE-44E6-B0F7-5E7F079938EC}"/>
                    </a:ext>
                  </a:extLst>
                </p14:cNvPr>
                <p14:cNvContentPartPr/>
                <p14:nvPr/>
              </p14:nvContentPartPr>
              <p14:xfrm>
                <a:off x="1537030" y="3869176"/>
                <a:ext cx="203760" cy="153000"/>
              </p14:xfrm>
            </p:contentPart>
          </mc:Choice>
          <mc:Fallback xmlns="">
            <p:pic>
              <p:nvPicPr>
                <p:cNvPr id="342" name="Ink 341">
                  <a:extLst>
                    <a:ext uri="{FF2B5EF4-FFF2-40B4-BE49-F238E27FC236}">
                      <a16:creationId xmlns:a16="http://schemas.microsoft.com/office/drawing/2014/main" id="{CF253D1E-14EE-44E6-B0F7-5E7F079938EC}"/>
                    </a:ext>
                  </a:extLst>
                </p:cNvPr>
                <p:cNvPicPr/>
                <p:nvPr/>
              </p:nvPicPr>
              <p:blipFill>
                <a:blip r:embed="rId460"/>
                <a:stretch>
                  <a:fillRect/>
                </a:stretch>
              </p:blipFill>
              <p:spPr>
                <a:xfrm>
                  <a:off x="1528030" y="3860536"/>
                  <a:ext cx="221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43" name="Ink 342">
                  <a:extLst>
                    <a:ext uri="{FF2B5EF4-FFF2-40B4-BE49-F238E27FC236}">
                      <a16:creationId xmlns:a16="http://schemas.microsoft.com/office/drawing/2014/main" id="{242BEC95-59D1-48BA-8B43-D6C3A03786BF}"/>
                    </a:ext>
                  </a:extLst>
                </p14:cNvPr>
                <p14:cNvContentPartPr/>
                <p14:nvPr/>
              </p14:nvContentPartPr>
              <p14:xfrm>
                <a:off x="1764550" y="3701056"/>
                <a:ext cx="171000" cy="231120"/>
              </p14:xfrm>
            </p:contentPart>
          </mc:Choice>
          <mc:Fallback xmlns="">
            <p:pic>
              <p:nvPicPr>
                <p:cNvPr id="343" name="Ink 342">
                  <a:extLst>
                    <a:ext uri="{FF2B5EF4-FFF2-40B4-BE49-F238E27FC236}">
                      <a16:creationId xmlns:a16="http://schemas.microsoft.com/office/drawing/2014/main" id="{242BEC95-59D1-48BA-8B43-D6C3A03786BF}"/>
                    </a:ext>
                  </a:extLst>
                </p:cNvPr>
                <p:cNvPicPr/>
                <p:nvPr/>
              </p:nvPicPr>
              <p:blipFill>
                <a:blip r:embed="rId462"/>
                <a:stretch>
                  <a:fillRect/>
                </a:stretch>
              </p:blipFill>
              <p:spPr>
                <a:xfrm>
                  <a:off x="1755550" y="3692056"/>
                  <a:ext cx="1886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44" name="Ink 343">
                  <a:extLst>
                    <a:ext uri="{FF2B5EF4-FFF2-40B4-BE49-F238E27FC236}">
                      <a16:creationId xmlns:a16="http://schemas.microsoft.com/office/drawing/2014/main" id="{15ACA70E-F693-4952-BE38-D94934746602}"/>
                    </a:ext>
                  </a:extLst>
                </p14:cNvPr>
                <p14:cNvContentPartPr/>
                <p14:nvPr/>
              </p14:nvContentPartPr>
              <p14:xfrm>
                <a:off x="1814230" y="3782056"/>
                <a:ext cx="77400" cy="46440"/>
              </p14:xfrm>
            </p:contentPart>
          </mc:Choice>
          <mc:Fallback xmlns="">
            <p:pic>
              <p:nvPicPr>
                <p:cNvPr id="344" name="Ink 343">
                  <a:extLst>
                    <a:ext uri="{FF2B5EF4-FFF2-40B4-BE49-F238E27FC236}">
                      <a16:creationId xmlns:a16="http://schemas.microsoft.com/office/drawing/2014/main" id="{15ACA70E-F693-4952-BE38-D94934746602}"/>
                    </a:ext>
                  </a:extLst>
                </p:cNvPr>
                <p:cNvPicPr/>
                <p:nvPr/>
              </p:nvPicPr>
              <p:blipFill>
                <a:blip r:embed="rId464"/>
                <a:stretch>
                  <a:fillRect/>
                </a:stretch>
              </p:blipFill>
              <p:spPr>
                <a:xfrm>
                  <a:off x="1805230" y="3773056"/>
                  <a:ext cx="95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45" name="Ink 344">
                  <a:extLst>
                    <a:ext uri="{FF2B5EF4-FFF2-40B4-BE49-F238E27FC236}">
                      <a16:creationId xmlns:a16="http://schemas.microsoft.com/office/drawing/2014/main" id="{5FDA1D24-798D-4468-8B17-20A279660188}"/>
                    </a:ext>
                  </a:extLst>
                </p14:cNvPr>
                <p14:cNvContentPartPr/>
                <p14:nvPr/>
              </p14:nvContentPartPr>
              <p14:xfrm>
                <a:off x="1956430" y="3735256"/>
                <a:ext cx="185760" cy="538200"/>
              </p14:xfrm>
            </p:contentPart>
          </mc:Choice>
          <mc:Fallback xmlns="">
            <p:pic>
              <p:nvPicPr>
                <p:cNvPr id="345" name="Ink 344">
                  <a:extLst>
                    <a:ext uri="{FF2B5EF4-FFF2-40B4-BE49-F238E27FC236}">
                      <a16:creationId xmlns:a16="http://schemas.microsoft.com/office/drawing/2014/main" id="{5FDA1D24-798D-4468-8B17-20A279660188}"/>
                    </a:ext>
                  </a:extLst>
                </p:cNvPr>
                <p:cNvPicPr/>
                <p:nvPr/>
              </p:nvPicPr>
              <p:blipFill>
                <a:blip r:embed="rId466"/>
                <a:stretch>
                  <a:fillRect/>
                </a:stretch>
              </p:blipFill>
              <p:spPr>
                <a:xfrm>
                  <a:off x="1947430" y="3726616"/>
                  <a:ext cx="20340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46" name="Ink 345">
                  <a:extLst>
                    <a:ext uri="{FF2B5EF4-FFF2-40B4-BE49-F238E27FC236}">
                      <a16:creationId xmlns:a16="http://schemas.microsoft.com/office/drawing/2014/main" id="{50809B60-DC1A-4131-B565-55213045204F}"/>
                    </a:ext>
                  </a:extLst>
                </p14:cNvPr>
                <p14:cNvContentPartPr/>
                <p14:nvPr/>
              </p14:nvContentPartPr>
              <p14:xfrm>
                <a:off x="144550" y="4675936"/>
                <a:ext cx="110880" cy="130680"/>
              </p14:xfrm>
            </p:contentPart>
          </mc:Choice>
          <mc:Fallback xmlns="">
            <p:pic>
              <p:nvPicPr>
                <p:cNvPr id="346" name="Ink 345">
                  <a:extLst>
                    <a:ext uri="{FF2B5EF4-FFF2-40B4-BE49-F238E27FC236}">
                      <a16:creationId xmlns:a16="http://schemas.microsoft.com/office/drawing/2014/main" id="{50809B60-DC1A-4131-B565-55213045204F}"/>
                    </a:ext>
                  </a:extLst>
                </p:cNvPr>
                <p:cNvPicPr/>
                <p:nvPr/>
              </p:nvPicPr>
              <p:blipFill>
                <a:blip r:embed="rId468"/>
                <a:stretch>
                  <a:fillRect/>
                </a:stretch>
              </p:blipFill>
              <p:spPr>
                <a:xfrm>
                  <a:off x="135910" y="4666936"/>
                  <a:ext cx="128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47" name="Ink 346">
                  <a:extLst>
                    <a:ext uri="{FF2B5EF4-FFF2-40B4-BE49-F238E27FC236}">
                      <a16:creationId xmlns:a16="http://schemas.microsoft.com/office/drawing/2014/main" id="{81074A50-AFCE-49D8-9BA5-29A1CE9658F0}"/>
                    </a:ext>
                  </a:extLst>
                </p14:cNvPr>
                <p14:cNvContentPartPr/>
                <p14:nvPr/>
              </p14:nvContentPartPr>
              <p14:xfrm>
                <a:off x="280270" y="4490536"/>
                <a:ext cx="324720" cy="262080"/>
              </p14:xfrm>
            </p:contentPart>
          </mc:Choice>
          <mc:Fallback xmlns="">
            <p:pic>
              <p:nvPicPr>
                <p:cNvPr id="347" name="Ink 346">
                  <a:extLst>
                    <a:ext uri="{FF2B5EF4-FFF2-40B4-BE49-F238E27FC236}">
                      <a16:creationId xmlns:a16="http://schemas.microsoft.com/office/drawing/2014/main" id="{81074A50-AFCE-49D8-9BA5-29A1CE9658F0}"/>
                    </a:ext>
                  </a:extLst>
                </p:cNvPr>
                <p:cNvPicPr/>
                <p:nvPr/>
              </p:nvPicPr>
              <p:blipFill>
                <a:blip r:embed="rId470"/>
                <a:stretch>
                  <a:fillRect/>
                </a:stretch>
              </p:blipFill>
              <p:spPr>
                <a:xfrm>
                  <a:off x="271270" y="4481896"/>
                  <a:ext cx="342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49" name="Ink 348">
                  <a:extLst>
                    <a:ext uri="{FF2B5EF4-FFF2-40B4-BE49-F238E27FC236}">
                      <a16:creationId xmlns:a16="http://schemas.microsoft.com/office/drawing/2014/main" id="{F78C462A-23C6-46DA-B00F-81BBCB18464D}"/>
                    </a:ext>
                  </a:extLst>
                </p14:cNvPr>
                <p14:cNvContentPartPr/>
                <p14:nvPr/>
              </p14:nvContentPartPr>
              <p14:xfrm>
                <a:off x="715150" y="4350856"/>
                <a:ext cx="385920" cy="271800"/>
              </p14:xfrm>
            </p:contentPart>
          </mc:Choice>
          <mc:Fallback xmlns="">
            <p:pic>
              <p:nvPicPr>
                <p:cNvPr id="349" name="Ink 348">
                  <a:extLst>
                    <a:ext uri="{FF2B5EF4-FFF2-40B4-BE49-F238E27FC236}">
                      <a16:creationId xmlns:a16="http://schemas.microsoft.com/office/drawing/2014/main" id="{F78C462A-23C6-46DA-B00F-81BBCB18464D}"/>
                    </a:ext>
                  </a:extLst>
                </p:cNvPr>
                <p:cNvPicPr/>
                <p:nvPr/>
              </p:nvPicPr>
              <p:blipFill>
                <a:blip r:embed="rId472"/>
                <a:stretch>
                  <a:fillRect/>
                </a:stretch>
              </p:blipFill>
              <p:spPr>
                <a:xfrm>
                  <a:off x="706510" y="4341856"/>
                  <a:ext cx="4035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50" name="Ink 349">
                  <a:extLst>
                    <a:ext uri="{FF2B5EF4-FFF2-40B4-BE49-F238E27FC236}">
                      <a16:creationId xmlns:a16="http://schemas.microsoft.com/office/drawing/2014/main" id="{113421F5-3F5E-4256-A687-D68F919AC57D}"/>
                    </a:ext>
                  </a:extLst>
                </p14:cNvPr>
                <p14:cNvContentPartPr/>
                <p14:nvPr/>
              </p14:nvContentPartPr>
              <p14:xfrm>
                <a:off x="1135630" y="4284256"/>
                <a:ext cx="8280" cy="3960"/>
              </p14:xfrm>
            </p:contentPart>
          </mc:Choice>
          <mc:Fallback xmlns="">
            <p:pic>
              <p:nvPicPr>
                <p:cNvPr id="350" name="Ink 349">
                  <a:extLst>
                    <a:ext uri="{FF2B5EF4-FFF2-40B4-BE49-F238E27FC236}">
                      <a16:creationId xmlns:a16="http://schemas.microsoft.com/office/drawing/2014/main" id="{113421F5-3F5E-4256-A687-D68F919AC57D}"/>
                    </a:ext>
                  </a:extLst>
                </p:cNvPr>
                <p:cNvPicPr/>
                <p:nvPr/>
              </p:nvPicPr>
              <p:blipFill>
                <a:blip r:embed="rId474"/>
                <a:stretch>
                  <a:fillRect/>
                </a:stretch>
              </p:blipFill>
              <p:spPr>
                <a:xfrm>
                  <a:off x="1126990" y="4275256"/>
                  <a:ext cx="25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51" name="Ink 350">
                  <a:extLst>
                    <a:ext uri="{FF2B5EF4-FFF2-40B4-BE49-F238E27FC236}">
                      <a16:creationId xmlns:a16="http://schemas.microsoft.com/office/drawing/2014/main" id="{2ADD28D7-BF0C-4F04-AEFB-AEA5D853A66A}"/>
                    </a:ext>
                  </a:extLst>
                </p14:cNvPr>
                <p14:cNvContentPartPr/>
                <p14:nvPr/>
              </p14:nvContentPartPr>
              <p14:xfrm>
                <a:off x="1148950" y="4372456"/>
                <a:ext cx="103320" cy="102600"/>
              </p14:xfrm>
            </p:contentPart>
          </mc:Choice>
          <mc:Fallback xmlns="">
            <p:pic>
              <p:nvPicPr>
                <p:cNvPr id="351" name="Ink 350">
                  <a:extLst>
                    <a:ext uri="{FF2B5EF4-FFF2-40B4-BE49-F238E27FC236}">
                      <a16:creationId xmlns:a16="http://schemas.microsoft.com/office/drawing/2014/main" id="{2ADD28D7-BF0C-4F04-AEFB-AEA5D853A66A}"/>
                    </a:ext>
                  </a:extLst>
                </p:cNvPr>
                <p:cNvPicPr/>
                <p:nvPr/>
              </p:nvPicPr>
              <p:blipFill>
                <a:blip r:embed="rId476"/>
                <a:stretch>
                  <a:fillRect/>
                </a:stretch>
              </p:blipFill>
              <p:spPr>
                <a:xfrm>
                  <a:off x="1140310" y="4363816"/>
                  <a:ext cx="120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52" name="Ink 351">
                  <a:extLst>
                    <a:ext uri="{FF2B5EF4-FFF2-40B4-BE49-F238E27FC236}">
                      <a16:creationId xmlns:a16="http://schemas.microsoft.com/office/drawing/2014/main" id="{78429D24-3B56-4476-A8CF-1D789F24E815}"/>
                    </a:ext>
                  </a:extLst>
                </p14:cNvPr>
                <p14:cNvContentPartPr/>
                <p14:nvPr/>
              </p14:nvContentPartPr>
              <p14:xfrm>
                <a:off x="1265950" y="4359496"/>
                <a:ext cx="110160" cy="78480"/>
              </p14:xfrm>
            </p:contentPart>
          </mc:Choice>
          <mc:Fallback xmlns="">
            <p:pic>
              <p:nvPicPr>
                <p:cNvPr id="352" name="Ink 351">
                  <a:extLst>
                    <a:ext uri="{FF2B5EF4-FFF2-40B4-BE49-F238E27FC236}">
                      <a16:creationId xmlns:a16="http://schemas.microsoft.com/office/drawing/2014/main" id="{78429D24-3B56-4476-A8CF-1D789F24E815}"/>
                    </a:ext>
                  </a:extLst>
                </p:cNvPr>
                <p:cNvPicPr/>
                <p:nvPr/>
              </p:nvPicPr>
              <p:blipFill>
                <a:blip r:embed="rId478"/>
                <a:stretch>
                  <a:fillRect/>
                </a:stretch>
              </p:blipFill>
              <p:spPr>
                <a:xfrm>
                  <a:off x="1256950" y="4350496"/>
                  <a:ext cx="127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53" name="Ink 352">
                  <a:extLst>
                    <a:ext uri="{FF2B5EF4-FFF2-40B4-BE49-F238E27FC236}">
                      <a16:creationId xmlns:a16="http://schemas.microsoft.com/office/drawing/2014/main" id="{1AB3763D-AC8F-4776-8640-44BCEB7BE620}"/>
                    </a:ext>
                  </a:extLst>
                </p14:cNvPr>
                <p14:cNvContentPartPr/>
                <p14:nvPr/>
              </p14:nvContentPartPr>
              <p14:xfrm>
                <a:off x="1420030" y="4254016"/>
                <a:ext cx="163800" cy="149040"/>
              </p14:xfrm>
            </p:contentPart>
          </mc:Choice>
          <mc:Fallback xmlns="">
            <p:pic>
              <p:nvPicPr>
                <p:cNvPr id="353" name="Ink 352">
                  <a:extLst>
                    <a:ext uri="{FF2B5EF4-FFF2-40B4-BE49-F238E27FC236}">
                      <a16:creationId xmlns:a16="http://schemas.microsoft.com/office/drawing/2014/main" id="{1AB3763D-AC8F-4776-8640-44BCEB7BE620}"/>
                    </a:ext>
                  </a:extLst>
                </p:cNvPr>
                <p:cNvPicPr/>
                <p:nvPr/>
              </p:nvPicPr>
              <p:blipFill>
                <a:blip r:embed="rId480"/>
                <a:stretch>
                  <a:fillRect/>
                </a:stretch>
              </p:blipFill>
              <p:spPr>
                <a:xfrm>
                  <a:off x="1411030" y="4245016"/>
                  <a:ext cx="181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55" name="Ink 354">
                  <a:extLst>
                    <a:ext uri="{FF2B5EF4-FFF2-40B4-BE49-F238E27FC236}">
                      <a16:creationId xmlns:a16="http://schemas.microsoft.com/office/drawing/2014/main" id="{589805B1-8018-409C-93F0-D7EBAB4EE069}"/>
                    </a:ext>
                  </a:extLst>
                </p14:cNvPr>
                <p14:cNvContentPartPr/>
                <p14:nvPr/>
              </p14:nvContentPartPr>
              <p14:xfrm>
                <a:off x="193870" y="4957096"/>
                <a:ext cx="201240" cy="159120"/>
              </p14:xfrm>
            </p:contentPart>
          </mc:Choice>
          <mc:Fallback xmlns="">
            <p:pic>
              <p:nvPicPr>
                <p:cNvPr id="355" name="Ink 354">
                  <a:extLst>
                    <a:ext uri="{FF2B5EF4-FFF2-40B4-BE49-F238E27FC236}">
                      <a16:creationId xmlns:a16="http://schemas.microsoft.com/office/drawing/2014/main" id="{589805B1-8018-409C-93F0-D7EBAB4EE069}"/>
                    </a:ext>
                  </a:extLst>
                </p:cNvPr>
                <p:cNvPicPr/>
                <p:nvPr/>
              </p:nvPicPr>
              <p:blipFill>
                <a:blip r:embed="rId482"/>
                <a:stretch>
                  <a:fillRect/>
                </a:stretch>
              </p:blipFill>
              <p:spPr>
                <a:xfrm>
                  <a:off x="185230" y="4948096"/>
                  <a:ext cx="218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56" name="Ink 355">
                  <a:extLst>
                    <a:ext uri="{FF2B5EF4-FFF2-40B4-BE49-F238E27FC236}">
                      <a16:creationId xmlns:a16="http://schemas.microsoft.com/office/drawing/2014/main" id="{8C8DF90B-A035-4A15-9F4D-795B47DE75A9}"/>
                    </a:ext>
                  </a:extLst>
                </p14:cNvPr>
                <p14:cNvContentPartPr/>
                <p14:nvPr/>
              </p14:nvContentPartPr>
              <p14:xfrm>
                <a:off x="482590" y="4923256"/>
                <a:ext cx="129600" cy="404640"/>
              </p14:xfrm>
            </p:contentPart>
          </mc:Choice>
          <mc:Fallback xmlns="">
            <p:pic>
              <p:nvPicPr>
                <p:cNvPr id="356" name="Ink 355">
                  <a:extLst>
                    <a:ext uri="{FF2B5EF4-FFF2-40B4-BE49-F238E27FC236}">
                      <a16:creationId xmlns:a16="http://schemas.microsoft.com/office/drawing/2014/main" id="{8C8DF90B-A035-4A15-9F4D-795B47DE75A9}"/>
                    </a:ext>
                  </a:extLst>
                </p:cNvPr>
                <p:cNvPicPr/>
                <p:nvPr/>
              </p:nvPicPr>
              <p:blipFill>
                <a:blip r:embed="rId484"/>
                <a:stretch>
                  <a:fillRect/>
                </a:stretch>
              </p:blipFill>
              <p:spPr>
                <a:xfrm>
                  <a:off x="473590" y="4914256"/>
                  <a:ext cx="14724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57" name="Ink 356">
                  <a:extLst>
                    <a:ext uri="{FF2B5EF4-FFF2-40B4-BE49-F238E27FC236}">
                      <a16:creationId xmlns:a16="http://schemas.microsoft.com/office/drawing/2014/main" id="{1CE9384C-D4C5-465D-8DDF-5070E35DCDDC}"/>
                    </a:ext>
                  </a:extLst>
                </p14:cNvPr>
                <p14:cNvContentPartPr/>
                <p14:nvPr/>
              </p14:nvContentPartPr>
              <p14:xfrm>
                <a:off x="634150" y="4779616"/>
                <a:ext cx="396360" cy="196920"/>
              </p14:xfrm>
            </p:contentPart>
          </mc:Choice>
          <mc:Fallback xmlns="">
            <p:pic>
              <p:nvPicPr>
                <p:cNvPr id="357" name="Ink 356">
                  <a:extLst>
                    <a:ext uri="{FF2B5EF4-FFF2-40B4-BE49-F238E27FC236}">
                      <a16:creationId xmlns:a16="http://schemas.microsoft.com/office/drawing/2014/main" id="{1CE9384C-D4C5-465D-8DDF-5070E35DCDDC}"/>
                    </a:ext>
                  </a:extLst>
                </p:cNvPr>
                <p:cNvPicPr/>
                <p:nvPr/>
              </p:nvPicPr>
              <p:blipFill>
                <a:blip r:embed="rId486"/>
                <a:stretch>
                  <a:fillRect/>
                </a:stretch>
              </p:blipFill>
              <p:spPr>
                <a:xfrm>
                  <a:off x="625510" y="4770616"/>
                  <a:ext cx="41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58" name="Ink 357">
                  <a:extLst>
                    <a:ext uri="{FF2B5EF4-FFF2-40B4-BE49-F238E27FC236}">
                      <a16:creationId xmlns:a16="http://schemas.microsoft.com/office/drawing/2014/main" id="{6BDFCCFA-0D30-4D48-85AA-93D6D71FC747}"/>
                    </a:ext>
                  </a:extLst>
                </p14:cNvPr>
                <p14:cNvContentPartPr/>
                <p14:nvPr/>
              </p14:nvContentPartPr>
              <p14:xfrm>
                <a:off x="1022950" y="4697176"/>
                <a:ext cx="360" cy="360"/>
              </p14:xfrm>
            </p:contentPart>
          </mc:Choice>
          <mc:Fallback xmlns="">
            <p:pic>
              <p:nvPicPr>
                <p:cNvPr id="358" name="Ink 357">
                  <a:extLst>
                    <a:ext uri="{FF2B5EF4-FFF2-40B4-BE49-F238E27FC236}">
                      <a16:creationId xmlns:a16="http://schemas.microsoft.com/office/drawing/2014/main" id="{6BDFCCFA-0D30-4D48-85AA-93D6D71FC747}"/>
                    </a:ext>
                  </a:extLst>
                </p:cNvPr>
                <p:cNvPicPr/>
                <p:nvPr/>
              </p:nvPicPr>
              <p:blipFill>
                <a:blip r:embed="rId31"/>
                <a:stretch>
                  <a:fillRect/>
                </a:stretch>
              </p:blipFill>
              <p:spPr>
                <a:xfrm>
                  <a:off x="1014310" y="468853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59" name="Ink 358">
                  <a:extLst>
                    <a:ext uri="{FF2B5EF4-FFF2-40B4-BE49-F238E27FC236}">
                      <a16:creationId xmlns:a16="http://schemas.microsoft.com/office/drawing/2014/main" id="{F9241EF7-EA8E-4833-ADE7-2EDD9FE2D51F}"/>
                    </a:ext>
                  </a:extLst>
                </p14:cNvPr>
                <p14:cNvContentPartPr/>
                <p14:nvPr/>
              </p14:nvContentPartPr>
              <p14:xfrm>
                <a:off x="1064350" y="4740376"/>
                <a:ext cx="51120" cy="112320"/>
              </p14:xfrm>
            </p:contentPart>
          </mc:Choice>
          <mc:Fallback xmlns="">
            <p:pic>
              <p:nvPicPr>
                <p:cNvPr id="359" name="Ink 358">
                  <a:extLst>
                    <a:ext uri="{FF2B5EF4-FFF2-40B4-BE49-F238E27FC236}">
                      <a16:creationId xmlns:a16="http://schemas.microsoft.com/office/drawing/2014/main" id="{F9241EF7-EA8E-4833-ADE7-2EDD9FE2D51F}"/>
                    </a:ext>
                  </a:extLst>
                </p:cNvPr>
                <p:cNvPicPr/>
                <p:nvPr/>
              </p:nvPicPr>
              <p:blipFill>
                <a:blip r:embed="rId489"/>
                <a:stretch>
                  <a:fillRect/>
                </a:stretch>
              </p:blipFill>
              <p:spPr>
                <a:xfrm>
                  <a:off x="1055350" y="4731376"/>
                  <a:ext cx="68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60" name="Ink 359">
                  <a:extLst>
                    <a:ext uri="{FF2B5EF4-FFF2-40B4-BE49-F238E27FC236}">
                      <a16:creationId xmlns:a16="http://schemas.microsoft.com/office/drawing/2014/main" id="{E7881D8D-7ACE-45D8-B00B-D97C200B9D54}"/>
                    </a:ext>
                  </a:extLst>
                </p14:cNvPr>
                <p14:cNvContentPartPr/>
                <p14:nvPr/>
              </p14:nvContentPartPr>
              <p14:xfrm>
                <a:off x="1160470" y="4568296"/>
                <a:ext cx="233640" cy="256320"/>
              </p14:xfrm>
            </p:contentPart>
          </mc:Choice>
          <mc:Fallback xmlns="">
            <p:pic>
              <p:nvPicPr>
                <p:cNvPr id="360" name="Ink 359">
                  <a:extLst>
                    <a:ext uri="{FF2B5EF4-FFF2-40B4-BE49-F238E27FC236}">
                      <a16:creationId xmlns:a16="http://schemas.microsoft.com/office/drawing/2014/main" id="{E7881D8D-7ACE-45D8-B00B-D97C200B9D54}"/>
                    </a:ext>
                  </a:extLst>
                </p:cNvPr>
                <p:cNvPicPr/>
                <p:nvPr/>
              </p:nvPicPr>
              <p:blipFill>
                <a:blip r:embed="rId491"/>
                <a:stretch>
                  <a:fillRect/>
                </a:stretch>
              </p:blipFill>
              <p:spPr>
                <a:xfrm>
                  <a:off x="1151830" y="4559296"/>
                  <a:ext cx="2512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61" name="Ink 360">
                  <a:extLst>
                    <a:ext uri="{FF2B5EF4-FFF2-40B4-BE49-F238E27FC236}">
                      <a16:creationId xmlns:a16="http://schemas.microsoft.com/office/drawing/2014/main" id="{56BDAB06-6329-4285-91E6-9EDE78D839AA}"/>
                    </a:ext>
                  </a:extLst>
                </p14:cNvPr>
                <p14:cNvContentPartPr/>
                <p14:nvPr/>
              </p14:nvContentPartPr>
              <p14:xfrm>
                <a:off x="1255510" y="4620136"/>
                <a:ext cx="99720" cy="51840"/>
              </p14:xfrm>
            </p:contentPart>
          </mc:Choice>
          <mc:Fallback xmlns="">
            <p:pic>
              <p:nvPicPr>
                <p:cNvPr id="361" name="Ink 360">
                  <a:extLst>
                    <a:ext uri="{FF2B5EF4-FFF2-40B4-BE49-F238E27FC236}">
                      <a16:creationId xmlns:a16="http://schemas.microsoft.com/office/drawing/2014/main" id="{56BDAB06-6329-4285-91E6-9EDE78D839AA}"/>
                    </a:ext>
                  </a:extLst>
                </p:cNvPr>
                <p:cNvPicPr/>
                <p:nvPr/>
              </p:nvPicPr>
              <p:blipFill>
                <a:blip r:embed="rId493"/>
                <a:stretch>
                  <a:fillRect/>
                </a:stretch>
              </p:blipFill>
              <p:spPr>
                <a:xfrm>
                  <a:off x="1246870" y="4611496"/>
                  <a:ext cx="117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62" name="Ink 361">
                  <a:extLst>
                    <a:ext uri="{FF2B5EF4-FFF2-40B4-BE49-F238E27FC236}">
                      <a16:creationId xmlns:a16="http://schemas.microsoft.com/office/drawing/2014/main" id="{6B5F889B-1224-4988-B720-CFB2DFAAE188}"/>
                    </a:ext>
                  </a:extLst>
                </p14:cNvPr>
                <p14:cNvContentPartPr/>
                <p14:nvPr/>
              </p14:nvContentPartPr>
              <p14:xfrm>
                <a:off x="1439830" y="4533016"/>
                <a:ext cx="354600" cy="169200"/>
              </p14:xfrm>
            </p:contentPart>
          </mc:Choice>
          <mc:Fallback xmlns="">
            <p:pic>
              <p:nvPicPr>
                <p:cNvPr id="362" name="Ink 361">
                  <a:extLst>
                    <a:ext uri="{FF2B5EF4-FFF2-40B4-BE49-F238E27FC236}">
                      <a16:creationId xmlns:a16="http://schemas.microsoft.com/office/drawing/2014/main" id="{6B5F889B-1224-4988-B720-CFB2DFAAE188}"/>
                    </a:ext>
                  </a:extLst>
                </p:cNvPr>
                <p:cNvPicPr/>
                <p:nvPr/>
              </p:nvPicPr>
              <p:blipFill>
                <a:blip r:embed="rId495"/>
                <a:stretch>
                  <a:fillRect/>
                </a:stretch>
              </p:blipFill>
              <p:spPr>
                <a:xfrm>
                  <a:off x="1430830" y="4524016"/>
                  <a:ext cx="372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63" name="Ink 362">
                  <a:extLst>
                    <a:ext uri="{FF2B5EF4-FFF2-40B4-BE49-F238E27FC236}">
                      <a16:creationId xmlns:a16="http://schemas.microsoft.com/office/drawing/2014/main" id="{534FAE8F-8EE7-4A71-8249-44155F495A3F}"/>
                    </a:ext>
                  </a:extLst>
                </p14:cNvPr>
                <p14:cNvContentPartPr/>
                <p14:nvPr/>
              </p14:nvContentPartPr>
              <p14:xfrm>
                <a:off x="1786870" y="4479736"/>
                <a:ext cx="55080" cy="114480"/>
              </p14:xfrm>
            </p:contentPart>
          </mc:Choice>
          <mc:Fallback xmlns="">
            <p:pic>
              <p:nvPicPr>
                <p:cNvPr id="363" name="Ink 362">
                  <a:extLst>
                    <a:ext uri="{FF2B5EF4-FFF2-40B4-BE49-F238E27FC236}">
                      <a16:creationId xmlns:a16="http://schemas.microsoft.com/office/drawing/2014/main" id="{534FAE8F-8EE7-4A71-8249-44155F495A3F}"/>
                    </a:ext>
                  </a:extLst>
                </p:cNvPr>
                <p:cNvPicPr/>
                <p:nvPr/>
              </p:nvPicPr>
              <p:blipFill>
                <a:blip r:embed="rId497"/>
                <a:stretch>
                  <a:fillRect/>
                </a:stretch>
              </p:blipFill>
              <p:spPr>
                <a:xfrm>
                  <a:off x="1777870" y="4471096"/>
                  <a:ext cx="72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64" name="Ink 363">
                  <a:extLst>
                    <a:ext uri="{FF2B5EF4-FFF2-40B4-BE49-F238E27FC236}">
                      <a16:creationId xmlns:a16="http://schemas.microsoft.com/office/drawing/2014/main" id="{1F1B2663-0C1D-4574-B8BA-D2EB66752991}"/>
                    </a:ext>
                  </a:extLst>
                </p14:cNvPr>
                <p14:cNvContentPartPr/>
                <p14:nvPr/>
              </p14:nvContentPartPr>
              <p14:xfrm>
                <a:off x="1957150" y="4410256"/>
                <a:ext cx="106200" cy="101520"/>
              </p14:xfrm>
            </p:contentPart>
          </mc:Choice>
          <mc:Fallback xmlns="">
            <p:pic>
              <p:nvPicPr>
                <p:cNvPr id="364" name="Ink 363">
                  <a:extLst>
                    <a:ext uri="{FF2B5EF4-FFF2-40B4-BE49-F238E27FC236}">
                      <a16:creationId xmlns:a16="http://schemas.microsoft.com/office/drawing/2014/main" id="{1F1B2663-0C1D-4574-B8BA-D2EB66752991}"/>
                    </a:ext>
                  </a:extLst>
                </p:cNvPr>
                <p:cNvPicPr/>
                <p:nvPr/>
              </p:nvPicPr>
              <p:blipFill>
                <a:blip r:embed="rId499"/>
                <a:stretch>
                  <a:fillRect/>
                </a:stretch>
              </p:blipFill>
              <p:spPr>
                <a:xfrm>
                  <a:off x="1948150" y="4401256"/>
                  <a:ext cx="123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65" name="Ink 364">
                  <a:extLst>
                    <a:ext uri="{FF2B5EF4-FFF2-40B4-BE49-F238E27FC236}">
                      <a16:creationId xmlns:a16="http://schemas.microsoft.com/office/drawing/2014/main" id="{4DF3579C-C568-436A-AD88-B17BD165DC3D}"/>
                    </a:ext>
                  </a:extLst>
                </p14:cNvPr>
                <p14:cNvContentPartPr/>
                <p14:nvPr/>
              </p14:nvContentPartPr>
              <p14:xfrm>
                <a:off x="2094670" y="4363816"/>
                <a:ext cx="23400" cy="104400"/>
              </p14:xfrm>
            </p:contentPart>
          </mc:Choice>
          <mc:Fallback xmlns="">
            <p:pic>
              <p:nvPicPr>
                <p:cNvPr id="365" name="Ink 364">
                  <a:extLst>
                    <a:ext uri="{FF2B5EF4-FFF2-40B4-BE49-F238E27FC236}">
                      <a16:creationId xmlns:a16="http://schemas.microsoft.com/office/drawing/2014/main" id="{4DF3579C-C568-436A-AD88-B17BD165DC3D}"/>
                    </a:ext>
                  </a:extLst>
                </p:cNvPr>
                <p:cNvPicPr/>
                <p:nvPr/>
              </p:nvPicPr>
              <p:blipFill>
                <a:blip r:embed="rId501"/>
                <a:stretch>
                  <a:fillRect/>
                </a:stretch>
              </p:blipFill>
              <p:spPr>
                <a:xfrm>
                  <a:off x="2085670" y="4354816"/>
                  <a:ext cx="41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66" name="Ink 365">
                  <a:extLst>
                    <a:ext uri="{FF2B5EF4-FFF2-40B4-BE49-F238E27FC236}">
                      <a16:creationId xmlns:a16="http://schemas.microsoft.com/office/drawing/2014/main" id="{AD2729B9-6F49-4E7B-A744-6A8C5F3EC51B}"/>
                    </a:ext>
                  </a:extLst>
                </p14:cNvPr>
                <p14:cNvContentPartPr/>
                <p14:nvPr/>
              </p14:nvContentPartPr>
              <p14:xfrm>
                <a:off x="2178190" y="4317016"/>
                <a:ext cx="96840" cy="116280"/>
              </p14:xfrm>
            </p:contentPart>
          </mc:Choice>
          <mc:Fallback xmlns="">
            <p:pic>
              <p:nvPicPr>
                <p:cNvPr id="366" name="Ink 365">
                  <a:extLst>
                    <a:ext uri="{FF2B5EF4-FFF2-40B4-BE49-F238E27FC236}">
                      <a16:creationId xmlns:a16="http://schemas.microsoft.com/office/drawing/2014/main" id="{AD2729B9-6F49-4E7B-A744-6A8C5F3EC51B}"/>
                    </a:ext>
                  </a:extLst>
                </p:cNvPr>
                <p:cNvPicPr/>
                <p:nvPr/>
              </p:nvPicPr>
              <p:blipFill>
                <a:blip r:embed="rId503"/>
                <a:stretch>
                  <a:fillRect/>
                </a:stretch>
              </p:blipFill>
              <p:spPr>
                <a:xfrm>
                  <a:off x="2169190" y="4308376"/>
                  <a:ext cx="114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68" name="Ink 367">
                  <a:extLst>
                    <a:ext uri="{FF2B5EF4-FFF2-40B4-BE49-F238E27FC236}">
                      <a16:creationId xmlns:a16="http://schemas.microsoft.com/office/drawing/2014/main" id="{168496E5-8DCF-4F7F-B96D-13F7DC0512D6}"/>
                    </a:ext>
                  </a:extLst>
                </p14:cNvPr>
                <p14:cNvContentPartPr/>
                <p14:nvPr/>
              </p14:nvContentPartPr>
              <p14:xfrm>
                <a:off x="348310" y="5358136"/>
                <a:ext cx="55440" cy="132480"/>
              </p14:xfrm>
            </p:contentPart>
          </mc:Choice>
          <mc:Fallback xmlns="">
            <p:pic>
              <p:nvPicPr>
                <p:cNvPr id="368" name="Ink 367">
                  <a:extLst>
                    <a:ext uri="{FF2B5EF4-FFF2-40B4-BE49-F238E27FC236}">
                      <a16:creationId xmlns:a16="http://schemas.microsoft.com/office/drawing/2014/main" id="{168496E5-8DCF-4F7F-B96D-13F7DC0512D6}"/>
                    </a:ext>
                  </a:extLst>
                </p:cNvPr>
                <p:cNvPicPr/>
                <p:nvPr/>
              </p:nvPicPr>
              <p:blipFill>
                <a:blip r:embed="rId505"/>
                <a:stretch>
                  <a:fillRect/>
                </a:stretch>
              </p:blipFill>
              <p:spPr>
                <a:xfrm>
                  <a:off x="339670" y="5349136"/>
                  <a:ext cx="73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69" name="Ink 368">
                  <a:extLst>
                    <a:ext uri="{FF2B5EF4-FFF2-40B4-BE49-F238E27FC236}">
                      <a16:creationId xmlns:a16="http://schemas.microsoft.com/office/drawing/2014/main" id="{EEDBAAD8-03A5-4232-86FD-8498348CD3D3}"/>
                    </a:ext>
                  </a:extLst>
                </p14:cNvPr>
                <p14:cNvContentPartPr/>
                <p14:nvPr/>
              </p14:nvContentPartPr>
              <p14:xfrm>
                <a:off x="469990" y="5260576"/>
                <a:ext cx="80280" cy="183240"/>
              </p14:xfrm>
            </p:contentPart>
          </mc:Choice>
          <mc:Fallback xmlns="">
            <p:pic>
              <p:nvPicPr>
                <p:cNvPr id="369" name="Ink 368">
                  <a:extLst>
                    <a:ext uri="{FF2B5EF4-FFF2-40B4-BE49-F238E27FC236}">
                      <a16:creationId xmlns:a16="http://schemas.microsoft.com/office/drawing/2014/main" id="{EEDBAAD8-03A5-4232-86FD-8498348CD3D3}"/>
                    </a:ext>
                  </a:extLst>
                </p:cNvPr>
                <p:cNvPicPr/>
                <p:nvPr/>
              </p:nvPicPr>
              <p:blipFill>
                <a:blip r:embed="rId507"/>
                <a:stretch>
                  <a:fillRect/>
                </a:stretch>
              </p:blipFill>
              <p:spPr>
                <a:xfrm>
                  <a:off x="460990" y="5251576"/>
                  <a:ext cx="979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70" name="Ink 369">
                  <a:extLst>
                    <a:ext uri="{FF2B5EF4-FFF2-40B4-BE49-F238E27FC236}">
                      <a16:creationId xmlns:a16="http://schemas.microsoft.com/office/drawing/2014/main" id="{A70045BB-B1EE-4EA1-BFBB-5C8C881A0F2D}"/>
                    </a:ext>
                  </a:extLst>
                </p14:cNvPr>
                <p14:cNvContentPartPr/>
                <p14:nvPr/>
              </p14:nvContentPartPr>
              <p14:xfrm>
                <a:off x="422110" y="5324656"/>
                <a:ext cx="121320" cy="72000"/>
              </p14:xfrm>
            </p:contentPart>
          </mc:Choice>
          <mc:Fallback xmlns="">
            <p:pic>
              <p:nvPicPr>
                <p:cNvPr id="370" name="Ink 369">
                  <a:extLst>
                    <a:ext uri="{FF2B5EF4-FFF2-40B4-BE49-F238E27FC236}">
                      <a16:creationId xmlns:a16="http://schemas.microsoft.com/office/drawing/2014/main" id="{A70045BB-B1EE-4EA1-BFBB-5C8C881A0F2D}"/>
                    </a:ext>
                  </a:extLst>
                </p:cNvPr>
                <p:cNvPicPr/>
                <p:nvPr/>
              </p:nvPicPr>
              <p:blipFill>
                <a:blip r:embed="rId509"/>
                <a:stretch>
                  <a:fillRect/>
                </a:stretch>
              </p:blipFill>
              <p:spPr>
                <a:xfrm>
                  <a:off x="413470" y="5316016"/>
                  <a:ext cx="138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71" name="Ink 370">
                  <a:extLst>
                    <a:ext uri="{FF2B5EF4-FFF2-40B4-BE49-F238E27FC236}">
                      <a16:creationId xmlns:a16="http://schemas.microsoft.com/office/drawing/2014/main" id="{9A7F2BDA-AE49-4974-8780-A651BA5D5700}"/>
                    </a:ext>
                  </a:extLst>
                </p14:cNvPr>
                <p14:cNvContentPartPr/>
                <p14:nvPr/>
              </p14:nvContentPartPr>
              <p14:xfrm>
                <a:off x="595630" y="5185336"/>
                <a:ext cx="201240" cy="217800"/>
              </p14:xfrm>
            </p:contentPart>
          </mc:Choice>
          <mc:Fallback xmlns="">
            <p:pic>
              <p:nvPicPr>
                <p:cNvPr id="371" name="Ink 370">
                  <a:extLst>
                    <a:ext uri="{FF2B5EF4-FFF2-40B4-BE49-F238E27FC236}">
                      <a16:creationId xmlns:a16="http://schemas.microsoft.com/office/drawing/2014/main" id="{9A7F2BDA-AE49-4974-8780-A651BA5D5700}"/>
                    </a:ext>
                  </a:extLst>
                </p:cNvPr>
                <p:cNvPicPr/>
                <p:nvPr/>
              </p:nvPicPr>
              <p:blipFill>
                <a:blip r:embed="rId511"/>
                <a:stretch>
                  <a:fillRect/>
                </a:stretch>
              </p:blipFill>
              <p:spPr>
                <a:xfrm>
                  <a:off x="586990" y="5176696"/>
                  <a:ext cx="2188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2" name="Ink 371">
                  <a:extLst>
                    <a:ext uri="{FF2B5EF4-FFF2-40B4-BE49-F238E27FC236}">
                      <a16:creationId xmlns:a16="http://schemas.microsoft.com/office/drawing/2014/main" id="{53B29613-88D4-43D3-A1BA-33726AC1DBDC}"/>
                    </a:ext>
                  </a:extLst>
                </p14:cNvPr>
                <p14:cNvContentPartPr/>
                <p14:nvPr/>
              </p14:nvContentPartPr>
              <p14:xfrm>
                <a:off x="976510" y="5184976"/>
                <a:ext cx="7200" cy="79560"/>
              </p14:xfrm>
            </p:contentPart>
          </mc:Choice>
          <mc:Fallback xmlns="">
            <p:pic>
              <p:nvPicPr>
                <p:cNvPr id="372" name="Ink 371">
                  <a:extLst>
                    <a:ext uri="{FF2B5EF4-FFF2-40B4-BE49-F238E27FC236}">
                      <a16:creationId xmlns:a16="http://schemas.microsoft.com/office/drawing/2014/main" id="{53B29613-88D4-43D3-A1BA-33726AC1DBDC}"/>
                    </a:ext>
                  </a:extLst>
                </p:cNvPr>
                <p:cNvPicPr/>
                <p:nvPr/>
              </p:nvPicPr>
              <p:blipFill>
                <a:blip r:embed="rId513"/>
                <a:stretch>
                  <a:fillRect/>
                </a:stretch>
              </p:blipFill>
              <p:spPr>
                <a:xfrm>
                  <a:off x="967510" y="5175976"/>
                  <a:ext cx="24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73" name="Ink 372">
                  <a:extLst>
                    <a:ext uri="{FF2B5EF4-FFF2-40B4-BE49-F238E27FC236}">
                      <a16:creationId xmlns:a16="http://schemas.microsoft.com/office/drawing/2014/main" id="{BA1069F5-2821-4677-9224-36F2C1B71279}"/>
                    </a:ext>
                  </a:extLst>
                </p14:cNvPr>
                <p14:cNvContentPartPr/>
                <p14:nvPr/>
              </p14:nvContentPartPr>
              <p14:xfrm>
                <a:off x="975790" y="5057176"/>
                <a:ext cx="5040" cy="9000"/>
              </p14:xfrm>
            </p:contentPart>
          </mc:Choice>
          <mc:Fallback xmlns="">
            <p:pic>
              <p:nvPicPr>
                <p:cNvPr id="373" name="Ink 372">
                  <a:extLst>
                    <a:ext uri="{FF2B5EF4-FFF2-40B4-BE49-F238E27FC236}">
                      <a16:creationId xmlns:a16="http://schemas.microsoft.com/office/drawing/2014/main" id="{BA1069F5-2821-4677-9224-36F2C1B71279}"/>
                    </a:ext>
                  </a:extLst>
                </p:cNvPr>
                <p:cNvPicPr/>
                <p:nvPr/>
              </p:nvPicPr>
              <p:blipFill>
                <a:blip r:embed="rId515"/>
                <a:stretch>
                  <a:fillRect/>
                </a:stretch>
              </p:blipFill>
              <p:spPr>
                <a:xfrm>
                  <a:off x="967150" y="5048176"/>
                  <a:ext cx="22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74" name="Ink 373">
                  <a:extLst>
                    <a:ext uri="{FF2B5EF4-FFF2-40B4-BE49-F238E27FC236}">
                      <a16:creationId xmlns:a16="http://schemas.microsoft.com/office/drawing/2014/main" id="{74FA3A12-D809-4511-812E-C43F096488FA}"/>
                    </a:ext>
                  </a:extLst>
                </p14:cNvPr>
                <p14:cNvContentPartPr/>
                <p14:nvPr/>
              </p14:nvContentPartPr>
              <p14:xfrm>
                <a:off x="1041310" y="5010736"/>
                <a:ext cx="357120" cy="263160"/>
              </p14:xfrm>
            </p:contentPart>
          </mc:Choice>
          <mc:Fallback xmlns="">
            <p:pic>
              <p:nvPicPr>
                <p:cNvPr id="374" name="Ink 373">
                  <a:extLst>
                    <a:ext uri="{FF2B5EF4-FFF2-40B4-BE49-F238E27FC236}">
                      <a16:creationId xmlns:a16="http://schemas.microsoft.com/office/drawing/2014/main" id="{74FA3A12-D809-4511-812E-C43F096488FA}"/>
                    </a:ext>
                  </a:extLst>
                </p:cNvPr>
                <p:cNvPicPr/>
                <p:nvPr/>
              </p:nvPicPr>
              <p:blipFill>
                <a:blip r:embed="rId517"/>
                <a:stretch>
                  <a:fillRect/>
                </a:stretch>
              </p:blipFill>
              <p:spPr>
                <a:xfrm>
                  <a:off x="1032670" y="5002096"/>
                  <a:ext cx="3747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76" name="Ink 375">
                  <a:extLst>
                    <a:ext uri="{FF2B5EF4-FFF2-40B4-BE49-F238E27FC236}">
                      <a16:creationId xmlns:a16="http://schemas.microsoft.com/office/drawing/2014/main" id="{E7F673F8-79DF-4018-A238-3CEE8A91B649}"/>
                    </a:ext>
                  </a:extLst>
                </p14:cNvPr>
                <p14:cNvContentPartPr/>
                <p14:nvPr/>
              </p14:nvContentPartPr>
              <p14:xfrm>
                <a:off x="1479790" y="4931896"/>
                <a:ext cx="162000" cy="142560"/>
              </p14:xfrm>
            </p:contentPart>
          </mc:Choice>
          <mc:Fallback xmlns="">
            <p:pic>
              <p:nvPicPr>
                <p:cNvPr id="376" name="Ink 375">
                  <a:extLst>
                    <a:ext uri="{FF2B5EF4-FFF2-40B4-BE49-F238E27FC236}">
                      <a16:creationId xmlns:a16="http://schemas.microsoft.com/office/drawing/2014/main" id="{E7F673F8-79DF-4018-A238-3CEE8A91B649}"/>
                    </a:ext>
                  </a:extLst>
                </p:cNvPr>
                <p:cNvPicPr/>
                <p:nvPr/>
              </p:nvPicPr>
              <p:blipFill>
                <a:blip r:embed="rId519"/>
                <a:stretch>
                  <a:fillRect/>
                </a:stretch>
              </p:blipFill>
              <p:spPr>
                <a:xfrm>
                  <a:off x="1470790" y="4923256"/>
                  <a:ext cx="179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77" name="Ink 376">
                  <a:extLst>
                    <a:ext uri="{FF2B5EF4-FFF2-40B4-BE49-F238E27FC236}">
                      <a16:creationId xmlns:a16="http://schemas.microsoft.com/office/drawing/2014/main" id="{3A769428-EAE6-4725-AD6E-8CCF4BD754F1}"/>
                    </a:ext>
                  </a:extLst>
                </p14:cNvPr>
                <p14:cNvContentPartPr/>
                <p14:nvPr/>
              </p14:nvContentPartPr>
              <p14:xfrm>
                <a:off x="1686790" y="4790056"/>
                <a:ext cx="97920" cy="185760"/>
              </p14:xfrm>
            </p:contentPart>
          </mc:Choice>
          <mc:Fallback xmlns="">
            <p:pic>
              <p:nvPicPr>
                <p:cNvPr id="377" name="Ink 376">
                  <a:extLst>
                    <a:ext uri="{FF2B5EF4-FFF2-40B4-BE49-F238E27FC236}">
                      <a16:creationId xmlns:a16="http://schemas.microsoft.com/office/drawing/2014/main" id="{3A769428-EAE6-4725-AD6E-8CCF4BD754F1}"/>
                    </a:ext>
                  </a:extLst>
                </p:cNvPr>
                <p:cNvPicPr/>
                <p:nvPr/>
              </p:nvPicPr>
              <p:blipFill>
                <a:blip r:embed="rId521"/>
                <a:stretch>
                  <a:fillRect/>
                </a:stretch>
              </p:blipFill>
              <p:spPr>
                <a:xfrm>
                  <a:off x="1678150" y="4781056"/>
                  <a:ext cx="115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78" name="Ink 377">
                  <a:extLst>
                    <a:ext uri="{FF2B5EF4-FFF2-40B4-BE49-F238E27FC236}">
                      <a16:creationId xmlns:a16="http://schemas.microsoft.com/office/drawing/2014/main" id="{245BEBBB-EAFF-4987-8017-5ECDCCF1A766}"/>
                    </a:ext>
                  </a:extLst>
                </p14:cNvPr>
                <p14:cNvContentPartPr/>
                <p14:nvPr/>
              </p14:nvContentPartPr>
              <p14:xfrm>
                <a:off x="1649350" y="4846936"/>
                <a:ext cx="141480" cy="75600"/>
              </p14:xfrm>
            </p:contentPart>
          </mc:Choice>
          <mc:Fallback xmlns="">
            <p:pic>
              <p:nvPicPr>
                <p:cNvPr id="378" name="Ink 377">
                  <a:extLst>
                    <a:ext uri="{FF2B5EF4-FFF2-40B4-BE49-F238E27FC236}">
                      <a16:creationId xmlns:a16="http://schemas.microsoft.com/office/drawing/2014/main" id="{245BEBBB-EAFF-4987-8017-5ECDCCF1A766}"/>
                    </a:ext>
                  </a:extLst>
                </p:cNvPr>
                <p:cNvPicPr/>
                <p:nvPr/>
              </p:nvPicPr>
              <p:blipFill>
                <a:blip r:embed="rId523"/>
                <a:stretch>
                  <a:fillRect/>
                </a:stretch>
              </p:blipFill>
              <p:spPr>
                <a:xfrm>
                  <a:off x="1640350" y="4837936"/>
                  <a:ext cx="159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79" name="Ink 378">
                  <a:extLst>
                    <a:ext uri="{FF2B5EF4-FFF2-40B4-BE49-F238E27FC236}">
                      <a16:creationId xmlns:a16="http://schemas.microsoft.com/office/drawing/2014/main" id="{617E4D93-139E-40A8-8B18-89E4841CEAE1}"/>
                    </a:ext>
                  </a:extLst>
                </p14:cNvPr>
                <p14:cNvContentPartPr/>
                <p14:nvPr/>
              </p14:nvContentPartPr>
              <p14:xfrm>
                <a:off x="1843030" y="4833616"/>
                <a:ext cx="106560" cy="109800"/>
              </p14:xfrm>
            </p:contentPart>
          </mc:Choice>
          <mc:Fallback xmlns="">
            <p:pic>
              <p:nvPicPr>
                <p:cNvPr id="379" name="Ink 378">
                  <a:extLst>
                    <a:ext uri="{FF2B5EF4-FFF2-40B4-BE49-F238E27FC236}">
                      <a16:creationId xmlns:a16="http://schemas.microsoft.com/office/drawing/2014/main" id="{617E4D93-139E-40A8-8B18-89E4841CEAE1}"/>
                    </a:ext>
                  </a:extLst>
                </p:cNvPr>
                <p:cNvPicPr/>
                <p:nvPr/>
              </p:nvPicPr>
              <p:blipFill>
                <a:blip r:embed="rId525"/>
                <a:stretch>
                  <a:fillRect/>
                </a:stretch>
              </p:blipFill>
              <p:spPr>
                <a:xfrm>
                  <a:off x="1834390" y="4824616"/>
                  <a:ext cx="124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80" name="Ink 379">
                  <a:extLst>
                    <a:ext uri="{FF2B5EF4-FFF2-40B4-BE49-F238E27FC236}">
                      <a16:creationId xmlns:a16="http://schemas.microsoft.com/office/drawing/2014/main" id="{D93AB5AA-B985-4E17-A6DE-E76F17E10428}"/>
                    </a:ext>
                  </a:extLst>
                </p14:cNvPr>
                <p14:cNvContentPartPr/>
                <p14:nvPr/>
              </p14:nvContentPartPr>
              <p14:xfrm>
                <a:off x="1978750" y="4654336"/>
                <a:ext cx="202680" cy="232200"/>
              </p14:xfrm>
            </p:contentPart>
          </mc:Choice>
          <mc:Fallback xmlns="">
            <p:pic>
              <p:nvPicPr>
                <p:cNvPr id="380" name="Ink 379">
                  <a:extLst>
                    <a:ext uri="{FF2B5EF4-FFF2-40B4-BE49-F238E27FC236}">
                      <a16:creationId xmlns:a16="http://schemas.microsoft.com/office/drawing/2014/main" id="{D93AB5AA-B985-4E17-A6DE-E76F17E10428}"/>
                    </a:ext>
                  </a:extLst>
                </p:cNvPr>
                <p:cNvPicPr/>
                <p:nvPr/>
              </p:nvPicPr>
              <p:blipFill>
                <a:blip r:embed="rId527"/>
                <a:stretch>
                  <a:fillRect/>
                </a:stretch>
              </p:blipFill>
              <p:spPr>
                <a:xfrm>
                  <a:off x="1970110" y="4645336"/>
                  <a:ext cx="2203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81" name="Ink 380">
                  <a:extLst>
                    <a:ext uri="{FF2B5EF4-FFF2-40B4-BE49-F238E27FC236}">
                      <a16:creationId xmlns:a16="http://schemas.microsoft.com/office/drawing/2014/main" id="{9C7C895A-010F-4AF5-B7A0-FF0D00A7D6E9}"/>
                    </a:ext>
                  </a:extLst>
                </p14:cNvPr>
                <p14:cNvContentPartPr/>
                <p14:nvPr/>
              </p14:nvContentPartPr>
              <p14:xfrm>
                <a:off x="2082430" y="4696096"/>
                <a:ext cx="60480" cy="47520"/>
              </p14:xfrm>
            </p:contentPart>
          </mc:Choice>
          <mc:Fallback xmlns="">
            <p:pic>
              <p:nvPicPr>
                <p:cNvPr id="381" name="Ink 380">
                  <a:extLst>
                    <a:ext uri="{FF2B5EF4-FFF2-40B4-BE49-F238E27FC236}">
                      <a16:creationId xmlns:a16="http://schemas.microsoft.com/office/drawing/2014/main" id="{9C7C895A-010F-4AF5-B7A0-FF0D00A7D6E9}"/>
                    </a:ext>
                  </a:extLst>
                </p:cNvPr>
                <p:cNvPicPr/>
                <p:nvPr/>
              </p:nvPicPr>
              <p:blipFill>
                <a:blip r:embed="rId529"/>
                <a:stretch>
                  <a:fillRect/>
                </a:stretch>
              </p:blipFill>
              <p:spPr>
                <a:xfrm>
                  <a:off x="2073430" y="4687096"/>
                  <a:ext cx="78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82" name="Ink 381">
                  <a:extLst>
                    <a:ext uri="{FF2B5EF4-FFF2-40B4-BE49-F238E27FC236}">
                      <a16:creationId xmlns:a16="http://schemas.microsoft.com/office/drawing/2014/main" id="{AA50900A-00A2-4B86-AFA0-0165807DB2A5}"/>
                    </a:ext>
                  </a:extLst>
                </p14:cNvPr>
                <p14:cNvContentPartPr/>
                <p14:nvPr/>
              </p14:nvContentPartPr>
              <p14:xfrm>
                <a:off x="2268910" y="4583416"/>
                <a:ext cx="52920" cy="89640"/>
              </p14:xfrm>
            </p:contentPart>
          </mc:Choice>
          <mc:Fallback xmlns="">
            <p:pic>
              <p:nvPicPr>
                <p:cNvPr id="382" name="Ink 381">
                  <a:extLst>
                    <a:ext uri="{FF2B5EF4-FFF2-40B4-BE49-F238E27FC236}">
                      <a16:creationId xmlns:a16="http://schemas.microsoft.com/office/drawing/2014/main" id="{AA50900A-00A2-4B86-AFA0-0165807DB2A5}"/>
                    </a:ext>
                  </a:extLst>
                </p:cNvPr>
                <p:cNvPicPr/>
                <p:nvPr/>
              </p:nvPicPr>
              <p:blipFill>
                <a:blip r:embed="rId531"/>
                <a:stretch>
                  <a:fillRect/>
                </a:stretch>
              </p:blipFill>
              <p:spPr>
                <a:xfrm>
                  <a:off x="2260270" y="4574416"/>
                  <a:ext cx="70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83" name="Ink 382">
                  <a:extLst>
                    <a:ext uri="{FF2B5EF4-FFF2-40B4-BE49-F238E27FC236}">
                      <a16:creationId xmlns:a16="http://schemas.microsoft.com/office/drawing/2014/main" id="{BABFB55E-669C-4318-A57E-E8626E4B603F}"/>
                    </a:ext>
                  </a:extLst>
                </p14:cNvPr>
                <p14:cNvContentPartPr/>
                <p14:nvPr/>
              </p14:nvContentPartPr>
              <p14:xfrm>
                <a:off x="2322190" y="4740376"/>
                <a:ext cx="1080" cy="3960"/>
              </p14:xfrm>
            </p:contentPart>
          </mc:Choice>
          <mc:Fallback xmlns="">
            <p:pic>
              <p:nvPicPr>
                <p:cNvPr id="383" name="Ink 382">
                  <a:extLst>
                    <a:ext uri="{FF2B5EF4-FFF2-40B4-BE49-F238E27FC236}">
                      <a16:creationId xmlns:a16="http://schemas.microsoft.com/office/drawing/2014/main" id="{BABFB55E-669C-4318-A57E-E8626E4B603F}"/>
                    </a:ext>
                  </a:extLst>
                </p:cNvPr>
                <p:cNvPicPr/>
                <p:nvPr/>
              </p:nvPicPr>
              <p:blipFill>
                <a:blip r:embed="rId31"/>
                <a:stretch>
                  <a:fillRect/>
                </a:stretch>
              </p:blipFill>
              <p:spPr>
                <a:xfrm>
                  <a:off x="2313550" y="4731376"/>
                  <a:ext cx="18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86" name="Ink 385">
                  <a:extLst>
                    <a:ext uri="{FF2B5EF4-FFF2-40B4-BE49-F238E27FC236}">
                      <a16:creationId xmlns:a16="http://schemas.microsoft.com/office/drawing/2014/main" id="{E0188C2F-5FA7-45A1-8901-F7B5ADD92D4E}"/>
                    </a:ext>
                  </a:extLst>
                </p14:cNvPr>
                <p14:cNvContentPartPr/>
                <p14:nvPr/>
              </p14:nvContentPartPr>
              <p14:xfrm>
                <a:off x="2011510" y="4974736"/>
                <a:ext cx="2815560" cy="721080"/>
              </p14:xfrm>
            </p:contentPart>
          </mc:Choice>
          <mc:Fallback xmlns="">
            <p:pic>
              <p:nvPicPr>
                <p:cNvPr id="386" name="Ink 385">
                  <a:extLst>
                    <a:ext uri="{FF2B5EF4-FFF2-40B4-BE49-F238E27FC236}">
                      <a16:creationId xmlns:a16="http://schemas.microsoft.com/office/drawing/2014/main" id="{E0188C2F-5FA7-45A1-8901-F7B5ADD92D4E}"/>
                    </a:ext>
                  </a:extLst>
                </p:cNvPr>
                <p:cNvPicPr/>
                <p:nvPr/>
              </p:nvPicPr>
              <p:blipFill>
                <a:blip r:embed="rId534"/>
                <a:stretch>
                  <a:fillRect/>
                </a:stretch>
              </p:blipFill>
              <p:spPr>
                <a:xfrm>
                  <a:off x="2002870" y="4965736"/>
                  <a:ext cx="2833200" cy="7387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88" name="Ink 387">
                  <a:extLst>
                    <a:ext uri="{FF2B5EF4-FFF2-40B4-BE49-F238E27FC236}">
                      <a16:creationId xmlns:a16="http://schemas.microsoft.com/office/drawing/2014/main" id="{A6C733F0-864D-466B-AC75-13233A32E004}"/>
                    </a:ext>
                  </a:extLst>
                </p14:cNvPr>
                <p14:cNvContentPartPr/>
                <p14:nvPr/>
              </p14:nvContentPartPr>
              <p14:xfrm>
                <a:off x="214030" y="5678896"/>
                <a:ext cx="281880" cy="270360"/>
              </p14:xfrm>
            </p:contentPart>
          </mc:Choice>
          <mc:Fallback xmlns="">
            <p:pic>
              <p:nvPicPr>
                <p:cNvPr id="388" name="Ink 387">
                  <a:extLst>
                    <a:ext uri="{FF2B5EF4-FFF2-40B4-BE49-F238E27FC236}">
                      <a16:creationId xmlns:a16="http://schemas.microsoft.com/office/drawing/2014/main" id="{A6C733F0-864D-466B-AC75-13233A32E004}"/>
                    </a:ext>
                  </a:extLst>
                </p:cNvPr>
                <p:cNvPicPr/>
                <p:nvPr/>
              </p:nvPicPr>
              <p:blipFill>
                <a:blip r:embed="rId536"/>
                <a:stretch>
                  <a:fillRect/>
                </a:stretch>
              </p:blipFill>
              <p:spPr>
                <a:xfrm>
                  <a:off x="205030" y="5670256"/>
                  <a:ext cx="299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89" name="Ink 388">
                  <a:extLst>
                    <a:ext uri="{FF2B5EF4-FFF2-40B4-BE49-F238E27FC236}">
                      <a16:creationId xmlns:a16="http://schemas.microsoft.com/office/drawing/2014/main" id="{FBAFB3CE-EE97-49BE-B1F0-7C63B0FA496B}"/>
                    </a:ext>
                  </a:extLst>
                </p14:cNvPr>
                <p14:cNvContentPartPr/>
                <p14:nvPr/>
              </p14:nvContentPartPr>
              <p14:xfrm>
                <a:off x="543070" y="5682496"/>
                <a:ext cx="147600" cy="146520"/>
              </p14:xfrm>
            </p:contentPart>
          </mc:Choice>
          <mc:Fallback xmlns="">
            <p:pic>
              <p:nvPicPr>
                <p:cNvPr id="389" name="Ink 388">
                  <a:extLst>
                    <a:ext uri="{FF2B5EF4-FFF2-40B4-BE49-F238E27FC236}">
                      <a16:creationId xmlns:a16="http://schemas.microsoft.com/office/drawing/2014/main" id="{FBAFB3CE-EE97-49BE-B1F0-7C63B0FA496B}"/>
                    </a:ext>
                  </a:extLst>
                </p:cNvPr>
                <p:cNvPicPr/>
                <p:nvPr/>
              </p:nvPicPr>
              <p:blipFill>
                <a:blip r:embed="rId538"/>
                <a:stretch>
                  <a:fillRect/>
                </a:stretch>
              </p:blipFill>
              <p:spPr>
                <a:xfrm>
                  <a:off x="534070" y="5673496"/>
                  <a:ext cx="165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90" name="Ink 389">
                  <a:extLst>
                    <a:ext uri="{FF2B5EF4-FFF2-40B4-BE49-F238E27FC236}">
                      <a16:creationId xmlns:a16="http://schemas.microsoft.com/office/drawing/2014/main" id="{A7786F66-0C4B-4870-85F5-09317BF977C5}"/>
                    </a:ext>
                  </a:extLst>
                </p14:cNvPr>
                <p14:cNvContentPartPr/>
                <p14:nvPr/>
              </p14:nvContentPartPr>
              <p14:xfrm>
                <a:off x="742510" y="5655136"/>
                <a:ext cx="88920" cy="137520"/>
              </p14:xfrm>
            </p:contentPart>
          </mc:Choice>
          <mc:Fallback xmlns="">
            <p:pic>
              <p:nvPicPr>
                <p:cNvPr id="390" name="Ink 389">
                  <a:extLst>
                    <a:ext uri="{FF2B5EF4-FFF2-40B4-BE49-F238E27FC236}">
                      <a16:creationId xmlns:a16="http://schemas.microsoft.com/office/drawing/2014/main" id="{A7786F66-0C4B-4870-85F5-09317BF977C5}"/>
                    </a:ext>
                  </a:extLst>
                </p:cNvPr>
                <p:cNvPicPr/>
                <p:nvPr/>
              </p:nvPicPr>
              <p:blipFill>
                <a:blip r:embed="rId540"/>
                <a:stretch>
                  <a:fillRect/>
                </a:stretch>
              </p:blipFill>
              <p:spPr>
                <a:xfrm>
                  <a:off x="733870" y="5646136"/>
                  <a:ext cx="106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91" name="Ink 390">
                  <a:extLst>
                    <a:ext uri="{FF2B5EF4-FFF2-40B4-BE49-F238E27FC236}">
                      <a16:creationId xmlns:a16="http://schemas.microsoft.com/office/drawing/2014/main" id="{F791A8E5-7FCD-4549-B233-388E8F6C8558}"/>
                    </a:ext>
                  </a:extLst>
                </p14:cNvPr>
                <p14:cNvContentPartPr/>
                <p14:nvPr/>
              </p14:nvContentPartPr>
              <p14:xfrm>
                <a:off x="893350" y="5615176"/>
                <a:ext cx="92520" cy="119880"/>
              </p14:xfrm>
            </p:contentPart>
          </mc:Choice>
          <mc:Fallback xmlns="">
            <p:pic>
              <p:nvPicPr>
                <p:cNvPr id="391" name="Ink 390">
                  <a:extLst>
                    <a:ext uri="{FF2B5EF4-FFF2-40B4-BE49-F238E27FC236}">
                      <a16:creationId xmlns:a16="http://schemas.microsoft.com/office/drawing/2014/main" id="{F791A8E5-7FCD-4549-B233-388E8F6C8558}"/>
                    </a:ext>
                  </a:extLst>
                </p:cNvPr>
                <p:cNvPicPr/>
                <p:nvPr/>
              </p:nvPicPr>
              <p:blipFill>
                <a:blip r:embed="rId542"/>
                <a:stretch>
                  <a:fillRect/>
                </a:stretch>
              </p:blipFill>
              <p:spPr>
                <a:xfrm>
                  <a:off x="884710" y="5606176"/>
                  <a:ext cx="110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92" name="Ink 391">
                  <a:extLst>
                    <a:ext uri="{FF2B5EF4-FFF2-40B4-BE49-F238E27FC236}">
                      <a16:creationId xmlns:a16="http://schemas.microsoft.com/office/drawing/2014/main" id="{CB4A81A2-4C18-4B57-AA6C-1BBFBC2DB4CA}"/>
                    </a:ext>
                  </a:extLst>
                </p14:cNvPr>
                <p14:cNvContentPartPr/>
                <p14:nvPr/>
              </p14:nvContentPartPr>
              <p14:xfrm>
                <a:off x="957430" y="5566576"/>
                <a:ext cx="146520" cy="369000"/>
              </p14:xfrm>
            </p:contentPart>
          </mc:Choice>
          <mc:Fallback xmlns="">
            <p:pic>
              <p:nvPicPr>
                <p:cNvPr id="392" name="Ink 391">
                  <a:extLst>
                    <a:ext uri="{FF2B5EF4-FFF2-40B4-BE49-F238E27FC236}">
                      <a16:creationId xmlns:a16="http://schemas.microsoft.com/office/drawing/2014/main" id="{CB4A81A2-4C18-4B57-AA6C-1BBFBC2DB4CA}"/>
                    </a:ext>
                  </a:extLst>
                </p:cNvPr>
                <p:cNvPicPr/>
                <p:nvPr/>
              </p:nvPicPr>
              <p:blipFill>
                <a:blip r:embed="rId544"/>
                <a:stretch>
                  <a:fillRect/>
                </a:stretch>
              </p:blipFill>
              <p:spPr>
                <a:xfrm>
                  <a:off x="948790" y="5557936"/>
                  <a:ext cx="1641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93" name="Ink 392">
                  <a:extLst>
                    <a:ext uri="{FF2B5EF4-FFF2-40B4-BE49-F238E27FC236}">
                      <a16:creationId xmlns:a16="http://schemas.microsoft.com/office/drawing/2014/main" id="{9F7C1761-059E-4929-9693-11CD6F3A5267}"/>
                    </a:ext>
                  </a:extLst>
                </p14:cNvPr>
                <p14:cNvContentPartPr/>
                <p14:nvPr/>
              </p14:nvContentPartPr>
              <p14:xfrm>
                <a:off x="1214470" y="5414296"/>
                <a:ext cx="82080" cy="201600"/>
              </p14:xfrm>
            </p:contentPart>
          </mc:Choice>
          <mc:Fallback xmlns="">
            <p:pic>
              <p:nvPicPr>
                <p:cNvPr id="393" name="Ink 392">
                  <a:extLst>
                    <a:ext uri="{FF2B5EF4-FFF2-40B4-BE49-F238E27FC236}">
                      <a16:creationId xmlns:a16="http://schemas.microsoft.com/office/drawing/2014/main" id="{9F7C1761-059E-4929-9693-11CD6F3A5267}"/>
                    </a:ext>
                  </a:extLst>
                </p:cNvPr>
                <p:cNvPicPr/>
                <p:nvPr/>
              </p:nvPicPr>
              <p:blipFill>
                <a:blip r:embed="rId546"/>
                <a:stretch>
                  <a:fillRect/>
                </a:stretch>
              </p:blipFill>
              <p:spPr>
                <a:xfrm>
                  <a:off x="1205470" y="5405656"/>
                  <a:ext cx="997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94" name="Ink 393">
                  <a:extLst>
                    <a:ext uri="{FF2B5EF4-FFF2-40B4-BE49-F238E27FC236}">
                      <a16:creationId xmlns:a16="http://schemas.microsoft.com/office/drawing/2014/main" id="{E6D49E49-1346-4210-B718-39B5CB43119D}"/>
                    </a:ext>
                  </a:extLst>
                </p14:cNvPr>
                <p14:cNvContentPartPr/>
                <p14:nvPr/>
              </p14:nvContentPartPr>
              <p14:xfrm>
                <a:off x="1104670" y="5429416"/>
                <a:ext cx="394200" cy="180000"/>
              </p14:xfrm>
            </p:contentPart>
          </mc:Choice>
          <mc:Fallback xmlns="">
            <p:pic>
              <p:nvPicPr>
                <p:cNvPr id="394" name="Ink 393">
                  <a:extLst>
                    <a:ext uri="{FF2B5EF4-FFF2-40B4-BE49-F238E27FC236}">
                      <a16:creationId xmlns:a16="http://schemas.microsoft.com/office/drawing/2014/main" id="{E6D49E49-1346-4210-B718-39B5CB43119D}"/>
                    </a:ext>
                  </a:extLst>
                </p:cNvPr>
                <p:cNvPicPr/>
                <p:nvPr/>
              </p:nvPicPr>
              <p:blipFill>
                <a:blip r:embed="rId548"/>
                <a:stretch>
                  <a:fillRect/>
                </a:stretch>
              </p:blipFill>
              <p:spPr>
                <a:xfrm>
                  <a:off x="1096030" y="5420776"/>
                  <a:ext cx="411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95" name="Ink 394">
                  <a:extLst>
                    <a:ext uri="{FF2B5EF4-FFF2-40B4-BE49-F238E27FC236}">
                      <a16:creationId xmlns:a16="http://schemas.microsoft.com/office/drawing/2014/main" id="{13EA4E1E-4012-4A71-A20C-AAB1F3064A22}"/>
                    </a:ext>
                  </a:extLst>
                </p14:cNvPr>
                <p14:cNvContentPartPr/>
                <p14:nvPr/>
              </p14:nvContentPartPr>
              <p14:xfrm>
                <a:off x="1525150" y="5287936"/>
                <a:ext cx="9360" cy="2160"/>
              </p14:xfrm>
            </p:contentPart>
          </mc:Choice>
          <mc:Fallback xmlns="">
            <p:pic>
              <p:nvPicPr>
                <p:cNvPr id="395" name="Ink 394">
                  <a:extLst>
                    <a:ext uri="{FF2B5EF4-FFF2-40B4-BE49-F238E27FC236}">
                      <a16:creationId xmlns:a16="http://schemas.microsoft.com/office/drawing/2014/main" id="{13EA4E1E-4012-4A71-A20C-AAB1F3064A22}"/>
                    </a:ext>
                  </a:extLst>
                </p:cNvPr>
                <p:cNvPicPr/>
                <p:nvPr/>
              </p:nvPicPr>
              <p:blipFill>
                <a:blip r:embed="rId550"/>
                <a:stretch>
                  <a:fillRect/>
                </a:stretch>
              </p:blipFill>
              <p:spPr>
                <a:xfrm>
                  <a:off x="1516510" y="5278936"/>
                  <a:ext cx="27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96" name="Ink 395">
                  <a:extLst>
                    <a:ext uri="{FF2B5EF4-FFF2-40B4-BE49-F238E27FC236}">
                      <a16:creationId xmlns:a16="http://schemas.microsoft.com/office/drawing/2014/main" id="{4EF09FF8-D7F4-4FB0-AFDF-33FB70F1C530}"/>
                    </a:ext>
                  </a:extLst>
                </p14:cNvPr>
                <p14:cNvContentPartPr/>
                <p14:nvPr/>
              </p14:nvContentPartPr>
              <p14:xfrm>
                <a:off x="1552510" y="5389456"/>
                <a:ext cx="43920" cy="121320"/>
              </p14:xfrm>
            </p:contentPart>
          </mc:Choice>
          <mc:Fallback xmlns="">
            <p:pic>
              <p:nvPicPr>
                <p:cNvPr id="396" name="Ink 395">
                  <a:extLst>
                    <a:ext uri="{FF2B5EF4-FFF2-40B4-BE49-F238E27FC236}">
                      <a16:creationId xmlns:a16="http://schemas.microsoft.com/office/drawing/2014/main" id="{4EF09FF8-D7F4-4FB0-AFDF-33FB70F1C530}"/>
                    </a:ext>
                  </a:extLst>
                </p:cNvPr>
                <p:cNvPicPr/>
                <p:nvPr/>
              </p:nvPicPr>
              <p:blipFill>
                <a:blip r:embed="rId552"/>
                <a:stretch>
                  <a:fillRect/>
                </a:stretch>
              </p:blipFill>
              <p:spPr>
                <a:xfrm>
                  <a:off x="1543510" y="5380816"/>
                  <a:ext cx="61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97" name="Ink 396">
                  <a:extLst>
                    <a:ext uri="{FF2B5EF4-FFF2-40B4-BE49-F238E27FC236}">
                      <a16:creationId xmlns:a16="http://schemas.microsoft.com/office/drawing/2014/main" id="{53D05259-376D-4B52-82D9-7B4C2AC484F9}"/>
                    </a:ext>
                  </a:extLst>
                </p14:cNvPr>
                <p14:cNvContentPartPr/>
                <p14:nvPr/>
              </p14:nvContentPartPr>
              <p14:xfrm>
                <a:off x="1666990" y="5286136"/>
                <a:ext cx="62640" cy="106200"/>
              </p14:xfrm>
            </p:contentPart>
          </mc:Choice>
          <mc:Fallback xmlns="">
            <p:pic>
              <p:nvPicPr>
                <p:cNvPr id="397" name="Ink 396">
                  <a:extLst>
                    <a:ext uri="{FF2B5EF4-FFF2-40B4-BE49-F238E27FC236}">
                      <a16:creationId xmlns:a16="http://schemas.microsoft.com/office/drawing/2014/main" id="{53D05259-376D-4B52-82D9-7B4C2AC484F9}"/>
                    </a:ext>
                  </a:extLst>
                </p:cNvPr>
                <p:cNvPicPr/>
                <p:nvPr/>
              </p:nvPicPr>
              <p:blipFill>
                <a:blip r:embed="rId554"/>
                <a:stretch>
                  <a:fillRect/>
                </a:stretch>
              </p:blipFill>
              <p:spPr>
                <a:xfrm>
                  <a:off x="1657990" y="5277136"/>
                  <a:ext cx="80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98" name="Ink 397">
                  <a:extLst>
                    <a:ext uri="{FF2B5EF4-FFF2-40B4-BE49-F238E27FC236}">
                      <a16:creationId xmlns:a16="http://schemas.microsoft.com/office/drawing/2014/main" id="{960DF13F-50BD-4081-9922-8B93A3896956}"/>
                    </a:ext>
                  </a:extLst>
                </p14:cNvPr>
                <p14:cNvContentPartPr/>
                <p14:nvPr/>
              </p14:nvContentPartPr>
              <p14:xfrm>
                <a:off x="1718830" y="5464696"/>
                <a:ext cx="15480" cy="22680"/>
              </p14:xfrm>
            </p:contentPart>
          </mc:Choice>
          <mc:Fallback xmlns="">
            <p:pic>
              <p:nvPicPr>
                <p:cNvPr id="398" name="Ink 397">
                  <a:extLst>
                    <a:ext uri="{FF2B5EF4-FFF2-40B4-BE49-F238E27FC236}">
                      <a16:creationId xmlns:a16="http://schemas.microsoft.com/office/drawing/2014/main" id="{960DF13F-50BD-4081-9922-8B93A3896956}"/>
                    </a:ext>
                  </a:extLst>
                </p:cNvPr>
                <p:cNvPicPr/>
                <p:nvPr/>
              </p:nvPicPr>
              <p:blipFill>
                <a:blip r:embed="rId556"/>
                <a:stretch>
                  <a:fillRect/>
                </a:stretch>
              </p:blipFill>
              <p:spPr>
                <a:xfrm>
                  <a:off x="1710190" y="5455696"/>
                  <a:ext cx="3312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7">
            <p14:nvContentPartPr>
              <p14:cNvPr id="401" name="Ink 400">
                <a:extLst>
                  <a:ext uri="{FF2B5EF4-FFF2-40B4-BE49-F238E27FC236}">
                    <a16:creationId xmlns:a16="http://schemas.microsoft.com/office/drawing/2014/main" id="{BB4A2439-AB71-4530-8A70-E7DF147AFD8C}"/>
                  </a:ext>
                </a:extLst>
              </p14:cNvPr>
              <p14:cNvContentPartPr/>
              <p14:nvPr/>
            </p14:nvContentPartPr>
            <p14:xfrm>
              <a:off x="6911110" y="5265256"/>
              <a:ext cx="1188000" cy="50040"/>
            </p14:xfrm>
          </p:contentPart>
        </mc:Choice>
        <mc:Fallback xmlns="">
          <p:pic>
            <p:nvPicPr>
              <p:cNvPr id="401" name="Ink 400">
                <a:extLst>
                  <a:ext uri="{FF2B5EF4-FFF2-40B4-BE49-F238E27FC236}">
                    <a16:creationId xmlns:a16="http://schemas.microsoft.com/office/drawing/2014/main" id="{BB4A2439-AB71-4530-8A70-E7DF147AFD8C}"/>
                  </a:ext>
                </a:extLst>
              </p:cNvPr>
              <p:cNvPicPr/>
              <p:nvPr/>
            </p:nvPicPr>
            <p:blipFill>
              <a:blip r:embed="rId558"/>
              <a:stretch>
                <a:fillRect/>
              </a:stretch>
            </p:blipFill>
            <p:spPr>
              <a:xfrm>
                <a:off x="6875110" y="5193616"/>
                <a:ext cx="1259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02" name="Ink 401">
                <a:extLst>
                  <a:ext uri="{FF2B5EF4-FFF2-40B4-BE49-F238E27FC236}">
                    <a16:creationId xmlns:a16="http://schemas.microsoft.com/office/drawing/2014/main" id="{5F32CD74-3D8E-4426-AB77-FE33AA5FFFA2}"/>
                  </a:ext>
                </a:extLst>
              </p14:cNvPr>
              <p14:cNvContentPartPr/>
              <p14:nvPr/>
            </p14:nvContentPartPr>
            <p14:xfrm>
              <a:off x="5304790" y="5392696"/>
              <a:ext cx="1616040" cy="577080"/>
            </p14:xfrm>
          </p:contentPart>
        </mc:Choice>
        <mc:Fallback xmlns="">
          <p:pic>
            <p:nvPicPr>
              <p:cNvPr id="402" name="Ink 401">
                <a:extLst>
                  <a:ext uri="{FF2B5EF4-FFF2-40B4-BE49-F238E27FC236}">
                    <a16:creationId xmlns:a16="http://schemas.microsoft.com/office/drawing/2014/main" id="{5F32CD74-3D8E-4426-AB77-FE33AA5FFFA2}"/>
                  </a:ext>
                </a:extLst>
              </p:cNvPr>
              <p:cNvPicPr/>
              <p:nvPr/>
            </p:nvPicPr>
            <p:blipFill>
              <a:blip r:embed="rId560"/>
              <a:stretch>
                <a:fillRect/>
              </a:stretch>
            </p:blipFill>
            <p:spPr>
              <a:xfrm>
                <a:off x="5295790" y="5383696"/>
                <a:ext cx="1633680" cy="594720"/>
              </a:xfrm>
              <a:prstGeom prst="rect">
                <a:avLst/>
              </a:prstGeom>
            </p:spPr>
          </p:pic>
        </mc:Fallback>
      </mc:AlternateContent>
      <p:grpSp>
        <p:nvGrpSpPr>
          <p:cNvPr id="465" name="Group 464">
            <a:extLst>
              <a:ext uri="{FF2B5EF4-FFF2-40B4-BE49-F238E27FC236}">
                <a16:creationId xmlns:a16="http://schemas.microsoft.com/office/drawing/2014/main" id="{AD045D10-22C1-4178-B998-3757AE95F91E}"/>
              </a:ext>
            </a:extLst>
          </p:cNvPr>
          <p:cNvGrpSpPr/>
          <p:nvPr/>
        </p:nvGrpSpPr>
        <p:grpSpPr>
          <a:xfrm>
            <a:off x="3063070" y="5957176"/>
            <a:ext cx="5646960" cy="648000"/>
            <a:chOff x="3063070" y="5957176"/>
            <a:chExt cx="5646960" cy="648000"/>
          </a:xfrm>
        </p:grpSpPr>
        <mc:AlternateContent xmlns:mc="http://schemas.openxmlformats.org/markup-compatibility/2006" xmlns:p14="http://schemas.microsoft.com/office/powerpoint/2010/main">
          <mc:Choice Requires="p14">
            <p:contentPart p14:bwMode="auto" r:id="rId561">
              <p14:nvContentPartPr>
                <p14:cNvPr id="415" name="Ink 414">
                  <a:extLst>
                    <a:ext uri="{FF2B5EF4-FFF2-40B4-BE49-F238E27FC236}">
                      <a16:creationId xmlns:a16="http://schemas.microsoft.com/office/drawing/2014/main" id="{6F9270FC-5BF3-4F3F-BAF1-210B9BFDE123}"/>
                    </a:ext>
                  </a:extLst>
                </p14:cNvPr>
                <p14:cNvContentPartPr/>
                <p14:nvPr/>
              </p14:nvContentPartPr>
              <p14:xfrm>
                <a:off x="3063070" y="6076336"/>
                <a:ext cx="222840" cy="195840"/>
              </p14:xfrm>
            </p:contentPart>
          </mc:Choice>
          <mc:Fallback xmlns="">
            <p:pic>
              <p:nvPicPr>
                <p:cNvPr id="415" name="Ink 414">
                  <a:extLst>
                    <a:ext uri="{FF2B5EF4-FFF2-40B4-BE49-F238E27FC236}">
                      <a16:creationId xmlns:a16="http://schemas.microsoft.com/office/drawing/2014/main" id="{6F9270FC-5BF3-4F3F-BAF1-210B9BFDE123}"/>
                    </a:ext>
                  </a:extLst>
                </p:cNvPr>
                <p:cNvPicPr/>
                <p:nvPr/>
              </p:nvPicPr>
              <p:blipFill>
                <a:blip r:embed="rId562"/>
                <a:stretch>
                  <a:fillRect/>
                </a:stretch>
              </p:blipFill>
              <p:spPr>
                <a:xfrm>
                  <a:off x="3054070" y="6067696"/>
                  <a:ext cx="240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16" name="Ink 415">
                  <a:extLst>
                    <a:ext uri="{FF2B5EF4-FFF2-40B4-BE49-F238E27FC236}">
                      <a16:creationId xmlns:a16="http://schemas.microsoft.com/office/drawing/2014/main" id="{CAB03308-4622-4FCA-A2A3-174CADFD6D55}"/>
                    </a:ext>
                  </a:extLst>
                </p14:cNvPr>
                <p14:cNvContentPartPr/>
                <p14:nvPr/>
              </p14:nvContentPartPr>
              <p14:xfrm>
                <a:off x="3353230" y="6145096"/>
                <a:ext cx="61200" cy="98280"/>
              </p14:xfrm>
            </p:contentPart>
          </mc:Choice>
          <mc:Fallback xmlns="">
            <p:pic>
              <p:nvPicPr>
                <p:cNvPr id="416" name="Ink 415">
                  <a:extLst>
                    <a:ext uri="{FF2B5EF4-FFF2-40B4-BE49-F238E27FC236}">
                      <a16:creationId xmlns:a16="http://schemas.microsoft.com/office/drawing/2014/main" id="{CAB03308-4622-4FCA-A2A3-174CADFD6D55}"/>
                    </a:ext>
                  </a:extLst>
                </p:cNvPr>
                <p:cNvPicPr/>
                <p:nvPr/>
              </p:nvPicPr>
              <p:blipFill>
                <a:blip r:embed="rId564"/>
                <a:stretch>
                  <a:fillRect/>
                </a:stretch>
              </p:blipFill>
              <p:spPr>
                <a:xfrm>
                  <a:off x="3344590" y="6136096"/>
                  <a:ext cx="78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17" name="Ink 416">
                  <a:extLst>
                    <a:ext uri="{FF2B5EF4-FFF2-40B4-BE49-F238E27FC236}">
                      <a16:creationId xmlns:a16="http://schemas.microsoft.com/office/drawing/2014/main" id="{45EEF067-FF9E-459F-B324-88AF79E2F925}"/>
                    </a:ext>
                  </a:extLst>
                </p14:cNvPr>
                <p14:cNvContentPartPr/>
                <p14:nvPr/>
              </p14:nvContentPartPr>
              <p14:xfrm>
                <a:off x="3458350" y="6130696"/>
                <a:ext cx="78480" cy="111240"/>
              </p14:xfrm>
            </p:contentPart>
          </mc:Choice>
          <mc:Fallback xmlns="">
            <p:pic>
              <p:nvPicPr>
                <p:cNvPr id="417" name="Ink 416">
                  <a:extLst>
                    <a:ext uri="{FF2B5EF4-FFF2-40B4-BE49-F238E27FC236}">
                      <a16:creationId xmlns:a16="http://schemas.microsoft.com/office/drawing/2014/main" id="{45EEF067-FF9E-459F-B324-88AF79E2F925}"/>
                    </a:ext>
                  </a:extLst>
                </p:cNvPr>
                <p:cNvPicPr/>
                <p:nvPr/>
              </p:nvPicPr>
              <p:blipFill>
                <a:blip r:embed="rId566"/>
                <a:stretch>
                  <a:fillRect/>
                </a:stretch>
              </p:blipFill>
              <p:spPr>
                <a:xfrm>
                  <a:off x="3449710" y="6121696"/>
                  <a:ext cx="96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18" name="Ink 417">
                  <a:extLst>
                    <a:ext uri="{FF2B5EF4-FFF2-40B4-BE49-F238E27FC236}">
                      <a16:creationId xmlns:a16="http://schemas.microsoft.com/office/drawing/2014/main" id="{B0130AD8-F152-430B-8277-18AB881962F0}"/>
                    </a:ext>
                  </a:extLst>
                </p14:cNvPr>
                <p14:cNvContentPartPr/>
                <p14:nvPr/>
              </p14:nvContentPartPr>
              <p14:xfrm>
                <a:off x="3726190" y="6122416"/>
                <a:ext cx="121680" cy="103680"/>
              </p14:xfrm>
            </p:contentPart>
          </mc:Choice>
          <mc:Fallback xmlns="">
            <p:pic>
              <p:nvPicPr>
                <p:cNvPr id="418" name="Ink 417">
                  <a:extLst>
                    <a:ext uri="{FF2B5EF4-FFF2-40B4-BE49-F238E27FC236}">
                      <a16:creationId xmlns:a16="http://schemas.microsoft.com/office/drawing/2014/main" id="{B0130AD8-F152-430B-8277-18AB881962F0}"/>
                    </a:ext>
                  </a:extLst>
                </p:cNvPr>
                <p:cNvPicPr/>
                <p:nvPr/>
              </p:nvPicPr>
              <p:blipFill>
                <a:blip r:embed="rId568"/>
                <a:stretch>
                  <a:fillRect/>
                </a:stretch>
              </p:blipFill>
              <p:spPr>
                <a:xfrm>
                  <a:off x="3717550" y="6113416"/>
                  <a:ext cx="139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19" name="Ink 418">
                  <a:extLst>
                    <a:ext uri="{FF2B5EF4-FFF2-40B4-BE49-F238E27FC236}">
                      <a16:creationId xmlns:a16="http://schemas.microsoft.com/office/drawing/2014/main" id="{E40D6829-024D-49D1-A8B7-CFF2505FB78E}"/>
                    </a:ext>
                  </a:extLst>
                </p14:cNvPr>
                <p14:cNvContentPartPr/>
                <p14:nvPr/>
              </p14:nvContentPartPr>
              <p14:xfrm>
                <a:off x="3804310" y="6087136"/>
                <a:ext cx="169560" cy="284400"/>
              </p14:xfrm>
            </p:contentPart>
          </mc:Choice>
          <mc:Fallback xmlns="">
            <p:pic>
              <p:nvPicPr>
                <p:cNvPr id="419" name="Ink 418">
                  <a:extLst>
                    <a:ext uri="{FF2B5EF4-FFF2-40B4-BE49-F238E27FC236}">
                      <a16:creationId xmlns:a16="http://schemas.microsoft.com/office/drawing/2014/main" id="{E40D6829-024D-49D1-A8B7-CFF2505FB78E}"/>
                    </a:ext>
                  </a:extLst>
                </p:cNvPr>
                <p:cNvPicPr/>
                <p:nvPr/>
              </p:nvPicPr>
              <p:blipFill>
                <a:blip r:embed="rId570"/>
                <a:stretch>
                  <a:fillRect/>
                </a:stretch>
              </p:blipFill>
              <p:spPr>
                <a:xfrm>
                  <a:off x="3795670" y="6078496"/>
                  <a:ext cx="1872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20" name="Ink 419">
                  <a:extLst>
                    <a:ext uri="{FF2B5EF4-FFF2-40B4-BE49-F238E27FC236}">
                      <a16:creationId xmlns:a16="http://schemas.microsoft.com/office/drawing/2014/main" id="{75A40394-440B-49A2-8B10-119E77F505D1}"/>
                    </a:ext>
                  </a:extLst>
                </p14:cNvPr>
                <p14:cNvContentPartPr/>
                <p14:nvPr/>
              </p14:nvContentPartPr>
              <p14:xfrm>
                <a:off x="4114630" y="6137176"/>
                <a:ext cx="117720" cy="102600"/>
              </p14:xfrm>
            </p:contentPart>
          </mc:Choice>
          <mc:Fallback xmlns="">
            <p:pic>
              <p:nvPicPr>
                <p:cNvPr id="420" name="Ink 419">
                  <a:extLst>
                    <a:ext uri="{FF2B5EF4-FFF2-40B4-BE49-F238E27FC236}">
                      <a16:creationId xmlns:a16="http://schemas.microsoft.com/office/drawing/2014/main" id="{75A40394-440B-49A2-8B10-119E77F505D1}"/>
                    </a:ext>
                  </a:extLst>
                </p:cNvPr>
                <p:cNvPicPr/>
                <p:nvPr/>
              </p:nvPicPr>
              <p:blipFill>
                <a:blip r:embed="rId572"/>
                <a:stretch>
                  <a:fillRect/>
                </a:stretch>
              </p:blipFill>
              <p:spPr>
                <a:xfrm>
                  <a:off x="4105990" y="6128536"/>
                  <a:ext cx="135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30" name="Ink 429">
                  <a:extLst>
                    <a:ext uri="{FF2B5EF4-FFF2-40B4-BE49-F238E27FC236}">
                      <a16:creationId xmlns:a16="http://schemas.microsoft.com/office/drawing/2014/main" id="{AD46F79D-0FE9-4E74-AA99-35DB6C730B2C}"/>
                    </a:ext>
                  </a:extLst>
                </p14:cNvPr>
                <p14:cNvContentPartPr/>
                <p14:nvPr/>
              </p14:nvContentPartPr>
              <p14:xfrm>
                <a:off x="4397590" y="6084256"/>
                <a:ext cx="120960" cy="159840"/>
              </p14:xfrm>
            </p:contentPart>
          </mc:Choice>
          <mc:Fallback xmlns="">
            <p:pic>
              <p:nvPicPr>
                <p:cNvPr id="430" name="Ink 429">
                  <a:extLst>
                    <a:ext uri="{FF2B5EF4-FFF2-40B4-BE49-F238E27FC236}">
                      <a16:creationId xmlns:a16="http://schemas.microsoft.com/office/drawing/2014/main" id="{AD46F79D-0FE9-4E74-AA99-35DB6C730B2C}"/>
                    </a:ext>
                  </a:extLst>
                </p:cNvPr>
                <p:cNvPicPr/>
                <p:nvPr/>
              </p:nvPicPr>
              <p:blipFill>
                <a:blip r:embed="rId574"/>
                <a:stretch>
                  <a:fillRect/>
                </a:stretch>
              </p:blipFill>
              <p:spPr>
                <a:xfrm>
                  <a:off x="4388950" y="6075256"/>
                  <a:ext cx="138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31" name="Ink 430">
                  <a:extLst>
                    <a:ext uri="{FF2B5EF4-FFF2-40B4-BE49-F238E27FC236}">
                      <a16:creationId xmlns:a16="http://schemas.microsoft.com/office/drawing/2014/main" id="{41EFAF9E-9D9C-418B-9374-1924FF752439}"/>
                    </a:ext>
                  </a:extLst>
                </p14:cNvPr>
                <p14:cNvContentPartPr/>
                <p14:nvPr/>
              </p14:nvContentPartPr>
              <p14:xfrm>
                <a:off x="4380310" y="6064816"/>
                <a:ext cx="123480" cy="17280"/>
              </p14:xfrm>
            </p:contentPart>
          </mc:Choice>
          <mc:Fallback xmlns="">
            <p:pic>
              <p:nvPicPr>
                <p:cNvPr id="431" name="Ink 430">
                  <a:extLst>
                    <a:ext uri="{FF2B5EF4-FFF2-40B4-BE49-F238E27FC236}">
                      <a16:creationId xmlns:a16="http://schemas.microsoft.com/office/drawing/2014/main" id="{41EFAF9E-9D9C-418B-9374-1924FF752439}"/>
                    </a:ext>
                  </a:extLst>
                </p:cNvPr>
                <p:cNvPicPr/>
                <p:nvPr/>
              </p:nvPicPr>
              <p:blipFill>
                <a:blip r:embed="rId576"/>
                <a:stretch>
                  <a:fillRect/>
                </a:stretch>
              </p:blipFill>
              <p:spPr>
                <a:xfrm>
                  <a:off x="4371670" y="6056176"/>
                  <a:ext cx="141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32" name="Ink 431">
                  <a:extLst>
                    <a:ext uri="{FF2B5EF4-FFF2-40B4-BE49-F238E27FC236}">
                      <a16:creationId xmlns:a16="http://schemas.microsoft.com/office/drawing/2014/main" id="{B8208404-D9B9-4D5F-8CF6-71BBDEFB03F3}"/>
                    </a:ext>
                  </a:extLst>
                </p14:cNvPr>
                <p14:cNvContentPartPr/>
                <p14:nvPr/>
              </p14:nvContentPartPr>
              <p14:xfrm>
                <a:off x="4354390" y="6118816"/>
                <a:ext cx="186480" cy="20880"/>
              </p14:xfrm>
            </p:contentPart>
          </mc:Choice>
          <mc:Fallback xmlns="">
            <p:pic>
              <p:nvPicPr>
                <p:cNvPr id="432" name="Ink 431">
                  <a:extLst>
                    <a:ext uri="{FF2B5EF4-FFF2-40B4-BE49-F238E27FC236}">
                      <a16:creationId xmlns:a16="http://schemas.microsoft.com/office/drawing/2014/main" id="{B8208404-D9B9-4D5F-8CF6-71BBDEFB03F3}"/>
                    </a:ext>
                  </a:extLst>
                </p:cNvPr>
                <p:cNvPicPr/>
                <p:nvPr/>
              </p:nvPicPr>
              <p:blipFill>
                <a:blip r:embed="rId578"/>
                <a:stretch>
                  <a:fillRect/>
                </a:stretch>
              </p:blipFill>
              <p:spPr>
                <a:xfrm>
                  <a:off x="4345390" y="6109816"/>
                  <a:ext cx="204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33" name="Ink 432">
                  <a:extLst>
                    <a:ext uri="{FF2B5EF4-FFF2-40B4-BE49-F238E27FC236}">
                      <a16:creationId xmlns:a16="http://schemas.microsoft.com/office/drawing/2014/main" id="{AF4771FB-5298-42CC-B4D4-99B88B4C072E}"/>
                    </a:ext>
                  </a:extLst>
                </p14:cNvPr>
                <p14:cNvContentPartPr/>
                <p14:nvPr/>
              </p14:nvContentPartPr>
              <p14:xfrm>
                <a:off x="4551670" y="6109096"/>
                <a:ext cx="106560" cy="124200"/>
              </p14:xfrm>
            </p:contentPart>
          </mc:Choice>
          <mc:Fallback xmlns="">
            <p:pic>
              <p:nvPicPr>
                <p:cNvPr id="433" name="Ink 432">
                  <a:extLst>
                    <a:ext uri="{FF2B5EF4-FFF2-40B4-BE49-F238E27FC236}">
                      <a16:creationId xmlns:a16="http://schemas.microsoft.com/office/drawing/2014/main" id="{AF4771FB-5298-42CC-B4D4-99B88B4C072E}"/>
                    </a:ext>
                  </a:extLst>
                </p:cNvPr>
                <p:cNvPicPr/>
                <p:nvPr/>
              </p:nvPicPr>
              <p:blipFill>
                <a:blip r:embed="rId580"/>
                <a:stretch>
                  <a:fillRect/>
                </a:stretch>
              </p:blipFill>
              <p:spPr>
                <a:xfrm>
                  <a:off x="4543030" y="6100096"/>
                  <a:ext cx="124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34" name="Ink 433">
                  <a:extLst>
                    <a:ext uri="{FF2B5EF4-FFF2-40B4-BE49-F238E27FC236}">
                      <a16:creationId xmlns:a16="http://schemas.microsoft.com/office/drawing/2014/main" id="{E16CBD7C-F325-4AB8-8D89-3CBA0DAB2065}"/>
                    </a:ext>
                  </a:extLst>
                </p14:cNvPr>
                <p14:cNvContentPartPr/>
                <p14:nvPr/>
              </p14:nvContentPartPr>
              <p14:xfrm>
                <a:off x="4711150" y="6096496"/>
                <a:ext cx="223920" cy="128160"/>
              </p14:xfrm>
            </p:contentPart>
          </mc:Choice>
          <mc:Fallback xmlns="">
            <p:pic>
              <p:nvPicPr>
                <p:cNvPr id="434" name="Ink 433">
                  <a:extLst>
                    <a:ext uri="{FF2B5EF4-FFF2-40B4-BE49-F238E27FC236}">
                      <a16:creationId xmlns:a16="http://schemas.microsoft.com/office/drawing/2014/main" id="{E16CBD7C-F325-4AB8-8D89-3CBA0DAB2065}"/>
                    </a:ext>
                  </a:extLst>
                </p:cNvPr>
                <p:cNvPicPr/>
                <p:nvPr/>
              </p:nvPicPr>
              <p:blipFill>
                <a:blip r:embed="rId582"/>
                <a:stretch>
                  <a:fillRect/>
                </a:stretch>
              </p:blipFill>
              <p:spPr>
                <a:xfrm>
                  <a:off x="4702150" y="6087856"/>
                  <a:ext cx="241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35" name="Ink 434">
                  <a:extLst>
                    <a:ext uri="{FF2B5EF4-FFF2-40B4-BE49-F238E27FC236}">
                      <a16:creationId xmlns:a16="http://schemas.microsoft.com/office/drawing/2014/main" id="{49EB3C5B-4F48-48C8-B378-5F1AE840D28F}"/>
                    </a:ext>
                  </a:extLst>
                </p14:cNvPr>
                <p14:cNvContentPartPr/>
                <p14:nvPr/>
              </p14:nvContentPartPr>
              <p14:xfrm>
                <a:off x="4993390" y="6117016"/>
                <a:ext cx="20520" cy="273600"/>
              </p14:xfrm>
            </p:contentPart>
          </mc:Choice>
          <mc:Fallback xmlns="">
            <p:pic>
              <p:nvPicPr>
                <p:cNvPr id="435" name="Ink 434">
                  <a:extLst>
                    <a:ext uri="{FF2B5EF4-FFF2-40B4-BE49-F238E27FC236}">
                      <a16:creationId xmlns:a16="http://schemas.microsoft.com/office/drawing/2014/main" id="{49EB3C5B-4F48-48C8-B378-5F1AE840D28F}"/>
                    </a:ext>
                  </a:extLst>
                </p:cNvPr>
                <p:cNvPicPr/>
                <p:nvPr/>
              </p:nvPicPr>
              <p:blipFill>
                <a:blip r:embed="rId584"/>
                <a:stretch>
                  <a:fillRect/>
                </a:stretch>
              </p:blipFill>
              <p:spPr>
                <a:xfrm>
                  <a:off x="4984390" y="6108016"/>
                  <a:ext cx="381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36" name="Ink 435">
                  <a:extLst>
                    <a:ext uri="{FF2B5EF4-FFF2-40B4-BE49-F238E27FC236}">
                      <a16:creationId xmlns:a16="http://schemas.microsoft.com/office/drawing/2014/main" id="{14CA03D3-E01B-4DA9-A772-8F1FDD4EB769}"/>
                    </a:ext>
                  </a:extLst>
                </p14:cNvPr>
                <p14:cNvContentPartPr/>
                <p14:nvPr/>
              </p14:nvContentPartPr>
              <p14:xfrm>
                <a:off x="4995910" y="6135016"/>
                <a:ext cx="72000" cy="100800"/>
              </p14:xfrm>
            </p:contentPart>
          </mc:Choice>
          <mc:Fallback xmlns="">
            <p:pic>
              <p:nvPicPr>
                <p:cNvPr id="436" name="Ink 435">
                  <a:extLst>
                    <a:ext uri="{FF2B5EF4-FFF2-40B4-BE49-F238E27FC236}">
                      <a16:creationId xmlns:a16="http://schemas.microsoft.com/office/drawing/2014/main" id="{14CA03D3-E01B-4DA9-A772-8F1FDD4EB769}"/>
                    </a:ext>
                  </a:extLst>
                </p:cNvPr>
                <p:cNvPicPr/>
                <p:nvPr/>
              </p:nvPicPr>
              <p:blipFill>
                <a:blip r:embed="rId586"/>
                <a:stretch>
                  <a:fillRect/>
                </a:stretch>
              </p:blipFill>
              <p:spPr>
                <a:xfrm>
                  <a:off x="4987270" y="6126376"/>
                  <a:ext cx="89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37" name="Ink 436">
                  <a:extLst>
                    <a:ext uri="{FF2B5EF4-FFF2-40B4-BE49-F238E27FC236}">
                      <a16:creationId xmlns:a16="http://schemas.microsoft.com/office/drawing/2014/main" id="{C2A48BB1-8DD3-43C0-B399-372E825323AF}"/>
                    </a:ext>
                  </a:extLst>
                </p14:cNvPr>
                <p14:cNvContentPartPr/>
                <p14:nvPr/>
              </p14:nvContentPartPr>
              <p14:xfrm>
                <a:off x="5087350" y="6108376"/>
                <a:ext cx="253080" cy="137160"/>
              </p14:xfrm>
            </p:contentPart>
          </mc:Choice>
          <mc:Fallback xmlns="">
            <p:pic>
              <p:nvPicPr>
                <p:cNvPr id="437" name="Ink 436">
                  <a:extLst>
                    <a:ext uri="{FF2B5EF4-FFF2-40B4-BE49-F238E27FC236}">
                      <a16:creationId xmlns:a16="http://schemas.microsoft.com/office/drawing/2014/main" id="{C2A48BB1-8DD3-43C0-B399-372E825323AF}"/>
                    </a:ext>
                  </a:extLst>
                </p:cNvPr>
                <p:cNvPicPr/>
                <p:nvPr/>
              </p:nvPicPr>
              <p:blipFill>
                <a:blip r:embed="rId588"/>
                <a:stretch>
                  <a:fillRect/>
                </a:stretch>
              </p:blipFill>
              <p:spPr>
                <a:xfrm>
                  <a:off x="5078350" y="6099376"/>
                  <a:ext cx="270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38" name="Ink 437">
                  <a:extLst>
                    <a:ext uri="{FF2B5EF4-FFF2-40B4-BE49-F238E27FC236}">
                      <a16:creationId xmlns:a16="http://schemas.microsoft.com/office/drawing/2014/main" id="{3BC2214A-D845-4D1A-9275-DC2B19372EF5}"/>
                    </a:ext>
                  </a:extLst>
                </p14:cNvPr>
                <p14:cNvContentPartPr/>
                <p14:nvPr/>
              </p14:nvContentPartPr>
              <p14:xfrm>
                <a:off x="5367070" y="6129256"/>
                <a:ext cx="129240" cy="93960"/>
              </p14:xfrm>
            </p:contentPart>
          </mc:Choice>
          <mc:Fallback xmlns="">
            <p:pic>
              <p:nvPicPr>
                <p:cNvPr id="438" name="Ink 437">
                  <a:extLst>
                    <a:ext uri="{FF2B5EF4-FFF2-40B4-BE49-F238E27FC236}">
                      <a16:creationId xmlns:a16="http://schemas.microsoft.com/office/drawing/2014/main" id="{3BC2214A-D845-4D1A-9275-DC2B19372EF5}"/>
                    </a:ext>
                  </a:extLst>
                </p:cNvPr>
                <p:cNvPicPr/>
                <p:nvPr/>
              </p:nvPicPr>
              <p:blipFill>
                <a:blip r:embed="rId590"/>
                <a:stretch>
                  <a:fillRect/>
                </a:stretch>
              </p:blipFill>
              <p:spPr>
                <a:xfrm>
                  <a:off x="5358070" y="6120616"/>
                  <a:ext cx="146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39" name="Ink 438">
                  <a:extLst>
                    <a:ext uri="{FF2B5EF4-FFF2-40B4-BE49-F238E27FC236}">
                      <a16:creationId xmlns:a16="http://schemas.microsoft.com/office/drawing/2014/main" id="{08185416-B874-4A9B-91AF-F672FDA526D2}"/>
                    </a:ext>
                  </a:extLst>
                </p14:cNvPr>
                <p14:cNvContentPartPr/>
                <p14:nvPr/>
              </p14:nvContentPartPr>
              <p14:xfrm>
                <a:off x="5642110" y="6057616"/>
                <a:ext cx="109440" cy="281160"/>
              </p14:xfrm>
            </p:contentPart>
          </mc:Choice>
          <mc:Fallback xmlns="">
            <p:pic>
              <p:nvPicPr>
                <p:cNvPr id="439" name="Ink 438">
                  <a:extLst>
                    <a:ext uri="{FF2B5EF4-FFF2-40B4-BE49-F238E27FC236}">
                      <a16:creationId xmlns:a16="http://schemas.microsoft.com/office/drawing/2014/main" id="{08185416-B874-4A9B-91AF-F672FDA526D2}"/>
                    </a:ext>
                  </a:extLst>
                </p:cNvPr>
                <p:cNvPicPr/>
                <p:nvPr/>
              </p:nvPicPr>
              <p:blipFill>
                <a:blip r:embed="rId592"/>
                <a:stretch>
                  <a:fillRect/>
                </a:stretch>
              </p:blipFill>
              <p:spPr>
                <a:xfrm>
                  <a:off x="5633110" y="6048976"/>
                  <a:ext cx="12708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40" name="Ink 439">
                  <a:extLst>
                    <a:ext uri="{FF2B5EF4-FFF2-40B4-BE49-F238E27FC236}">
                      <a16:creationId xmlns:a16="http://schemas.microsoft.com/office/drawing/2014/main" id="{D3A17A24-DF52-40CC-85EB-FDECA620ABF0}"/>
                    </a:ext>
                  </a:extLst>
                </p14:cNvPr>
                <p14:cNvContentPartPr/>
                <p14:nvPr/>
              </p14:nvContentPartPr>
              <p14:xfrm>
                <a:off x="5547430" y="6112696"/>
                <a:ext cx="267120" cy="131040"/>
              </p14:xfrm>
            </p:contentPart>
          </mc:Choice>
          <mc:Fallback xmlns="">
            <p:pic>
              <p:nvPicPr>
                <p:cNvPr id="440" name="Ink 439">
                  <a:extLst>
                    <a:ext uri="{FF2B5EF4-FFF2-40B4-BE49-F238E27FC236}">
                      <a16:creationId xmlns:a16="http://schemas.microsoft.com/office/drawing/2014/main" id="{D3A17A24-DF52-40CC-85EB-FDECA620ABF0}"/>
                    </a:ext>
                  </a:extLst>
                </p:cNvPr>
                <p:cNvPicPr/>
                <p:nvPr/>
              </p:nvPicPr>
              <p:blipFill>
                <a:blip r:embed="rId594"/>
                <a:stretch>
                  <a:fillRect/>
                </a:stretch>
              </p:blipFill>
              <p:spPr>
                <a:xfrm>
                  <a:off x="5538790" y="6103696"/>
                  <a:ext cx="284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41" name="Ink 440">
                  <a:extLst>
                    <a:ext uri="{FF2B5EF4-FFF2-40B4-BE49-F238E27FC236}">
                      <a16:creationId xmlns:a16="http://schemas.microsoft.com/office/drawing/2014/main" id="{3A9DAF89-66B3-47CA-8CF3-DF2ED1EC8A8D}"/>
                    </a:ext>
                  </a:extLst>
                </p14:cNvPr>
                <p14:cNvContentPartPr/>
                <p14:nvPr/>
              </p14:nvContentPartPr>
              <p14:xfrm>
                <a:off x="5871430" y="6129616"/>
                <a:ext cx="213840" cy="130320"/>
              </p14:xfrm>
            </p:contentPart>
          </mc:Choice>
          <mc:Fallback xmlns="">
            <p:pic>
              <p:nvPicPr>
                <p:cNvPr id="441" name="Ink 440">
                  <a:extLst>
                    <a:ext uri="{FF2B5EF4-FFF2-40B4-BE49-F238E27FC236}">
                      <a16:creationId xmlns:a16="http://schemas.microsoft.com/office/drawing/2014/main" id="{3A9DAF89-66B3-47CA-8CF3-DF2ED1EC8A8D}"/>
                    </a:ext>
                  </a:extLst>
                </p:cNvPr>
                <p:cNvPicPr/>
                <p:nvPr/>
              </p:nvPicPr>
              <p:blipFill>
                <a:blip r:embed="rId596"/>
                <a:stretch>
                  <a:fillRect/>
                </a:stretch>
              </p:blipFill>
              <p:spPr>
                <a:xfrm>
                  <a:off x="5862430" y="6120976"/>
                  <a:ext cx="231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42" name="Ink 441">
                  <a:extLst>
                    <a:ext uri="{FF2B5EF4-FFF2-40B4-BE49-F238E27FC236}">
                      <a16:creationId xmlns:a16="http://schemas.microsoft.com/office/drawing/2014/main" id="{E57A76C2-1A9A-410C-8544-889251713CD6}"/>
                    </a:ext>
                  </a:extLst>
                </p14:cNvPr>
                <p14:cNvContentPartPr/>
                <p14:nvPr/>
              </p14:nvContentPartPr>
              <p14:xfrm>
                <a:off x="6112270" y="6112336"/>
                <a:ext cx="99360" cy="131760"/>
              </p14:xfrm>
            </p:contentPart>
          </mc:Choice>
          <mc:Fallback xmlns="">
            <p:pic>
              <p:nvPicPr>
                <p:cNvPr id="442" name="Ink 441">
                  <a:extLst>
                    <a:ext uri="{FF2B5EF4-FFF2-40B4-BE49-F238E27FC236}">
                      <a16:creationId xmlns:a16="http://schemas.microsoft.com/office/drawing/2014/main" id="{E57A76C2-1A9A-410C-8544-889251713CD6}"/>
                    </a:ext>
                  </a:extLst>
                </p:cNvPr>
                <p:cNvPicPr/>
                <p:nvPr/>
              </p:nvPicPr>
              <p:blipFill>
                <a:blip r:embed="rId598"/>
                <a:stretch>
                  <a:fillRect/>
                </a:stretch>
              </p:blipFill>
              <p:spPr>
                <a:xfrm>
                  <a:off x="6103630" y="6103696"/>
                  <a:ext cx="117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44" name="Ink 443">
                  <a:extLst>
                    <a:ext uri="{FF2B5EF4-FFF2-40B4-BE49-F238E27FC236}">
                      <a16:creationId xmlns:a16="http://schemas.microsoft.com/office/drawing/2014/main" id="{3A74D4CF-6278-4CB4-97E6-7F7516A52350}"/>
                    </a:ext>
                  </a:extLst>
                </p14:cNvPr>
                <p14:cNvContentPartPr/>
                <p14:nvPr/>
              </p14:nvContentPartPr>
              <p14:xfrm>
                <a:off x="6316030" y="6090376"/>
                <a:ext cx="51840" cy="63720"/>
              </p14:xfrm>
            </p:contentPart>
          </mc:Choice>
          <mc:Fallback xmlns="">
            <p:pic>
              <p:nvPicPr>
                <p:cNvPr id="444" name="Ink 443">
                  <a:extLst>
                    <a:ext uri="{FF2B5EF4-FFF2-40B4-BE49-F238E27FC236}">
                      <a16:creationId xmlns:a16="http://schemas.microsoft.com/office/drawing/2014/main" id="{3A74D4CF-6278-4CB4-97E6-7F7516A52350}"/>
                    </a:ext>
                  </a:extLst>
                </p:cNvPr>
                <p:cNvPicPr/>
                <p:nvPr/>
              </p:nvPicPr>
              <p:blipFill>
                <a:blip r:embed="rId600"/>
                <a:stretch>
                  <a:fillRect/>
                </a:stretch>
              </p:blipFill>
              <p:spPr>
                <a:xfrm>
                  <a:off x="6307390" y="6081736"/>
                  <a:ext cx="69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45" name="Ink 444">
                  <a:extLst>
                    <a:ext uri="{FF2B5EF4-FFF2-40B4-BE49-F238E27FC236}">
                      <a16:creationId xmlns:a16="http://schemas.microsoft.com/office/drawing/2014/main" id="{BD5BA124-21F0-4118-B425-31EFEDF8C7C3}"/>
                    </a:ext>
                  </a:extLst>
                </p14:cNvPr>
                <p14:cNvContentPartPr/>
                <p14:nvPr/>
              </p14:nvContentPartPr>
              <p14:xfrm>
                <a:off x="6318550" y="6234376"/>
                <a:ext cx="4680" cy="9360"/>
              </p14:xfrm>
            </p:contentPart>
          </mc:Choice>
          <mc:Fallback xmlns="">
            <p:pic>
              <p:nvPicPr>
                <p:cNvPr id="445" name="Ink 444">
                  <a:extLst>
                    <a:ext uri="{FF2B5EF4-FFF2-40B4-BE49-F238E27FC236}">
                      <a16:creationId xmlns:a16="http://schemas.microsoft.com/office/drawing/2014/main" id="{BD5BA124-21F0-4118-B425-31EFEDF8C7C3}"/>
                    </a:ext>
                  </a:extLst>
                </p:cNvPr>
                <p:cNvPicPr/>
                <p:nvPr/>
              </p:nvPicPr>
              <p:blipFill>
                <a:blip r:embed="rId602"/>
                <a:stretch>
                  <a:fillRect/>
                </a:stretch>
              </p:blipFill>
              <p:spPr>
                <a:xfrm>
                  <a:off x="6309910" y="6225736"/>
                  <a:ext cx="22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46" name="Ink 445">
                  <a:extLst>
                    <a:ext uri="{FF2B5EF4-FFF2-40B4-BE49-F238E27FC236}">
                      <a16:creationId xmlns:a16="http://schemas.microsoft.com/office/drawing/2014/main" id="{35CB6686-C5BC-436F-860E-972BDD3580CB}"/>
                    </a:ext>
                  </a:extLst>
                </p14:cNvPr>
                <p14:cNvContentPartPr/>
                <p14:nvPr/>
              </p14:nvContentPartPr>
              <p14:xfrm>
                <a:off x="6567670" y="6061936"/>
                <a:ext cx="118440" cy="198360"/>
              </p14:xfrm>
            </p:contentPart>
          </mc:Choice>
          <mc:Fallback xmlns="">
            <p:pic>
              <p:nvPicPr>
                <p:cNvPr id="446" name="Ink 445">
                  <a:extLst>
                    <a:ext uri="{FF2B5EF4-FFF2-40B4-BE49-F238E27FC236}">
                      <a16:creationId xmlns:a16="http://schemas.microsoft.com/office/drawing/2014/main" id="{35CB6686-C5BC-436F-860E-972BDD3580CB}"/>
                    </a:ext>
                  </a:extLst>
                </p:cNvPr>
                <p:cNvPicPr/>
                <p:nvPr/>
              </p:nvPicPr>
              <p:blipFill>
                <a:blip r:embed="rId604"/>
                <a:stretch>
                  <a:fillRect/>
                </a:stretch>
              </p:blipFill>
              <p:spPr>
                <a:xfrm>
                  <a:off x="6558670" y="6052936"/>
                  <a:ext cx="136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47" name="Ink 446">
                  <a:extLst>
                    <a:ext uri="{FF2B5EF4-FFF2-40B4-BE49-F238E27FC236}">
                      <a16:creationId xmlns:a16="http://schemas.microsoft.com/office/drawing/2014/main" id="{205FC27E-FEB7-45A1-A06A-3020BCBE372F}"/>
                    </a:ext>
                  </a:extLst>
                </p14:cNvPr>
                <p14:cNvContentPartPr/>
                <p14:nvPr/>
              </p14:nvContentPartPr>
              <p14:xfrm>
                <a:off x="6530950" y="6124936"/>
                <a:ext cx="332280" cy="147240"/>
              </p14:xfrm>
            </p:contentPart>
          </mc:Choice>
          <mc:Fallback xmlns="">
            <p:pic>
              <p:nvPicPr>
                <p:cNvPr id="447" name="Ink 446">
                  <a:extLst>
                    <a:ext uri="{FF2B5EF4-FFF2-40B4-BE49-F238E27FC236}">
                      <a16:creationId xmlns:a16="http://schemas.microsoft.com/office/drawing/2014/main" id="{205FC27E-FEB7-45A1-A06A-3020BCBE372F}"/>
                    </a:ext>
                  </a:extLst>
                </p:cNvPr>
                <p:cNvPicPr/>
                <p:nvPr/>
              </p:nvPicPr>
              <p:blipFill>
                <a:blip r:embed="rId606"/>
                <a:stretch>
                  <a:fillRect/>
                </a:stretch>
              </p:blipFill>
              <p:spPr>
                <a:xfrm>
                  <a:off x="6522310" y="6115936"/>
                  <a:ext cx="349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48" name="Ink 447">
                  <a:extLst>
                    <a:ext uri="{FF2B5EF4-FFF2-40B4-BE49-F238E27FC236}">
                      <a16:creationId xmlns:a16="http://schemas.microsoft.com/office/drawing/2014/main" id="{45CA2F12-706B-4C53-92EA-1DFC84F35140}"/>
                    </a:ext>
                  </a:extLst>
                </p14:cNvPr>
                <p14:cNvContentPartPr/>
                <p14:nvPr/>
              </p14:nvContentPartPr>
              <p14:xfrm>
                <a:off x="6998590" y="6150136"/>
                <a:ext cx="14040" cy="99000"/>
              </p14:xfrm>
            </p:contentPart>
          </mc:Choice>
          <mc:Fallback xmlns="">
            <p:pic>
              <p:nvPicPr>
                <p:cNvPr id="448" name="Ink 447">
                  <a:extLst>
                    <a:ext uri="{FF2B5EF4-FFF2-40B4-BE49-F238E27FC236}">
                      <a16:creationId xmlns:a16="http://schemas.microsoft.com/office/drawing/2014/main" id="{45CA2F12-706B-4C53-92EA-1DFC84F35140}"/>
                    </a:ext>
                  </a:extLst>
                </p:cNvPr>
                <p:cNvPicPr/>
                <p:nvPr/>
              </p:nvPicPr>
              <p:blipFill>
                <a:blip r:embed="rId608"/>
                <a:stretch>
                  <a:fillRect/>
                </a:stretch>
              </p:blipFill>
              <p:spPr>
                <a:xfrm>
                  <a:off x="6989590" y="6141496"/>
                  <a:ext cx="31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49" name="Ink 448">
                  <a:extLst>
                    <a:ext uri="{FF2B5EF4-FFF2-40B4-BE49-F238E27FC236}">
                      <a16:creationId xmlns:a16="http://schemas.microsoft.com/office/drawing/2014/main" id="{6FAD4C86-215B-4636-8DA8-C2072B0D7EF4}"/>
                    </a:ext>
                  </a:extLst>
                </p14:cNvPr>
                <p14:cNvContentPartPr/>
                <p14:nvPr/>
              </p14:nvContentPartPr>
              <p14:xfrm>
                <a:off x="7024150" y="6046816"/>
                <a:ext cx="2880" cy="1440"/>
              </p14:xfrm>
            </p:contentPart>
          </mc:Choice>
          <mc:Fallback xmlns="">
            <p:pic>
              <p:nvPicPr>
                <p:cNvPr id="449" name="Ink 448">
                  <a:extLst>
                    <a:ext uri="{FF2B5EF4-FFF2-40B4-BE49-F238E27FC236}">
                      <a16:creationId xmlns:a16="http://schemas.microsoft.com/office/drawing/2014/main" id="{6FAD4C86-215B-4636-8DA8-C2072B0D7EF4}"/>
                    </a:ext>
                  </a:extLst>
                </p:cNvPr>
                <p:cNvPicPr/>
                <p:nvPr/>
              </p:nvPicPr>
              <p:blipFill>
                <a:blip r:embed="rId31"/>
                <a:stretch>
                  <a:fillRect/>
                </a:stretch>
              </p:blipFill>
              <p:spPr>
                <a:xfrm>
                  <a:off x="7015510" y="6037816"/>
                  <a:ext cx="205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50" name="Ink 449">
                  <a:extLst>
                    <a:ext uri="{FF2B5EF4-FFF2-40B4-BE49-F238E27FC236}">
                      <a16:creationId xmlns:a16="http://schemas.microsoft.com/office/drawing/2014/main" id="{C635226B-EA22-49CA-8476-DCB2642829CD}"/>
                    </a:ext>
                  </a:extLst>
                </p14:cNvPr>
                <p14:cNvContentPartPr/>
                <p14:nvPr/>
              </p14:nvContentPartPr>
              <p14:xfrm>
                <a:off x="7049710" y="6031696"/>
                <a:ext cx="293400" cy="222840"/>
              </p14:xfrm>
            </p:contentPart>
          </mc:Choice>
          <mc:Fallback xmlns="">
            <p:pic>
              <p:nvPicPr>
                <p:cNvPr id="450" name="Ink 449">
                  <a:extLst>
                    <a:ext uri="{FF2B5EF4-FFF2-40B4-BE49-F238E27FC236}">
                      <a16:creationId xmlns:a16="http://schemas.microsoft.com/office/drawing/2014/main" id="{C635226B-EA22-49CA-8476-DCB2642829CD}"/>
                    </a:ext>
                  </a:extLst>
                </p:cNvPr>
                <p:cNvPicPr/>
                <p:nvPr/>
              </p:nvPicPr>
              <p:blipFill>
                <a:blip r:embed="rId611"/>
                <a:stretch>
                  <a:fillRect/>
                </a:stretch>
              </p:blipFill>
              <p:spPr>
                <a:xfrm>
                  <a:off x="7041070" y="6022696"/>
                  <a:ext cx="311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51" name="Ink 450">
                  <a:extLst>
                    <a:ext uri="{FF2B5EF4-FFF2-40B4-BE49-F238E27FC236}">
                      <a16:creationId xmlns:a16="http://schemas.microsoft.com/office/drawing/2014/main" id="{23235D42-063F-4A63-88A0-BE1C749E1AC0}"/>
                    </a:ext>
                  </a:extLst>
                </p14:cNvPr>
                <p14:cNvContentPartPr/>
                <p14:nvPr/>
              </p14:nvContentPartPr>
              <p14:xfrm>
                <a:off x="7205950" y="6130336"/>
                <a:ext cx="130680" cy="43920"/>
              </p14:xfrm>
            </p:contentPart>
          </mc:Choice>
          <mc:Fallback xmlns="">
            <p:pic>
              <p:nvPicPr>
                <p:cNvPr id="451" name="Ink 450">
                  <a:extLst>
                    <a:ext uri="{FF2B5EF4-FFF2-40B4-BE49-F238E27FC236}">
                      <a16:creationId xmlns:a16="http://schemas.microsoft.com/office/drawing/2014/main" id="{23235D42-063F-4A63-88A0-BE1C749E1AC0}"/>
                    </a:ext>
                  </a:extLst>
                </p:cNvPr>
                <p:cNvPicPr/>
                <p:nvPr/>
              </p:nvPicPr>
              <p:blipFill>
                <a:blip r:embed="rId613"/>
                <a:stretch>
                  <a:fillRect/>
                </a:stretch>
              </p:blipFill>
              <p:spPr>
                <a:xfrm>
                  <a:off x="7196950" y="6121336"/>
                  <a:ext cx="148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52" name="Ink 451">
                  <a:extLst>
                    <a:ext uri="{FF2B5EF4-FFF2-40B4-BE49-F238E27FC236}">
                      <a16:creationId xmlns:a16="http://schemas.microsoft.com/office/drawing/2014/main" id="{06CF2DBF-E419-469E-A76B-C39E1BF656B5}"/>
                    </a:ext>
                  </a:extLst>
                </p14:cNvPr>
                <p14:cNvContentPartPr/>
                <p14:nvPr/>
              </p14:nvContentPartPr>
              <p14:xfrm>
                <a:off x="7388110" y="6090016"/>
                <a:ext cx="175320" cy="142560"/>
              </p14:xfrm>
            </p:contentPart>
          </mc:Choice>
          <mc:Fallback xmlns="">
            <p:pic>
              <p:nvPicPr>
                <p:cNvPr id="452" name="Ink 451">
                  <a:extLst>
                    <a:ext uri="{FF2B5EF4-FFF2-40B4-BE49-F238E27FC236}">
                      <a16:creationId xmlns:a16="http://schemas.microsoft.com/office/drawing/2014/main" id="{06CF2DBF-E419-469E-A76B-C39E1BF656B5}"/>
                    </a:ext>
                  </a:extLst>
                </p:cNvPr>
                <p:cNvPicPr/>
                <p:nvPr/>
              </p:nvPicPr>
              <p:blipFill>
                <a:blip r:embed="rId615"/>
                <a:stretch>
                  <a:fillRect/>
                </a:stretch>
              </p:blipFill>
              <p:spPr>
                <a:xfrm>
                  <a:off x="7379470" y="6081016"/>
                  <a:ext cx="192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53" name="Ink 452">
                  <a:extLst>
                    <a:ext uri="{FF2B5EF4-FFF2-40B4-BE49-F238E27FC236}">
                      <a16:creationId xmlns:a16="http://schemas.microsoft.com/office/drawing/2014/main" id="{FB606022-3816-437A-82D5-C95F6A5D14F9}"/>
                    </a:ext>
                  </a:extLst>
                </p14:cNvPr>
                <p14:cNvContentPartPr/>
                <p14:nvPr/>
              </p14:nvContentPartPr>
              <p14:xfrm>
                <a:off x="7608070" y="5986696"/>
                <a:ext cx="428760" cy="248400"/>
              </p14:xfrm>
            </p:contentPart>
          </mc:Choice>
          <mc:Fallback xmlns="">
            <p:pic>
              <p:nvPicPr>
                <p:cNvPr id="453" name="Ink 452">
                  <a:extLst>
                    <a:ext uri="{FF2B5EF4-FFF2-40B4-BE49-F238E27FC236}">
                      <a16:creationId xmlns:a16="http://schemas.microsoft.com/office/drawing/2014/main" id="{FB606022-3816-437A-82D5-C95F6A5D14F9}"/>
                    </a:ext>
                  </a:extLst>
                </p:cNvPr>
                <p:cNvPicPr/>
                <p:nvPr/>
              </p:nvPicPr>
              <p:blipFill>
                <a:blip r:embed="rId617"/>
                <a:stretch>
                  <a:fillRect/>
                </a:stretch>
              </p:blipFill>
              <p:spPr>
                <a:xfrm>
                  <a:off x="7599430" y="5978056"/>
                  <a:ext cx="4464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54" name="Ink 453">
                  <a:extLst>
                    <a:ext uri="{FF2B5EF4-FFF2-40B4-BE49-F238E27FC236}">
                      <a16:creationId xmlns:a16="http://schemas.microsoft.com/office/drawing/2014/main" id="{B8B07439-78AD-45D2-B8F5-594A714E8A4E}"/>
                    </a:ext>
                  </a:extLst>
                </p14:cNvPr>
                <p14:cNvContentPartPr/>
                <p14:nvPr/>
              </p14:nvContentPartPr>
              <p14:xfrm>
                <a:off x="7922350" y="6078136"/>
                <a:ext cx="106200" cy="10800"/>
              </p14:xfrm>
            </p:contentPart>
          </mc:Choice>
          <mc:Fallback xmlns="">
            <p:pic>
              <p:nvPicPr>
                <p:cNvPr id="454" name="Ink 453">
                  <a:extLst>
                    <a:ext uri="{FF2B5EF4-FFF2-40B4-BE49-F238E27FC236}">
                      <a16:creationId xmlns:a16="http://schemas.microsoft.com/office/drawing/2014/main" id="{B8B07439-78AD-45D2-B8F5-594A714E8A4E}"/>
                    </a:ext>
                  </a:extLst>
                </p:cNvPr>
                <p:cNvPicPr/>
                <p:nvPr/>
              </p:nvPicPr>
              <p:blipFill>
                <a:blip r:embed="rId619"/>
                <a:stretch>
                  <a:fillRect/>
                </a:stretch>
              </p:blipFill>
              <p:spPr>
                <a:xfrm>
                  <a:off x="7913710" y="6069496"/>
                  <a:ext cx="123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55" name="Ink 454">
                  <a:extLst>
                    <a:ext uri="{FF2B5EF4-FFF2-40B4-BE49-F238E27FC236}">
                      <a16:creationId xmlns:a16="http://schemas.microsoft.com/office/drawing/2014/main" id="{47A01969-7477-4461-B32C-9C2BA420F548}"/>
                    </a:ext>
                  </a:extLst>
                </p14:cNvPr>
                <p14:cNvContentPartPr/>
                <p14:nvPr/>
              </p14:nvContentPartPr>
              <p14:xfrm>
                <a:off x="8081470" y="5957176"/>
                <a:ext cx="628560" cy="278640"/>
              </p14:xfrm>
            </p:contentPart>
          </mc:Choice>
          <mc:Fallback xmlns="">
            <p:pic>
              <p:nvPicPr>
                <p:cNvPr id="455" name="Ink 454">
                  <a:extLst>
                    <a:ext uri="{FF2B5EF4-FFF2-40B4-BE49-F238E27FC236}">
                      <a16:creationId xmlns:a16="http://schemas.microsoft.com/office/drawing/2014/main" id="{47A01969-7477-4461-B32C-9C2BA420F548}"/>
                    </a:ext>
                  </a:extLst>
                </p:cNvPr>
                <p:cNvPicPr/>
                <p:nvPr/>
              </p:nvPicPr>
              <p:blipFill>
                <a:blip r:embed="rId621"/>
                <a:stretch>
                  <a:fillRect/>
                </a:stretch>
              </p:blipFill>
              <p:spPr>
                <a:xfrm>
                  <a:off x="8072830" y="5948536"/>
                  <a:ext cx="6462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60" name="Ink 459">
                  <a:extLst>
                    <a:ext uri="{FF2B5EF4-FFF2-40B4-BE49-F238E27FC236}">
                      <a16:creationId xmlns:a16="http://schemas.microsoft.com/office/drawing/2014/main" id="{23E29397-A292-4F7A-ABBE-33AE4961ACEE}"/>
                    </a:ext>
                  </a:extLst>
                </p14:cNvPr>
                <p14:cNvContentPartPr/>
                <p14:nvPr/>
              </p14:nvContentPartPr>
              <p14:xfrm>
                <a:off x="3101590" y="6387736"/>
                <a:ext cx="474840" cy="201600"/>
              </p14:xfrm>
            </p:contentPart>
          </mc:Choice>
          <mc:Fallback xmlns="">
            <p:pic>
              <p:nvPicPr>
                <p:cNvPr id="460" name="Ink 459">
                  <a:extLst>
                    <a:ext uri="{FF2B5EF4-FFF2-40B4-BE49-F238E27FC236}">
                      <a16:creationId xmlns:a16="http://schemas.microsoft.com/office/drawing/2014/main" id="{23E29397-A292-4F7A-ABBE-33AE4961ACEE}"/>
                    </a:ext>
                  </a:extLst>
                </p:cNvPr>
                <p:cNvPicPr/>
                <p:nvPr/>
              </p:nvPicPr>
              <p:blipFill>
                <a:blip r:embed="rId623"/>
                <a:stretch>
                  <a:fillRect/>
                </a:stretch>
              </p:blipFill>
              <p:spPr>
                <a:xfrm>
                  <a:off x="3092950" y="6378736"/>
                  <a:ext cx="492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61" name="Ink 460">
                  <a:extLst>
                    <a:ext uri="{FF2B5EF4-FFF2-40B4-BE49-F238E27FC236}">
                      <a16:creationId xmlns:a16="http://schemas.microsoft.com/office/drawing/2014/main" id="{AAF41013-D145-4014-A7E1-309A7BD9048D}"/>
                    </a:ext>
                  </a:extLst>
                </p14:cNvPr>
                <p14:cNvContentPartPr/>
                <p14:nvPr/>
              </p14:nvContentPartPr>
              <p14:xfrm>
                <a:off x="3424510" y="6473056"/>
                <a:ext cx="106920" cy="19800"/>
              </p14:xfrm>
            </p:contentPart>
          </mc:Choice>
          <mc:Fallback xmlns="">
            <p:pic>
              <p:nvPicPr>
                <p:cNvPr id="461" name="Ink 460">
                  <a:extLst>
                    <a:ext uri="{FF2B5EF4-FFF2-40B4-BE49-F238E27FC236}">
                      <a16:creationId xmlns:a16="http://schemas.microsoft.com/office/drawing/2014/main" id="{AAF41013-D145-4014-A7E1-309A7BD9048D}"/>
                    </a:ext>
                  </a:extLst>
                </p:cNvPr>
                <p:cNvPicPr/>
                <p:nvPr/>
              </p:nvPicPr>
              <p:blipFill>
                <a:blip r:embed="rId625"/>
                <a:stretch>
                  <a:fillRect/>
                </a:stretch>
              </p:blipFill>
              <p:spPr>
                <a:xfrm>
                  <a:off x="3415870" y="6464416"/>
                  <a:ext cx="1245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62" name="Ink 461">
                  <a:extLst>
                    <a:ext uri="{FF2B5EF4-FFF2-40B4-BE49-F238E27FC236}">
                      <a16:creationId xmlns:a16="http://schemas.microsoft.com/office/drawing/2014/main" id="{8E413CCD-650A-417C-A3EB-F6FE7EADA502}"/>
                    </a:ext>
                  </a:extLst>
                </p14:cNvPr>
                <p14:cNvContentPartPr/>
                <p14:nvPr/>
              </p14:nvContentPartPr>
              <p14:xfrm>
                <a:off x="3636550" y="6347776"/>
                <a:ext cx="568080" cy="257400"/>
              </p14:xfrm>
            </p:contentPart>
          </mc:Choice>
          <mc:Fallback xmlns="">
            <p:pic>
              <p:nvPicPr>
                <p:cNvPr id="462" name="Ink 461">
                  <a:extLst>
                    <a:ext uri="{FF2B5EF4-FFF2-40B4-BE49-F238E27FC236}">
                      <a16:creationId xmlns:a16="http://schemas.microsoft.com/office/drawing/2014/main" id="{8E413CCD-650A-417C-A3EB-F6FE7EADA502}"/>
                    </a:ext>
                  </a:extLst>
                </p:cNvPr>
                <p:cNvPicPr/>
                <p:nvPr/>
              </p:nvPicPr>
              <p:blipFill>
                <a:blip r:embed="rId627"/>
                <a:stretch>
                  <a:fillRect/>
                </a:stretch>
              </p:blipFill>
              <p:spPr>
                <a:xfrm>
                  <a:off x="3627550" y="6339136"/>
                  <a:ext cx="5857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63" name="Ink 462">
                  <a:extLst>
                    <a:ext uri="{FF2B5EF4-FFF2-40B4-BE49-F238E27FC236}">
                      <a16:creationId xmlns:a16="http://schemas.microsoft.com/office/drawing/2014/main" id="{C7E4B91A-DE7E-4D95-AB82-029733761C06}"/>
                    </a:ext>
                  </a:extLst>
                </p14:cNvPr>
                <p14:cNvContentPartPr/>
                <p14:nvPr/>
              </p14:nvContentPartPr>
              <p14:xfrm>
                <a:off x="4303630" y="6383416"/>
                <a:ext cx="42480" cy="91800"/>
              </p14:xfrm>
            </p:contentPart>
          </mc:Choice>
          <mc:Fallback xmlns="">
            <p:pic>
              <p:nvPicPr>
                <p:cNvPr id="463" name="Ink 462">
                  <a:extLst>
                    <a:ext uri="{FF2B5EF4-FFF2-40B4-BE49-F238E27FC236}">
                      <a16:creationId xmlns:a16="http://schemas.microsoft.com/office/drawing/2014/main" id="{C7E4B91A-DE7E-4D95-AB82-029733761C06}"/>
                    </a:ext>
                  </a:extLst>
                </p:cNvPr>
                <p:cNvPicPr/>
                <p:nvPr/>
              </p:nvPicPr>
              <p:blipFill>
                <a:blip r:embed="rId629"/>
                <a:stretch>
                  <a:fillRect/>
                </a:stretch>
              </p:blipFill>
              <p:spPr>
                <a:xfrm>
                  <a:off x="4294630" y="6374776"/>
                  <a:ext cx="60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64" name="Ink 463">
                  <a:extLst>
                    <a:ext uri="{FF2B5EF4-FFF2-40B4-BE49-F238E27FC236}">
                      <a16:creationId xmlns:a16="http://schemas.microsoft.com/office/drawing/2014/main" id="{4BA19C17-F0F7-47CB-996E-5FA5F71A84F9}"/>
                    </a:ext>
                  </a:extLst>
                </p14:cNvPr>
                <p14:cNvContentPartPr/>
                <p14:nvPr/>
              </p14:nvContentPartPr>
              <p14:xfrm>
                <a:off x="4294270" y="6571336"/>
                <a:ext cx="360" cy="360"/>
              </p14:xfrm>
            </p:contentPart>
          </mc:Choice>
          <mc:Fallback xmlns="">
            <p:pic>
              <p:nvPicPr>
                <p:cNvPr id="464" name="Ink 463">
                  <a:extLst>
                    <a:ext uri="{FF2B5EF4-FFF2-40B4-BE49-F238E27FC236}">
                      <a16:creationId xmlns:a16="http://schemas.microsoft.com/office/drawing/2014/main" id="{4BA19C17-F0F7-47CB-996E-5FA5F71A84F9}"/>
                    </a:ext>
                  </a:extLst>
                </p:cNvPr>
                <p:cNvPicPr/>
                <p:nvPr/>
              </p:nvPicPr>
              <p:blipFill>
                <a:blip r:embed="rId31"/>
                <a:stretch>
                  <a:fillRect/>
                </a:stretch>
              </p:blipFill>
              <p:spPr>
                <a:xfrm>
                  <a:off x="4285630" y="6562336"/>
                  <a:ext cx="18000" cy="18000"/>
                </a:xfrm>
                <a:prstGeom prst="rect">
                  <a:avLst/>
                </a:prstGeom>
              </p:spPr>
            </p:pic>
          </mc:Fallback>
        </mc:AlternateContent>
      </p:grpSp>
    </p:spTree>
    <p:extLst>
      <p:ext uri="{BB962C8B-B14F-4D97-AF65-F5344CB8AC3E}">
        <p14:creationId xmlns:p14="http://schemas.microsoft.com/office/powerpoint/2010/main" val="310283844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2470</Words>
  <Application>Microsoft Office PowerPoint</Application>
  <PresentationFormat>Widescreen</PresentationFormat>
  <Paragraphs>119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Symbol</vt:lpstr>
      <vt:lpstr>The Hand Extrablack</vt:lpstr>
      <vt:lpstr>Office Theme</vt:lpstr>
      <vt:lpstr>Recap: Did Eisenhower contribute to McCarthy’s downfall?</vt:lpstr>
      <vt:lpstr>PowerPoint Presentation</vt:lpstr>
      <vt:lpstr>PowerPoint Presentation</vt:lpstr>
      <vt:lpstr>PowerPoint Presentation</vt:lpstr>
      <vt:lpstr>How far did Eisenhower’s New Look policy mark a shift in foreign policy?</vt:lpstr>
      <vt:lpstr>What were the main features of foreign policy under the Truman administration?</vt:lpstr>
      <vt:lpstr>PowerPoint Presentation</vt:lpstr>
      <vt:lpstr>Read the following source. What evidence is there of continuation from Truman’s approach to foreign policy? Is there evidence of change?</vt:lpstr>
      <vt:lpstr>PowerPoint Presentation</vt:lpstr>
      <vt:lpstr>PowerPoint Presentation</vt:lpstr>
      <vt:lpstr>PowerPoint Presentation</vt:lpstr>
      <vt:lpstr>PowerPoint Presentation</vt:lpstr>
      <vt:lpstr>The Korean War</vt:lpstr>
      <vt:lpstr>National Defence Education Act</vt:lpstr>
      <vt:lpstr>Cathay Pacific Douglas DC-4 shootdown</vt:lpstr>
      <vt:lpstr>PowerPoint Presentation</vt:lpstr>
      <vt:lpstr>“New Look”</vt:lpstr>
      <vt:lpstr>“Massive Retaliation”</vt:lpstr>
      <vt:lpstr>Task: Looking at sources A and extract B, write a list of any contradictions you find between the theory and practice of US foreign policy. </vt:lpstr>
      <vt:lpstr>Peaceful co-existence?</vt:lpstr>
      <vt:lpstr>“Atoms for Peace”</vt:lpstr>
      <vt:lpstr>SEATO (8 September 1954)</vt:lpstr>
      <vt:lpstr>The Baghdad Pact (24 February 1955)</vt:lpstr>
      <vt:lpstr>Re-arming west Germany</vt:lpstr>
      <vt:lpstr>Did Eisenhower’s New Look policy mark a shift in foreign policy??</vt:lpstr>
      <vt:lpstr>Task</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 Did Eisenhower contribute to McCarthy’s downfall?</dc:title>
  <dc:creator>Anastasia Galvin</dc:creator>
  <cp:lastModifiedBy>Anastasia Galvin</cp:lastModifiedBy>
  <cp:revision>1</cp:revision>
  <dcterms:created xsi:type="dcterms:W3CDTF">2021-01-14T21:28:22Z</dcterms:created>
  <dcterms:modified xsi:type="dcterms:W3CDTF">2021-01-14T22:44:13Z</dcterms:modified>
</cp:coreProperties>
</file>