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5" r:id="rId2"/>
    <p:sldId id="277" r:id="rId3"/>
    <p:sldId id="278" r:id="rId4"/>
    <p:sldId id="256" r:id="rId5"/>
    <p:sldId id="279" r:id="rId6"/>
    <p:sldId id="257" r:id="rId7"/>
    <p:sldId id="258" r:id="rId8"/>
    <p:sldId id="259" r:id="rId9"/>
    <p:sldId id="274" r:id="rId10"/>
    <p:sldId id="261" r:id="rId11"/>
    <p:sldId id="262" r:id="rId12"/>
    <p:sldId id="26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80" r:id="rId23"/>
  </p:sldIdLst>
  <p:sldSz cx="12192000" cy="6858000"/>
  <p:notesSz cx="67310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7F7973-7719-4047-8FED-374FA957BB4D}">
          <p14:sldIdLst>
            <p14:sldId id="275"/>
            <p14:sldId id="277"/>
            <p14:sldId id="278"/>
            <p14:sldId id="256"/>
            <p14:sldId id="279"/>
            <p14:sldId id="257"/>
            <p14:sldId id="258"/>
            <p14:sldId id="259"/>
            <p14:sldId id="274"/>
            <p14:sldId id="261"/>
            <p14:sldId id="262"/>
            <p14:sldId id="260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80"/>
          </p14:sldIdLst>
        </p14:section>
        <p14:section name="Untitled Section" id="{A76E2A1A-0DE0-4114-B9E4-89FCE78487E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2676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1D1BA-2A46-49E6-A12A-49B6614BE1E7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2815"/>
            <a:ext cx="538480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2676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8007E-CC15-4D90-9260-F2D10062CF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3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3F9FFC-B99F-47EB-A69D-C87C3F84F4D1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8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52418C-1F97-4D78-83AF-E51C13103012}" type="slidenum">
              <a:rPr lang="en-GB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2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68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10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8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84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0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16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5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8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2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3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BD569-8A3B-437A-8D7E-65513AF0986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73785-F9E8-4336-98E8-B286DF6C8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2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76" y="7600"/>
            <a:ext cx="10515600" cy="1325563"/>
          </a:xfrm>
        </p:spPr>
        <p:txBody>
          <a:bodyPr/>
          <a:lstStyle/>
          <a:p>
            <a:r>
              <a:rPr lang="en-GB" b="1" dirty="0" smtClean="0"/>
              <a:t>Deadlines for half this term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863204"/>
              </p:ext>
            </p:extLst>
          </p:nvPr>
        </p:nvGraphicFramePr>
        <p:xfrm>
          <a:off x="3422754" y="1333163"/>
          <a:ext cx="8769246" cy="5559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9246"/>
              </a:tblGrid>
              <a:tr h="15140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en-GB" sz="1600" dirty="0" smtClean="0">
                          <a:effectLst/>
                        </a:rPr>
                        <a:t>By Fri 19</a:t>
                      </a:r>
                      <a:r>
                        <a:rPr lang="en-GB" sz="1600" baseline="30000" dirty="0" smtClean="0">
                          <a:effectLst/>
                        </a:rPr>
                        <a:t>th</a:t>
                      </a:r>
                      <a:r>
                        <a:rPr lang="en-GB" sz="1600" dirty="0" smtClean="0">
                          <a:effectLst/>
                        </a:rPr>
                        <a:t> Jan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 smtClean="0">
                          <a:effectLst/>
                        </a:rPr>
                        <a:t>Artist </a:t>
                      </a:r>
                      <a:r>
                        <a:rPr lang="en-GB" sz="16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Artist copies and </a:t>
                      </a:r>
                      <a:r>
                        <a:rPr lang="en-GB" sz="1600" dirty="0" smtClean="0">
                          <a:effectLst/>
                        </a:rPr>
                        <a:t>own studies in the style of the artist.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Recordings in response to artists 1.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Own photos.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 smtClean="0">
                          <a:effectLst/>
                        </a:rPr>
                        <a:t>Written analysis of </a:t>
                      </a:r>
                      <a:r>
                        <a:rPr lang="en-GB" sz="1600" baseline="0" dirty="0" smtClean="0">
                          <a:effectLst/>
                        </a:rPr>
                        <a:t> work </a:t>
                      </a:r>
                      <a:r>
                        <a:rPr lang="en-GB" sz="1600" dirty="0" smtClean="0">
                          <a:effectLst/>
                        </a:rPr>
                        <a:t>by </a:t>
                      </a:r>
                      <a:r>
                        <a:rPr lang="en-GB" sz="1600" dirty="0">
                          <a:effectLst/>
                        </a:rPr>
                        <a:t>artist 1.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47" marR="44847" marT="0" marB="0"/>
                </a:tc>
              </a:tr>
              <a:tr h="10612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en-GB" sz="1600" dirty="0" smtClean="0">
                          <a:effectLst/>
                        </a:rPr>
                        <a:t>By Fri 2</a:t>
                      </a:r>
                      <a:r>
                        <a:rPr lang="en-GB" sz="1600" baseline="30000" dirty="0" smtClean="0">
                          <a:effectLst/>
                        </a:rPr>
                        <a:t>nd</a:t>
                      </a:r>
                      <a:r>
                        <a:rPr lang="en-GB" sz="1600" dirty="0" smtClean="0">
                          <a:effectLst/>
                        </a:rPr>
                        <a:t> Feb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 smtClean="0">
                          <a:effectLst/>
                        </a:rPr>
                        <a:t>Artist </a:t>
                      </a:r>
                      <a:r>
                        <a:rPr lang="en-GB" sz="16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Artist copies and </a:t>
                      </a:r>
                      <a:r>
                        <a:rPr lang="en-GB" sz="1600" dirty="0" smtClean="0">
                          <a:effectLst/>
                        </a:rPr>
                        <a:t>own studies in the style of the artist.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Recordings in response to artist 2.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Own photos.</a:t>
                      </a:r>
                      <a:endParaRPr lang="en-GB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 smtClean="0">
                          <a:effectLst/>
                        </a:rPr>
                        <a:t>Written analysis of work by </a:t>
                      </a:r>
                      <a:r>
                        <a:rPr lang="en-GB" sz="1600" dirty="0">
                          <a:effectLst/>
                        </a:rPr>
                        <a:t>artist 2.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47" marR="44847" marT="0" marB="0"/>
                </a:tc>
              </a:tr>
              <a:tr h="60218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>
                          <a:effectLst/>
                        </a:rPr>
                        <a:t>Series of </a:t>
                      </a:r>
                      <a:r>
                        <a:rPr lang="en-GB" sz="1600" dirty="0" smtClean="0">
                          <a:effectLst/>
                        </a:rPr>
                        <a:t>experiments in preparation for your final piece </a:t>
                      </a:r>
                      <a:r>
                        <a:rPr lang="en-GB" sz="1600" dirty="0">
                          <a:effectLst/>
                        </a:rPr>
                        <a:t>using a variety of appropriate materials either building on techniques we have already looked at or ones of your own personal choice.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47" marR="44847" marT="0" marB="0"/>
                </a:tc>
              </a:tr>
              <a:tr h="61561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en-GB" sz="1600" dirty="0" smtClean="0">
                          <a:effectLst/>
                        </a:rPr>
                        <a:t>By Fri</a:t>
                      </a:r>
                      <a:r>
                        <a:rPr lang="en-GB" sz="1600" baseline="0" dirty="0" smtClean="0">
                          <a:effectLst/>
                        </a:rPr>
                        <a:t> 16</a:t>
                      </a:r>
                      <a:r>
                        <a:rPr lang="en-GB" sz="1600" baseline="30000" dirty="0" smtClean="0">
                          <a:effectLst/>
                        </a:rPr>
                        <a:t>th</a:t>
                      </a:r>
                      <a:r>
                        <a:rPr lang="en-GB" sz="1600" baseline="0" dirty="0" smtClean="0">
                          <a:effectLst/>
                        </a:rPr>
                        <a:t> Feb</a:t>
                      </a:r>
                      <a:endParaRPr lang="en-GB" sz="16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600" dirty="0" smtClean="0">
                          <a:effectLst/>
                        </a:rPr>
                        <a:t>Final piece (min 15 hours work – i.e. should be done in two school weeks).</a:t>
                      </a:r>
                      <a:endParaRPr lang="en-GB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47" marR="44847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333163"/>
            <a:ext cx="32228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Tips: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Ensure you artists follow on from one another and there are visible or conceptual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Use this time to take risks and try things.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Include artist image thumbnails.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You may use aspects of this work as a spring board to you’re A level coursework, but if applying to art college make sure you don’t end up with lots of similar work at the end of the course.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Pick an appropriate way to present your work.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928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73" y="1204574"/>
            <a:ext cx="6746823" cy="1325563"/>
          </a:xfrm>
        </p:spPr>
        <p:txBody>
          <a:bodyPr>
            <a:noAutofit/>
          </a:bodyPr>
          <a:lstStyle/>
          <a:p>
            <a:r>
              <a:rPr lang="en-GB" sz="2800" b="1" dirty="0" smtClean="0"/>
              <a:t>Example 4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Installation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A collection of work that she had done through the project was presented in this way. Sketchbooks, loose work and display books accompanied this. 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077"/>
            <a:ext cx="4784885" cy="31899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96" y="3506837"/>
            <a:ext cx="5063603" cy="337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97" y="0"/>
            <a:ext cx="5063603" cy="33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14" y="2778541"/>
            <a:ext cx="1978702" cy="2018311"/>
          </a:xfrm>
        </p:spPr>
        <p:txBody>
          <a:bodyPr>
            <a:normAutofit fontScale="90000"/>
          </a:bodyPr>
          <a:lstStyle/>
          <a:p>
            <a:r>
              <a:rPr lang="en-GB" sz="2200" b="1" dirty="0" smtClean="0"/>
              <a:t>Example 5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smtClean="0"/>
              <a:t>Large </a:t>
            </a:r>
            <a:r>
              <a:rPr lang="en-GB" sz="2200" dirty="0"/>
              <a:t>l</a:t>
            </a:r>
            <a:r>
              <a:rPr lang="en-GB" sz="2200" dirty="0" smtClean="0"/>
              <a:t>oose work</a:t>
            </a:r>
            <a:br>
              <a:rPr lang="en-GB" sz="2200" dirty="0" smtClean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- accompanied by annotations in an essay format with photos of his work.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12" y="-50801"/>
            <a:ext cx="4508388" cy="6908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81" y="-50801"/>
            <a:ext cx="446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6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88" y="215223"/>
            <a:ext cx="10515600" cy="1325563"/>
          </a:xfrm>
        </p:spPr>
        <p:txBody>
          <a:bodyPr/>
          <a:lstStyle/>
          <a:p>
            <a:r>
              <a:rPr lang="en-GB" b="1" dirty="0" smtClean="0"/>
              <a:t>Presentation </a:t>
            </a:r>
            <a:r>
              <a:rPr lang="en-GB" b="1" smtClean="0"/>
              <a:t>done </a:t>
            </a:r>
            <a:r>
              <a:rPr lang="en-GB" b="1" smtClean="0"/>
              <a:t>during a </a:t>
            </a:r>
            <a:r>
              <a:rPr lang="en-GB" b="1" dirty="0" smtClean="0"/>
              <a:t>project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16" y="1933731"/>
            <a:ext cx="7386404" cy="4924269"/>
          </a:xfrm>
        </p:spPr>
      </p:pic>
      <p:sp>
        <p:nvSpPr>
          <p:cNvPr id="8" name="TextBox 7"/>
          <p:cNvSpPr txBox="1"/>
          <p:nvPr/>
        </p:nvSpPr>
        <p:spPr>
          <a:xfrm>
            <a:off x="266888" y="1690688"/>
            <a:ext cx="2941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1</a:t>
            </a:r>
          </a:p>
          <a:p>
            <a:r>
              <a:rPr lang="en-GB" dirty="0" smtClean="0"/>
              <a:t>Sketchbooks – scrap book style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annotations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Inclusion of own responses and tests of materials alongside lots of artist 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2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628" y="1068164"/>
            <a:ext cx="5133171" cy="622524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3578214"/>
            <a:ext cx="4815840" cy="32105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20" y="0"/>
            <a:ext cx="5021580" cy="334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3578214"/>
            <a:ext cx="5021580" cy="3347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219" y="581836"/>
            <a:ext cx="52517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2</a:t>
            </a:r>
          </a:p>
          <a:p>
            <a:r>
              <a:rPr lang="en-GB" dirty="0" smtClean="0"/>
              <a:t>Sketchbooks – scrap book style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and typed annotations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Inclusion of own drawings alongside lots of artist references. See next slide for what accompanied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87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80" y="-231480"/>
            <a:ext cx="4929520" cy="7394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07" y="36660"/>
            <a:ext cx="430378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839" y="2287293"/>
            <a:ext cx="1985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Loose mounted studies.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Mounted boards of photos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34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15" y="365126"/>
            <a:ext cx="9593885" cy="6395924"/>
          </a:xfrm>
        </p:spPr>
      </p:pic>
      <p:sp>
        <p:nvSpPr>
          <p:cNvPr id="5" name="TextBox 4"/>
          <p:cNvSpPr txBox="1"/>
          <p:nvPr/>
        </p:nvSpPr>
        <p:spPr>
          <a:xfrm>
            <a:off x="236908" y="1917545"/>
            <a:ext cx="2191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3</a:t>
            </a:r>
          </a:p>
          <a:p>
            <a:r>
              <a:rPr lang="en-GB" dirty="0" smtClean="0"/>
              <a:t>Sketchbook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annotations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Inclusion of own drawings alongside lots of artist references and fantastic contextual understanding shown.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5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57" y="997638"/>
            <a:ext cx="8790543" cy="5860362"/>
          </a:xfrm>
        </p:spPr>
      </p:pic>
      <p:sp>
        <p:nvSpPr>
          <p:cNvPr id="5" name="TextBox 4"/>
          <p:cNvSpPr txBox="1"/>
          <p:nvPr/>
        </p:nvSpPr>
        <p:spPr>
          <a:xfrm>
            <a:off x="161956" y="2575528"/>
            <a:ext cx="26412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4</a:t>
            </a:r>
          </a:p>
          <a:p>
            <a:r>
              <a:rPr lang="en-GB" dirty="0" smtClean="0"/>
              <a:t>Sketchbooks – scrap book style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Inclusion of own work alongside lots of artist references.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90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728" y="824654"/>
            <a:ext cx="7688072" cy="866034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39" y="0"/>
            <a:ext cx="5699761" cy="37998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840"/>
            <a:ext cx="6492239" cy="4328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844" y="0"/>
            <a:ext cx="5759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5</a:t>
            </a:r>
          </a:p>
          <a:p>
            <a:r>
              <a:rPr lang="en-GB" dirty="0" smtClean="0"/>
              <a:t>Sketchbooks – with decorative titles and carefully planned backgrounds.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Lack of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Backgrounds distract eye from quality of photos.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5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1" t="2962" r="29500" b="8148"/>
          <a:stretch/>
        </p:blipFill>
        <p:spPr>
          <a:xfrm>
            <a:off x="4978400" y="0"/>
            <a:ext cx="7015480" cy="6940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" y="779488"/>
            <a:ext cx="35494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6</a:t>
            </a:r>
          </a:p>
          <a:p>
            <a:r>
              <a:rPr lang="en-GB" dirty="0" smtClean="0"/>
              <a:t>Digital book that was printed into magazine (I have it in the department so do ask to flick through it).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typed annotations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Highly professional look.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04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2" y="419725"/>
            <a:ext cx="5231177" cy="23684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A few </a:t>
            </a:r>
            <a:r>
              <a:rPr lang="en-GB" sz="4500" b="1" dirty="0" smtClean="0"/>
              <a:t>other examples </a:t>
            </a:r>
            <a:r>
              <a:rPr lang="en-GB" dirty="0" smtClean="0"/>
              <a:t>that particularly show the clear development of an idea – see my Pinterest account for more @</a:t>
            </a:r>
            <a:r>
              <a:rPr lang="en-GB" dirty="0" err="1" smtClean="0"/>
              <a:t>MsWestmore</a:t>
            </a:r>
            <a:r>
              <a:rPr lang="en-GB" dirty="0" smtClean="0"/>
              <a:t> and the amazing site:</a:t>
            </a:r>
          </a:p>
          <a:p>
            <a:pPr marL="0" indent="0">
              <a:buNone/>
            </a:pPr>
            <a:r>
              <a:rPr lang="en-GB" dirty="0" smtClean="0"/>
              <a:t>https://www.studentartguide.com/articles/photography-sketchbook-ideas?utm_source=Student+Art+Guide+Newsletter&amp;utm_campaign=3e6a6279b3-Newsletter_9&amp;utm_medium=email&amp;utm_term=0_23af712e7d-3e6a6279b3-42796913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235" t="22513" r="30437" b="5574"/>
          <a:stretch/>
        </p:blipFill>
        <p:spPr>
          <a:xfrm>
            <a:off x="5575092" y="65308"/>
            <a:ext cx="3687580" cy="493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563" t="16175" r="32077" b="5136"/>
          <a:stretch/>
        </p:blipFill>
        <p:spPr>
          <a:xfrm>
            <a:off x="8797976" y="0"/>
            <a:ext cx="3507699" cy="5396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2" y="3057992"/>
            <a:ext cx="5685273" cy="38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0668000" y="1825625"/>
            <a:ext cx="1524000" cy="4365314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dirty="0" smtClean="0"/>
              <a:t>Please note this is the AS Level grid – I will use it to mark this project.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4" y="188914"/>
            <a:ext cx="10394306" cy="651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54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Pros and cons of each method…</a:t>
            </a:r>
            <a:endParaRPr lang="en-GB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69364" y="1690688"/>
            <a:ext cx="9248931" cy="41350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 smtClean="0"/>
              <a:t>Sketchbooks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Scrapbooks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Display books 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Printed 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Printed magazines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Website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Blog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Video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Installation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Mounted boards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Loose work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8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Best for certain genres….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Photography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Graphics and illustration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Textiles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Fine Art – drawing and painting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3D work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872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ARTiculation</a:t>
            </a:r>
            <a:r>
              <a:rPr lang="en-GB" dirty="0" smtClean="0"/>
              <a:t> 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607" y="1825624"/>
            <a:ext cx="10754193" cy="50323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Heat 1 - Monday 15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J</a:t>
            </a:r>
            <a:r>
              <a:rPr lang="en-GB" dirty="0" smtClean="0"/>
              <a:t>an 1.15pm in main art room</a:t>
            </a:r>
          </a:p>
          <a:p>
            <a:pPr marL="0" indent="0">
              <a:buNone/>
            </a:pPr>
            <a:r>
              <a:rPr lang="en-GB" dirty="0" smtClean="0"/>
              <a:t>Andrew</a:t>
            </a:r>
          </a:p>
          <a:p>
            <a:pPr marL="0" indent="0">
              <a:buNone/>
            </a:pPr>
            <a:r>
              <a:rPr lang="en-GB" dirty="0" smtClean="0"/>
              <a:t>Genevieve</a:t>
            </a:r>
          </a:p>
          <a:p>
            <a:pPr marL="0" indent="0">
              <a:buNone/>
            </a:pPr>
            <a:r>
              <a:rPr lang="en-GB" dirty="0" smtClean="0"/>
              <a:t>Alex</a:t>
            </a:r>
          </a:p>
          <a:p>
            <a:pPr marL="0" indent="0">
              <a:buNone/>
            </a:pPr>
            <a:r>
              <a:rPr lang="en-GB" dirty="0" smtClean="0"/>
              <a:t>Erin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Heat 2 – Monday 22</a:t>
            </a:r>
            <a:r>
              <a:rPr lang="en-GB" baseline="30000" dirty="0" smtClean="0"/>
              <a:t>nd</a:t>
            </a:r>
            <a:r>
              <a:rPr lang="en-GB" dirty="0" smtClean="0"/>
              <a:t> Jan 1.15pm in main art room</a:t>
            </a:r>
          </a:p>
          <a:p>
            <a:pPr marL="0" indent="0">
              <a:buNone/>
            </a:pPr>
            <a:r>
              <a:rPr lang="en-GB" dirty="0" smtClean="0"/>
              <a:t>Jorge</a:t>
            </a:r>
          </a:p>
          <a:p>
            <a:pPr marL="0" indent="0">
              <a:buNone/>
            </a:pPr>
            <a:r>
              <a:rPr lang="en-GB" dirty="0" err="1" smtClean="0"/>
              <a:t>Mwathi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Oonagh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Libby</a:t>
            </a:r>
          </a:p>
          <a:p>
            <a:pPr marL="0" indent="0">
              <a:buNone/>
            </a:pPr>
            <a:r>
              <a:rPr lang="en-GB" dirty="0" smtClean="0"/>
              <a:t>Lyra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Monday 29</a:t>
            </a:r>
            <a:r>
              <a:rPr lang="en-GB" baseline="30000" dirty="0" smtClean="0"/>
              <a:t>th</a:t>
            </a:r>
            <a:r>
              <a:rPr lang="en-GB" dirty="0" smtClean="0"/>
              <a:t> Jan – internal finals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Please ensure all tweaks have been made and </a:t>
            </a:r>
            <a:r>
              <a:rPr lang="en-GB" dirty="0" err="1" smtClean="0"/>
              <a:t>powerpoints</a:t>
            </a:r>
            <a:r>
              <a:rPr lang="en-GB" dirty="0" smtClean="0"/>
              <a:t> are emailed to me as a back up, but bring memory stick on the day.</a:t>
            </a:r>
          </a:p>
          <a:p>
            <a:pPr marL="0" indent="0">
              <a:buNone/>
            </a:pPr>
            <a:r>
              <a:rPr lang="en-GB" dirty="0" smtClean="0"/>
              <a:t>You are requested to all attend both heats as audience members.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10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0" y="365125"/>
            <a:ext cx="1026004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13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b="1" dirty="0" smtClean="0"/>
              <a:t>A level Examples of how to present your work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3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069" y="162993"/>
            <a:ext cx="9144000" cy="2387600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en-GB" b="1" dirty="0" smtClean="0"/>
              <a:t>A level Examples of how to present your work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9069" y="2550593"/>
            <a:ext cx="9248931" cy="413501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en-GB" dirty="0" smtClean="0"/>
              <a:t>Sketchbooks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Scrapbooks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Display books 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Printed books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Printed magazines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Website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Blog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Video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Installation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Mounted boards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Loose work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58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73960" cy="1050631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Presentation done at the end of a project 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15" y="948789"/>
            <a:ext cx="8930685" cy="5852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275" y="1945941"/>
            <a:ext cx="2956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1</a:t>
            </a:r>
          </a:p>
          <a:p>
            <a:r>
              <a:rPr lang="en-GB" dirty="0" smtClean="0"/>
              <a:t>On mount boards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With hand written annotations explaining own ideas and artist links.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Inclusion of own photos, digital experiments amongst drawings and explorations with other media.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12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3941"/>
          <a:stretch/>
        </p:blipFill>
        <p:spPr>
          <a:xfrm>
            <a:off x="7532915" y="146563"/>
            <a:ext cx="4659086" cy="671143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1748" r="4049" b="6558"/>
          <a:stretch/>
        </p:blipFill>
        <p:spPr>
          <a:xfrm>
            <a:off x="2133600" y="0"/>
            <a:ext cx="5007429" cy="6755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75" y="1945940"/>
            <a:ext cx="1698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was simply accompanied by the separate final piece and one 3d model.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18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" b="4143"/>
          <a:stretch/>
        </p:blipFill>
        <p:spPr>
          <a:xfrm>
            <a:off x="-14117" y="2774037"/>
            <a:ext cx="6327832" cy="41710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0"/>
            <a:ext cx="5921829" cy="394788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8078" r="7639" b="3862"/>
          <a:stretch/>
        </p:blipFill>
        <p:spPr>
          <a:xfrm>
            <a:off x="6400800" y="3371668"/>
            <a:ext cx="5791200" cy="3831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364" y="0"/>
            <a:ext cx="3225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2</a:t>
            </a:r>
          </a:p>
          <a:p>
            <a:r>
              <a:rPr lang="en-GB" dirty="0" smtClean="0"/>
              <a:t>Display book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no writing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 smtClean="0"/>
              <a:t>For what accompanied it see slide 11.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867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870" y="750480"/>
            <a:ext cx="6922929" cy="94020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85" y="2758191"/>
            <a:ext cx="6149716" cy="4099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344774"/>
            <a:ext cx="5657462" cy="3771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255" y="4206356"/>
            <a:ext cx="4184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Example 3</a:t>
            </a:r>
          </a:p>
          <a:p>
            <a:r>
              <a:rPr lang="en-GB" dirty="0" smtClean="0"/>
              <a:t>Display book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Minimal writing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 smtClean="0"/>
              <a:t>Accompanied by a small sketchbook of quickly drawn ideas, annotations and all artist links.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001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722</Words>
  <Application>Microsoft Office PowerPoint</Application>
  <PresentationFormat>Widescreen</PresentationFormat>
  <Paragraphs>149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 New Roman</vt:lpstr>
      <vt:lpstr>Office Theme</vt:lpstr>
      <vt:lpstr>Deadlines for half this term</vt:lpstr>
      <vt:lpstr>PowerPoint Presentation</vt:lpstr>
      <vt:lpstr>PowerPoint Presentation</vt:lpstr>
      <vt:lpstr> A level Examples of how to present your work</vt:lpstr>
      <vt:lpstr> A level Examples of how to present your work</vt:lpstr>
      <vt:lpstr>Presentation done at the end of a project </vt:lpstr>
      <vt:lpstr>PowerPoint Presentation</vt:lpstr>
      <vt:lpstr>PowerPoint Presentation</vt:lpstr>
      <vt:lpstr>PowerPoint Presentation</vt:lpstr>
      <vt:lpstr>Example 4  Installation  A collection of work that she had done through the project was presented in this way. Sketchbooks, loose work and display books accompanied this. </vt:lpstr>
      <vt:lpstr>Example 5 Large loose work  - accompanied by annotations in an essay format with photos of his work. </vt:lpstr>
      <vt:lpstr>Presentation done during a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 and cons of each method…</vt:lpstr>
      <vt:lpstr>Best for certain genres….</vt:lpstr>
      <vt:lpstr>ARTiculation schedule</vt:lpstr>
    </vt:vector>
  </TitlesOfParts>
  <Company>King Edward VI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Alevel Examples of how to present your work</dc:title>
  <dc:creator>Alex Westmore</dc:creator>
  <cp:lastModifiedBy>Alex Westmore</cp:lastModifiedBy>
  <cp:revision>15</cp:revision>
  <cp:lastPrinted>2018-01-10T18:12:07Z</cp:lastPrinted>
  <dcterms:created xsi:type="dcterms:W3CDTF">2018-01-10T16:54:25Z</dcterms:created>
  <dcterms:modified xsi:type="dcterms:W3CDTF">2019-07-03T13:16:12Z</dcterms:modified>
</cp:coreProperties>
</file>