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1" r:id="rId4"/>
    <p:sldId id="260" r:id="rId5"/>
    <p:sldId id="264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3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8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8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2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2E50-F122-4525-8B6E-267F3F3DE2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BCA8-F9A0-4AD5-BFE7-1647E26821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0A_WH5a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ng.com/videos/search?q=harlow+monkeys&amp;FORM=HDRSC3&amp;view=detail&amp;mid=3CFEDB5BBA958DA2AD8A3CFEDB5BBA958DA2AD8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_O60TYAIgC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Title: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has </a:t>
            </a:r>
            <a:r>
              <a:rPr lang="en-GB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animal</a:t>
            </a:r>
            <a:r>
              <a:rPr lang="en-GB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research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into attachments shown?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03">
            <a:off x="443344" y="1557846"/>
            <a:ext cx="3302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6" y="3237103"/>
            <a:ext cx="28575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765">
            <a:off x="5893120" y="1942128"/>
            <a:ext cx="2720930" cy="203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Home learning: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Listen to BBC radio 4 mind changers – Harlow’s monkeys </a:t>
            </a:r>
          </a:p>
          <a:p>
            <a:pPr marL="0" indent="0">
              <a:buNone/>
            </a:pPr>
            <a:r>
              <a:rPr lang="en-GB" dirty="0"/>
              <a:t>http://www.bbc.co.uk/programmes/b00ly7lp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5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Much early research into attachment was undertaken on </a:t>
            </a:r>
            <a:r>
              <a:rPr lang="en-GB" sz="4000" b="1" dirty="0" smtClean="0">
                <a:solidFill>
                  <a:srgbClr val="002060"/>
                </a:solidFill>
              </a:rPr>
              <a:t>animals.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Why might this have been? What are the advantages of animal research?</a:t>
            </a:r>
          </a:p>
          <a:p>
            <a:r>
              <a:rPr lang="en-GB" i="1" dirty="0" smtClean="0"/>
              <a:t>More</a:t>
            </a:r>
            <a:r>
              <a:rPr lang="en-GB" dirty="0" smtClean="0"/>
              <a:t> ethical than babies.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7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732"/>
            <a:ext cx="6096000" cy="47722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A: </a:t>
            </a:r>
            <a:r>
              <a:rPr lang="en-GB" dirty="0" smtClean="0"/>
              <a:t>Investigated imprinting in geese.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P: </a:t>
            </a:r>
            <a:r>
              <a:rPr lang="en-GB" dirty="0" smtClean="0"/>
              <a:t>Split goose eggs into two batches:</a:t>
            </a:r>
          </a:p>
          <a:p>
            <a:r>
              <a:rPr lang="en-GB" dirty="0" smtClean="0"/>
              <a:t>One half hatched naturally.</a:t>
            </a:r>
          </a:p>
          <a:p>
            <a:r>
              <a:rPr lang="en-GB" dirty="0" smtClean="0"/>
              <a:t>One half hatched in an incubator, with him being the very first thing they saw.</a:t>
            </a:r>
          </a:p>
          <a:p>
            <a:pPr marL="0" indent="0">
              <a:buNone/>
            </a:pPr>
            <a:r>
              <a:rPr lang="en-GB" dirty="0" smtClean="0"/>
              <a:t>Recorded both groups behaviours.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F: </a:t>
            </a:r>
            <a:r>
              <a:rPr lang="en-GB" dirty="0" smtClean="0"/>
              <a:t>Naturally hatched followed mother, whereas others followed him, and paid no heed to natural mother. Also later tried to mate with humans not geese!!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C: </a:t>
            </a:r>
            <a:r>
              <a:rPr lang="en-GB" dirty="0" smtClean="0"/>
              <a:t>Geese ‘imprinted’ on Lorenz (a form of attachment in birds). The fact that imprinting is irreversible suggests strongly biological.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5858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08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Lorenz (1935)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95109" y="3800412"/>
            <a:ext cx="4038600" cy="1355987"/>
            <a:chOff x="4571999" y="3886200"/>
            <a:chExt cx="5099124" cy="1767339"/>
          </a:xfrm>
        </p:grpSpPr>
        <p:pic>
          <p:nvPicPr>
            <p:cNvPr id="2052" name="Picture 4" descr="https://upload.wikimedia.org/wikipedia/commons/thumb/9/99/Flag_of_German_Reich_%281935%E2%80%931945%29.svg/2000px-Flag_of_German_Reich_%281935%E2%80%931945%29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3886200"/>
              <a:ext cx="2505075" cy="150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174" y="4205739"/>
              <a:ext cx="14478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951859" y="4449444"/>
              <a:ext cx="1719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 smtClean="0"/>
                <a:t>?</a:t>
              </a:r>
              <a:endParaRPr lang="en-GB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6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732"/>
            <a:ext cx="6096000" cy="477220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Follow up research found that imprinting only occurs within a brief period (up to 25 hours), this influenced Bowlby’s idea of a ‘critical period’ of attachment in humans.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The sexual desire for humans rather than birds, supports the idea of behaviour on future relationships (continuity hypotheses)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Practical applications of research: Lamb’s imprint olfactory – skin the dead lamb and place on it on orphan, skin dead mother and place it on ewe whose lamb died and an attachment will likely form between the two.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5858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808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Lorenz (1935)- Applications?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422773">
            <a:off x="5900352" y="3883537"/>
            <a:ext cx="3165764" cy="2139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prstClr val="black"/>
                </a:solidFill>
              </a:rPr>
              <a:t>What criticisms might there be of his research? How might this affect the validity of the research?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-Extrapolation issues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- Unethical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Imprinting can occur on other animals IF they don’t kill the young birds….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Watch the video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</a:p>
        </p:txBody>
      </p:sp>
    </p:spTree>
    <p:extLst>
      <p:ext uri="{BB962C8B-B14F-4D97-AF65-F5344CB8AC3E}">
        <p14:creationId xmlns:p14="http://schemas.microsoft.com/office/powerpoint/2010/main" val="23393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3113" y="1143000"/>
            <a:ext cx="3324378" cy="125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Contact and </a:t>
            </a:r>
            <a:r>
              <a:rPr lang="en-US" dirty="0"/>
              <a:t>comfort is more important than food: </a:t>
            </a:r>
            <a:r>
              <a:rPr lang="en-US" b="1" dirty="0"/>
              <a:t>Harlow’s monkeys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97582" y="1258310"/>
            <a:ext cx="4246418" cy="1519526"/>
          </a:xfrm>
        </p:spPr>
        <p:txBody>
          <a:bodyPr>
            <a:noAutofit/>
          </a:bodyPr>
          <a:lstStyle/>
          <a:p>
            <a:r>
              <a:rPr lang="en-GB" dirty="0" smtClean="0"/>
              <a:t>Watch the </a:t>
            </a:r>
            <a:r>
              <a:rPr lang="en-GB" dirty="0" smtClean="0">
                <a:hlinkClick r:id="rId2"/>
              </a:rPr>
              <a:t>video.</a:t>
            </a:r>
            <a:endParaRPr lang="en-GB" dirty="0" smtClean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did Harlow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What did find?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4578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808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Harlow (1959)-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Applications?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646939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Lorenz (1935)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OUTLINE and EVALUATE Harlow’s (1959) research.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the advantages and disadvantages of animal research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Harlow also did two follow up experiments:</a:t>
            </a:r>
          </a:p>
          <a:p>
            <a:endParaRPr lang="en-GB" sz="2400" dirty="0"/>
          </a:p>
          <a:p>
            <a:r>
              <a:rPr lang="en-GB" sz="2400" dirty="0" smtClean="0">
                <a:hlinkClick r:id="rId4"/>
              </a:rPr>
              <a:t>Video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What did these find?</a:t>
            </a:r>
            <a:endParaRPr lang="en-GB" sz="2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 rot="422773">
            <a:off x="5900352" y="3883537"/>
            <a:ext cx="3165764" cy="21394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prstClr val="black"/>
                </a:solidFill>
              </a:rPr>
              <a:t>What criticisms might there be of his research? How might this affect the validity of the research?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-Extrapolation issues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smtClean="0">
                <a:solidFill>
                  <a:prstClr val="black"/>
                </a:solidFill>
              </a:rPr>
              <a:t>- </a:t>
            </a:r>
            <a:r>
              <a:rPr lang="en-GB" b="1" smtClean="0">
                <a:solidFill>
                  <a:prstClr val="black"/>
                </a:solidFill>
              </a:rPr>
              <a:t>Unethical!!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598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16</cp:revision>
  <dcterms:created xsi:type="dcterms:W3CDTF">2016-03-02T12:56:06Z</dcterms:created>
  <dcterms:modified xsi:type="dcterms:W3CDTF">2016-03-02T17:39:50Z</dcterms:modified>
</cp:coreProperties>
</file>