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780" r:id="rId1"/>
  </p:sldMasterIdLst>
  <p:notesMasterIdLst>
    <p:notesMasterId r:id="rId8"/>
  </p:notesMasterIdLst>
  <p:sldIdLst>
    <p:sldId id="276" r:id="rId2"/>
    <p:sldId id="285" r:id="rId3"/>
    <p:sldId id="289" r:id="rId4"/>
    <p:sldId id="284" r:id="rId5"/>
    <p:sldId id="287" r:id="rId6"/>
    <p:sldId id="28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C3"/>
    <a:srgbClr val="FD4D66"/>
    <a:srgbClr val="FA6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DB9BA-1B1A-467F-AE62-1F7DF07F5872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6EF80-B1EA-4760-8F31-901FC70B2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04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https://www.youtube.com/watch?v=9ZKw5IldE9Y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6EF80-B1EA-4760-8F31-901FC70B2CC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80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Speed Date activity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6EF80-B1EA-4760-8F31-901FC70B2CC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97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8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5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10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9296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18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65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38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7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3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2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1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1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8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7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6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7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1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2" r:id="rId2"/>
    <p:sldLayoutId id="2147484783" r:id="rId3"/>
    <p:sldLayoutId id="2147484784" r:id="rId4"/>
    <p:sldLayoutId id="2147484785" r:id="rId5"/>
    <p:sldLayoutId id="2147484786" r:id="rId6"/>
    <p:sldLayoutId id="2147484787" r:id="rId7"/>
    <p:sldLayoutId id="2147484788" r:id="rId8"/>
    <p:sldLayoutId id="2147484789" r:id="rId9"/>
    <p:sldLayoutId id="2147484790" r:id="rId10"/>
    <p:sldLayoutId id="2147484791" r:id="rId11"/>
    <p:sldLayoutId id="2147484792" r:id="rId12"/>
    <p:sldLayoutId id="2147484793" r:id="rId13"/>
    <p:sldLayoutId id="2147484794" r:id="rId14"/>
    <p:sldLayoutId id="2147484795" r:id="rId15"/>
    <p:sldLayoutId id="2147484796" r:id="rId16"/>
    <p:sldLayoutId id="214748479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emoticons.com/emoticons/moods/thumbsup.asp" TargetMode="External"/><Relationship Id="rId3" Type="http://schemas.openxmlformats.org/officeDocument/2006/relationships/image" Target="../media/image7.gif"/><Relationship Id="rId7" Type="http://schemas.openxmlformats.org/officeDocument/2006/relationships/image" Target="../media/image9.gif"/><Relationship Id="rId2" Type="http://schemas.openxmlformats.org/officeDocument/2006/relationships/hyperlink" Target="http://www.myemoticons.com/emoticons/moods/giggle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emoticons.com/emoticons/moods/sad.asp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8.gif"/><Relationship Id="rId10" Type="http://schemas.openxmlformats.org/officeDocument/2006/relationships/hyperlink" Target="http://www.myemoticons.com/emoticons/moods/yawn.asp" TargetMode="External"/><Relationship Id="rId4" Type="http://schemas.openxmlformats.org/officeDocument/2006/relationships/hyperlink" Target="http://www.myemoticons.com/emoticons/moods/grin.asp" TargetMode="External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661336" y="-8549"/>
            <a:ext cx="4660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¡Empezamos!</a:t>
            </a:r>
            <a:endParaRPr lang="es-ES" sz="54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7529" y="1023963"/>
            <a:ext cx="5354471" cy="4616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x-none" sz="2400" dirty="0" smtClean="0"/>
              <a:t>Empareja el inglés con el español</a:t>
            </a:r>
            <a:endParaRPr lang="x-none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53570" y="1899531"/>
            <a:ext cx="1266968" cy="5232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Hola</a:t>
            </a:r>
            <a:endParaRPr lang="x-none" dirty="0"/>
          </a:p>
        </p:txBody>
      </p:sp>
      <p:sp>
        <p:nvSpPr>
          <p:cNvPr id="9" name="TextBox 8"/>
          <p:cNvSpPr txBox="1"/>
          <p:nvPr/>
        </p:nvSpPr>
        <p:spPr>
          <a:xfrm>
            <a:off x="992875" y="2527564"/>
            <a:ext cx="2388358" cy="5232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DO" sz="2800" dirty="0" smtClean="0"/>
              <a:t>Me llamo…</a:t>
            </a:r>
            <a:endParaRPr lang="es-DO" dirty="0"/>
          </a:p>
        </p:txBody>
      </p:sp>
      <p:sp>
        <p:nvSpPr>
          <p:cNvPr id="10" name="TextBox 9"/>
          <p:cNvSpPr txBox="1"/>
          <p:nvPr/>
        </p:nvSpPr>
        <p:spPr>
          <a:xfrm>
            <a:off x="992875" y="3160471"/>
            <a:ext cx="2388358" cy="95410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DO" sz="2800" dirty="0" smtClean="0"/>
              <a:t>¿Cómo </a:t>
            </a:r>
            <a:r>
              <a:rPr lang="es-DO" sz="2800" dirty="0" smtClean="0"/>
              <a:t>te llamas?</a:t>
            </a:r>
            <a:endParaRPr lang="es-DO" dirty="0"/>
          </a:p>
        </p:txBody>
      </p:sp>
      <p:sp>
        <p:nvSpPr>
          <p:cNvPr id="11" name="TextBox 10"/>
          <p:cNvSpPr txBox="1"/>
          <p:nvPr/>
        </p:nvSpPr>
        <p:spPr>
          <a:xfrm>
            <a:off x="992875" y="4857172"/>
            <a:ext cx="2388358" cy="5232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DO" sz="2800" dirty="0" smtClean="0"/>
              <a:t>Vivo en…</a:t>
            </a:r>
            <a:endParaRPr lang="es-DO" dirty="0"/>
          </a:p>
        </p:txBody>
      </p:sp>
      <p:sp>
        <p:nvSpPr>
          <p:cNvPr id="13" name="TextBox 12"/>
          <p:cNvSpPr txBox="1"/>
          <p:nvPr/>
        </p:nvSpPr>
        <p:spPr>
          <a:xfrm>
            <a:off x="764274" y="4224265"/>
            <a:ext cx="2992271" cy="5232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DO" sz="2800" dirty="0" smtClean="0"/>
              <a:t>¿Dónde vives?</a:t>
            </a:r>
            <a:endParaRPr lang="es-DO" dirty="0"/>
          </a:p>
        </p:txBody>
      </p:sp>
      <p:sp>
        <p:nvSpPr>
          <p:cNvPr id="14" name="TextBox 13"/>
          <p:cNvSpPr txBox="1"/>
          <p:nvPr/>
        </p:nvSpPr>
        <p:spPr>
          <a:xfrm>
            <a:off x="1373875" y="5490079"/>
            <a:ext cx="1266968" cy="5232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Adi</a:t>
            </a:r>
            <a:r>
              <a:rPr lang="es-DO" sz="2800" dirty="0" err="1" smtClean="0"/>
              <a:t>ó</a:t>
            </a:r>
            <a:r>
              <a:rPr lang="en-GB" sz="2800" dirty="0" smtClean="0"/>
              <a:t>s</a:t>
            </a:r>
            <a:endParaRPr lang="x-none" dirty="0"/>
          </a:p>
        </p:txBody>
      </p:sp>
      <p:sp>
        <p:nvSpPr>
          <p:cNvPr id="3" name="TextBox 2"/>
          <p:cNvSpPr txBox="1"/>
          <p:nvPr/>
        </p:nvSpPr>
        <p:spPr>
          <a:xfrm>
            <a:off x="8607187" y="4143825"/>
            <a:ext cx="122829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Hello</a:t>
            </a:r>
            <a:endParaRPr lang="en-GB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18272" y="2858719"/>
            <a:ext cx="364622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Where do you live?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475054" y="4760052"/>
            <a:ext cx="36894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What’s your name?</a:t>
            </a:r>
            <a:endParaRPr lang="en-GB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019827" y="3501272"/>
            <a:ext cx="259989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My name is…</a:t>
            </a:r>
            <a:endParaRPr lang="en-GB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22352" y="2237540"/>
            <a:ext cx="203806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Goodbye</a:t>
            </a:r>
            <a:endParaRPr lang="en-GB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256894" y="5398021"/>
            <a:ext cx="192888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I live in…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1067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875" y="2792478"/>
            <a:ext cx="2828499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3600" dirty="0" smtClean="0"/>
              <a:t>Buenos días</a:t>
            </a:r>
            <a:endParaRPr lang="es-EC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121623" y="3442187"/>
            <a:ext cx="331754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3600" dirty="0" smtClean="0"/>
              <a:t>Buenas tardes</a:t>
            </a:r>
            <a:endParaRPr lang="es-EC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780360" y="4192476"/>
            <a:ext cx="3751998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 smtClean="0"/>
              <a:t>Buenas noches</a:t>
            </a:r>
            <a:endParaRPr lang="es-EC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616690" y="5901059"/>
            <a:ext cx="147168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3600" dirty="0" smtClean="0"/>
              <a:t>Adiós</a:t>
            </a:r>
            <a:endParaRPr lang="es-EC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94" y="4263666"/>
            <a:ext cx="1844675" cy="1304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799" y="1296538"/>
            <a:ext cx="2619119" cy="26366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94" y="423283"/>
            <a:ext cx="2191603" cy="2191603"/>
          </a:xfrm>
          <a:prstGeom prst="rect">
            <a:avLst/>
          </a:prstGeom>
        </p:spPr>
      </p:pic>
      <p:pic>
        <p:nvPicPr>
          <p:cNvPr id="1026" name="Picture 2" descr="http://thesefleetingmoments.com/images/20081201160929_field-on-a-sunday-afterno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53" y="588410"/>
            <a:ext cx="3967720" cy="265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94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875" y="2792478"/>
            <a:ext cx="2828499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3600" dirty="0" err="1" smtClean="0"/>
              <a:t>Buen_s</a:t>
            </a:r>
            <a:r>
              <a:rPr lang="es-EC" sz="3600" dirty="0" smtClean="0"/>
              <a:t> </a:t>
            </a:r>
            <a:r>
              <a:rPr lang="es-EC" sz="3600" dirty="0" err="1" smtClean="0"/>
              <a:t>d_as</a:t>
            </a:r>
            <a:endParaRPr lang="es-EC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121623" y="3442187"/>
            <a:ext cx="3317544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3600" dirty="0" err="1" smtClean="0"/>
              <a:t>Bu_nas</a:t>
            </a:r>
            <a:r>
              <a:rPr lang="es-EC" sz="3600" dirty="0" smtClean="0"/>
              <a:t> </a:t>
            </a:r>
            <a:r>
              <a:rPr lang="es-EC" sz="3600" dirty="0" err="1" smtClean="0"/>
              <a:t>ta_des</a:t>
            </a:r>
            <a:endParaRPr lang="es-EC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780360" y="4192476"/>
            <a:ext cx="3751998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 smtClean="0"/>
              <a:t>Buenas _</a:t>
            </a:r>
            <a:r>
              <a:rPr lang="es-EC" sz="3600" dirty="0" err="1" smtClean="0"/>
              <a:t>och_s</a:t>
            </a:r>
            <a:endParaRPr lang="es-EC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616690" y="5901059"/>
            <a:ext cx="147168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3600" dirty="0"/>
              <a:t>_</a:t>
            </a:r>
            <a:r>
              <a:rPr lang="es-EC" sz="3600" dirty="0" err="1" smtClean="0"/>
              <a:t>di_s</a:t>
            </a:r>
            <a:endParaRPr lang="es-EC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94" y="4263666"/>
            <a:ext cx="1844675" cy="1304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799" y="1296538"/>
            <a:ext cx="2619119" cy="26366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94" y="423283"/>
            <a:ext cx="2191603" cy="2191603"/>
          </a:xfrm>
          <a:prstGeom prst="rect">
            <a:avLst/>
          </a:prstGeom>
        </p:spPr>
      </p:pic>
      <p:pic>
        <p:nvPicPr>
          <p:cNvPr id="1026" name="Picture 2" descr="http://thesefleetingmoments.com/images/20081201160929_field-on-a-sunday-afterno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53" y="588410"/>
            <a:ext cx="3967720" cy="265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6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35543" y="155224"/>
            <a:ext cx="2193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Habla</a:t>
            </a:r>
            <a:endParaRPr lang="es-ES" sz="54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Giggl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37" y="2377514"/>
            <a:ext cx="124777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rin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50" y="3093477"/>
            <a:ext cx="1262062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ad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37" y="4380939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Thumbs up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400" y="1526614"/>
            <a:ext cx="1349375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64275" y="5606489"/>
            <a:ext cx="2520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  <a:cs typeface="Arial" charset="0"/>
              </a:rPr>
              <a:t>Fatal/Mal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420037" y="5030227"/>
            <a:ext cx="15246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  <a:cs typeface="Arial" charset="0"/>
              </a:rPr>
              <a:t>Regular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291700" y="4380939"/>
            <a:ext cx="10652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  <a:cs typeface="Arial" charset="0"/>
              </a:rPr>
              <a:t>Bien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804587" y="3590364"/>
            <a:ext cx="17977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  <a:cs typeface="Arial" charset="0"/>
              </a:rPr>
              <a:t>Muy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  <a:cs typeface="Arial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  <a:cs typeface="Arial" charset="0"/>
              </a:rPr>
              <a:t>bien</a:t>
            </a:r>
            <a:endParaRPr lang="en-GB" sz="2800" dirty="0">
              <a:effectLst>
                <a:outerShdw blurRad="38100" dist="38100" dir="2700000" algn="tl">
                  <a:srgbClr val="C0C0C0"/>
                </a:outerShdw>
              </a:effectLst>
              <a:latin typeface="Kristen ITC" pitchFamily="66" charset="0"/>
              <a:cs typeface="Arial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460350" y="2869639"/>
            <a:ext cx="2134524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  <a:cs typeface="Arial" charset="0"/>
              </a:rPr>
              <a:t>Fenomenal</a:t>
            </a:r>
            <a:endParaRPr lang="en-GB" sz="2800" dirty="0">
              <a:effectLst>
                <a:outerShdw blurRad="38100" dist="38100" dir="2700000" algn="tl">
                  <a:srgbClr val="C0C0C0"/>
                </a:outerShdw>
              </a:effectLst>
              <a:latin typeface="Kristen ITC" pitchFamily="66" charset="0"/>
              <a:cs typeface="Arial" charset="0"/>
            </a:endParaRPr>
          </a:p>
        </p:txBody>
      </p:sp>
      <p:pic>
        <p:nvPicPr>
          <p:cNvPr id="14" name="Picture 12" descr="Yawn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25" y="3733239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64275" y="755388"/>
            <a:ext cx="253848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3600" dirty="0" smtClean="0"/>
              <a:t>¿Qué tal?</a:t>
            </a:r>
            <a:endParaRPr lang="es-EC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388659" y="1526614"/>
            <a:ext cx="354614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3600" dirty="0" smtClean="0"/>
              <a:t>¿Cómo estas?</a:t>
            </a:r>
            <a:endParaRPr lang="es-EC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7850708" y="4919678"/>
            <a:ext cx="1744166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3600" dirty="0" smtClean="0"/>
              <a:t>¿y tú?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105388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91801" y="155224"/>
            <a:ext cx="4480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Una canción</a:t>
            </a:r>
            <a:endParaRPr lang="es-ES" sz="54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sdiazward\AppData\Local\Microsoft\Windows\Temporary Internet Files\Content.IE5\ET03QW7Q\MC90044511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058" y="1291238"/>
            <a:ext cx="2333701" cy="492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diazward\AppData\Local\Microsoft\Windows\Temporary Internet Files\Content.IE5\FQN2OSSP\MC900437992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" y="476816"/>
            <a:ext cx="3783949" cy="291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diazward\AppData\Local\Microsoft\Windows\Temporary Internet Files\Content.IE5\VOJMWIAO\MC900438193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467" y="2209797"/>
            <a:ext cx="2760663" cy="388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6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comicvine.com/uploads/scale_small/0/77/677774-330744_68808_speedy_gonzales_su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235" y="2724488"/>
            <a:ext cx="27622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77001" y="155224"/>
            <a:ext cx="4910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Escribe/Habla</a:t>
            </a:r>
            <a:endParaRPr lang="es-ES" sz="54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7000" y="1078554"/>
            <a:ext cx="5391835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sz="2400" b="1" dirty="0" smtClean="0"/>
              <a:t>Escribe las respuestas de las preguntas en vuestros cuadernos. </a:t>
            </a:r>
            <a:endParaRPr lang="es-DO" sz="2400" b="1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218425" y="1909551"/>
            <a:ext cx="5447933" cy="2188359"/>
          </a:xfrm>
          <a:prstGeom prst="wedgeEllipseCallout">
            <a:avLst>
              <a:gd name="adj1" fmla="val -65646"/>
              <a:gd name="adj2" fmla="val 56214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hangingPunct="1"/>
            <a:r>
              <a:rPr lang="x-none" alt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¡Hola!</a:t>
            </a:r>
          </a:p>
          <a:p>
            <a:pPr algn="ctr" eaLnBrk="1" hangingPunct="1"/>
            <a:r>
              <a:rPr lang="x-none" alt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¿Cómo te llamas?</a:t>
            </a:r>
            <a:endParaRPr lang="x-none" alt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7431985" y="3845263"/>
            <a:ext cx="3384846" cy="1083644"/>
          </a:xfrm>
          <a:prstGeom prst="wedgeEllipseCallout">
            <a:avLst>
              <a:gd name="adj1" fmla="val -105866"/>
              <a:gd name="adj2" fmla="val 21022"/>
            </a:avLst>
          </a:prstGeom>
          <a:solidFill>
            <a:srgbClr val="FD4D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hangingPunct="1"/>
            <a:r>
              <a:rPr lang="x-none" alt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¿</a:t>
            </a:r>
            <a:r>
              <a:rPr lang="en-GB" altLang="en-US" sz="3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Qué</a:t>
            </a:r>
            <a:r>
              <a:rPr lang="en-GB" alt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tal</a:t>
            </a:r>
            <a:r>
              <a:rPr lang="x-none" alt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x-none" alt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218425" y="4990778"/>
            <a:ext cx="3900214" cy="1503220"/>
          </a:xfrm>
          <a:prstGeom prst="wedgeEllipseCallout">
            <a:avLst>
              <a:gd name="adj1" fmla="val -67910"/>
              <a:gd name="adj2" fmla="val -68884"/>
            </a:avLst>
          </a:prstGeom>
          <a:solidFill>
            <a:srgbClr val="FF4B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hangingPunct="1"/>
            <a:r>
              <a:rPr lang="x-none" alt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¿</a:t>
            </a:r>
            <a:r>
              <a:rPr lang="en-GB" altLang="en-US" sz="3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Dónde</a:t>
            </a:r>
            <a:r>
              <a:rPr lang="en-GB" alt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vives</a:t>
            </a:r>
            <a:r>
              <a:rPr lang="x-none" alt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x-none" alt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261" y="190658"/>
            <a:ext cx="3074504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CF: </a:t>
            </a:r>
            <a:r>
              <a:rPr lang="en-GB" dirty="0" smtClean="0"/>
              <a:t>Can you teach your partner another question/answer?</a:t>
            </a:r>
            <a:endParaRPr lang="en-GB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06701" y="1960697"/>
            <a:ext cx="3202134" cy="1077417"/>
          </a:xfrm>
          <a:prstGeom prst="wedgeEllipseCallout">
            <a:avLst>
              <a:gd name="adj1" fmla="val 51297"/>
              <a:gd name="adj2" fmla="val 5424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hangingPunct="1"/>
            <a:r>
              <a:rPr lang="en-GB" alt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 </a:t>
            </a:r>
            <a:r>
              <a:rPr lang="x-none" alt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llam</a:t>
            </a:r>
            <a:r>
              <a:rPr lang="en-GB" alt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  <a:endParaRPr lang="x-none" alt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50108" y="3596687"/>
            <a:ext cx="3338968" cy="979919"/>
          </a:xfrm>
          <a:prstGeom prst="wedgeEllipseCallout">
            <a:avLst>
              <a:gd name="adj1" fmla="val 61285"/>
              <a:gd name="adj2" fmla="val 33407"/>
            </a:avLst>
          </a:prstGeom>
          <a:solidFill>
            <a:srgbClr val="FD4D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hangingPunct="1"/>
            <a:r>
              <a:rPr lang="en-GB" altLang="en-US" sz="3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fenomenal</a:t>
            </a:r>
            <a:endParaRPr lang="x-none" alt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897956" y="5135179"/>
            <a:ext cx="3900214" cy="1503220"/>
          </a:xfrm>
          <a:prstGeom prst="wedgeEllipseCallout">
            <a:avLst>
              <a:gd name="adj1" fmla="val 35359"/>
              <a:gd name="adj2" fmla="val -84815"/>
            </a:avLst>
          </a:prstGeom>
          <a:solidFill>
            <a:srgbClr val="FF4B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hangingPunct="1"/>
            <a:r>
              <a:rPr lang="en-GB" alt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Vivo </a:t>
            </a:r>
            <a:r>
              <a:rPr lang="en-GB" altLang="en-US" sz="3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r>
              <a:rPr lang="en-GB" alt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..</a:t>
            </a:r>
            <a:endParaRPr lang="x-none" alt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2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1299</TotalTime>
  <Words>136</Words>
  <Application>Microsoft Office PowerPoint</Application>
  <PresentationFormat>Widescreen</PresentationFormat>
  <Paragraphs>46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Century Gothic</vt:lpstr>
      <vt:lpstr>Comic Sans MS</vt:lpstr>
      <vt:lpstr>Kristen ITC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Ward</dc:creator>
  <cp:lastModifiedBy>Frances Harvey</cp:lastModifiedBy>
  <cp:revision>183</cp:revision>
  <dcterms:created xsi:type="dcterms:W3CDTF">2013-10-12T08:35:29Z</dcterms:created>
  <dcterms:modified xsi:type="dcterms:W3CDTF">2019-09-11T20:30:40Z</dcterms:modified>
</cp:coreProperties>
</file>