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7" r:id="rId1"/>
  </p:sldMasterIdLst>
  <p:notesMasterIdLst>
    <p:notesMasterId r:id="rId28"/>
  </p:notesMasterIdLst>
  <p:handoutMasterIdLst>
    <p:handoutMasterId r:id="rId29"/>
  </p:handoutMasterIdLst>
  <p:sldIdLst>
    <p:sldId id="276" r:id="rId2"/>
    <p:sldId id="320" r:id="rId3"/>
    <p:sldId id="341" r:id="rId4"/>
    <p:sldId id="277" r:id="rId5"/>
    <p:sldId id="296" r:id="rId6"/>
    <p:sldId id="297" r:id="rId7"/>
    <p:sldId id="260" r:id="rId8"/>
    <p:sldId id="321" r:id="rId9"/>
    <p:sldId id="323" r:id="rId10"/>
    <p:sldId id="324" r:id="rId11"/>
    <p:sldId id="326" r:id="rId12"/>
    <p:sldId id="328" r:id="rId13"/>
    <p:sldId id="344" r:id="rId14"/>
    <p:sldId id="291" r:id="rId15"/>
    <p:sldId id="343" r:id="rId16"/>
    <p:sldId id="347" r:id="rId17"/>
    <p:sldId id="348" r:id="rId18"/>
    <p:sldId id="270" r:id="rId19"/>
    <p:sldId id="271" r:id="rId20"/>
    <p:sldId id="349" r:id="rId21"/>
    <p:sldId id="350" r:id="rId22"/>
    <p:sldId id="352" r:id="rId23"/>
    <p:sldId id="268" r:id="rId24"/>
    <p:sldId id="319" r:id="rId25"/>
    <p:sldId id="353" r:id="rId26"/>
    <p:sldId id="346" r:id="rId27"/>
  </p:sldIdLst>
  <p:sldSz cx="9144000" cy="6858000" type="screen4x3"/>
  <p:notesSz cx="6781800"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D23DBB-DDA5-49CA-BF24-1AAC115F34E0}" v="197" dt="2021-03-07T18:29:47.3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254" autoAdjust="0"/>
  </p:normalViewPr>
  <p:slideViewPr>
    <p:cSldViewPr>
      <p:cViewPr varScale="1">
        <p:scale>
          <a:sx n="59" d="100"/>
          <a:sy n="59" d="100"/>
        </p:scale>
        <p:origin x="1647" y="27"/>
      </p:cViewPr>
      <p:guideLst>
        <p:guide orient="horz" pos="2160"/>
        <p:guide pos="2880"/>
      </p:guideLst>
    </p:cSldViewPr>
  </p:slideViewPr>
  <p:notesTextViewPr>
    <p:cViewPr>
      <p:scale>
        <a:sx n="100" d="100"/>
        <a:sy n="100" d="100"/>
      </p:scale>
      <p:origin x="0" y="0"/>
    </p:cViewPr>
  </p:notesTextViewPr>
  <p:notesViewPr>
    <p:cSldViewPr>
      <p:cViewPr>
        <p:scale>
          <a:sx n="77" d="100"/>
          <a:sy n="77" d="100"/>
        </p:scale>
        <p:origin x="2646" y="-2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stasia Galvin" userId="2d39f159-777b-4bad-8899-bf8dfc77b0ad" providerId="ADAL" clId="{7051D0BA-3D5E-46CF-A130-E14F8FC2EF49}"/>
    <pc:docChg chg="modSld">
      <pc:chgData name="Anastasia Galvin" userId="2d39f159-777b-4bad-8899-bf8dfc77b0ad" providerId="ADAL" clId="{7051D0BA-3D5E-46CF-A130-E14F8FC2EF49}" dt="2021-03-07T18:35:43.349" v="17" actId="6549"/>
      <pc:docMkLst>
        <pc:docMk/>
      </pc:docMkLst>
      <pc:sldChg chg="modNotesTx">
        <pc:chgData name="Anastasia Galvin" userId="2d39f159-777b-4bad-8899-bf8dfc77b0ad" providerId="ADAL" clId="{7051D0BA-3D5E-46CF-A130-E14F8FC2EF49}" dt="2021-03-07T18:35:09.617" v="2" actId="6549"/>
        <pc:sldMkLst>
          <pc:docMk/>
          <pc:sldMk cId="0" sldId="260"/>
        </pc:sldMkLst>
      </pc:sldChg>
      <pc:sldChg chg="modNotesTx">
        <pc:chgData name="Anastasia Galvin" userId="2d39f159-777b-4bad-8899-bf8dfc77b0ad" providerId="ADAL" clId="{7051D0BA-3D5E-46CF-A130-E14F8FC2EF49}" dt="2021-03-07T18:35:41.339" v="16" actId="6549"/>
        <pc:sldMkLst>
          <pc:docMk/>
          <pc:sldMk cId="0" sldId="268"/>
        </pc:sldMkLst>
      </pc:sldChg>
      <pc:sldChg chg="modNotesTx">
        <pc:chgData name="Anastasia Galvin" userId="2d39f159-777b-4bad-8899-bf8dfc77b0ad" providerId="ADAL" clId="{7051D0BA-3D5E-46CF-A130-E14F8FC2EF49}" dt="2021-03-07T18:35:03.051" v="1" actId="6549"/>
        <pc:sldMkLst>
          <pc:docMk/>
          <pc:sldMk cId="0" sldId="277"/>
        </pc:sldMkLst>
      </pc:sldChg>
      <pc:sldChg chg="modNotesTx">
        <pc:chgData name="Anastasia Galvin" userId="2d39f159-777b-4bad-8899-bf8dfc77b0ad" providerId="ADAL" clId="{7051D0BA-3D5E-46CF-A130-E14F8FC2EF49}" dt="2021-03-07T18:35:25.411" v="9" actId="6549"/>
        <pc:sldMkLst>
          <pc:docMk/>
          <pc:sldMk cId="0" sldId="291"/>
        </pc:sldMkLst>
      </pc:sldChg>
      <pc:sldChg chg="modNotesTx">
        <pc:chgData name="Anastasia Galvin" userId="2d39f159-777b-4bad-8899-bf8dfc77b0ad" providerId="ADAL" clId="{7051D0BA-3D5E-46CF-A130-E14F8FC2EF49}" dt="2021-03-07T18:35:43.349" v="17" actId="6549"/>
        <pc:sldMkLst>
          <pc:docMk/>
          <pc:sldMk cId="0" sldId="319"/>
        </pc:sldMkLst>
      </pc:sldChg>
      <pc:sldChg chg="modNotesTx">
        <pc:chgData name="Anastasia Galvin" userId="2d39f159-777b-4bad-8899-bf8dfc77b0ad" providerId="ADAL" clId="{7051D0BA-3D5E-46CF-A130-E14F8FC2EF49}" dt="2021-03-07T18:33:56.679" v="0" actId="20577"/>
        <pc:sldMkLst>
          <pc:docMk/>
          <pc:sldMk cId="0" sldId="320"/>
        </pc:sldMkLst>
      </pc:sldChg>
      <pc:sldChg chg="modNotesTx">
        <pc:chgData name="Anastasia Galvin" userId="2d39f159-777b-4bad-8899-bf8dfc77b0ad" providerId="ADAL" clId="{7051D0BA-3D5E-46CF-A130-E14F8FC2EF49}" dt="2021-03-07T18:35:12.090" v="3" actId="6549"/>
        <pc:sldMkLst>
          <pc:docMk/>
          <pc:sldMk cId="0" sldId="321"/>
        </pc:sldMkLst>
      </pc:sldChg>
      <pc:sldChg chg="modNotesTx">
        <pc:chgData name="Anastasia Galvin" userId="2d39f159-777b-4bad-8899-bf8dfc77b0ad" providerId="ADAL" clId="{7051D0BA-3D5E-46CF-A130-E14F8FC2EF49}" dt="2021-03-07T18:35:14.070" v="4" actId="6549"/>
        <pc:sldMkLst>
          <pc:docMk/>
          <pc:sldMk cId="0" sldId="323"/>
        </pc:sldMkLst>
      </pc:sldChg>
      <pc:sldChg chg="modNotesTx">
        <pc:chgData name="Anastasia Galvin" userId="2d39f159-777b-4bad-8899-bf8dfc77b0ad" providerId="ADAL" clId="{7051D0BA-3D5E-46CF-A130-E14F8FC2EF49}" dt="2021-03-07T18:35:16.809" v="5" actId="6549"/>
        <pc:sldMkLst>
          <pc:docMk/>
          <pc:sldMk cId="0" sldId="324"/>
        </pc:sldMkLst>
      </pc:sldChg>
      <pc:sldChg chg="modNotesTx">
        <pc:chgData name="Anastasia Galvin" userId="2d39f159-777b-4bad-8899-bf8dfc77b0ad" providerId="ADAL" clId="{7051D0BA-3D5E-46CF-A130-E14F8FC2EF49}" dt="2021-03-07T18:35:18.970" v="6" actId="6549"/>
        <pc:sldMkLst>
          <pc:docMk/>
          <pc:sldMk cId="0" sldId="326"/>
        </pc:sldMkLst>
      </pc:sldChg>
      <pc:sldChg chg="modNotesTx">
        <pc:chgData name="Anastasia Galvin" userId="2d39f159-777b-4bad-8899-bf8dfc77b0ad" providerId="ADAL" clId="{7051D0BA-3D5E-46CF-A130-E14F8FC2EF49}" dt="2021-03-07T18:35:21.070" v="7" actId="6549"/>
        <pc:sldMkLst>
          <pc:docMk/>
          <pc:sldMk cId="0" sldId="328"/>
        </pc:sldMkLst>
      </pc:sldChg>
      <pc:sldChg chg="modNotesTx">
        <pc:chgData name="Anastasia Galvin" userId="2d39f159-777b-4bad-8899-bf8dfc77b0ad" providerId="ADAL" clId="{7051D0BA-3D5E-46CF-A130-E14F8FC2EF49}" dt="2021-03-07T18:35:27.470" v="10" actId="6549"/>
        <pc:sldMkLst>
          <pc:docMk/>
          <pc:sldMk cId="4203003505" sldId="343"/>
        </pc:sldMkLst>
      </pc:sldChg>
      <pc:sldChg chg="modNotesTx">
        <pc:chgData name="Anastasia Galvin" userId="2d39f159-777b-4bad-8899-bf8dfc77b0ad" providerId="ADAL" clId="{7051D0BA-3D5E-46CF-A130-E14F8FC2EF49}" dt="2021-03-07T18:35:23.070" v="8" actId="6549"/>
        <pc:sldMkLst>
          <pc:docMk/>
          <pc:sldMk cId="2286956836" sldId="344"/>
        </pc:sldMkLst>
      </pc:sldChg>
      <pc:sldChg chg="modNotesTx">
        <pc:chgData name="Anastasia Galvin" userId="2d39f159-777b-4bad-8899-bf8dfc77b0ad" providerId="ADAL" clId="{7051D0BA-3D5E-46CF-A130-E14F8FC2EF49}" dt="2021-03-07T18:35:29.538" v="11" actId="6549"/>
        <pc:sldMkLst>
          <pc:docMk/>
          <pc:sldMk cId="884264756" sldId="347"/>
        </pc:sldMkLst>
      </pc:sldChg>
      <pc:sldChg chg="modNotesTx">
        <pc:chgData name="Anastasia Galvin" userId="2d39f159-777b-4bad-8899-bf8dfc77b0ad" providerId="ADAL" clId="{7051D0BA-3D5E-46CF-A130-E14F8FC2EF49}" dt="2021-03-07T18:35:31.539" v="12" actId="6549"/>
        <pc:sldMkLst>
          <pc:docMk/>
          <pc:sldMk cId="648342835" sldId="348"/>
        </pc:sldMkLst>
      </pc:sldChg>
      <pc:sldChg chg="modNotesTx">
        <pc:chgData name="Anastasia Galvin" userId="2d39f159-777b-4bad-8899-bf8dfc77b0ad" providerId="ADAL" clId="{7051D0BA-3D5E-46CF-A130-E14F8FC2EF49}" dt="2021-03-07T18:35:35.080" v="13" actId="6549"/>
        <pc:sldMkLst>
          <pc:docMk/>
          <pc:sldMk cId="102504066" sldId="349"/>
        </pc:sldMkLst>
      </pc:sldChg>
      <pc:sldChg chg="modNotesTx">
        <pc:chgData name="Anastasia Galvin" userId="2d39f159-777b-4bad-8899-bf8dfc77b0ad" providerId="ADAL" clId="{7051D0BA-3D5E-46CF-A130-E14F8FC2EF49}" dt="2021-03-07T18:35:36.889" v="14" actId="6549"/>
        <pc:sldMkLst>
          <pc:docMk/>
          <pc:sldMk cId="3973101883" sldId="350"/>
        </pc:sldMkLst>
      </pc:sldChg>
      <pc:sldChg chg="modNotesTx">
        <pc:chgData name="Anastasia Galvin" userId="2d39f159-777b-4bad-8899-bf8dfc77b0ad" providerId="ADAL" clId="{7051D0BA-3D5E-46CF-A130-E14F8FC2EF49}" dt="2021-03-07T18:35:39.031" v="15" actId="6549"/>
        <pc:sldMkLst>
          <pc:docMk/>
          <pc:sldMk cId="2909489450" sldId="352"/>
        </pc:sldMkLst>
      </pc:sldChg>
    </pc:docChg>
  </pc:docChgLst>
  <pc:docChgLst>
    <pc:chgData name="Anastasia Galvin" userId="2d39f159-777b-4bad-8899-bf8dfc77b0ad" providerId="ADAL" clId="{3BD23DBB-DDA5-49CA-BF24-1AAC115F34E0}"/>
    <pc:docChg chg="undo custSel addSld delSld modSld sldOrd">
      <pc:chgData name="Anastasia Galvin" userId="2d39f159-777b-4bad-8899-bf8dfc77b0ad" providerId="ADAL" clId="{3BD23DBB-DDA5-49CA-BF24-1AAC115F34E0}" dt="2021-03-07T18:29:47.331" v="5943"/>
      <pc:docMkLst>
        <pc:docMk/>
      </pc:docMkLst>
      <pc:sldChg chg="modTransition">
        <pc:chgData name="Anastasia Galvin" userId="2d39f159-777b-4bad-8899-bf8dfc77b0ad" providerId="ADAL" clId="{3BD23DBB-DDA5-49CA-BF24-1AAC115F34E0}" dt="2021-03-07T18:29:43.654" v="5942"/>
        <pc:sldMkLst>
          <pc:docMk/>
          <pc:sldMk cId="0" sldId="260"/>
        </pc:sldMkLst>
      </pc:sldChg>
      <pc:sldChg chg="delSp del">
        <pc:chgData name="Anastasia Galvin" userId="2d39f159-777b-4bad-8899-bf8dfc77b0ad" providerId="ADAL" clId="{3BD23DBB-DDA5-49CA-BF24-1AAC115F34E0}" dt="2021-03-07T11:44:08.445" v="479" actId="47"/>
        <pc:sldMkLst>
          <pc:docMk/>
          <pc:sldMk cId="0" sldId="264"/>
        </pc:sldMkLst>
        <pc:picChg chg="del">
          <ac:chgData name="Anastasia Galvin" userId="2d39f159-777b-4bad-8899-bf8dfc77b0ad" providerId="ADAL" clId="{3BD23DBB-DDA5-49CA-BF24-1AAC115F34E0}" dt="2021-03-07T11:44:06.142" v="478" actId="478"/>
          <ac:picMkLst>
            <pc:docMk/>
            <pc:sldMk cId="0" sldId="264"/>
            <ac:picMk id="55299" creationId="{2B1EC3CA-1F21-42E5-9BE8-767802D44F15}"/>
          </ac:picMkLst>
        </pc:picChg>
      </pc:sldChg>
      <pc:sldChg chg="addSp modSp mod modTransition setBg">
        <pc:chgData name="Anastasia Galvin" userId="2d39f159-777b-4bad-8899-bf8dfc77b0ad" providerId="ADAL" clId="{3BD23DBB-DDA5-49CA-BF24-1AAC115F34E0}" dt="2021-03-07T18:29:43.654" v="5942"/>
        <pc:sldMkLst>
          <pc:docMk/>
          <pc:sldMk cId="0" sldId="268"/>
        </pc:sldMkLst>
        <pc:spChg chg="add mod">
          <ac:chgData name="Anastasia Galvin" userId="2d39f159-777b-4bad-8899-bf8dfc77b0ad" providerId="ADAL" clId="{3BD23DBB-DDA5-49CA-BF24-1AAC115F34E0}" dt="2021-03-07T18:07:07.519" v="5211" actId="2711"/>
          <ac:spMkLst>
            <pc:docMk/>
            <pc:sldMk cId="0" sldId="268"/>
            <ac:spMk id="73" creationId="{59264BFD-360D-430E-B593-7BC0D00FBDEE}"/>
          </ac:spMkLst>
        </pc:spChg>
        <pc:spChg chg="add mod">
          <ac:chgData name="Anastasia Galvin" userId="2d39f159-777b-4bad-8899-bf8dfc77b0ad" providerId="ADAL" clId="{3BD23DBB-DDA5-49CA-BF24-1AAC115F34E0}" dt="2021-03-07T18:07:07.519" v="5211" actId="2711"/>
          <ac:spMkLst>
            <pc:docMk/>
            <pc:sldMk cId="0" sldId="268"/>
            <ac:spMk id="79" creationId="{F249C1C3-EBDE-4C27-BD12-A6AE40A4DBC7}"/>
          </ac:spMkLst>
        </pc:spChg>
        <pc:spChg chg="mod ord">
          <ac:chgData name="Anastasia Galvin" userId="2d39f159-777b-4bad-8899-bf8dfc77b0ad" providerId="ADAL" clId="{3BD23DBB-DDA5-49CA-BF24-1AAC115F34E0}" dt="2021-03-07T18:08:22.952" v="5250" actId="27636"/>
          <ac:spMkLst>
            <pc:docMk/>
            <pc:sldMk cId="0" sldId="268"/>
            <ac:spMk id="57346" creationId="{09335151-9B70-496F-9E8A-7D87CD78FA9C}"/>
          </ac:spMkLst>
        </pc:spChg>
        <pc:spChg chg="mod">
          <ac:chgData name="Anastasia Galvin" userId="2d39f159-777b-4bad-8899-bf8dfc77b0ad" providerId="ADAL" clId="{3BD23DBB-DDA5-49CA-BF24-1AAC115F34E0}" dt="2021-03-07T18:07:18.524" v="5215" actId="14100"/>
          <ac:spMkLst>
            <pc:docMk/>
            <pc:sldMk cId="0" sldId="268"/>
            <ac:spMk id="57347" creationId="{0DAF4FA7-5411-47F4-ADD8-9EBFE294C4CA}"/>
          </ac:spMkLst>
        </pc:spChg>
        <pc:grpChg chg="add mod">
          <ac:chgData name="Anastasia Galvin" userId="2d39f159-777b-4bad-8899-bf8dfc77b0ad" providerId="ADAL" clId="{3BD23DBB-DDA5-49CA-BF24-1AAC115F34E0}" dt="2021-03-07T18:07:07.519" v="5211" actId="2711"/>
          <ac:grpSpMkLst>
            <pc:docMk/>
            <pc:sldMk cId="0" sldId="268"/>
            <ac:grpSpMk id="75" creationId="{A4538145-ACBA-40C0-AFBD-DE742723D579}"/>
          </ac:grpSpMkLst>
        </pc:grpChg>
        <pc:picChg chg="mod">
          <ac:chgData name="Anastasia Galvin" userId="2d39f159-777b-4bad-8899-bf8dfc77b0ad" providerId="ADAL" clId="{3BD23DBB-DDA5-49CA-BF24-1AAC115F34E0}" dt="2021-03-07T18:07:07.519" v="5211" actId="2711"/>
          <ac:picMkLst>
            <pc:docMk/>
            <pc:sldMk cId="0" sldId="268"/>
            <ac:picMk id="57348" creationId="{7FEA7DED-79C1-4B4F-8013-BF2E94375AD5}"/>
          </ac:picMkLst>
        </pc:picChg>
      </pc:sldChg>
      <pc:sldChg chg="del">
        <pc:chgData name="Anastasia Galvin" userId="2d39f159-777b-4bad-8899-bf8dfc77b0ad" providerId="ADAL" clId="{3BD23DBB-DDA5-49CA-BF24-1AAC115F34E0}" dt="2021-03-07T18:09:38.195" v="5272" actId="47"/>
        <pc:sldMkLst>
          <pc:docMk/>
          <pc:sldMk cId="0" sldId="269"/>
        </pc:sldMkLst>
      </pc:sldChg>
      <pc:sldChg chg="add modTransition">
        <pc:chgData name="Anastasia Galvin" userId="2d39f159-777b-4bad-8899-bf8dfc77b0ad" providerId="ADAL" clId="{3BD23DBB-DDA5-49CA-BF24-1AAC115F34E0}" dt="2021-03-07T18:29:43.654" v="5942"/>
        <pc:sldMkLst>
          <pc:docMk/>
          <pc:sldMk cId="3078770264" sldId="270"/>
        </pc:sldMkLst>
      </pc:sldChg>
      <pc:sldChg chg="add modTransition">
        <pc:chgData name="Anastasia Galvin" userId="2d39f159-777b-4bad-8899-bf8dfc77b0ad" providerId="ADAL" clId="{3BD23DBB-DDA5-49CA-BF24-1AAC115F34E0}" dt="2021-03-07T18:29:43.654" v="5942"/>
        <pc:sldMkLst>
          <pc:docMk/>
          <pc:sldMk cId="1290733466" sldId="271"/>
        </pc:sldMkLst>
      </pc:sldChg>
      <pc:sldChg chg="del">
        <pc:chgData name="Anastasia Galvin" userId="2d39f159-777b-4bad-8899-bf8dfc77b0ad" providerId="ADAL" clId="{3BD23DBB-DDA5-49CA-BF24-1AAC115F34E0}" dt="2021-03-07T18:21:08.403" v="5699" actId="47"/>
        <pc:sldMkLst>
          <pc:docMk/>
          <pc:sldMk cId="0" sldId="272"/>
        </pc:sldMkLst>
      </pc:sldChg>
      <pc:sldChg chg="modTransition">
        <pc:chgData name="Anastasia Galvin" userId="2d39f159-777b-4bad-8899-bf8dfc77b0ad" providerId="ADAL" clId="{3BD23DBB-DDA5-49CA-BF24-1AAC115F34E0}" dt="2021-03-07T18:29:47.331" v="5943"/>
        <pc:sldMkLst>
          <pc:docMk/>
          <pc:sldMk cId="0" sldId="276"/>
        </pc:sldMkLst>
      </pc:sldChg>
      <pc:sldChg chg="modTransition">
        <pc:chgData name="Anastasia Galvin" userId="2d39f159-777b-4bad-8899-bf8dfc77b0ad" providerId="ADAL" clId="{3BD23DBB-DDA5-49CA-BF24-1AAC115F34E0}" dt="2021-03-07T18:29:43.654" v="5942"/>
        <pc:sldMkLst>
          <pc:docMk/>
          <pc:sldMk cId="0" sldId="277"/>
        </pc:sldMkLst>
      </pc:sldChg>
      <pc:sldChg chg="addSp delSp modSp mod ord modTransition setBg modAnim modNotesTx">
        <pc:chgData name="Anastasia Galvin" userId="2d39f159-777b-4bad-8899-bf8dfc77b0ad" providerId="ADAL" clId="{3BD23DBB-DDA5-49CA-BF24-1AAC115F34E0}" dt="2021-03-07T18:29:43.654" v="5942"/>
        <pc:sldMkLst>
          <pc:docMk/>
          <pc:sldMk cId="0" sldId="291"/>
        </pc:sldMkLst>
        <pc:spChg chg="add mod">
          <ac:chgData name="Anastasia Galvin" userId="2d39f159-777b-4bad-8899-bf8dfc77b0ad" providerId="ADAL" clId="{3BD23DBB-DDA5-49CA-BF24-1AAC115F34E0}" dt="2021-03-07T11:39:33.049" v="427" actId="2711"/>
          <ac:spMkLst>
            <pc:docMk/>
            <pc:sldMk cId="0" sldId="291"/>
            <ac:spMk id="75" creationId="{0FBEE5C9-5C2E-46DB-81F2-F4A3DBD16C36}"/>
          </ac:spMkLst>
        </pc:spChg>
        <pc:spChg chg="add mod">
          <ac:chgData name="Anastasia Galvin" userId="2d39f159-777b-4bad-8899-bf8dfc77b0ad" providerId="ADAL" clId="{3BD23DBB-DDA5-49CA-BF24-1AAC115F34E0}" dt="2021-03-07T11:39:33.049" v="427" actId="2711"/>
          <ac:spMkLst>
            <pc:docMk/>
            <pc:sldMk cId="0" sldId="291"/>
            <ac:spMk id="77" creationId="{34D94F3A-BF39-47F6-9AAA-3C61AF7E05B1}"/>
          </ac:spMkLst>
        </pc:spChg>
        <pc:spChg chg="add mod">
          <ac:chgData name="Anastasia Galvin" userId="2d39f159-777b-4bad-8899-bf8dfc77b0ad" providerId="ADAL" clId="{3BD23DBB-DDA5-49CA-BF24-1AAC115F34E0}" dt="2021-03-07T11:39:33.049" v="427" actId="2711"/>
          <ac:spMkLst>
            <pc:docMk/>
            <pc:sldMk cId="0" sldId="291"/>
            <ac:spMk id="79" creationId="{11BAB570-FF10-4E96-8A3F-FA9804702B89}"/>
          </ac:spMkLst>
        </pc:spChg>
        <pc:spChg chg="add mod">
          <ac:chgData name="Anastasia Galvin" userId="2d39f159-777b-4bad-8899-bf8dfc77b0ad" providerId="ADAL" clId="{3BD23DBB-DDA5-49CA-BF24-1AAC115F34E0}" dt="2021-03-07T11:39:33.049" v="427" actId="2711"/>
          <ac:spMkLst>
            <pc:docMk/>
            <pc:sldMk cId="0" sldId="291"/>
            <ac:spMk id="81" creationId="{B47765B4-4036-4622-8B6B-AB9832B66B1F}"/>
          </ac:spMkLst>
        </pc:spChg>
        <pc:spChg chg="mod">
          <ac:chgData name="Anastasia Galvin" userId="2d39f159-777b-4bad-8899-bf8dfc77b0ad" providerId="ADAL" clId="{3BD23DBB-DDA5-49CA-BF24-1AAC115F34E0}" dt="2021-03-07T17:15:01.108" v="2479" actId="20577"/>
          <ac:spMkLst>
            <pc:docMk/>
            <pc:sldMk cId="0" sldId="291"/>
            <ac:spMk id="51205" creationId="{E00A7314-F230-49C3-801B-0D9797575195}"/>
          </ac:spMkLst>
        </pc:spChg>
        <pc:spChg chg="mod">
          <ac:chgData name="Anastasia Galvin" userId="2d39f159-777b-4bad-8899-bf8dfc77b0ad" providerId="ADAL" clId="{3BD23DBB-DDA5-49CA-BF24-1AAC115F34E0}" dt="2021-03-07T16:51:33.303" v="2372" actId="27636"/>
          <ac:spMkLst>
            <pc:docMk/>
            <pc:sldMk cId="0" sldId="291"/>
            <ac:spMk id="51206" creationId="{BEE40545-5389-40DA-B46D-2C44A8C87969}"/>
          </ac:spMkLst>
        </pc:spChg>
        <pc:picChg chg="add del mod ord">
          <ac:chgData name="Anastasia Galvin" userId="2d39f159-777b-4bad-8899-bf8dfc77b0ad" providerId="ADAL" clId="{3BD23DBB-DDA5-49CA-BF24-1AAC115F34E0}" dt="2021-03-07T17:14:37.359" v="2447" actId="21"/>
          <ac:picMkLst>
            <pc:docMk/>
            <pc:sldMk cId="0" sldId="291"/>
            <ac:picMk id="3" creationId="{62FC60C6-FF28-4CB6-97F4-5F91F5D66ED5}"/>
          </ac:picMkLst>
        </pc:picChg>
        <pc:picChg chg="del mod">
          <ac:chgData name="Anastasia Galvin" userId="2d39f159-777b-4bad-8899-bf8dfc77b0ad" providerId="ADAL" clId="{3BD23DBB-DDA5-49CA-BF24-1AAC115F34E0}" dt="2021-03-07T16:49:53.162" v="2360" actId="478"/>
          <ac:picMkLst>
            <pc:docMk/>
            <pc:sldMk cId="0" sldId="291"/>
            <ac:picMk id="12" creationId="{E9272236-7A5A-444A-93DB-08729043DFDD}"/>
          </ac:picMkLst>
        </pc:picChg>
        <pc:picChg chg="add mod">
          <ac:chgData name="Anastasia Galvin" userId="2d39f159-777b-4bad-8899-bf8dfc77b0ad" providerId="ADAL" clId="{3BD23DBB-DDA5-49CA-BF24-1AAC115F34E0}" dt="2021-03-07T17:15:45.334" v="2482" actId="1076"/>
          <ac:picMkLst>
            <pc:docMk/>
            <pc:sldMk cId="0" sldId="291"/>
            <ac:picMk id="2050" creationId="{B8E8C77F-D179-4A31-A828-23AE42098E05}"/>
          </ac:picMkLst>
        </pc:picChg>
        <pc:picChg chg="del mod ord">
          <ac:chgData name="Anastasia Galvin" userId="2d39f159-777b-4bad-8899-bf8dfc77b0ad" providerId="ADAL" clId="{3BD23DBB-DDA5-49CA-BF24-1AAC115F34E0}" dt="2021-03-07T17:15:13.818" v="2480" actId="478"/>
          <ac:picMkLst>
            <pc:docMk/>
            <pc:sldMk cId="0" sldId="291"/>
            <ac:picMk id="51202" creationId="{B6A4502A-7E89-4C64-BF94-C33FD94A85D2}"/>
          </ac:picMkLst>
        </pc:picChg>
        <pc:picChg chg="del mod">
          <ac:chgData name="Anastasia Galvin" userId="2d39f159-777b-4bad-8899-bf8dfc77b0ad" providerId="ADAL" clId="{3BD23DBB-DDA5-49CA-BF24-1AAC115F34E0}" dt="2021-03-07T11:38:54.171" v="420" actId="478"/>
          <ac:picMkLst>
            <pc:docMk/>
            <pc:sldMk cId="0" sldId="291"/>
            <ac:picMk id="51203" creationId="{A7DA92FE-3297-4626-8DAB-55F18BE7DBAF}"/>
          </ac:picMkLst>
        </pc:picChg>
      </pc:sldChg>
      <pc:sldChg chg="modSp del mod">
        <pc:chgData name="Anastasia Galvin" userId="2d39f159-777b-4bad-8899-bf8dfc77b0ad" providerId="ADAL" clId="{3BD23DBB-DDA5-49CA-BF24-1AAC115F34E0}" dt="2021-03-07T11:43:50.716" v="477" actId="47"/>
        <pc:sldMkLst>
          <pc:docMk/>
          <pc:sldMk cId="0" sldId="292"/>
        </pc:sldMkLst>
        <pc:spChg chg="mod">
          <ac:chgData name="Anastasia Galvin" userId="2d39f159-777b-4bad-8899-bf8dfc77b0ad" providerId="ADAL" clId="{3BD23DBB-DDA5-49CA-BF24-1AAC115F34E0}" dt="2021-03-07T11:42:05.603" v="476" actId="1076"/>
          <ac:spMkLst>
            <pc:docMk/>
            <pc:sldMk cId="0" sldId="292"/>
            <ac:spMk id="14" creationId="{468DDFF3-54FE-49B1-9C0B-A803FA7B4FFE}"/>
          </ac:spMkLst>
        </pc:spChg>
      </pc:sldChg>
      <pc:sldChg chg="del">
        <pc:chgData name="Anastasia Galvin" userId="2d39f159-777b-4bad-8899-bf8dfc77b0ad" providerId="ADAL" clId="{3BD23DBB-DDA5-49CA-BF24-1AAC115F34E0}" dt="2021-03-07T18:21:09.615" v="5700" actId="47"/>
        <pc:sldMkLst>
          <pc:docMk/>
          <pc:sldMk cId="0" sldId="293"/>
        </pc:sldMkLst>
      </pc:sldChg>
      <pc:sldChg chg="del">
        <pc:chgData name="Anastasia Galvin" userId="2d39f159-777b-4bad-8899-bf8dfc77b0ad" providerId="ADAL" clId="{3BD23DBB-DDA5-49CA-BF24-1AAC115F34E0}" dt="2021-03-07T18:21:13.903" v="5701" actId="47"/>
        <pc:sldMkLst>
          <pc:docMk/>
          <pc:sldMk cId="0" sldId="294"/>
        </pc:sldMkLst>
      </pc:sldChg>
      <pc:sldChg chg="del">
        <pc:chgData name="Anastasia Galvin" userId="2d39f159-777b-4bad-8899-bf8dfc77b0ad" providerId="ADAL" clId="{3BD23DBB-DDA5-49CA-BF24-1AAC115F34E0}" dt="2021-03-07T18:21:14.754" v="5702" actId="47"/>
        <pc:sldMkLst>
          <pc:docMk/>
          <pc:sldMk cId="0" sldId="295"/>
        </pc:sldMkLst>
      </pc:sldChg>
      <pc:sldChg chg="modTransition">
        <pc:chgData name="Anastasia Galvin" userId="2d39f159-777b-4bad-8899-bf8dfc77b0ad" providerId="ADAL" clId="{3BD23DBB-DDA5-49CA-BF24-1AAC115F34E0}" dt="2021-03-07T18:29:43.654" v="5942"/>
        <pc:sldMkLst>
          <pc:docMk/>
          <pc:sldMk cId="0" sldId="296"/>
        </pc:sldMkLst>
      </pc:sldChg>
      <pc:sldChg chg="modTransition">
        <pc:chgData name="Anastasia Galvin" userId="2d39f159-777b-4bad-8899-bf8dfc77b0ad" providerId="ADAL" clId="{3BD23DBB-DDA5-49CA-BF24-1AAC115F34E0}" dt="2021-03-07T18:29:43.654" v="5942"/>
        <pc:sldMkLst>
          <pc:docMk/>
          <pc:sldMk cId="0" sldId="297"/>
        </pc:sldMkLst>
      </pc:sldChg>
      <pc:sldChg chg="add del">
        <pc:chgData name="Anastasia Galvin" userId="2d39f159-777b-4bad-8899-bf8dfc77b0ad" providerId="ADAL" clId="{3BD23DBB-DDA5-49CA-BF24-1AAC115F34E0}" dt="2021-03-07T18:08:51.205" v="5253" actId="47"/>
        <pc:sldMkLst>
          <pc:docMk/>
          <pc:sldMk cId="0" sldId="315"/>
        </pc:sldMkLst>
      </pc:sldChg>
      <pc:sldChg chg="del">
        <pc:chgData name="Anastasia Galvin" userId="2d39f159-777b-4bad-8899-bf8dfc77b0ad" providerId="ADAL" clId="{3BD23DBB-DDA5-49CA-BF24-1AAC115F34E0}" dt="2021-03-07T18:08:51.901" v="5254" actId="47"/>
        <pc:sldMkLst>
          <pc:docMk/>
          <pc:sldMk cId="0" sldId="316"/>
        </pc:sldMkLst>
      </pc:sldChg>
      <pc:sldChg chg="modSp mod modTransition setBg">
        <pc:chgData name="Anastasia Galvin" userId="2d39f159-777b-4bad-8899-bf8dfc77b0ad" providerId="ADAL" clId="{3BD23DBB-DDA5-49CA-BF24-1AAC115F34E0}" dt="2021-03-07T18:29:43.654" v="5942"/>
        <pc:sldMkLst>
          <pc:docMk/>
          <pc:sldMk cId="0" sldId="319"/>
        </pc:sldMkLst>
        <pc:spChg chg="mod ord">
          <ac:chgData name="Anastasia Galvin" userId="2d39f159-777b-4bad-8899-bf8dfc77b0ad" providerId="ADAL" clId="{3BD23DBB-DDA5-49CA-BF24-1AAC115F34E0}" dt="2021-03-07T18:09:27.134" v="5271" actId="403"/>
          <ac:spMkLst>
            <pc:docMk/>
            <pc:sldMk cId="0" sldId="319"/>
            <ac:spMk id="8" creationId="{E2E06341-AA57-4576-8125-563B2AFC121D}"/>
          </ac:spMkLst>
        </pc:spChg>
        <pc:spChg chg="mod">
          <ac:chgData name="Anastasia Galvin" userId="2d39f159-777b-4bad-8899-bf8dfc77b0ad" providerId="ADAL" clId="{3BD23DBB-DDA5-49CA-BF24-1AAC115F34E0}" dt="2021-03-07T18:09:14.691" v="5262" actId="14100"/>
          <ac:spMkLst>
            <pc:docMk/>
            <pc:sldMk cId="0" sldId="319"/>
            <ac:spMk id="63490" creationId="{6BA80DDF-F1A3-4C85-BAAD-AEC79742BA4D}"/>
          </ac:spMkLst>
        </pc:spChg>
        <pc:picChg chg="mod">
          <ac:chgData name="Anastasia Galvin" userId="2d39f159-777b-4bad-8899-bf8dfc77b0ad" providerId="ADAL" clId="{3BD23DBB-DDA5-49CA-BF24-1AAC115F34E0}" dt="2021-03-07T18:09:06.334" v="5257" actId="2711"/>
          <ac:picMkLst>
            <pc:docMk/>
            <pc:sldMk cId="0" sldId="319"/>
            <ac:picMk id="63492" creationId="{86E7234D-55EA-486A-B245-614F92CD278D}"/>
          </ac:picMkLst>
        </pc:picChg>
      </pc:sldChg>
      <pc:sldChg chg="modTransition modNotesTx">
        <pc:chgData name="Anastasia Galvin" userId="2d39f159-777b-4bad-8899-bf8dfc77b0ad" providerId="ADAL" clId="{3BD23DBB-DDA5-49CA-BF24-1AAC115F34E0}" dt="2021-03-07T18:29:43.654" v="5942"/>
        <pc:sldMkLst>
          <pc:docMk/>
          <pc:sldMk cId="0" sldId="320"/>
        </pc:sldMkLst>
      </pc:sldChg>
      <pc:sldChg chg="modSp mod modTransition">
        <pc:chgData name="Anastasia Galvin" userId="2d39f159-777b-4bad-8899-bf8dfc77b0ad" providerId="ADAL" clId="{3BD23DBB-DDA5-49CA-BF24-1AAC115F34E0}" dt="2021-03-07T18:29:43.654" v="5942"/>
        <pc:sldMkLst>
          <pc:docMk/>
          <pc:sldMk cId="0" sldId="321"/>
        </pc:sldMkLst>
        <pc:spChg chg="mod">
          <ac:chgData name="Anastasia Galvin" userId="2d39f159-777b-4bad-8899-bf8dfc77b0ad" providerId="ADAL" clId="{3BD23DBB-DDA5-49CA-BF24-1AAC115F34E0}" dt="2021-03-07T11:26:47.369" v="5" actId="27636"/>
          <ac:spMkLst>
            <pc:docMk/>
            <pc:sldMk cId="0" sldId="321"/>
            <ac:spMk id="3" creationId="{51CF5CE8-A378-4C40-9176-4D727710996C}"/>
          </ac:spMkLst>
        </pc:spChg>
      </pc:sldChg>
      <pc:sldChg chg="addSp delSp modSp mod modTransition setBg modClrScheme setClrOvrMap chgLayout">
        <pc:chgData name="Anastasia Galvin" userId="2d39f159-777b-4bad-8899-bf8dfc77b0ad" providerId="ADAL" clId="{3BD23DBB-DDA5-49CA-BF24-1AAC115F34E0}" dt="2021-03-07T18:29:43.654" v="5942"/>
        <pc:sldMkLst>
          <pc:docMk/>
          <pc:sldMk cId="0" sldId="323"/>
        </pc:sldMkLst>
        <pc:spChg chg="add mod ord">
          <ac:chgData name="Anastasia Galvin" userId="2d39f159-777b-4bad-8899-bf8dfc77b0ad" providerId="ADAL" clId="{3BD23DBB-DDA5-49CA-BF24-1AAC115F34E0}" dt="2021-03-07T11:31:27.447" v="81" actId="1076"/>
          <ac:spMkLst>
            <pc:docMk/>
            <pc:sldMk cId="0" sldId="323"/>
            <ac:spMk id="2" creationId="{8F978B5E-88B3-423D-9A0A-802D29E58718}"/>
          </ac:spMkLst>
        </pc:spChg>
        <pc:spChg chg="add mod ord">
          <ac:chgData name="Anastasia Galvin" userId="2d39f159-777b-4bad-8899-bf8dfc77b0ad" providerId="ADAL" clId="{3BD23DBB-DDA5-49CA-BF24-1AAC115F34E0}" dt="2021-03-07T11:31:54.281" v="96" actId="27636"/>
          <ac:spMkLst>
            <pc:docMk/>
            <pc:sldMk cId="0" sldId="323"/>
            <ac:spMk id="3" creationId="{E5C9FAAB-C11C-43FE-B338-0375571C61E5}"/>
          </ac:spMkLst>
        </pc:spChg>
        <pc:spChg chg="add del mod">
          <ac:chgData name="Anastasia Galvin" userId="2d39f159-777b-4bad-8899-bf8dfc77b0ad" providerId="ADAL" clId="{3BD23DBB-DDA5-49CA-BF24-1AAC115F34E0}" dt="2021-03-07T11:31:12.028" v="77" actId="26606"/>
          <ac:spMkLst>
            <pc:docMk/>
            <pc:sldMk cId="0" sldId="323"/>
            <ac:spMk id="72" creationId="{9B76D444-2756-434F-AE61-96D69830C13E}"/>
          </ac:spMkLst>
        </pc:spChg>
        <pc:spChg chg="add del mod">
          <ac:chgData name="Anastasia Galvin" userId="2d39f159-777b-4bad-8899-bf8dfc77b0ad" providerId="ADAL" clId="{3BD23DBB-DDA5-49CA-BF24-1AAC115F34E0}" dt="2021-03-07T11:31:12.028" v="77" actId="26606"/>
          <ac:spMkLst>
            <pc:docMk/>
            <pc:sldMk cId="0" sldId="323"/>
            <ac:spMk id="74" creationId="{A27B6159-7734-4564-9E0F-C4BC43C36E52}"/>
          </ac:spMkLst>
        </pc:spChg>
        <pc:spChg chg="del">
          <ac:chgData name="Anastasia Galvin" userId="2d39f159-777b-4bad-8899-bf8dfc77b0ad" providerId="ADAL" clId="{3BD23DBB-DDA5-49CA-BF24-1AAC115F34E0}" dt="2021-03-07T11:29:32.650" v="45" actId="478"/>
          <ac:spMkLst>
            <pc:docMk/>
            <pc:sldMk cId="0" sldId="323"/>
            <ac:spMk id="40962" creationId="{B18218B9-329A-4413-AA63-722DB65C3793}"/>
          </ac:spMkLst>
        </pc:spChg>
        <pc:spChg chg="del mod">
          <ac:chgData name="Anastasia Galvin" userId="2d39f159-777b-4bad-8899-bf8dfc77b0ad" providerId="ADAL" clId="{3BD23DBB-DDA5-49CA-BF24-1AAC115F34E0}" dt="2021-03-07T11:29:18.431" v="20" actId="478"/>
          <ac:spMkLst>
            <pc:docMk/>
            <pc:sldMk cId="0" sldId="323"/>
            <ac:spMk id="40964" creationId="{1EE240A6-010F-46A8-BE32-5F4F58E1F985}"/>
          </ac:spMkLst>
        </pc:spChg>
        <pc:picChg chg="mod ord">
          <ac:chgData name="Anastasia Galvin" userId="2d39f159-777b-4bad-8899-bf8dfc77b0ad" providerId="ADAL" clId="{3BD23DBB-DDA5-49CA-BF24-1AAC115F34E0}" dt="2021-03-07T11:31:12.028" v="77" actId="26606"/>
          <ac:picMkLst>
            <pc:docMk/>
            <pc:sldMk cId="0" sldId="323"/>
            <ac:picMk id="40963" creationId="{F09ED542-7AB4-40F0-A5E6-4A10838F2ADD}"/>
          </ac:picMkLst>
        </pc:picChg>
        <pc:cxnChg chg="add del mod">
          <ac:chgData name="Anastasia Galvin" userId="2d39f159-777b-4bad-8899-bf8dfc77b0ad" providerId="ADAL" clId="{3BD23DBB-DDA5-49CA-BF24-1AAC115F34E0}" dt="2021-03-07T11:31:12.028" v="77" actId="26606"/>
          <ac:cxnSpMkLst>
            <pc:docMk/>
            <pc:sldMk cId="0" sldId="323"/>
            <ac:cxnSpMk id="76" creationId="{E2FFB46B-05BC-4950-B18A-9593FDAE6ED7}"/>
          </ac:cxnSpMkLst>
        </pc:cxnChg>
      </pc:sldChg>
      <pc:sldChg chg="modSp mod modTransition setBg">
        <pc:chgData name="Anastasia Galvin" userId="2d39f159-777b-4bad-8899-bf8dfc77b0ad" providerId="ADAL" clId="{3BD23DBB-DDA5-49CA-BF24-1AAC115F34E0}" dt="2021-03-07T18:29:43.654" v="5942"/>
        <pc:sldMkLst>
          <pc:docMk/>
          <pc:sldMk cId="0" sldId="324"/>
        </pc:sldMkLst>
        <pc:spChg chg="mod">
          <ac:chgData name="Anastasia Galvin" userId="2d39f159-777b-4bad-8899-bf8dfc77b0ad" providerId="ADAL" clId="{3BD23DBB-DDA5-49CA-BF24-1AAC115F34E0}" dt="2021-03-07T11:33:09.332" v="119" actId="1076"/>
          <ac:spMkLst>
            <pc:docMk/>
            <pc:sldMk cId="0" sldId="324"/>
            <ac:spMk id="43010" creationId="{11CBE3E3-53DE-4F26-ACD5-D470532A8342}"/>
          </ac:spMkLst>
        </pc:spChg>
        <pc:spChg chg="mod ord">
          <ac:chgData name="Anastasia Galvin" userId="2d39f159-777b-4bad-8899-bf8dfc77b0ad" providerId="ADAL" clId="{3BD23DBB-DDA5-49CA-BF24-1AAC115F34E0}" dt="2021-03-07T11:33:16.431" v="120" actId="14100"/>
          <ac:spMkLst>
            <pc:docMk/>
            <pc:sldMk cId="0" sldId="324"/>
            <ac:spMk id="43011" creationId="{2F50E50D-DBDE-44F1-914A-AD76A7169A75}"/>
          </ac:spMkLst>
        </pc:spChg>
        <pc:picChg chg="mod">
          <ac:chgData name="Anastasia Galvin" userId="2d39f159-777b-4bad-8899-bf8dfc77b0ad" providerId="ADAL" clId="{3BD23DBB-DDA5-49CA-BF24-1AAC115F34E0}" dt="2021-03-07T11:32:35.263" v="106" actId="2711"/>
          <ac:picMkLst>
            <pc:docMk/>
            <pc:sldMk cId="0" sldId="324"/>
            <ac:picMk id="43012" creationId="{B5709AFA-2693-47CF-94F2-CDFD6F1E80E8}"/>
          </ac:picMkLst>
        </pc:picChg>
      </pc:sldChg>
      <pc:sldChg chg="addSp delSp modSp mod modTransition setBg">
        <pc:chgData name="Anastasia Galvin" userId="2d39f159-777b-4bad-8899-bf8dfc77b0ad" providerId="ADAL" clId="{3BD23DBB-DDA5-49CA-BF24-1AAC115F34E0}" dt="2021-03-07T18:29:43.654" v="5942"/>
        <pc:sldMkLst>
          <pc:docMk/>
          <pc:sldMk cId="0" sldId="326"/>
        </pc:sldMkLst>
        <pc:spChg chg="add mod">
          <ac:chgData name="Anastasia Galvin" userId="2d39f159-777b-4bad-8899-bf8dfc77b0ad" providerId="ADAL" clId="{3BD23DBB-DDA5-49CA-BF24-1AAC115F34E0}" dt="2021-03-07T11:34:03.978" v="136"/>
          <ac:spMkLst>
            <pc:docMk/>
            <pc:sldMk cId="0" sldId="326"/>
            <ac:spMk id="6" creationId="{6CB1AB85-6481-4B20-BFC2-44E55D90A003}"/>
          </ac:spMkLst>
        </pc:spChg>
        <pc:spChg chg="mod ord">
          <ac:chgData name="Anastasia Galvin" userId="2d39f159-777b-4bad-8899-bf8dfc77b0ad" providerId="ADAL" clId="{3BD23DBB-DDA5-49CA-BF24-1AAC115F34E0}" dt="2021-03-07T11:34:22.230" v="142" actId="948"/>
          <ac:spMkLst>
            <pc:docMk/>
            <pc:sldMk cId="0" sldId="326"/>
            <ac:spMk id="45058" creationId="{8658ED76-E4A4-4179-8E21-E4B05B4B74A3}"/>
          </ac:spMkLst>
        </pc:spChg>
        <pc:spChg chg="del mod">
          <ac:chgData name="Anastasia Galvin" userId="2d39f159-777b-4bad-8899-bf8dfc77b0ad" providerId="ADAL" clId="{3BD23DBB-DDA5-49CA-BF24-1AAC115F34E0}" dt="2021-03-07T11:33:59.330" v="135" actId="478"/>
          <ac:spMkLst>
            <pc:docMk/>
            <pc:sldMk cId="0" sldId="326"/>
            <ac:spMk id="45059" creationId="{FF448FFB-C6F8-4DDA-BF83-BF11A5DEA1F6}"/>
          </ac:spMkLst>
        </pc:spChg>
        <pc:spChg chg="mod">
          <ac:chgData name="Anastasia Galvin" userId="2d39f159-777b-4bad-8899-bf8dfc77b0ad" providerId="ADAL" clId="{3BD23DBB-DDA5-49CA-BF24-1AAC115F34E0}" dt="2021-03-07T11:33:46.151" v="129" actId="403"/>
          <ac:spMkLst>
            <pc:docMk/>
            <pc:sldMk cId="0" sldId="326"/>
            <ac:spMk id="45061" creationId="{4ACBADB3-5DCC-49B9-8458-D357446D95D6}"/>
          </ac:spMkLst>
        </pc:spChg>
        <pc:picChg chg="mod">
          <ac:chgData name="Anastasia Galvin" userId="2d39f159-777b-4bad-8899-bf8dfc77b0ad" providerId="ADAL" clId="{3BD23DBB-DDA5-49CA-BF24-1AAC115F34E0}" dt="2021-03-07T11:33:46.151" v="129" actId="403"/>
          <ac:picMkLst>
            <pc:docMk/>
            <pc:sldMk cId="0" sldId="326"/>
            <ac:picMk id="5" creationId="{4F1218E3-1900-4ED9-9CB2-0580493040F5}"/>
          </ac:picMkLst>
        </pc:picChg>
      </pc:sldChg>
      <pc:sldChg chg="addSp delSp modSp mod modTransition setBg setClrOvrMap modNotesTx">
        <pc:chgData name="Anastasia Galvin" userId="2d39f159-777b-4bad-8899-bf8dfc77b0ad" providerId="ADAL" clId="{3BD23DBB-DDA5-49CA-BF24-1AAC115F34E0}" dt="2021-03-07T18:29:43.654" v="5942"/>
        <pc:sldMkLst>
          <pc:docMk/>
          <pc:sldMk cId="0" sldId="328"/>
        </pc:sldMkLst>
        <pc:spChg chg="add del">
          <ac:chgData name="Anastasia Galvin" userId="2d39f159-777b-4bad-8899-bf8dfc77b0ad" providerId="ADAL" clId="{3BD23DBB-DDA5-49CA-BF24-1AAC115F34E0}" dt="2021-03-07T11:34:48.900" v="144" actId="26606"/>
          <ac:spMkLst>
            <pc:docMk/>
            <pc:sldMk cId="0" sldId="328"/>
            <ac:spMk id="73" creationId="{79BB35BC-D5C2-4C8B-A22A-A71E6191913B}"/>
          </ac:spMkLst>
        </pc:spChg>
        <pc:spChg chg="mod ord">
          <ac:chgData name="Anastasia Galvin" userId="2d39f159-777b-4bad-8899-bf8dfc77b0ad" providerId="ADAL" clId="{3BD23DBB-DDA5-49CA-BF24-1AAC115F34E0}" dt="2021-03-07T11:37:41.505" v="414" actId="1035"/>
          <ac:spMkLst>
            <pc:docMk/>
            <pc:sldMk cId="0" sldId="328"/>
            <ac:spMk id="47106" creationId="{02BCEE98-BF33-4869-B139-9B64C868856F}"/>
          </ac:spMkLst>
        </pc:spChg>
        <pc:spChg chg="mod ord">
          <ac:chgData name="Anastasia Galvin" userId="2d39f159-777b-4bad-8899-bf8dfc77b0ad" providerId="ADAL" clId="{3BD23DBB-DDA5-49CA-BF24-1AAC115F34E0}" dt="2021-03-07T11:35:56.807" v="167" actId="27636"/>
          <ac:spMkLst>
            <pc:docMk/>
            <pc:sldMk cId="0" sldId="328"/>
            <ac:spMk id="47107" creationId="{DBBA9065-D9AF-4D2A-ADD4-C5E904435CCB}"/>
          </ac:spMkLst>
        </pc:spChg>
        <pc:spChg chg="add mod">
          <ac:chgData name="Anastasia Galvin" userId="2d39f159-777b-4bad-8899-bf8dfc77b0ad" providerId="ADAL" clId="{3BD23DBB-DDA5-49CA-BF24-1AAC115F34E0}" dt="2021-03-07T11:35:45.335" v="156" actId="2711"/>
          <ac:spMkLst>
            <pc:docMk/>
            <pc:sldMk cId="0" sldId="328"/>
            <ac:spMk id="47109" creationId="{5E8D2E83-FB3A-40E7-A9E5-7AB389D612B4}"/>
          </ac:spMkLst>
        </pc:spChg>
        <pc:spChg chg="add del">
          <ac:chgData name="Anastasia Galvin" userId="2d39f159-777b-4bad-8899-bf8dfc77b0ad" providerId="ADAL" clId="{3BD23DBB-DDA5-49CA-BF24-1AAC115F34E0}" dt="2021-03-07T11:35:34.011" v="152" actId="26606"/>
          <ac:spMkLst>
            <pc:docMk/>
            <pc:sldMk cId="0" sldId="328"/>
            <ac:spMk id="47110" creationId="{5E8D2E83-FB3A-40E7-A9E5-7AB389D612B4}"/>
          </ac:spMkLst>
        </pc:spChg>
        <pc:picChg chg="add del">
          <ac:chgData name="Anastasia Galvin" userId="2d39f159-777b-4bad-8899-bf8dfc77b0ad" providerId="ADAL" clId="{3BD23DBB-DDA5-49CA-BF24-1AAC115F34E0}" dt="2021-03-07T11:35:29.964" v="149"/>
          <ac:picMkLst>
            <pc:docMk/>
            <pc:sldMk cId="0" sldId="328"/>
            <ac:picMk id="1026" creationId="{011C170B-37DF-4F43-BF7C-BEF97EBBFECF}"/>
          </ac:picMkLst>
        </pc:picChg>
        <pc:picChg chg="add mod">
          <ac:chgData name="Anastasia Galvin" userId="2d39f159-777b-4bad-8899-bf8dfc77b0ad" providerId="ADAL" clId="{3BD23DBB-DDA5-49CA-BF24-1AAC115F34E0}" dt="2021-03-07T11:36:00.781" v="169" actId="1076"/>
          <ac:picMkLst>
            <pc:docMk/>
            <pc:sldMk cId="0" sldId="328"/>
            <ac:picMk id="1028" creationId="{56B9C0FC-FE8B-49FB-AAC8-75FE1CBD1600}"/>
          </ac:picMkLst>
        </pc:picChg>
        <pc:picChg chg="add del mod">
          <ac:chgData name="Anastasia Galvin" userId="2d39f159-777b-4bad-8899-bf8dfc77b0ad" providerId="ADAL" clId="{3BD23DBB-DDA5-49CA-BF24-1AAC115F34E0}" dt="2021-03-07T11:35:35.855" v="153" actId="478"/>
          <ac:picMkLst>
            <pc:docMk/>
            <pc:sldMk cId="0" sldId="328"/>
            <ac:picMk id="47108" creationId="{447361E3-0FDA-4DE0-9A78-E578DAFC4702}"/>
          </ac:picMkLst>
        </pc:picChg>
      </pc:sldChg>
      <pc:sldChg chg="delSp del">
        <pc:chgData name="Anastasia Galvin" userId="2d39f159-777b-4bad-8899-bf8dfc77b0ad" providerId="ADAL" clId="{3BD23DBB-DDA5-49CA-BF24-1AAC115F34E0}" dt="2021-03-07T11:37:57.408" v="416" actId="47"/>
        <pc:sldMkLst>
          <pc:docMk/>
          <pc:sldMk cId="0" sldId="329"/>
        </pc:sldMkLst>
        <pc:picChg chg="del">
          <ac:chgData name="Anastasia Galvin" userId="2d39f159-777b-4bad-8899-bf8dfc77b0ad" providerId="ADAL" clId="{3BD23DBB-DDA5-49CA-BF24-1AAC115F34E0}" dt="2021-03-07T11:37:54.835" v="415" actId="478"/>
          <ac:picMkLst>
            <pc:docMk/>
            <pc:sldMk cId="0" sldId="329"/>
            <ac:picMk id="49154" creationId="{3D4DBCE4-17EF-4259-9AE9-13E4E86BCBE0}"/>
          </ac:picMkLst>
        </pc:picChg>
      </pc:sldChg>
      <pc:sldChg chg="del">
        <pc:chgData name="Anastasia Galvin" userId="2d39f159-777b-4bad-8899-bf8dfc77b0ad" providerId="ADAL" clId="{3BD23DBB-DDA5-49CA-BF24-1AAC115F34E0}" dt="2021-03-07T11:44:21.176" v="480" actId="47"/>
        <pc:sldMkLst>
          <pc:docMk/>
          <pc:sldMk cId="0" sldId="330"/>
        </pc:sldMkLst>
      </pc:sldChg>
      <pc:sldChg chg="del">
        <pc:chgData name="Anastasia Galvin" userId="2d39f159-777b-4bad-8899-bf8dfc77b0ad" providerId="ADAL" clId="{3BD23DBB-DDA5-49CA-BF24-1AAC115F34E0}" dt="2021-03-07T11:44:21.807" v="481" actId="47"/>
        <pc:sldMkLst>
          <pc:docMk/>
          <pc:sldMk cId="0" sldId="331"/>
        </pc:sldMkLst>
      </pc:sldChg>
      <pc:sldChg chg="del">
        <pc:chgData name="Anastasia Galvin" userId="2d39f159-777b-4bad-8899-bf8dfc77b0ad" providerId="ADAL" clId="{3BD23DBB-DDA5-49CA-BF24-1AAC115F34E0}" dt="2021-03-07T11:44:22.192" v="482" actId="47"/>
        <pc:sldMkLst>
          <pc:docMk/>
          <pc:sldMk cId="0" sldId="332"/>
        </pc:sldMkLst>
      </pc:sldChg>
      <pc:sldChg chg="del">
        <pc:chgData name="Anastasia Galvin" userId="2d39f159-777b-4bad-8899-bf8dfc77b0ad" providerId="ADAL" clId="{3BD23DBB-DDA5-49CA-BF24-1AAC115F34E0}" dt="2021-03-07T11:44:22.797" v="483" actId="47"/>
        <pc:sldMkLst>
          <pc:docMk/>
          <pc:sldMk cId="0" sldId="333"/>
        </pc:sldMkLst>
      </pc:sldChg>
      <pc:sldChg chg="del">
        <pc:chgData name="Anastasia Galvin" userId="2d39f159-777b-4bad-8899-bf8dfc77b0ad" providerId="ADAL" clId="{3BD23DBB-DDA5-49CA-BF24-1AAC115F34E0}" dt="2021-03-07T11:44:23.792" v="484" actId="47"/>
        <pc:sldMkLst>
          <pc:docMk/>
          <pc:sldMk cId="0" sldId="334"/>
        </pc:sldMkLst>
      </pc:sldChg>
      <pc:sldChg chg="del">
        <pc:chgData name="Anastasia Galvin" userId="2d39f159-777b-4bad-8899-bf8dfc77b0ad" providerId="ADAL" clId="{3BD23DBB-DDA5-49CA-BF24-1AAC115F34E0}" dt="2021-03-07T11:44:24.315" v="485" actId="47"/>
        <pc:sldMkLst>
          <pc:docMk/>
          <pc:sldMk cId="0" sldId="335"/>
        </pc:sldMkLst>
      </pc:sldChg>
      <pc:sldChg chg="del">
        <pc:chgData name="Anastasia Galvin" userId="2d39f159-777b-4bad-8899-bf8dfc77b0ad" providerId="ADAL" clId="{3BD23DBB-DDA5-49CA-BF24-1AAC115F34E0}" dt="2021-03-07T11:44:25.261" v="486" actId="47"/>
        <pc:sldMkLst>
          <pc:docMk/>
          <pc:sldMk cId="0" sldId="336"/>
        </pc:sldMkLst>
      </pc:sldChg>
      <pc:sldChg chg="del">
        <pc:chgData name="Anastasia Galvin" userId="2d39f159-777b-4bad-8899-bf8dfc77b0ad" providerId="ADAL" clId="{3BD23DBB-DDA5-49CA-BF24-1AAC115F34E0}" dt="2021-03-07T11:44:26.047" v="487" actId="47"/>
        <pc:sldMkLst>
          <pc:docMk/>
          <pc:sldMk cId="0" sldId="337"/>
        </pc:sldMkLst>
      </pc:sldChg>
      <pc:sldChg chg="del">
        <pc:chgData name="Anastasia Galvin" userId="2d39f159-777b-4bad-8899-bf8dfc77b0ad" providerId="ADAL" clId="{3BD23DBB-DDA5-49CA-BF24-1AAC115F34E0}" dt="2021-03-07T11:44:26.895" v="488" actId="47"/>
        <pc:sldMkLst>
          <pc:docMk/>
          <pc:sldMk cId="0" sldId="338"/>
        </pc:sldMkLst>
      </pc:sldChg>
      <pc:sldChg chg="del">
        <pc:chgData name="Anastasia Galvin" userId="2d39f159-777b-4bad-8899-bf8dfc77b0ad" providerId="ADAL" clId="{3BD23DBB-DDA5-49CA-BF24-1AAC115F34E0}" dt="2021-03-07T11:44:27.696" v="489" actId="47"/>
        <pc:sldMkLst>
          <pc:docMk/>
          <pc:sldMk cId="0" sldId="339"/>
        </pc:sldMkLst>
      </pc:sldChg>
      <pc:sldChg chg="del">
        <pc:chgData name="Anastasia Galvin" userId="2d39f159-777b-4bad-8899-bf8dfc77b0ad" providerId="ADAL" clId="{3BD23DBB-DDA5-49CA-BF24-1AAC115F34E0}" dt="2021-03-07T18:27:27.214" v="5883" actId="47"/>
        <pc:sldMkLst>
          <pc:docMk/>
          <pc:sldMk cId="0" sldId="340"/>
        </pc:sldMkLst>
      </pc:sldChg>
      <pc:sldChg chg="modTransition">
        <pc:chgData name="Anastasia Galvin" userId="2d39f159-777b-4bad-8899-bf8dfc77b0ad" providerId="ADAL" clId="{3BD23DBB-DDA5-49CA-BF24-1AAC115F34E0}" dt="2021-03-07T18:29:43.654" v="5942"/>
        <pc:sldMkLst>
          <pc:docMk/>
          <pc:sldMk cId="3778007233" sldId="341"/>
        </pc:sldMkLst>
      </pc:sldChg>
      <pc:sldChg chg="del">
        <pc:chgData name="Anastasia Galvin" userId="2d39f159-777b-4bad-8899-bf8dfc77b0ad" providerId="ADAL" clId="{3BD23DBB-DDA5-49CA-BF24-1AAC115F34E0}" dt="2021-03-07T18:10:42.771" v="5273" actId="47"/>
        <pc:sldMkLst>
          <pc:docMk/>
          <pc:sldMk cId="2656993709" sldId="342"/>
        </pc:sldMkLst>
      </pc:sldChg>
      <pc:sldChg chg="addSp delSp modSp mod ord modTransition setBg modClrScheme chgLayout modNotesTx">
        <pc:chgData name="Anastasia Galvin" userId="2d39f159-777b-4bad-8899-bf8dfc77b0ad" providerId="ADAL" clId="{3BD23DBB-DDA5-49CA-BF24-1AAC115F34E0}" dt="2021-03-07T18:29:43.654" v="5942"/>
        <pc:sldMkLst>
          <pc:docMk/>
          <pc:sldMk cId="4203003505" sldId="343"/>
        </pc:sldMkLst>
        <pc:spChg chg="add mod">
          <ac:chgData name="Anastasia Galvin" userId="2d39f159-777b-4bad-8899-bf8dfc77b0ad" providerId="ADAL" clId="{3BD23DBB-DDA5-49CA-BF24-1AAC115F34E0}" dt="2021-03-07T18:20:16.310" v="5685" actId="403"/>
          <ac:spMkLst>
            <pc:docMk/>
            <pc:sldMk cId="4203003505" sldId="343"/>
            <ac:spMk id="2" creationId="{7E233420-76F1-4F2B-B67B-2CBB7E4502B1}"/>
          </ac:spMkLst>
        </pc:spChg>
        <pc:spChg chg="add mod ord">
          <ac:chgData name="Anastasia Galvin" userId="2d39f159-777b-4bad-8899-bf8dfc77b0ad" providerId="ADAL" clId="{3BD23DBB-DDA5-49CA-BF24-1AAC115F34E0}" dt="2021-03-07T18:20:44.164" v="5698" actId="14100"/>
          <ac:spMkLst>
            <pc:docMk/>
            <pc:sldMk cId="4203003505" sldId="343"/>
            <ac:spMk id="3" creationId="{8D914CA9-D30E-4AE0-AB23-B17881A815CA}"/>
          </ac:spMkLst>
        </pc:spChg>
        <pc:spChg chg="add del">
          <ac:chgData name="Anastasia Galvin" userId="2d39f159-777b-4bad-8899-bf8dfc77b0ad" providerId="ADAL" clId="{3BD23DBB-DDA5-49CA-BF24-1AAC115F34E0}" dt="2021-03-07T18:19:39.646" v="5676" actId="478"/>
          <ac:spMkLst>
            <pc:docMk/>
            <pc:sldMk cId="4203003505" sldId="343"/>
            <ac:spMk id="4" creationId="{1005EB6D-DC2F-49A7-9BD5-BC97E768AA66}"/>
          </ac:spMkLst>
        </pc:spChg>
        <pc:spChg chg="add mod">
          <ac:chgData name="Anastasia Galvin" userId="2d39f159-777b-4bad-8899-bf8dfc77b0ad" providerId="ADAL" clId="{3BD23DBB-DDA5-49CA-BF24-1AAC115F34E0}" dt="2021-03-07T18:20:03.952" v="5679" actId="2711"/>
          <ac:spMkLst>
            <pc:docMk/>
            <pc:sldMk cId="4203003505" sldId="343"/>
            <ac:spMk id="73" creationId="{23E547B5-89CF-4EC0-96DE-25771AED0799}"/>
          </ac:spMkLst>
        </pc:spChg>
        <pc:spChg chg="add mod">
          <ac:chgData name="Anastasia Galvin" userId="2d39f159-777b-4bad-8899-bf8dfc77b0ad" providerId="ADAL" clId="{3BD23DBB-DDA5-49CA-BF24-1AAC115F34E0}" dt="2021-03-07T18:20:03.952" v="5679" actId="2711"/>
          <ac:spMkLst>
            <pc:docMk/>
            <pc:sldMk cId="4203003505" sldId="343"/>
            <ac:spMk id="75" creationId="{3F0B8CEB-8279-4E5E-A0CE-1FC9F71736F2}"/>
          </ac:spMkLst>
        </pc:spChg>
        <pc:picChg chg="add mod">
          <ac:chgData name="Anastasia Galvin" userId="2d39f159-777b-4bad-8899-bf8dfc77b0ad" providerId="ADAL" clId="{3BD23DBB-DDA5-49CA-BF24-1AAC115F34E0}" dt="2021-03-07T18:20:03.952" v="5679" actId="2711"/>
          <ac:picMkLst>
            <pc:docMk/>
            <pc:sldMk cId="4203003505" sldId="343"/>
            <ac:picMk id="6148" creationId="{2F98ED17-52F8-4379-96FD-717CE9145B2D}"/>
          </ac:picMkLst>
        </pc:picChg>
      </pc:sldChg>
      <pc:sldChg chg="addSp delSp modSp new mod ord modTransition setBg modClrScheme chgLayout modNotesTx">
        <pc:chgData name="Anastasia Galvin" userId="2d39f159-777b-4bad-8899-bf8dfc77b0ad" providerId="ADAL" clId="{3BD23DBB-DDA5-49CA-BF24-1AAC115F34E0}" dt="2021-03-07T18:29:43.654" v="5942"/>
        <pc:sldMkLst>
          <pc:docMk/>
          <pc:sldMk cId="2286956836" sldId="344"/>
        </pc:sldMkLst>
        <pc:spChg chg="add del mod">
          <ac:chgData name="Anastasia Galvin" userId="2d39f159-777b-4bad-8899-bf8dfc77b0ad" providerId="ADAL" clId="{3BD23DBB-DDA5-49CA-BF24-1AAC115F34E0}" dt="2021-03-07T11:53:44.586" v="1297" actId="478"/>
          <ac:spMkLst>
            <pc:docMk/>
            <pc:sldMk cId="2286956836" sldId="344"/>
            <ac:spMk id="2" creationId="{DFDB9E0C-6F4C-4BB9-ADDB-A548746C322D}"/>
          </ac:spMkLst>
        </pc:spChg>
        <pc:spChg chg="add del mod">
          <ac:chgData name="Anastasia Galvin" userId="2d39f159-777b-4bad-8899-bf8dfc77b0ad" providerId="ADAL" clId="{3BD23DBB-DDA5-49CA-BF24-1AAC115F34E0}" dt="2021-03-07T11:56:29.598" v="1329" actId="478"/>
          <ac:spMkLst>
            <pc:docMk/>
            <pc:sldMk cId="2286956836" sldId="344"/>
            <ac:spMk id="3" creationId="{D9B01A8B-7B25-41B5-91A8-6378F902A2C9}"/>
          </ac:spMkLst>
        </pc:spChg>
        <pc:spChg chg="add mod">
          <ac:chgData name="Anastasia Galvin" userId="2d39f159-777b-4bad-8899-bf8dfc77b0ad" providerId="ADAL" clId="{3BD23DBB-DDA5-49CA-BF24-1AAC115F34E0}" dt="2021-03-07T11:50:08.217" v="1202"/>
          <ac:spMkLst>
            <pc:docMk/>
            <pc:sldMk cId="2286956836" sldId="344"/>
            <ac:spMk id="5" creationId="{01CA32E1-BCCC-42F1-B505-D4204E05453D}"/>
          </ac:spMkLst>
        </pc:spChg>
        <pc:spChg chg="add del mod">
          <ac:chgData name="Anastasia Galvin" userId="2d39f159-777b-4bad-8899-bf8dfc77b0ad" providerId="ADAL" clId="{3BD23DBB-DDA5-49CA-BF24-1AAC115F34E0}" dt="2021-03-07T11:53:45.886" v="1298" actId="478"/>
          <ac:spMkLst>
            <pc:docMk/>
            <pc:sldMk cId="2286956836" sldId="344"/>
            <ac:spMk id="8" creationId="{E945DC90-6A8C-40E0-8B08-A286CAF874F8}"/>
          </ac:spMkLst>
        </pc:spChg>
        <pc:spChg chg="add del mod">
          <ac:chgData name="Anastasia Galvin" userId="2d39f159-777b-4bad-8899-bf8dfc77b0ad" providerId="ADAL" clId="{3BD23DBB-DDA5-49CA-BF24-1AAC115F34E0}" dt="2021-03-07T11:56:53.002" v="1335" actId="700"/>
          <ac:spMkLst>
            <pc:docMk/>
            <pc:sldMk cId="2286956836" sldId="344"/>
            <ac:spMk id="10" creationId="{B1BDC530-0EED-4B59-81A7-17A14FC53F17}"/>
          </ac:spMkLst>
        </pc:spChg>
        <pc:spChg chg="add">
          <ac:chgData name="Anastasia Galvin" userId="2d39f159-777b-4bad-8899-bf8dfc77b0ad" providerId="ADAL" clId="{3BD23DBB-DDA5-49CA-BF24-1AAC115F34E0}" dt="2021-03-07T11:56:59.974" v="1337" actId="26606"/>
          <ac:spMkLst>
            <pc:docMk/>
            <pc:sldMk cId="2286956836" sldId="344"/>
            <ac:spMk id="11" creationId="{C7D023E4-8DE1-436E-9847-ED6A4B4B04FD}"/>
          </ac:spMkLst>
        </pc:spChg>
        <pc:spChg chg="add">
          <ac:chgData name="Anastasia Galvin" userId="2d39f159-777b-4bad-8899-bf8dfc77b0ad" providerId="ADAL" clId="{3BD23DBB-DDA5-49CA-BF24-1AAC115F34E0}" dt="2021-03-07T11:56:59.974" v="1337" actId="26606"/>
          <ac:spMkLst>
            <pc:docMk/>
            <pc:sldMk cId="2286956836" sldId="344"/>
            <ac:spMk id="13" creationId="{8B2B1708-8CE4-4A20-94F5-55118AE2CBD7}"/>
          </ac:spMkLst>
        </pc:spChg>
        <pc:grpChg chg="add">
          <ac:chgData name="Anastasia Galvin" userId="2d39f159-777b-4bad-8899-bf8dfc77b0ad" providerId="ADAL" clId="{3BD23DBB-DDA5-49CA-BF24-1AAC115F34E0}" dt="2021-03-07T11:56:59.974" v="1337" actId="26606"/>
          <ac:grpSpMkLst>
            <pc:docMk/>
            <pc:sldMk cId="2286956836" sldId="344"/>
            <ac:grpSpMk id="15" creationId="{EC2D6DD8-FAD6-401D-9DE6-71DD04C980F3}"/>
          </ac:grpSpMkLst>
        </pc:grpChg>
        <pc:grpChg chg="add">
          <ac:chgData name="Anastasia Galvin" userId="2d39f159-777b-4bad-8899-bf8dfc77b0ad" providerId="ADAL" clId="{3BD23DBB-DDA5-49CA-BF24-1AAC115F34E0}" dt="2021-03-07T11:56:59.974" v="1337" actId="26606"/>
          <ac:grpSpMkLst>
            <pc:docMk/>
            <pc:sldMk cId="2286956836" sldId="344"/>
            <ac:grpSpMk id="19" creationId="{43F5E015-E085-4624-B431-B42414448684}"/>
          </ac:grpSpMkLst>
        </pc:grpChg>
        <pc:graphicFrameChg chg="add mod">
          <ac:chgData name="Anastasia Galvin" userId="2d39f159-777b-4bad-8899-bf8dfc77b0ad" providerId="ADAL" clId="{3BD23DBB-DDA5-49CA-BF24-1AAC115F34E0}" dt="2021-03-07T11:58:13.042" v="1346"/>
          <ac:graphicFrameMkLst>
            <pc:docMk/>
            <pc:sldMk cId="2286956836" sldId="344"/>
            <ac:graphicFrameMk id="6" creationId="{EB65B66A-051C-4951-906E-8BE9B923512B}"/>
          </ac:graphicFrameMkLst>
        </pc:graphicFrameChg>
        <pc:picChg chg="add del mod">
          <ac:chgData name="Anastasia Galvin" userId="2d39f159-777b-4bad-8899-bf8dfc77b0ad" providerId="ADAL" clId="{3BD23DBB-DDA5-49CA-BF24-1AAC115F34E0}" dt="2021-03-07T11:56:50.159" v="1334" actId="478"/>
          <ac:picMkLst>
            <pc:docMk/>
            <pc:sldMk cId="2286956836" sldId="344"/>
            <ac:picMk id="4" creationId="{9829DB50-3C1B-4EDB-A851-DFE65F824453}"/>
          </ac:picMkLst>
        </pc:picChg>
      </pc:sldChg>
      <pc:sldChg chg="new del ord modNotesTx">
        <pc:chgData name="Anastasia Galvin" userId="2d39f159-777b-4bad-8899-bf8dfc77b0ad" providerId="ADAL" clId="{3BD23DBB-DDA5-49CA-BF24-1AAC115F34E0}" dt="2021-03-07T16:51:48.660" v="2374" actId="47"/>
        <pc:sldMkLst>
          <pc:docMk/>
          <pc:sldMk cId="155378149" sldId="345"/>
        </pc:sldMkLst>
      </pc:sldChg>
      <pc:sldChg chg="addSp modSp new mod modTransition setBg modClrScheme chgLayout">
        <pc:chgData name="Anastasia Galvin" userId="2d39f159-777b-4bad-8899-bf8dfc77b0ad" providerId="ADAL" clId="{3BD23DBB-DDA5-49CA-BF24-1AAC115F34E0}" dt="2021-03-07T18:29:43.654" v="5942"/>
        <pc:sldMkLst>
          <pc:docMk/>
          <pc:sldMk cId="927028806" sldId="346"/>
        </pc:sldMkLst>
        <pc:spChg chg="add mod">
          <ac:chgData name="Anastasia Galvin" userId="2d39f159-777b-4bad-8899-bf8dfc77b0ad" providerId="ADAL" clId="{3BD23DBB-DDA5-49CA-BF24-1AAC115F34E0}" dt="2021-03-07T18:28:40.903" v="5919" actId="26606"/>
          <ac:spMkLst>
            <pc:docMk/>
            <pc:sldMk cId="927028806" sldId="346"/>
            <ac:spMk id="2" creationId="{3321229C-91C0-47BA-A24E-3EA9CC9B613B}"/>
          </ac:spMkLst>
        </pc:spChg>
        <pc:spChg chg="add mod">
          <ac:chgData name="Anastasia Galvin" userId="2d39f159-777b-4bad-8899-bf8dfc77b0ad" providerId="ADAL" clId="{3BD23DBB-DDA5-49CA-BF24-1AAC115F34E0}" dt="2021-03-07T18:29:36.641" v="5941" actId="20577"/>
          <ac:spMkLst>
            <pc:docMk/>
            <pc:sldMk cId="927028806" sldId="346"/>
            <ac:spMk id="3" creationId="{AC4B569F-8342-42A9-AF12-88091CD310B0}"/>
          </ac:spMkLst>
        </pc:spChg>
        <pc:spChg chg="add">
          <ac:chgData name="Anastasia Galvin" userId="2d39f159-777b-4bad-8899-bf8dfc77b0ad" providerId="ADAL" clId="{3BD23DBB-DDA5-49CA-BF24-1AAC115F34E0}" dt="2021-03-07T18:28:40.903" v="5919" actId="26606"/>
          <ac:spMkLst>
            <pc:docMk/>
            <pc:sldMk cId="927028806" sldId="346"/>
            <ac:spMk id="8" creationId="{327D73B4-9F5C-4A64-A179-51B9500CB8B5}"/>
          </ac:spMkLst>
        </pc:spChg>
        <pc:spChg chg="add">
          <ac:chgData name="Anastasia Galvin" userId="2d39f159-777b-4bad-8899-bf8dfc77b0ad" providerId="ADAL" clId="{3BD23DBB-DDA5-49CA-BF24-1AAC115F34E0}" dt="2021-03-07T18:28:40.903" v="5919" actId="26606"/>
          <ac:spMkLst>
            <pc:docMk/>
            <pc:sldMk cId="927028806" sldId="346"/>
            <ac:spMk id="10" creationId="{C1F06963-6374-4B48-844F-071A9BAAAE02}"/>
          </ac:spMkLst>
        </pc:spChg>
        <pc:spChg chg="add">
          <ac:chgData name="Anastasia Galvin" userId="2d39f159-777b-4bad-8899-bf8dfc77b0ad" providerId="ADAL" clId="{3BD23DBB-DDA5-49CA-BF24-1AAC115F34E0}" dt="2021-03-07T18:28:40.903" v="5919" actId="26606"/>
          <ac:spMkLst>
            <pc:docMk/>
            <pc:sldMk cId="927028806" sldId="346"/>
            <ac:spMk id="12" creationId="{6CB927A4-E432-4310-9CD5-E89FF5063179}"/>
          </ac:spMkLst>
        </pc:spChg>
        <pc:spChg chg="add">
          <ac:chgData name="Anastasia Galvin" userId="2d39f159-777b-4bad-8899-bf8dfc77b0ad" providerId="ADAL" clId="{3BD23DBB-DDA5-49CA-BF24-1AAC115F34E0}" dt="2021-03-07T18:28:40.903" v="5919" actId="26606"/>
          <ac:spMkLst>
            <pc:docMk/>
            <pc:sldMk cId="927028806" sldId="346"/>
            <ac:spMk id="14" creationId="{1453BF6C-B012-48B7-B4E8-6D7AC7C27D02}"/>
          </ac:spMkLst>
        </pc:spChg>
        <pc:spChg chg="add">
          <ac:chgData name="Anastasia Galvin" userId="2d39f159-777b-4bad-8899-bf8dfc77b0ad" providerId="ADAL" clId="{3BD23DBB-DDA5-49CA-BF24-1AAC115F34E0}" dt="2021-03-07T18:28:40.903" v="5919" actId="26606"/>
          <ac:spMkLst>
            <pc:docMk/>
            <pc:sldMk cId="927028806" sldId="346"/>
            <ac:spMk id="16" creationId="{E3020543-B24B-4EC4-8FFC-8DD88EEA91A8}"/>
          </ac:spMkLst>
        </pc:spChg>
        <pc:cxnChg chg="add">
          <ac:chgData name="Anastasia Galvin" userId="2d39f159-777b-4bad-8899-bf8dfc77b0ad" providerId="ADAL" clId="{3BD23DBB-DDA5-49CA-BF24-1AAC115F34E0}" dt="2021-03-07T18:28:40.903" v="5919" actId="26606"/>
          <ac:cxnSpMkLst>
            <pc:docMk/>
            <pc:sldMk cId="927028806" sldId="346"/>
            <ac:cxnSpMk id="18" creationId="{C49DA8F6-BCC1-4447-B54C-57856834B94B}"/>
          </ac:cxnSpMkLst>
        </pc:cxnChg>
      </pc:sldChg>
      <pc:sldChg chg="addSp delSp modSp new mod modTransition setBg modClrScheme chgLayout modNotesTx">
        <pc:chgData name="Anastasia Galvin" userId="2d39f159-777b-4bad-8899-bf8dfc77b0ad" providerId="ADAL" clId="{3BD23DBB-DDA5-49CA-BF24-1AAC115F34E0}" dt="2021-03-07T18:29:43.654" v="5942"/>
        <pc:sldMkLst>
          <pc:docMk/>
          <pc:sldMk cId="884264756" sldId="347"/>
        </pc:sldMkLst>
        <pc:spChg chg="add mod ord">
          <ac:chgData name="Anastasia Galvin" userId="2d39f159-777b-4bad-8899-bf8dfc77b0ad" providerId="ADAL" clId="{3BD23DBB-DDA5-49CA-BF24-1AAC115F34E0}" dt="2021-03-07T17:21:05.891" v="3092" actId="122"/>
          <ac:spMkLst>
            <pc:docMk/>
            <pc:sldMk cId="884264756" sldId="347"/>
            <ac:spMk id="3" creationId="{6F349C89-369E-4E84-8BFC-01A08E2161E6}"/>
          </ac:spMkLst>
        </pc:spChg>
        <pc:spChg chg="add mod ord">
          <ac:chgData name="Anastasia Galvin" userId="2d39f159-777b-4bad-8899-bf8dfc77b0ad" providerId="ADAL" clId="{3BD23DBB-DDA5-49CA-BF24-1AAC115F34E0}" dt="2021-03-07T18:17:18.609" v="5495" actId="20577"/>
          <ac:spMkLst>
            <pc:docMk/>
            <pc:sldMk cId="884264756" sldId="347"/>
            <ac:spMk id="4" creationId="{DE3EF0B0-1308-45F3-B574-19402AF928EC}"/>
          </ac:spMkLst>
        </pc:spChg>
        <pc:spChg chg="add del">
          <ac:chgData name="Anastasia Galvin" userId="2d39f159-777b-4bad-8899-bf8dfc77b0ad" providerId="ADAL" clId="{3BD23DBB-DDA5-49CA-BF24-1AAC115F34E0}" dt="2021-03-07T17:20:28.290" v="3081" actId="26606"/>
          <ac:spMkLst>
            <pc:docMk/>
            <pc:sldMk cId="884264756" sldId="347"/>
            <ac:spMk id="9" creationId="{131BAD53-4E89-4F62-BBB7-26359763ED39}"/>
          </ac:spMkLst>
        </pc:spChg>
        <pc:spChg chg="add del">
          <ac:chgData name="Anastasia Galvin" userId="2d39f159-777b-4bad-8899-bf8dfc77b0ad" providerId="ADAL" clId="{3BD23DBB-DDA5-49CA-BF24-1AAC115F34E0}" dt="2021-03-07T17:20:28.290" v="3081" actId="26606"/>
          <ac:spMkLst>
            <pc:docMk/>
            <pc:sldMk cId="884264756" sldId="347"/>
            <ac:spMk id="11" creationId="{62756DA2-40EB-4C6F-B962-5822FFB54FB6}"/>
          </ac:spMkLst>
        </pc:spChg>
        <pc:spChg chg="add mod">
          <ac:chgData name="Anastasia Galvin" userId="2d39f159-777b-4bad-8899-bf8dfc77b0ad" providerId="ADAL" clId="{3BD23DBB-DDA5-49CA-BF24-1AAC115F34E0}" dt="2021-03-07T18:17:38.050" v="5501" actId="1076"/>
          <ac:spMkLst>
            <pc:docMk/>
            <pc:sldMk cId="884264756" sldId="347"/>
            <ac:spMk id="12" creationId="{E633E6AA-3249-47DE-A7DD-5FEEB3F6F559}"/>
          </ac:spMkLst>
        </pc:spChg>
        <pc:spChg chg="add mod">
          <ac:chgData name="Anastasia Galvin" userId="2d39f159-777b-4bad-8899-bf8dfc77b0ad" providerId="ADAL" clId="{3BD23DBB-DDA5-49CA-BF24-1AAC115F34E0}" dt="2021-03-07T17:20:51.706" v="3088" actId="2711"/>
          <ac:spMkLst>
            <pc:docMk/>
            <pc:sldMk cId="884264756" sldId="347"/>
            <ac:spMk id="13" creationId="{9A0D773F-7A7D-4DBB-9DEA-86BB8B8F4BC8}"/>
          </ac:spMkLst>
        </pc:spChg>
        <pc:spChg chg="add mod">
          <ac:chgData name="Anastasia Galvin" userId="2d39f159-777b-4bad-8899-bf8dfc77b0ad" providerId="ADAL" clId="{3BD23DBB-DDA5-49CA-BF24-1AAC115F34E0}" dt="2021-03-07T17:20:51.706" v="3088" actId="2711"/>
          <ac:spMkLst>
            <pc:docMk/>
            <pc:sldMk cId="884264756" sldId="347"/>
            <ac:spMk id="14" creationId="{7FF47CB7-972F-479F-A36D-9E72D26EC8DA}"/>
          </ac:spMkLst>
        </pc:spChg>
        <pc:spChg chg="add mod">
          <ac:chgData name="Anastasia Galvin" userId="2d39f159-777b-4bad-8899-bf8dfc77b0ad" providerId="ADAL" clId="{3BD23DBB-DDA5-49CA-BF24-1AAC115F34E0}" dt="2021-03-07T17:20:51.706" v="3088" actId="2711"/>
          <ac:spMkLst>
            <pc:docMk/>
            <pc:sldMk cId="884264756" sldId="347"/>
            <ac:spMk id="15" creationId="{0D153B68-5844-490D-8E67-F616D6D721CA}"/>
          </ac:spMkLst>
        </pc:spChg>
        <pc:picChg chg="add mod ord">
          <ac:chgData name="Anastasia Galvin" userId="2d39f159-777b-4bad-8899-bf8dfc77b0ad" providerId="ADAL" clId="{3BD23DBB-DDA5-49CA-BF24-1AAC115F34E0}" dt="2021-03-07T17:21:53.826" v="3115" actId="14100"/>
          <ac:picMkLst>
            <pc:docMk/>
            <pc:sldMk cId="884264756" sldId="347"/>
            <ac:picMk id="2" creationId="{8CF56345-358F-4BD4-B856-9992DCEBDBBD}"/>
          </ac:picMkLst>
        </pc:picChg>
      </pc:sldChg>
      <pc:sldChg chg="new del">
        <pc:chgData name="Anastasia Galvin" userId="2d39f159-777b-4bad-8899-bf8dfc77b0ad" providerId="ADAL" clId="{3BD23DBB-DDA5-49CA-BF24-1AAC115F34E0}" dt="2021-03-07T16:52:13.591" v="2376" actId="680"/>
        <pc:sldMkLst>
          <pc:docMk/>
          <pc:sldMk cId="124046805" sldId="348"/>
        </pc:sldMkLst>
      </pc:sldChg>
      <pc:sldChg chg="addSp modSp new mod modTransition setBg modNotesTx">
        <pc:chgData name="Anastasia Galvin" userId="2d39f159-777b-4bad-8899-bf8dfc77b0ad" providerId="ADAL" clId="{3BD23DBB-DDA5-49CA-BF24-1AAC115F34E0}" dt="2021-03-07T18:29:43.654" v="5942"/>
        <pc:sldMkLst>
          <pc:docMk/>
          <pc:sldMk cId="648342835" sldId="348"/>
        </pc:sldMkLst>
        <pc:spChg chg="mod">
          <ac:chgData name="Anastasia Galvin" userId="2d39f159-777b-4bad-8899-bf8dfc77b0ad" providerId="ADAL" clId="{3BD23DBB-DDA5-49CA-BF24-1AAC115F34E0}" dt="2021-03-07T17:54:29.876" v="3844" actId="14100"/>
          <ac:spMkLst>
            <pc:docMk/>
            <pc:sldMk cId="648342835" sldId="348"/>
            <ac:spMk id="2" creationId="{1A9DD76C-1B6A-42BE-9664-DFB04ED5409F}"/>
          </ac:spMkLst>
        </pc:spChg>
        <pc:spChg chg="mod">
          <ac:chgData name="Anastasia Galvin" userId="2d39f159-777b-4bad-8899-bf8dfc77b0ad" providerId="ADAL" clId="{3BD23DBB-DDA5-49CA-BF24-1AAC115F34E0}" dt="2021-03-07T17:54:49.999" v="3856" actId="14100"/>
          <ac:spMkLst>
            <pc:docMk/>
            <pc:sldMk cId="648342835" sldId="348"/>
            <ac:spMk id="3" creationId="{A68720DF-CC25-4CAE-A3A3-B820A919BEDD}"/>
          </ac:spMkLst>
        </pc:spChg>
        <pc:spChg chg="add mod">
          <ac:chgData name="Anastasia Galvin" userId="2d39f159-777b-4bad-8899-bf8dfc77b0ad" providerId="ADAL" clId="{3BD23DBB-DDA5-49CA-BF24-1AAC115F34E0}" dt="2021-03-07T17:54:13.827" v="3834" actId="2711"/>
          <ac:spMkLst>
            <pc:docMk/>
            <pc:sldMk cId="648342835" sldId="348"/>
            <ac:spMk id="9" creationId="{233F6408-E1FB-40EE-933F-488D38CCC73F}"/>
          </ac:spMkLst>
        </pc:spChg>
        <pc:spChg chg="add mod">
          <ac:chgData name="Anastasia Galvin" userId="2d39f159-777b-4bad-8899-bf8dfc77b0ad" providerId="ADAL" clId="{3BD23DBB-DDA5-49CA-BF24-1AAC115F34E0}" dt="2021-03-07T17:54:13.827" v="3834" actId="2711"/>
          <ac:spMkLst>
            <pc:docMk/>
            <pc:sldMk cId="648342835" sldId="348"/>
            <ac:spMk id="11" creationId="{F055C0C5-567C-4C02-83F3-B427BC740697}"/>
          </ac:spMkLst>
        </pc:spChg>
        <pc:spChg chg="add mod">
          <ac:chgData name="Anastasia Galvin" userId="2d39f159-777b-4bad-8899-bf8dfc77b0ad" providerId="ADAL" clId="{3BD23DBB-DDA5-49CA-BF24-1AAC115F34E0}" dt="2021-03-07T17:54:13.827" v="3834" actId="2711"/>
          <ac:spMkLst>
            <pc:docMk/>
            <pc:sldMk cId="648342835" sldId="348"/>
            <ac:spMk id="13" creationId="{E48B6BD6-5DED-4B86-A4B3-D35037F68FC4}"/>
          </ac:spMkLst>
        </pc:spChg>
        <pc:picChg chg="add mod">
          <ac:chgData name="Anastasia Galvin" userId="2d39f159-777b-4bad-8899-bf8dfc77b0ad" providerId="ADAL" clId="{3BD23DBB-DDA5-49CA-BF24-1AAC115F34E0}" dt="2021-03-07T17:54:06.744" v="3833" actId="26606"/>
          <ac:picMkLst>
            <pc:docMk/>
            <pc:sldMk cId="648342835" sldId="348"/>
            <ac:picMk id="4" creationId="{1242C6B9-5BA0-4716-8D6C-9043B6D7C0DB}"/>
          </ac:picMkLst>
        </pc:picChg>
      </pc:sldChg>
      <pc:sldChg chg="addSp modSp new mod modTransition setBg modNotesTx">
        <pc:chgData name="Anastasia Galvin" userId="2d39f159-777b-4bad-8899-bf8dfc77b0ad" providerId="ADAL" clId="{3BD23DBB-DDA5-49CA-BF24-1AAC115F34E0}" dt="2021-03-07T18:29:43.654" v="5942"/>
        <pc:sldMkLst>
          <pc:docMk/>
          <pc:sldMk cId="102504066" sldId="349"/>
        </pc:sldMkLst>
        <pc:spChg chg="mod">
          <ac:chgData name="Anastasia Galvin" userId="2d39f159-777b-4bad-8899-bf8dfc77b0ad" providerId="ADAL" clId="{3BD23DBB-DDA5-49CA-BF24-1AAC115F34E0}" dt="2021-03-07T17:57:50.676" v="4376" actId="14100"/>
          <ac:spMkLst>
            <pc:docMk/>
            <pc:sldMk cId="102504066" sldId="349"/>
            <ac:spMk id="2" creationId="{93E0AA39-7516-485F-AC87-0885F447B53D}"/>
          </ac:spMkLst>
        </pc:spChg>
        <pc:spChg chg="mod">
          <ac:chgData name="Anastasia Galvin" userId="2d39f159-777b-4bad-8899-bf8dfc77b0ad" providerId="ADAL" clId="{3BD23DBB-DDA5-49CA-BF24-1AAC115F34E0}" dt="2021-03-07T17:58:09.777" v="4392" actId="27636"/>
          <ac:spMkLst>
            <pc:docMk/>
            <pc:sldMk cId="102504066" sldId="349"/>
            <ac:spMk id="3" creationId="{8E4BDFBD-2A19-4BBC-9B7F-29AE288C40BF}"/>
          </ac:spMkLst>
        </pc:spChg>
        <pc:spChg chg="add mod">
          <ac:chgData name="Anastasia Galvin" userId="2d39f159-777b-4bad-8899-bf8dfc77b0ad" providerId="ADAL" clId="{3BD23DBB-DDA5-49CA-BF24-1AAC115F34E0}" dt="2021-03-07T17:57:38.012" v="4371" actId="2711"/>
          <ac:spMkLst>
            <pc:docMk/>
            <pc:sldMk cId="102504066" sldId="349"/>
            <ac:spMk id="71" creationId="{233F6408-E1FB-40EE-933F-488D38CCC73F}"/>
          </ac:spMkLst>
        </pc:spChg>
        <pc:spChg chg="add mod">
          <ac:chgData name="Anastasia Galvin" userId="2d39f159-777b-4bad-8899-bf8dfc77b0ad" providerId="ADAL" clId="{3BD23DBB-DDA5-49CA-BF24-1AAC115F34E0}" dt="2021-03-07T17:57:38.012" v="4371" actId="2711"/>
          <ac:spMkLst>
            <pc:docMk/>
            <pc:sldMk cId="102504066" sldId="349"/>
            <ac:spMk id="73" creationId="{F055C0C5-567C-4C02-83F3-B427BC740697}"/>
          </ac:spMkLst>
        </pc:spChg>
        <pc:spChg chg="add mod">
          <ac:chgData name="Anastasia Galvin" userId="2d39f159-777b-4bad-8899-bf8dfc77b0ad" providerId="ADAL" clId="{3BD23DBB-DDA5-49CA-BF24-1AAC115F34E0}" dt="2021-03-07T17:57:38.012" v="4371" actId="2711"/>
          <ac:spMkLst>
            <pc:docMk/>
            <pc:sldMk cId="102504066" sldId="349"/>
            <ac:spMk id="75" creationId="{E48B6BD6-5DED-4B86-A4B3-D35037F68FC4}"/>
          </ac:spMkLst>
        </pc:spChg>
        <pc:picChg chg="add mod">
          <ac:chgData name="Anastasia Galvin" userId="2d39f159-777b-4bad-8899-bf8dfc77b0ad" providerId="ADAL" clId="{3BD23DBB-DDA5-49CA-BF24-1AAC115F34E0}" dt="2021-03-07T17:57:38.012" v="4371" actId="2711"/>
          <ac:picMkLst>
            <pc:docMk/>
            <pc:sldMk cId="102504066" sldId="349"/>
            <ac:picMk id="3074" creationId="{A54E61C1-2DAE-4DCA-8E8E-30DC02482E12}"/>
          </ac:picMkLst>
        </pc:picChg>
      </pc:sldChg>
      <pc:sldChg chg="addSp delSp modSp new mod modTransition setBg chgLayout modNotesTx">
        <pc:chgData name="Anastasia Galvin" userId="2d39f159-777b-4bad-8899-bf8dfc77b0ad" providerId="ADAL" clId="{3BD23DBB-DDA5-49CA-BF24-1AAC115F34E0}" dt="2021-03-07T18:29:43.654" v="5942"/>
        <pc:sldMkLst>
          <pc:docMk/>
          <pc:sldMk cId="3973101883" sldId="350"/>
        </pc:sldMkLst>
        <pc:spChg chg="mod ord">
          <ac:chgData name="Anastasia Galvin" userId="2d39f159-777b-4bad-8899-bf8dfc77b0ad" providerId="ADAL" clId="{3BD23DBB-DDA5-49CA-BF24-1AAC115F34E0}" dt="2021-03-07T18:03:53.202" v="4811" actId="403"/>
          <ac:spMkLst>
            <pc:docMk/>
            <pc:sldMk cId="3973101883" sldId="350"/>
            <ac:spMk id="2" creationId="{44DC3089-297D-4B18-916A-08B652E81F72}"/>
          </ac:spMkLst>
        </pc:spChg>
        <pc:spChg chg="mod ord">
          <ac:chgData name="Anastasia Galvin" userId="2d39f159-777b-4bad-8899-bf8dfc77b0ad" providerId="ADAL" clId="{3BD23DBB-DDA5-49CA-BF24-1AAC115F34E0}" dt="2021-03-07T18:02:18.324" v="4797" actId="27636"/>
          <ac:spMkLst>
            <pc:docMk/>
            <pc:sldMk cId="3973101883" sldId="350"/>
            <ac:spMk id="3" creationId="{036B4D5B-1795-43E0-AB86-A4B7AF2D633D}"/>
          </ac:spMkLst>
        </pc:spChg>
        <pc:spChg chg="add del">
          <ac:chgData name="Anastasia Galvin" userId="2d39f159-777b-4bad-8899-bf8dfc77b0ad" providerId="ADAL" clId="{3BD23DBB-DDA5-49CA-BF24-1AAC115F34E0}" dt="2021-03-07T17:58:44.126" v="4453" actId="26606"/>
          <ac:spMkLst>
            <pc:docMk/>
            <pc:sldMk cId="3973101883" sldId="350"/>
            <ac:spMk id="8" creationId="{09588DA8-065E-4F6F-8EFD-43104AB2E0CF}"/>
          </ac:spMkLst>
        </pc:spChg>
        <pc:spChg chg="add del">
          <ac:chgData name="Anastasia Galvin" userId="2d39f159-777b-4bad-8899-bf8dfc77b0ad" providerId="ADAL" clId="{3BD23DBB-DDA5-49CA-BF24-1AAC115F34E0}" dt="2021-03-07T17:58:44.126" v="4453" actId="26606"/>
          <ac:spMkLst>
            <pc:docMk/>
            <pc:sldMk cId="3973101883" sldId="350"/>
            <ac:spMk id="10" creationId="{C4285719-470E-454C-AF62-8323075F1F5B}"/>
          </ac:spMkLst>
        </pc:spChg>
        <pc:spChg chg="add del">
          <ac:chgData name="Anastasia Galvin" userId="2d39f159-777b-4bad-8899-bf8dfc77b0ad" providerId="ADAL" clId="{3BD23DBB-DDA5-49CA-BF24-1AAC115F34E0}" dt="2021-03-07T17:58:44.126" v="4453" actId="26606"/>
          <ac:spMkLst>
            <pc:docMk/>
            <pc:sldMk cId="3973101883" sldId="350"/>
            <ac:spMk id="12" creationId="{CD9FE4EF-C4D8-49A0-B2FF-81D8DB7D8A24}"/>
          </ac:spMkLst>
        </pc:spChg>
        <pc:spChg chg="add del">
          <ac:chgData name="Anastasia Galvin" userId="2d39f159-777b-4bad-8899-bf8dfc77b0ad" providerId="ADAL" clId="{3BD23DBB-DDA5-49CA-BF24-1AAC115F34E0}" dt="2021-03-07T17:58:44.126" v="4453" actId="26606"/>
          <ac:spMkLst>
            <pc:docMk/>
            <pc:sldMk cId="3973101883" sldId="350"/>
            <ac:spMk id="14" creationId="{4300840D-0A0B-4512-BACA-B439D5B9C57C}"/>
          </ac:spMkLst>
        </pc:spChg>
        <pc:spChg chg="add del">
          <ac:chgData name="Anastasia Galvin" userId="2d39f159-777b-4bad-8899-bf8dfc77b0ad" providerId="ADAL" clId="{3BD23DBB-DDA5-49CA-BF24-1AAC115F34E0}" dt="2021-03-07T17:58:44.126" v="4453" actId="26606"/>
          <ac:spMkLst>
            <pc:docMk/>
            <pc:sldMk cId="3973101883" sldId="350"/>
            <ac:spMk id="16" creationId="{D2B78728-A580-49A7-84F9-6EF6F583ADE0}"/>
          </ac:spMkLst>
        </pc:spChg>
        <pc:spChg chg="add del">
          <ac:chgData name="Anastasia Galvin" userId="2d39f159-777b-4bad-8899-bf8dfc77b0ad" providerId="ADAL" clId="{3BD23DBB-DDA5-49CA-BF24-1AAC115F34E0}" dt="2021-03-07T17:58:44.126" v="4453" actId="26606"/>
          <ac:spMkLst>
            <pc:docMk/>
            <pc:sldMk cId="3973101883" sldId="350"/>
            <ac:spMk id="18" creationId="{38FAA1A1-D861-433F-88FA-1E9D6FD31D11}"/>
          </ac:spMkLst>
        </pc:spChg>
        <pc:spChg chg="add del">
          <ac:chgData name="Anastasia Galvin" userId="2d39f159-777b-4bad-8899-bf8dfc77b0ad" providerId="ADAL" clId="{3BD23DBB-DDA5-49CA-BF24-1AAC115F34E0}" dt="2021-03-07T17:58:44.126" v="4453" actId="26606"/>
          <ac:spMkLst>
            <pc:docMk/>
            <pc:sldMk cId="3973101883" sldId="350"/>
            <ac:spMk id="20" creationId="{8D71EDA1-87BF-4D5D-AB79-F346FD19278A}"/>
          </ac:spMkLst>
        </pc:spChg>
        <pc:spChg chg="add mod">
          <ac:chgData name="Anastasia Galvin" userId="2d39f159-777b-4bad-8899-bf8dfc77b0ad" providerId="ADAL" clId="{3BD23DBB-DDA5-49CA-BF24-1AAC115F34E0}" dt="2021-03-07T18:01:36.641" v="4775" actId="2711"/>
          <ac:spMkLst>
            <pc:docMk/>
            <pc:sldMk cId="3973101883" sldId="350"/>
            <ac:spMk id="71" creationId="{5D13CC36-B950-4F02-9BAF-9A7EB267398C}"/>
          </ac:spMkLst>
        </pc:spChg>
        <pc:spChg chg="add mod">
          <ac:chgData name="Anastasia Galvin" userId="2d39f159-777b-4bad-8899-bf8dfc77b0ad" providerId="ADAL" clId="{3BD23DBB-DDA5-49CA-BF24-1AAC115F34E0}" dt="2021-03-07T18:01:36.641" v="4775" actId="2711"/>
          <ac:spMkLst>
            <pc:docMk/>
            <pc:sldMk cId="3973101883" sldId="350"/>
            <ac:spMk id="73" creationId="{D1BDED99-B35B-4FEE-A274-8E8DB6FEEECF}"/>
          </ac:spMkLst>
        </pc:spChg>
        <pc:picChg chg="add mod ord">
          <ac:chgData name="Anastasia Galvin" userId="2d39f159-777b-4bad-8899-bf8dfc77b0ad" providerId="ADAL" clId="{3BD23DBB-DDA5-49CA-BF24-1AAC115F34E0}" dt="2021-03-07T18:01:36.641" v="4775" actId="2711"/>
          <ac:picMkLst>
            <pc:docMk/>
            <pc:sldMk cId="3973101883" sldId="350"/>
            <ac:picMk id="4098" creationId="{14044FFD-727A-4EE7-8461-63E500DC1534}"/>
          </ac:picMkLst>
        </pc:picChg>
      </pc:sldChg>
      <pc:sldChg chg="new del modNotesTx">
        <pc:chgData name="Anastasia Galvin" userId="2d39f159-777b-4bad-8899-bf8dfc77b0ad" providerId="ADAL" clId="{3BD23DBB-DDA5-49CA-BF24-1AAC115F34E0}" dt="2021-03-07T18:02:45.364" v="4799" actId="47"/>
        <pc:sldMkLst>
          <pc:docMk/>
          <pc:sldMk cId="2225237230" sldId="351"/>
        </pc:sldMkLst>
      </pc:sldChg>
      <pc:sldChg chg="addSp delSp modSp add mod modTransition modNotesTx">
        <pc:chgData name="Anastasia Galvin" userId="2d39f159-777b-4bad-8899-bf8dfc77b0ad" providerId="ADAL" clId="{3BD23DBB-DDA5-49CA-BF24-1AAC115F34E0}" dt="2021-03-07T18:29:43.654" v="5942"/>
        <pc:sldMkLst>
          <pc:docMk/>
          <pc:sldMk cId="2909489450" sldId="352"/>
        </pc:sldMkLst>
        <pc:spChg chg="mod">
          <ac:chgData name="Anastasia Galvin" userId="2d39f159-777b-4bad-8899-bf8dfc77b0ad" providerId="ADAL" clId="{3BD23DBB-DDA5-49CA-BF24-1AAC115F34E0}" dt="2021-03-07T18:04:05.638" v="4820" actId="122"/>
          <ac:spMkLst>
            <pc:docMk/>
            <pc:sldMk cId="2909489450" sldId="352"/>
            <ac:spMk id="2" creationId="{44DC3089-297D-4B18-916A-08B652E81F72}"/>
          </ac:spMkLst>
        </pc:spChg>
        <pc:spChg chg="mod">
          <ac:chgData name="Anastasia Galvin" userId="2d39f159-777b-4bad-8899-bf8dfc77b0ad" providerId="ADAL" clId="{3BD23DBB-DDA5-49CA-BF24-1AAC115F34E0}" dt="2021-03-07T18:06:37.581" v="5209" actId="27636"/>
          <ac:spMkLst>
            <pc:docMk/>
            <pc:sldMk cId="2909489450" sldId="352"/>
            <ac:spMk id="3" creationId="{036B4D5B-1795-43E0-AB86-A4B7AF2D633D}"/>
          </ac:spMkLst>
        </pc:spChg>
        <pc:spChg chg="del">
          <ac:chgData name="Anastasia Galvin" userId="2d39f159-777b-4bad-8899-bf8dfc77b0ad" providerId="ADAL" clId="{3BD23DBB-DDA5-49CA-BF24-1AAC115F34E0}" dt="2021-03-07T18:03:41.194" v="4807" actId="26606"/>
          <ac:spMkLst>
            <pc:docMk/>
            <pc:sldMk cId="2909489450" sldId="352"/>
            <ac:spMk id="71" creationId="{5D13CC36-B950-4F02-9BAF-9A7EB267398C}"/>
          </ac:spMkLst>
        </pc:spChg>
        <pc:spChg chg="del">
          <ac:chgData name="Anastasia Galvin" userId="2d39f159-777b-4bad-8899-bf8dfc77b0ad" providerId="ADAL" clId="{3BD23DBB-DDA5-49CA-BF24-1AAC115F34E0}" dt="2021-03-07T18:03:41.194" v="4807" actId="26606"/>
          <ac:spMkLst>
            <pc:docMk/>
            <pc:sldMk cId="2909489450" sldId="352"/>
            <ac:spMk id="73" creationId="{D1BDED99-B35B-4FEE-A274-8E8DB6FEEECF}"/>
          </ac:spMkLst>
        </pc:spChg>
        <pc:spChg chg="add">
          <ac:chgData name="Anastasia Galvin" userId="2d39f159-777b-4bad-8899-bf8dfc77b0ad" providerId="ADAL" clId="{3BD23DBB-DDA5-49CA-BF24-1AAC115F34E0}" dt="2021-03-07T18:03:41.194" v="4807" actId="26606"/>
          <ac:spMkLst>
            <pc:docMk/>
            <pc:sldMk cId="2909489450" sldId="352"/>
            <ac:spMk id="135" creationId="{E6BEB482-6CE7-4D6C-AC19-BDA464730899}"/>
          </ac:spMkLst>
        </pc:spChg>
        <pc:spChg chg="add">
          <ac:chgData name="Anastasia Galvin" userId="2d39f159-777b-4bad-8899-bf8dfc77b0ad" providerId="ADAL" clId="{3BD23DBB-DDA5-49CA-BF24-1AAC115F34E0}" dt="2021-03-07T18:03:41.194" v="4807" actId="26606"/>
          <ac:spMkLst>
            <pc:docMk/>
            <pc:sldMk cId="2909489450" sldId="352"/>
            <ac:spMk id="137" creationId="{AB948C00-58B8-4380-A1A8-49F7136B150B}"/>
          </ac:spMkLst>
        </pc:spChg>
        <pc:spChg chg="add">
          <ac:chgData name="Anastasia Galvin" userId="2d39f159-777b-4bad-8899-bf8dfc77b0ad" providerId="ADAL" clId="{3BD23DBB-DDA5-49CA-BF24-1AAC115F34E0}" dt="2021-03-07T18:03:41.194" v="4807" actId="26606"/>
          <ac:spMkLst>
            <pc:docMk/>
            <pc:sldMk cId="2909489450" sldId="352"/>
            <ac:spMk id="139" creationId="{AE6D64A5-8B93-4019-9FDC-75D3D7B87CBF}"/>
          </ac:spMkLst>
        </pc:spChg>
        <pc:picChg chg="del">
          <ac:chgData name="Anastasia Galvin" userId="2d39f159-777b-4bad-8899-bf8dfc77b0ad" providerId="ADAL" clId="{3BD23DBB-DDA5-49CA-BF24-1AAC115F34E0}" dt="2021-03-07T18:03:19.783" v="4805" actId="478"/>
          <ac:picMkLst>
            <pc:docMk/>
            <pc:sldMk cId="2909489450" sldId="352"/>
            <ac:picMk id="4098" creationId="{14044FFD-727A-4EE7-8461-63E500DC1534}"/>
          </ac:picMkLst>
        </pc:picChg>
        <pc:picChg chg="add mod">
          <ac:chgData name="Anastasia Galvin" userId="2d39f159-777b-4bad-8899-bf8dfc77b0ad" providerId="ADAL" clId="{3BD23DBB-DDA5-49CA-BF24-1AAC115F34E0}" dt="2021-03-07T18:03:41.194" v="4807" actId="26606"/>
          <ac:picMkLst>
            <pc:docMk/>
            <pc:sldMk cId="2909489450" sldId="352"/>
            <ac:picMk id="5122" creationId="{1E01B2DF-4BE1-445E-A2D7-5A479E403C87}"/>
          </ac:picMkLst>
        </pc:picChg>
      </pc:sldChg>
      <pc:sldChg chg="addSp modSp new mod modTransition setBg">
        <pc:chgData name="Anastasia Galvin" userId="2d39f159-777b-4bad-8899-bf8dfc77b0ad" providerId="ADAL" clId="{3BD23DBB-DDA5-49CA-BF24-1AAC115F34E0}" dt="2021-03-07T18:29:43.654" v="5942"/>
        <pc:sldMkLst>
          <pc:docMk/>
          <pc:sldMk cId="3593996621" sldId="353"/>
        </pc:sldMkLst>
        <pc:spChg chg="mod">
          <ac:chgData name="Anastasia Galvin" userId="2d39f159-777b-4bad-8899-bf8dfc77b0ad" providerId="ADAL" clId="{3BD23DBB-DDA5-49CA-BF24-1AAC115F34E0}" dt="2021-03-07T18:27:01.796" v="5872" actId="122"/>
          <ac:spMkLst>
            <pc:docMk/>
            <pc:sldMk cId="3593996621" sldId="353"/>
            <ac:spMk id="2" creationId="{E5FED3CF-F841-4756-8C6F-993E370D30FA}"/>
          </ac:spMkLst>
        </pc:spChg>
        <pc:spChg chg="mod">
          <ac:chgData name="Anastasia Galvin" userId="2d39f159-777b-4bad-8899-bf8dfc77b0ad" providerId="ADAL" clId="{3BD23DBB-DDA5-49CA-BF24-1AAC115F34E0}" dt="2021-03-07T18:27:15.465" v="5882" actId="27636"/>
          <ac:spMkLst>
            <pc:docMk/>
            <pc:sldMk cId="3593996621" sldId="353"/>
            <ac:spMk id="3" creationId="{234843D4-1E7B-4C48-8DB3-6876E835A091}"/>
          </ac:spMkLst>
        </pc:spChg>
        <pc:spChg chg="add mod">
          <ac:chgData name="Anastasia Galvin" userId="2d39f159-777b-4bad-8899-bf8dfc77b0ad" providerId="ADAL" clId="{3BD23DBB-DDA5-49CA-BF24-1AAC115F34E0}" dt="2021-03-07T18:26:52.868" v="5865" actId="2711"/>
          <ac:spMkLst>
            <pc:docMk/>
            <pc:sldMk cId="3593996621" sldId="353"/>
            <ac:spMk id="71" creationId="{233F6408-E1FB-40EE-933F-488D38CCC73F}"/>
          </ac:spMkLst>
        </pc:spChg>
        <pc:spChg chg="add mod">
          <ac:chgData name="Anastasia Galvin" userId="2d39f159-777b-4bad-8899-bf8dfc77b0ad" providerId="ADAL" clId="{3BD23DBB-DDA5-49CA-BF24-1AAC115F34E0}" dt="2021-03-07T18:26:52.868" v="5865" actId="2711"/>
          <ac:spMkLst>
            <pc:docMk/>
            <pc:sldMk cId="3593996621" sldId="353"/>
            <ac:spMk id="73" creationId="{F055C0C5-567C-4C02-83F3-B427BC740697}"/>
          </ac:spMkLst>
        </pc:spChg>
        <pc:spChg chg="add mod">
          <ac:chgData name="Anastasia Galvin" userId="2d39f159-777b-4bad-8899-bf8dfc77b0ad" providerId="ADAL" clId="{3BD23DBB-DDA5-49CA-BF24-1AAC115F34E0}" dt="2021-03-07T18:26:52.868" v="5865" actId="2711"/>
          <ac:spMkLst>
            <pc:docMk/>
            <pc:sldMk cId="3593996621" sldId="353"/>
            <ac:spMk id="75" creationId="{E48B6BD6-5DED-4B86-A4B3-D35037F68FC4}"/>
          </ac:spMkLst>
        </pc:spChg>
        <pc:picChg chg="add mod">
          <ac:chgData name="Anastasia Galvin" userId="2d39f159-777b-4bad-8899-bf8dfc77b0ad" providerId="ADAL" clId="{3BD23DBB-DDA5-49CA-BF24-1AAC115F34E0}" dt="2021-03-07T18:26:52.868" v="5865" actId="2711"/>
          <ac:picMkLst>
            <pc:docMk/>
            <pc:sldMk cId="3593996621" sldId="353"/>
            <ac:picMk id="7170" creationId="{08A69B1B-7CC8-42F8-BDF5-F2155A801694}"/>
          </ac:picMkLst>
        </pc:picChg>
      </pc:sldChg>
    </pc:docChg>
  </pc:docChgLst>
  <pc:docChgLst>
    <pc:chgData name="Anastasia Galvin" userId="2d39f159-777b-4bad-8899-bf8dfc77b0ad" providerId="ADAL" clId="{54E27B7F-9DAC-452B-A96F-32C4C197A4DF}"/>
    <pc:docChg chg="undo custSel addSld delSld modSld modMainMaster">
      <pc:chgData name="Anastasia Galvin" userId="2d39f159-777b-4bad-8899-bf8dfc77b0ad" providerId="ADAL" clId="{54E27B7F-9DAC-452B-A96F-32C4C197A4DF}" dt="2021-03-05T15:13:18.978" v="587" actId="122"/>
      <pc:docMkLst>
        <pc:docMk/>
      </pc:docMkLst>
      <pc:sldChg chg="addSp delSp modSp del mod setBg setClrOvrMap">
        <pc:chgData name="Anastasia Galvin" userId="2d39f159-777b-4bad-8899-bf8dfc77b0ad" providerId="ADAL" clId="{54E27B7F-9DAC-452B-A96F-32C4C197A4DF}" dt="2021-03-05T09:36:19.813" v="361" actId="47"/>
        <pc:sldMkLst>
          <pc:docMk/>
          <pc:sldMk cId="0" sldId="259"/>
        </pc:sldMkLst>
        <pc:spChg chg="add">
          <ac:chgData name="Anastasia Galvin" userId="2d39f159-777b-4bad-8899-bf8dfc77b0ad" providerId="ADAL" clId="{54E27B7F-9DAC-452B-A96F-32C4C197A4DF}" dt="2021-03-05T09:35:20.775" v="329" actId="26606"/>
          <ac:spMkLst>
            <pc:docMk/>
            <pc:sldMk cId="0" sldId="259"/>
            <ac:spMk id="73" creationId="{5E8D2E83-FB3A-40E7-A9E5-7AB389D612B4}"/>
          </ac:spMkLst>
        </pc:spChg>
        <pc:spChg chg="mod ord">
          <ac:chgData name="Anastasia Galvin" userId="2d39f159-777b-4bad-8899-bf8dfc77b0ad" providerId="ADAL" clId="{54E27B7F-9DAC-452B-A96F-32C4C197A4DF}" dt="2021-03-05T09:35:25.133" v="330" actId="20577"/>
          <ac:spMkLst>
            <pc:docMk/>
            <pc:sldMk cId="0" sldId="259"/>
            <ac:spMk id="28674" creationId="{C65EC547-E749-4262-A29F-8A40FE097A23}"/>
          </ac:spMkLst>
        </pc:spChg>
        <pc:spChg chg="mod ord">
          <ac:chgData name="Anastasia Galvin" userId="2d39f159-777b-4bad-8899-bf8dfc77b0ad" providerId="ADAL" clId="{54E27B7F-9DAC-452B-A96F-32C4C197A4DF}" dt="2021-03-05T09:35:34.223" v="331" actId="1076"/>
          <ac:spMkLst>
            <pc:docMk/>
            <pc:sldMk cId="0" sldId="259"/>
            <ac:spMk id="28675" creationId="{ACFEA9FA-E414-4533-B2EF-1CF65F82B781}"/>
          </ac:spMkLst>
        </pc:spChg>
        <pc:picChg chg="add del mod">
          <ac:chgData name="Anastasia Galvin" userId="2d39f159-777b-4bad-8899-bf8dfc77b0ad" providerId="ADAL" clId="{54E27B7F-9DAC-452B-A96F-32C4C197A4DF}" dt="2021-03-05T09:36:13.064" v="359" actId="21"/>
          <ac:picMkLst>
            <pc:docMk/>
            <pc:sldMk cId="0" sldId="259"/>
            <ac:picMk id="2050" creationId="{B5FC7ACB-561D-4DD5-A40C-480E953272B0}"/>
          </ac:picMkLst>
        </pc:picChg>
      </pc:sldChg>
      <pc:sldChg chg="addSp delSp modSp mod setBg modClrScheme delAnim setClrOvrMap chgLayout">
        <pc:chgData name="Anastasia Galvin" userId="2d39f159-777b-4bad-8899-bf8dfc77b0ad" providerId="ADAL" clId="{54E27B7F-9DAC-452B-A96F-32C4C197A4DF}" dt="2021-03-05T14:18:29.474" v="561" actId="27636"/>
        <pc:sldMkLst>
          <pc:docMk/>
          <pc:sldMk cId="0" sldId="260"/>
        </pc:sldMkLst>
        <pc:spChg chg="add mod ord">
          <ac:chgData name="Anastasia Galvin" userId="2d39f159-777b-4bad-8899-bf8dfc77b0ad" providerId="ADAL" clId="{54E27B7F-9DAC-452B-A96F-32C4C197A4DF}" dt="2021-03-05T14:18:06.948" v="549" actId="14100"/>
          <ac:spMkLst>
            <pc:docMk/>
            <pc:sldMk cId="0" sldId="260"/>
            <ac:spMk id="2" creationId="{2F234A68-86E1-401E-8F47-2C3560AABCC6}"/>
          </ac:spMkLst>
        </pc:spChg>
        <pc:spChg chg="add mod ord">
          <ac:chgData name="Anastasia Galvin" userId="2d39f159-777b-4bad-8899-bf8dfc77b0ad" providerId="ADAL" clId="{54E27B7F-9DAC-452B-A96F-32C4C197A4DF}" dt="2021-03-05T14:18:29.474" v="561" actId="27636"/>
          <ac:spMkLst>
            <pc:docMk/>
            <pc:sldMk cId="0" sldId="260"/>
            <ac:spMk id="3" creationId="{5BC6D846-7072-43B4-85C1-8D6AA29B83D6}"/>
          </ac:spMkLst>
        </pc:spChg>
        <pc:spChg chg="add del mod">
          <ac:chgData name="Anastasia Galvin" userId="2d39f159-777b-4bad-8899-bf8dfc77b0ad" providerId="ADAL" clId="{54E27B7F-9DAC-452B-A96F-32C4C197A4DF}" dt="2021-03-05T14:16:10.547" v="502" actId="26606"/>
          <ac:spMkLst>
            <pc:docMk/>
            <pc:sldMk cId="0" sldId="260"/>
            <ac:spMk id="71" creationId="{5E8D2E83-FB3A-40E7-A9E5-7AB389D612B4}"/>
          </ac:spMkLst>
        </pc:spChg>
        <pc:spChg chg="add del">
          <ac:chgData name="Anastasia Galvin" userId="2d39f159-777b-4bad-8899-bf8dfc77b0ad" providerId="ADAL" clId="{54E27B7F-9DAC-452B-A96F-32C4C197A4DF}" dt="2021-03-05T14:17:53.801" v="541" actId="26606"/>
          <ac:spMkLst>
            <pc:docMk/>
            <pc:sldMk cId="0" sldId="260"/>
            <ac:spMk id="135" creationId="{73AD41DB-DF9F-49BC-85AE-6AB1840AD517}"/>
          </ac:spMkLst>
        </pc:spChg>
        <pc:spChg chg="del mod">
          <ac:chgData name="Anastasia Galvin" userId="2d39f159-777b-4bad-8899-bf8dfc77b0ad" providerId="ADAL" clId="{54E27B7F-9DAC-452B-A96F-32C4C197A4DF}" dt="2021-03-05T14:15:24.138" v="487" actId="478"/>
          <ac:spMkLst>
            <pc:docMk/>
            <pc:sldMk cId="0" sldId="260"/>
            <ac:spMk id="28678" creationId="{386505DB-F4C2-4935-9186-B0CC600687DC}"/>
          </ac:spMkLst>
        </pc:spChg>
        <pc:spChg chg="del">
          <ac:chgData name="Anastasia Galvin" userId="2d39f159-777b-4bad-8899-bf8dfc77b0ad" providerId="ADAL" clId="{54E27B7F-9DAC-452B-A96F-32C4C197A4DF}" dt="2021-03-05T14:15:09.294" v="483" actId="478"/>
          <ac:spMkLst>
            <pc:docMk/>
            <pc:sldMk cId="0" sldId="260"/>
            <ac:spMk id="36868" creationId="{A755566A-50F3-4CBC-8866-9A6807F13574}"/>
          </ac:spMkLst>
        </pc:spChg>
        <pc:spChg chg="del mod">
          <ac:chgData name="Anastasia Galvin" userId="2d39f159-777b-4bad-8899-bf8dfc77b0ad" providerId="ADAL" clId="{54E27B7F-9DAC-452B-A96F-32C4C197A4DF}" dt="2021-03-05T14:14:46.962" v="458" actId="478"/>
          <ac:spMkLst>
            <pc:docMk/>
            <pc:sldMk cId="0" sldId="260"/>
            <ac:spMk id="36869" creationId="{2C7502F1-AB48-47C6-A30F-F683A89D2C48}"/>
          </ac:spMkLst>
        </pc:spChg>
        <pc:grpChg chg="add del">
          <ac:chgData name="Anastasia Galvin" userId="2d39f159-777b-4bad-8899-bf8dfc77b0ad" providerId="ADAL" clId="{54E27B7F-9DAC-452B-A96F-32C4C197A4DF}" dt="2021-03-05T14:17:53.801" v="541" actId="26606"/>
          <ac:grpSpMkLst>
            <pc:docMk/>
            <pc:sldMk cId="0" sldId="260"/>
            <ac:grpSpMk id="137" creationId="{A4AE1828-51FD-4AD7-BCF6-9AF5C696CE5D}"/>
          </ac:grpSpMkLst>
        </pc:grpChg>
        <pc:picChg chg="mod ord">
          <ac:chgData name="Anastasia Galvin" userId="2d39f159-777b-4bad-8899-bf8dfc77b0ad" providerId="ADAL" clId="{54E27B7F-9DAC-452B-A96F-32C4C197A4DF}" dt="2021-03-05T14:17:53.801" v="541" actId="26606"/>
          <ac:picMkLst>
            <pc:docMk/>
            <pc:sldMk cId="0" sldId="260"/>
            <ac:picMk id="36866" creationId="{76CE44FC-2B19-44D9-BB49-AED4A56DC73A}"/>
          </ac:picMkLst>
        </pc:picChg>
      </pc:sldChg>
      <pc:sldChg chg="addSp delSp modSp mod setBg modClrScheme chgLayout">
        <pc:chgData name="Anastasia Galvin" userId="2d39f159-777b-4bad-8899-bf8dfc77b0ad" providerId="ADAL" clId="{54E27B7F-9DAC-452B-A96F-32C4C197A4DF}" dt="2021-03-05T09:23:27.480" v="135"/>
        <pc:sldMkLst>
          <pc:docMk/>
          <pc:sldMk cId="0" sldId="276"/>
        </pc:sldMkLst>
        <pc:spChg chg="add mod">
          <ac:chgData name="Anastasia Galvin" userId="2d39f159-777b-4bad-8899-bf8dfc77b0ad" providerId="ADAL" clId="{54E27B7F-9DAC-452B-A96F-32C4C197A4DF}" dt="2021-03-05T09:22:21.086" v="129" actId="207"/>
          <ac:spMkLst>
            <pc:docMk/>
            <pc:sldMk cId="0" sldId="276"/>
            <ac:spMk id="8" creationId="{AA47638E-68E6-4CED-B6E2-F5C0A8437C49}"/>
          </ac:spMkLst>
        </pc:spChg>
        <pc:spChg chg="add">
          <ac:chgData name="Anastasia Galvin" userId="2d39f159-777b-4bad-8899-bf8dfc77b0ad" providerId="ADAL" clId="{54E27B7F-9DAC-452B-A96F-32C4C197A4DF}" dt="2021-03-05T09:20:35.498" v="4" actId="26606"/>
          <ac:spMkLst>
            <pc:docMk/>
            <pc:sldMk cId="0" sldId="276"/>
            <ac:spMk id="202" creationId="{80DF40B2-80F7-4E71-B46C-284163F3654A}"/>
          </ac:spMkLst>
        </pc:spChg>
        <pc:spChg chg="del mod">
          <ac:chgData name="Anastasia Galvin" userId="2d39f159-777b-4bad-8899-bf8dfc77b0ad" providerId="ADAL" clId="{54E27B7F-9DAC-452B-A96F-32C4C197A4DF}" dt="2021-03-05T09:19:46.317" v="2" actId="700"/>
          <ac:spMkLst>
            <pc:docMk/>
            <pc:sldMk cId="0" sldId="276"/>
            <ac:spMk id="2054" creationId="{DC19D0A8-F77B-4FDB-9530-770A72DDF19B}"/>
          </ac:spMkLst>
        </pc:spChg>
        <pc:spChg chg="add mod">
          <ac:chgData name="Anastasia Galvin" userId="2d39f159-777b-4bad-8899-bf8dfc77b0ad" providerId="ADAL" clId="{54E27B7F-9DAC-452B-A96F-32C4C197A4DF}" dt="2021-03-05T09:21:52.413" v="27" actId="14100"/>
          <ac:spMkLst>
            <pc:docMk/>
            <pc:sldMk cId="0" sldId="276"/>
            <ac:spMk id="3077" creationId="{DD84B808-EAA8-4799-9549-C116C8745648}"/>
          </ac:spMkLst>
        </pc:spChg>
        <pc:spChg chg="del mod ord">
          <ac:chgData name="Anastasia Galvin" userId="2d39f159-777b-4bad-8899-bf8dfc77b0ad" providerId="ADAL" clId="{54E27B7F-9DAC-452B-A96F-32C4C197A4DF}" dt="2021-03-05T09:22:59.816" v="134" actId="478"/>
          <ac:spMkLst>
            <pc:docMk/>
            <pc:sldMk cId="0" sldId="276"/>
            <ac:spMk id="24581" creationId="{0A051B15-CCD0-448F-A569-A0393EE7B828}"/>
          </ac:spMkLst>
        </pc:spChg>
        <pc:picChg chg="add mod">
          <ac:chgData name="Anastasia Galvin" userId="2d39f159-777b-4bad-8899-bf8dfc77b0ad" providerId="ADAL" clId="{54E27B7F-9DAC-452B-A96F-32C4C197A4DF}" dt="2021-03-05T09:23:27.480" v="135"/>
          <ac:picMkLst>
            <pc:docMk/>
            <pc:sldMk cId="0" sldId="276"/>
            <ac:picMk id="9" creationId="{2EAF6A86-1628-461A-ADFC-6CA1B6BD769B}"/>
          </ac:picMkLst>
        </pc:picChg>
        <pc:picChg chg="add mod">
          <ac:chgData name="Anastasia Galvin" userId="2d39f159-777b-4bad-8899-bf8dfc77b0ad" providerId="ADAL" clId="{54E27B7F-9DAC-452B-A96F-32C4C197A4DF}" dt="2021-03-05T09:21:55.585" v="29" actId="1076"/>
          <ac:picMkLst>
            <pc:docMk/>
            <pc:sldMk cId="0" sldId="276"/>
            <ac:picMk id="1026" creationId="{977ABA0A-6FD8-44C0-B603-28DFB1AC5287}"/>
          </ac:picMkLst>
        </pc:picChg>
        <pc:picChg chg="del">
          <ac:chgData name="Anastasia Galvin" userId="2d39f159-777b-4bad-8899-bf8dfc77b0ad" providerId="ADAL" clId="{54E27B7F-9DAC-452B-A96F-32C4C197A4DF}" dt="2021-03-05T09:19:31.458" v="0" actId="478"/>
          <ac:picMkLst>
            <pc:docMk/>
            <pc:sldMk cId="0" sldId="276"/>
            <ac:picMk id="24579" creationId="{FB27F873-AA07-4519-9AA8-6C31176B92D6}"/>
          </ac:picMkLst>
        </pc:picChg>
      </pc:sldChg>
      <pc:sldChg chg="addSp delSp modSp mod setBg">
        <pc:chgData name="Anastasia Galvin" userId="2d39f159-777b-4bad-8899-bf8dfc77b0ad" providerId="ADAL" clId="{54E27B7F-9DAC-452B-A96F-32C4C197A4DF}" dt="2021-03-05T14:02:18.804" v="424" actId="948"/>
        <pc:sldMkLst>
          <pc:docMk/>
          <pc:sldMk cId="0" sldId="277"/>
        </pc:sldMkLst>
        <pc:spChg chg="add mod">
          <ac:chgData name="Anastasia Galvin" userId="2d39f159-777b-4bad-8899-bf8dfc77b0ad" providerId="ADAL" clId="{54E27B7F-9DAC-452B-A96F-32C4C197A4DF}" dt="2021-03-05T14:02:01.790" v="415" actId="403"/>
          <ac:spMkLst>
            <pc:docMk/>
            <pc:sldMk cId="0" sldId="277"/>
            <ac:spMk id="75" creationId="{B2DD41CD-8F47-4F56-AD12-4E2FF7696987}"/>
          </ac:spMkLst>
        </pc:spChg>
        <pc:spChg chg="mod">
          <ac:chgData name="Anastasia Galvin" userId="2d39f159-777b-4bad-8899-bf8dfc77b0ad" providerId="ADAL" clId="{54E27B7F-9DAC-452B-A96F-32C4C197A4DF}" dt="2021-03-05T14:02:01.790" v="415" actId="403"/>
          <ac:spMkLst>
            <pc:docMk/>
            <pc:sldMk cId="0" sldId="277"/>
            <ac:spMk id="30722" creationId="{B52424F7-7ED1-4546-89E5-48A1609C0600}"/>
          </ac:spMkLst>
        </pc:spChg>
        <pc:spChg chg="mod">
          <ac:chgData name="Anastasia Galvin" userId="2d39f159-777b-4bad-8899-bf8dfc77b0ad" providerId="ADAL" clId="{54E27B7F-9DAC-452B-A96F-32C4C197A4DF}" dt="2021-03-05T14:02:18.804" v="424" actId="948"/>
          <ac:spMkLst>
            <pc:docMk/>
            <pc:sldMk cId="0" sldId="277"/>
            <ac:spMk id="30723" creationId="{82163869-6FAD-4020-A472-FDFDB6C84B26}"/>
          </ac:spMkLst>
        </pc:spChg>
        <pc:spChg chg="add mod">
          <ac:chgData name="Anastasia Galvin" userId="2d39f159-777b-4bad-8899-bf8dfc77b0ad" providerId="ADAL" clId="{54E27B7F-9DAC-452B-A96F-32C4C197A4DF}" dt="2021-03-05T14:02:01.790" v="415" actId="403"/>
          <ac:spMkLst>
            <pc:docMk/>
            <pc:sldMk cId="0" sldId="277"/>
            <ac:spMk id="30725" creationId="{45D37F4E-DDB4-456B-97E0-9937730A039F}"/>
          </ac:spMkLst>
        </pc:spChg>
        <pc:picChg chg="add mod">
          <ac:chgData name="Anastasia Galvin" userId="2d39f159-777b-4bad-8899-bf8dfc77b0ad" providerId="ADAL" clId="{54E27B7F-9DAC-452B-A96F-32C4C197A4DF}" dt="2021-03-05T14:02:01.790" v="415" actId="403"/>
          <ac:picMkLst>
            <pc:docMk/>
            <pc:sldMk cId="0" sldId="277"/>
            <ac:picMk id="3074" creationId="{D224DF38-6EF1-4AE7-9809-619CB6DCBE73}"/>
          </ac:picMkLst>
        </pc:picChg>
        <pc:cxnChg chg="add del">
          <ac:chgData name="Anastasia Galvin" userId="2d39f159-777b-4bad-8899-bf8dfc77b0ad" providerId="ADAL" clId="{54E27B7F-9DAC-452B-A96F-32C4C197A4DF}" dt="2021-03-05T14:01:53.426" v="412" actId="26606"/>
          <ac:cxnSpMkLst>
            <pc:docMk/>
            <pc:sldMk cId="0" sldId="277"/>
            <ac:cxnSpMk id="73" creationId="{E4A809D5-3600-46D4-A466-67F2349A54FB}"/>
          </ac:cxnSpMkLst>
        </pc:cxnChg>
      </pc:sldChg>
      <pc:sldChg chg="addSp delSp modSp mod setBg">
        <pc:chgData name="Anastasia Galvin" userId="2d39f159-777b-4bad-8899-bf8dfc77b0ad" providerId="ADAL" clId="{54E27B7F-9DAC-452B-A96F-32C4C197A4DF}" dt="2021-03-05T14:13:17.752" v="441" actId="403"/>
        <pc:sldMkLst>
          <pc:docMk/>
          <pc:sldMk cId="0" sldId="296"/>
        </pc:sldMkLst>
        <pc:spChg chg="add del">
          <ac:chgData name="Anastasia Galvin" userId="2d39f159-777b-4bad-8899-bf8dfc77b0ad" providerId="ADAL" clId="{54E27B7F-9DAC-452B-A96F-32C4C197A4DF}" dt="2021-03-05T14:02:47.943" v="426" actId="26606"/>
          <ac:spMkLst>
            <pc:docMk/>
            <pc:sldMk cId="0" sldId="296"/>
            <ac:spMk id="73" creationId="{3CD9DF72-87A3-404E-A828-84CBF11A8303}"/>
          </ac:spMkLst>
        </pc:spChg>
        <pc:spChg chg="mod">
          <ac:chgData name="Anastasia Galvin" userId="2d39f159-777b-4bad-8899-bf8dfc77b0ad" providerId="ADAL" clId="{54E27B7F-9DAC-452B-A96F-32C4C197A4DF}" dt="2021-03-05T14:13:13.952" v="436" actId="403"/>
          <ac:spMkLst>
            <pc:docMk/>
            <pc:sldMk cId="0" sldId="296"/>
            <ac:spMk id="32770" creationId="{14D6186D-4D4C-4257-9CC2-D5CE9D9C1828}"/>
          </ac:spMkLst>
        </pc:spChg>
        <pc:spChg chg="mod ord">
          <ac:chgData name="Anastasia Galvin" userId="2d39f159-777b-4bad-8899-bf8dfc77b0ad" providerId="ADAL" clId="{54E27B7F-9DAC-452B-A96F-32C4C197A4DF}" dt="2021-03-05T14:13:17.752" v="441" actId="403"/>
          <ac:spMkLst>
            <pc:docMk/>
            <pc:sldMk cId="0" sldId="296"/>
            <ac:spMk id="32771" creationId="{0D933B6B-832E-48BE-B622-AB09B7C56BA3}"/>
          </ac:spMkLst>
        </pc:spChg>
        <pc:picChg chg="mod ord">
          <ac:chgData name="Anastasia Galvin" userId="2d39f159-777b-4bad-8899-bf8dfc77b0ad" providerId="ADAL" clId="{54E27B7F-9DAC-452B-A96F-32C4C197A4DF}" dt="2021-03-05T14:02:47.954" v="427" actId="26606"/>
          <ac:picMkLst>
            <pc:docMk/>
            <pc:sldMk cId="0" sldId="296"/>
            <ac:picMk id="32772" creationId="{7FF39EDB-6821-45F0-847D-350B45527E4B}"/>
          </ac:picMkLst>
        </pc:picChg>
        <pc:cxnChg chg="add del">
          <ac:chgData name="Anastasia Galvin" userId="2d39f159-777b-4bad-8899-bf8dfc77b0ad" providerId="ADAL" clId="{54E27B7F-9DAC-452B-A96F-32C4C197A4DF}" dt="2021-03-05T14:02:47.943" v="426" actId="26606"/>
          <ac:cxnSpMkLst>
            <pc:docMk/>
            <pc:sldMk cId="0" sldId="296"/>
            <ac:cxnSpMk id="75" creationId="{20E3A342-4D61-4E3F-AF90-1AB42AEB96CC}"/>
          </ac:cxnSpMkLst>
        </pc:cxnChg>
      </pc:sldChg>
      <pc:sldChg chg="addSp delSp modSp mod setBg">
        <pc:chgData name="Anastasia Galvin" userId="2d39f159-777b-4bad-8899-bf8dfc77b0ad" providerId="ADAL" clId="{54E27B7F-9DAC-452B-A96F-32C4C197A4DF}" dt="2021-03-05T14:14:31.894" v="456" actId="20577"/>
        <pc:sldMkLst>
          <pc:docMk/>
          <pc:sldMk cId="0" sldId="297"/>
        </pc:sldMkLst>
        <pc:spChg chg="add del mod">
          <ac:chgData name="Anastasia Galvin" userId="2d39f159-777b-4bad-8899-bf8dfc77b0ad" providerId="ADAL" clId="{54E27B7F-9DAC-452B-A96F-32C4C197A4DF}" dt="2021-03-05T14:13:52.739" v="446"/>
          <ac:spMkLst>
            <pc:docMk/>
            <pc:sldMk cId="0" sldId="297"/>
            <ac:spMk id="3" creationId="{48161F02-9306-44AB-B628-B5897F47ED8A}"/>
          </ac:spMkLst>
        </pc:spChg>
        <pc:spChg chg="add del mod">
          <ac:chgData name="Anastasia Galvin" userId="2d39f159-777b-4bad-8899-bf8dfc77b0ad" providerId="ADAL" clId="{54E27B7F-9DAC-452B-A96F-32C4C197A4DF}" dt="2021-03-05T14:14:13.684" v="449" actId="478"/>
          <ac:spMkLst>
            <pc:docMk/>
            <pc:sldMk cId="0" sldId="297"/>
            <ac:spMk id="5" creationId="{E48115F7-1FDB-41B2-AF96-96E1A9BC87DB}"/>
          </ac:spMkLst>
        </pc:spChg>
        <pc:spChg chg="add mod">
          <ac:chgData name="Anastasia Galvin" userId="2d39f159-777b-4bad-8899-bf8dfc77b0ad" providerId="ADAL" clId="{54E27B7F-9DAC-452B-A96F-32C4C197A4DF}" dt="2021-03-05T14:14:14.587" v="450"/>
          <ac:spMkLst>
            <pc:docMk/>
            <pc:sldMk cId="0" sldId="297"/>
            <ac:spMk id="10" creationId="{EB664514-F40A-4BD6-8EF6-217F01E2671F}"/>
          </ac:spMkLst>
        </pc:spChg>
        <pc:spChg chg="mod ord">
          <ac:chgData name="Anastasia Galvin" userId="2d39f159-777b-4bad-8899-bf8dfc77b0ad" providerId="ADAL" clId="{54E27B7F-9DAC-452B-A96F-32C4C197A4DF}" dt="2021-03-05T14:14:31.894" v="456" actId="20577"/>
          <ac:spMkLst>
            <pc:docMk/>
            <pc:sldMk cId="0" sldId="297"/>
            <ac:spMk id="34818" creationId="{1F2F7990-8D02-474E-B235-1BB365DD3C6E}"/>
          </ac:spMkLst>
        </pc:spChg>
        <pc:spChg chg="del mod">
          <ac:chgData name="Anastasia Galvin" userId="2d39f159-777b-4bad-8899-bf8dfc77b0ad" providerId="ADAL" clId="{54E27B7F-9DAC-452B-A96F-32C4C197A4DF}" dt="2021-03-05T14:14:08.603" v="448" actId="478"/>
          <ac:spMkLst>
            <pc:docMk/>
            <pc:sldMk cId="0" sldId="297"/>
            <ac:spMk id="34820" creationId="{3B1AC7F7-EC95-4A62-BF86-79A833CDFF65}"/>
          </ac:spMkLst>
        </pc:spChg>
        <pc:picChg chg="add mod">
          <ac:chgData name="Anastasia Galvin" userId="2d39f159-777b-4bad-8899-bf8dfc77b0ad" providerId="ADAL" clId="{54E27B7F-9DAC-452B-A96F-32C4C197A4DF}" dt="2021-03-05T14:13:57.678" v="447" actId="26606"/>
          <ac:picMkLst>
            <pc:docMk/>
            <pc:sldMk cId="0" sldId="297"/>
            <ac:picMk id="5122" creationId="{2310C3AD-496F-4845-AB86-C95368DB8896}"/>
          </ac:picMkLst>
        </pc:picChg>
        <pc:picChg chg="del mod">
          <ac:chgData name="Anastasia Galvin" userId="2d39f159-777b-4bad-8899-bf8dfc77b0ad" providerId="ADAL" clId="{54E27B7F-9DAC-452B-A96F-32C4C197A4DF}" dt="2021-03-05T14:13:31.780" v="443" actId="478"/>
          <ac:picMkLst>
            <pc:docMk/>
            <pc:sldMk cId="0" sldId="297"/>
            <ac:picMk id="34819" creationId="{2224E03E-61FB-4906-8B7B-5D25D1E50050}"/>
          </ac:picMkLst>
        </pc:picChg>
      </pc:sldChg>
      <pc:sldChg chg="addSp delSp modSp mod setBg modClrScheme addAnim setClrOvrMap chgLayout">
        <pc:chgData name="Anastasia Galvin" userId="2d39f159-777b-4bad-8899-bf8dfc77b0ad" providerId="ADAL" clId="{54E27B7F-9DAC-452B-A96F-32C4C197A4DF}" dt="2021-03-05T09:33:48.844" v="323" actId="403"/>
        <pc:sldMkLst>
          <pc:docMk/>
          <pc:sldMk cId="0" sldId="320"/>
        </pc:sldMkLst>
        <pc:spChg chg="add del mod">
          <ac:chgData name="Anastasia Galvin" userId="2d39f159-777b-4bad-8899-bf8dfc77b0ad" providerId="ADAL" clId="{54E27B7F-9DAC-452B-A96F-32C4C197A4DF}" dt="2021-03-05T09:30:35.782" v="139" actId="478"/>
          <ac:spMkLst>
            <pc:docMk/>
            <pc:sldMk cId="0" sldId="320"/>
            <ac:spMk id="3" creationId="{0A3CD620-C415-4D43-A3EF-E690C1C4B689}"/>
          </ac:spMkLst>
        </pc:spChg>
        <pc:spChg chg="add del mod ord">
          <ac:chgData name="Anastasia Galvin" userId="2d39f159-777b-4bad-8899-bf8dfc77b0ad" providerId="ADAL" clId="{54E27B7F-9DAC-452B-A96F-32C4C197A4DF}" dt="2021-03-05T09:31:07.995" v="177" actId="700"/>
          <ac:spMkLst>
            <pc:docMk/>
            <pc:sldMk cId="0" sldId="320"/>
            <ac:spMk id="5" creationId="{5F24586F-8712-4BC9-85C4-1B0811FEE45E}"/>
          </ac:spMkLst>
        </pc:spChg>
        <pc:spChg chg="add mod ord">
          <ac:chgData name="Anastasia Galvin" userId="2d39f159-777b-4bad-8899-bf8dfc77b0ad" providerId="ADAL" clId="{54E27B7F-9DAC-452B-A96F-32C4C197A4DF}" dt="2021-03-05T09:33:37.928" v="316" actId="14100"/>
          <ac:spMkLst>
            <pc:docMk/>
            <pc:sldMk cId="0" sldId="320"/>
            <ac:spMk id="6" creationId="{F95CE361-8BD7-41AF-B5C7-48F7C2ADE165}"/>
          </ac:spMkLst>
        </pc:spChg>
        <pc:spChg chg="add mod ord">
          <ac:chgData name="Anastasia Galvin" userId="2d39f159-777b-4bad-8899-bf8dfc77b0ad" providerId="ADAL" clId="{54E27B7F-9DAC-452B-A96F-32C4C197A4DF}" dt="2021-03-05T09:33:48.844" v="323" actId="403"/>
          <ac:spMkLst>
            <pc:docMk/>
            <pc:sldMk cId="0" sldId="320"/>
            <ac:spMk id="7" creationId="{5EBD7271-0128-4957-932E-417885235E39}"/>
          </ac:spMkLst>
        </pc:spChg>
        <pc:spChg chg="add del">
          <ac:chgData name="Anastasia Galvin" userId="2d39f159-777b-4bad-8899-bf8dfc77b0ad" providerId="ADAL" clId="{54E27B7F-9DAC-452B-A96F-32C4C197A4DF}" dt="2021-03-05T09:32:10.582" v="194" actId="26606"/>
          <ac:spMkLst>
            <pc:docMk/>
            <pc:sldMk cId="0" sldId="320"/>
            <ac:spMk id="75" creationId="{5A59F003-E00A-43F9-91DC-CC54E3B87466}"/>
          </ac:spMkLst>
        </pc:spChg>
        <pc:spChg chg="add del">
          <ac:chgData name="Anastasia Galvin" userId="2d39f159-777b-4bad-8899-bf8dfc77b0ad" providerId="ADAL" clId="{54E27B7F-9DAC-452B-A96F-32C4C197A4DF}" dt="2021-03-05T09:32:10.582" v="194" actId="26606"/>
          <ac:spMkLst>
            <pc:docMk/>
            <pc:sldMk cId="0" sldId="320"/>
            <ac:spMk id="77" creationId="{D74A4382-E3AD-430A-9A1F-DFA3E0E77A7D}"/>
          </ac:spMkLst>
        </pc:spChg>
        <pc:spChg chg="add del">
          <ac:chgData name="Anastasia Galvin" userId="2d39f159-777b-4bad-8899-bf8dfc77b0ad" providerId="ADAL" clId="{54E27B7F-9DAC-452B-A96F-32C4C197A4DF}" dt="2021-03-05T09:32:10.582" v="194" actId="26606"/>
          <ac:spMkLst>
            <pc:docMk/>
            <pc:sldMk cId="0" sldId="320"/>
            <ac:spMk id="79" creationId="{79F40191-0F44-4FD1-82CC-ACB507C14BE6}"/>
          </ac:spMkLst>
        </pc:spChg>
        <pc:spChg chg="add">
          <ac:chgData name="Anastasia Galvin" userId="2d39f159-777b-4bad-8899-bf8dfc77b0ad" providerId="ADAL" clId="{54E27B7F-9DAC-452B-A96F-32C4C197A4DF}" dt="2021-03-05T09:32:10.582" v="194" actId="26606"/>
          <ac:spMkLst>
            <pc:docMk/>
            <pc:sldMk cId="0" sldId="320"/>
            <ac:spMk id="139" creationId="{5A59F003-E00A-43F9-91DC-CC54E3B87466}"/>
          </ac:spMkLst>
        </pc:spChg>
        <pc:spChg chg="add">
          <ac:chgData name="Anastasia Galvin" userId="2d39f159-777b-4bad-8899-bf8dfc77b0ad" providerId="ADAL" clId="{54E27B7F-9DAC-452B-A96F-32C4C197A4DF}" dt="2021-03-05T09:32:10.582" v="194" actId="26606"/>
          <ac:spMkLst>
            <pc:docMk/>
            <pc:sldMk cId="0" sldId="320"/>
            <ac:spMk id="141" creationId="{D74A4382-E3AD-430A-9A1F-DFA3E0E77A7D}"/>
          </ac:spMkLst>
        </pc:spChg>
        <pc:spChg chg="add">
          <ac:chgData name="Anastasia Galvin" userId="2d39f159-777b-4bad-8899-bf8dfc77b0ad" providerId="ADAL" clId="{54E27B7F-9DAC-452B-A96F-32C4C197A4DF}" dt="2021-03-05T09:32:10.582" v="194" actId="26606"/>
          <ac:spMkLst>
            <pc:docMk/>
            <pc:sldMk cId="0" sldId="320"/>
            <ac:spMk id="143" creationId="{79F40191-0F44-4FD1-82CC-ACB507C14BE6}"/>
          </ac:spMkLst>
        </pc:spChg>
        <pc:spChg chg="add del mod">
          <ac:chgData name="Anastasia Galvin" userId="2d39f159-777b-4bad-8899-bf8dfc77b0ad" providerId="ADAL" clId="{54E27B7F-9DAC-452B-A96F-32C4C197A4DF}" dt="2021-03-05T09:31:00.810" v="176" actId="478"/>
          <ac:spMkLst>
            <pc:docMk/>
            <pc:sldMk cId="0" sldId="320"/>
            <ac:spMk id="26626" creationId="{ACA3C9C4-381B-4E32-B0E0-B7F1FC0FCC56}"/>
          </ac:spMkLst>
        </pc:spChg>
        <pc:picChg chg="mod ord">
          <ac:chgData name="Anastasia Galvin" userId="2d39f159-777b-4bad-8899-bf8dfc77b0ad" providerId="ADAL" clId="{54E27B7F-9DAC-452B-A96F-32C4C197A4DF}" dt="2021-03-05T09:33:28.023" v="309" actId="1076"/>
          <ac:picMkLst>
            <pc:docMk/>
            <pc:sldMk cId="0" sldId="320"/>
            <ac:picMk id="26630" creationId="{3FB68896-972F-402E-BC7E-CCDEA9CF587E}"/>
          </ac:picMkLst>
        </pc:picChg>
      </pc:sldChg>
      <pc:sldChg chg="addSp delSp modSp mod setBg modClrScheme chgLayout">
        <pc:chgData name="Anastasia Galvin" userId="2d39f159-777b-4bad-8899-bf8dfc77b0ad" providerId="ADAL" clId="{54E27B7F-9DAC-452B-A96F-32C4C197A4DF}" dt="2021-03-05T15:13:18.978" v="587" actId="122"/>
        <pc:sldMkLst>
          <pc:docMk/>
          <pc:sldMk cId="0" sldId="321"/>
        </pc:sldMkLst>
        <pc:spChg chg="add mod ord">
          <ac:chgData name="Anastasia Galvin" userId="2d39f159-777b-4bad-8899-bf8dfc77b0ad" providerId="ADAL" clId="{54E27B7F-9DAC-452B-A96F-32C4C197A4DF}" dt="2021-03-05T15:13:04.660" v="580" actId="403"/>
          <ac:spMkLst>
            <pc:docMk/>
            <pc:sldMk cId="0" sldId="321"/>
            <ac:spMk id="2" creationId="{0642DFBB-DE34-4A63-A32C-D409D35AE308}"/>
          </ac:spMkLst>
        </pc:spChg>
        <pc:spChg chg="add mod ord">
          <ac:chgData name="Anastasia Galvin" userId="2d39f159-777b-4bad-8899-bf8dfc77b0ad" providerId="ADAL" clId="{54E27B7F-9DAC-452B-A96F-32C4C197A4DF}" dt="2021-03-05T15:13:18.978" v="587" actId="122"/>
          <ac:spMkLst>
            <pc:docMk/>
            <pc:sldMk cId="0" sldId="321"/>
            <ac:spMk id="3" creationId="{51CF5CE8-A378-4C40-9176-4D727710996C}"/>
          </ac:spMkLst>
        </pc:spChg>
        <pc:spChg chg="add mod">
          <ac:chgData name="Anastasia Galvin" userId="2d39f159-777b-4bad-8899-bf8dfc77b0ad" providerId="ADAL" clId="{54E27B7F-9DAC-452B-A96F-32C4C197A4DF}" dt="2021-03-05T15:12:56.395" v="576" actId="2711"/>
          <ac:spMkLst>
            <pc:docMk/>
            <pc:sldMk cId="0" sldId="321"/>
            <ac:spMk id="8" creationId="{D55CD764-972B-4CA5-A885-53E55C63E174}"/>
          </ac:spMkLst>
        </pc:spChg>
        <pc:spChg chg="add mod">
          <ac:chgData name="Anastasia Galvin" userId="2d39f159-777b-4bad-8899-bf8dfc77b0ad" providerId="ADAL" clId="{54E27B7F-9DAC-452B-A96F-32C4C197A4DF}" dt="2021-03-05T15:12:56.395" v="576" actId="2711"/>
          <ac:spMkLst>
            <pc:docMk/>
            <pc:sldMk cId="0" sldId="321"/>
            <ac:spMk id="10" creationId="{34165AB3-7006-4430-BCE3-25476BE13322}"/>
          </ac:spMkLst>
        </pc:spChg>
        <pc:spChg chg="mod">
          <ac:chgData name="Anastasia Galvin" userId="2d39f159-777b-4bad-8899-bf8dfc77b0ad" providerId="ADAL" clId="{54E27B7F-9DAC-452B-A96F-32C4C197A4DF}" dt="2021-03-05T15:12:56.395" v="576" actId="2711"/>
          <ac:spMkLst>
            <pc:docMk/>
            <pc:sldMk cId="0" sldId="321"/>
            <ac:spMk id="13" creationId="{4E1D4D71-728F-4B12-9CBF-3E5ABDA9BBE9}"/>
          </ac:spMkLst>
        </pc:spChg>
        <pc:spChg chg="mod">
          <ac:chgData name="Anastasia Galvin" userId="2d39f159-777b-4bad-8899-bf8dfc77b0ad" providerId="ADAL" clId="{54E27B7F-9DAC-452B-A96F-32C4C197A4DF}" dt="2021-03-05T15:12:56.395" v="576" actId="2711"/>
          <ac:spMkLst>
            <pc:docMk/>
            <pc:sldMk cId="0" sldId="321"/>
            <ac:spMk id="14" creationId="{3513D1C2-B9D1-43DC-8B39-AA4FF5AADBA2}"/>
          </ac:spMkLst>
        </pc:spChg>
        <pc:spChg chg="mod">
          <ac:chgData name="Anastasia Galvin" userId="2d39f159-777b-4bad-8899-bf8dfc77b0ad" providerId="ADAL" clId="{54E27B7F-9DAC-452B-A96F-32C4C197A4DF}" dt="2021-03-05T15:12:56.395" v="576" actId="2711"/>
          <ac:spMkLst>
            <pc:docMk/>
            <pc:sldMk cId="0" sldId="321"/>
            <ac:spMk id="15" creationId="{26CB8B66-F1A8-4DE9-AA67-8A7469BD738C}"/>
          </ac:spMkLst>
        </pc:spChg>
        <pc:spChg chg="mod">
          <ac:chgData name="Anastasia Galvin" userId="2d39f159-777b-4bad-8899-bf8dfc77b0ad" providerId="ADAL" clId="{54E27B7F-9DAC-452B-A96F-32C4C197A4DF}" dt="2021-03-05T15:12:56.395" v="576" actId="2711"/>
          <ac:spMkLst>
            <pc:docMk/>
            <pc:sldMk cId="0" sldId="321"/>
            <ac:spMk id="16" creationId="{1F72E235-B6DE-4EE7-B11D-3FBEF9DC410E}"/>
          </ac:spMkLst>
        </pc:spChg>
        <pc:spChg chg="mod">
          <ac:chgData name="Anastasia Galvin" userId="2d39f159-777b-4bad-8899-bf8dfc77b0ad" providerId="ADAL" clId="{54E27B7F-9DAC-452B-A96F-32C4C197A4DF}" dt="2021-03-05T15:12:56.395" v="576" actId="2711"/>
          <ac:spMkLst>
            <pc:docMk/>
            <pc:sldMk cId="0" sldId="321"/>
            <ac:spMk id="17" creationId="{BA8C164F-E124-4ECF-9FD9-35C1F8E27159}"/>
          </ac:spMkLst>
        </pc:spChg>
        <pc:spChg chg="mod">
          <ac:chgData name="Anastasia Galvin" userId="2d39f159-777b-4bad-8899-bf8dfc77b0ad" providerId="ADAL" clId="{54E27B7F-9DAC-452B-A96F-32C4C197A4DF}" dt="2021-03-05T15:12:56.395" v="576" actId="2711"/>
          <ac:spMkLst>
            <pc:docMk/>
            <pc:sldMk cId="0" sldId="321"/>
            <ac:spMk id="18" creationId="{0151D52D-979C-4B9F-A037-D9DC745367B7}"/>
          </ac:spMkLst>
        </pc:spChg>
        <pc:spChg chg="mod">
          <ac:chgData name="Anastasia Galvin" userId="2d39f159-777b-4bad-8899-bf8dfc77b0ad" providerId="ADAL" clId="{54E27B7F-9DAC-452B-A96F-32C4C197A4DF}" dt="2021-03-05T15:12:56.395" v="576" actId="2711"/>
          <ac:spMkLst>
            <pc:docMk/>
            <pc:sldMk cId="0" sldId="321"/>
            <ac:spMk id="19" creationId="{EE8F116C-C879-4D3A-8F6D-A25B7125E275}"/>
          </ac:spMkLst>
        </pc:spChg>
        <pc:spChg chg="mod">
          <ac:chgData name="Anastasia Galvin" userId="2d39f159-777b-4bad-8899-bf8dfc77b0ad" providerId="ADAL" clId="{54E27B7F-9DAC-452B-A96F-32C4C197A4DF}" dt="2021-03-05T15:12:56.395" v="576" actId="2711"/>
          <ac:spMkLst>
            <pc:docMk/>
            <pc:sldMk cId="0" sldId="321"/>
            <ac:spMk id="20" creationId="{6709DF44-7C20-4444-8862-A9203CBE64BA}"/>
          </ac:spMkLst>
        </pc:spChg>
        <pc:spChg chg="mod">
          <ac:chgData name="Anastasia Galvin" userId="2d39f159-777b-4bad-8899-bf8dfc77b0ad" providerId="ADAL" clId="{54E27B7F-9DAC-452B-A96F-32C4C197A4DF}" dt="2021-03-05T15:12:56.395" v="576" actId="2711"/>
          <ac:spMkLst>
            <pc:docMk/>
            <pc:sldMk cId="0" sldId="321"/>
            <ac:spMk id="21" creationId="{4D6A9505-9408-4DC6-BD50-75A8C694900E}"/>
          </ac:spMkLst>
        </pc:spChg>
        <pc:spChg chg="mod">
          <ac:chgData name="Anastasia Galvin" userId="2d39f159-777b-4bad-8899-bf8dfc77b0ad" providerId="ADAL" clId="{54E27B7F-9DAC-452B-A96F-32C4C197A4DF}" dt="2021-03-05T15:12:56.395" v="576" actId="2711"/>
          <ac:spMkLst>
            <pc:docMk/>
            <pc:sldMk cId="0" sldId="321"/>
            <ac:spMk id="22" creationId="{419FC7F2-FF7B-464A-8956-817BAD265AEB}"/>
          </ac:spMkLst>
        </pc:spChg>
        <pc:spChg chg="mod">
          <ac:chgData name="Anastasia Galvin" userId="2d39f159-777b-4bad-8899-bf8dfc77b0ad" providerId="ADAL" clId="{54E27B7F-9DAC-452B-A96F-32C4C197A4DF}" dt="2021-03-05T15:12:56.395" v="576" actId="2711"/>
          <ac:spMkLst>
            <pc:docMk/>
            <pc:sldMk cId="0" sldId="321"/>
            <ac:spMk id="23" creationId="{C0E235C3-2297-4887-8CF9-78B61DA7D892}"/>
          </ac:spMkLst>
        </pc:spChg>
        <pc:spChg chg="mod">
          <ac:chgData name="Anastasia Galvin" userId="2d39f159-777b-4bad-8899-bf8dfc77b0ad" providerId="ADAL" clId="{54E27B7F-9DAC-452B-A96F-32C4C197A4DF}" dt="2021-03-05T15:12:56.395" v="576" actId="2711"/>
          <ac:spMkLst>
            <pc:docMk/>
            <pc:sldMk cId="0" sldId="321"/>
            <ac:spMk id="24" creationId="{741D2A4A-2FC3-46D1-94A7-C4BA4823B15D}"/>
          </ac:spMkLst>
        </pc:spChg>
        <pc:spChg chg="mod">
          <ac:chgData name="Anastasia Galvin" userId="2d39f159-777b-4bad-8899-bf8dfc77b0ad" providerId="ADAL" clId="{54E27B7F-9DAC-452B-A96F-32C4C197A4DF}" dt="2021-03-05T15:12:56.395" v="576" actId="2711"/>
          <ac:spMkLst>
            <pc:docMk/>
            <pc:sldMk cId="0" sldId="321"/>
            <ac:spMk id="25" creationId="{2E7DFA72-3CFE-4FB2-A769-C3D65C30CCF3}"/>
          </ac:spMkLst>
        </pc:spChg>
        <pc:spChg chg="mod">
          <ac:chgData name="Anastasia Galvin" userId="2d39f159-777b-4bad-8899-bf8dfc77b0ad" providerId="ADAL" clId="{54E27B7F-9DAC-452B-A96F-32C4C197A4DF}" dt="2021-03-05T15:12:56.395" v="576" actId="2711"/>
          <ac:spMkLst>
            <pc:docMk/>
            <pc:sldMk cId="0" sldId="321"/>
            <ac:spMk id="26" creationId="{FFB273F7-B602-4697-92DA-B9C0B70E3491}"/>
          </ac:spMkLst>
        </pc:spChg>
        <pc:spChg chg="mod">
          <ac:chgData name="Anastasia Galvin" userId="2d39f159-777b-4bad-8899-bf8dfc77b0ad" providerId="ADAL" clId="{54E27B7F-9DAC-452B-A96F-32C4C197A4DF}" dt="2021-03-05T15:12:56.395" v="576" actId="2711"/>
          <ac:spMkLst>
            <pc:docMk/>
            <pc:sldMk cId="0" sldId="321"/>
            <ac:spMk id="27" creationId="{C76D34E0-BC86-46D8-920E-594A3C4B60B8}"/>
          </ac:spMkLst>
        </pc:spChg>
        <pc:spChg chg="mod">
          <ac:chgData name="Anastasia Galvin" userId="2d39f159-777b-4bad-8899-bf8dfc77b0ad" providerId="ADAL" clId="{54E27B7F-9DAC-452B-A96F-32C4C197A4DF}" dt="2021-03-05T15:12:56.395" v="576" actId="2711"/>
          <ac:spMkLst>
            <pc:docMk/>
            <pc:sldMk cId="0" sldId="321"/>
            <ac:spMk id="28" creationId="{F17BC71C-4B64-4990-90FF-78123B720CBD}"/>
          </ac:spMkLst>
        </pc:spChg>
        <pc:spChg chg="mod">
          <ac:chgData name="Anastasia Galvin" userId="2d39f159-777b-4bad-8899-bf8dfc77b0ad" providerId="ADAL" clId="{54E27B7F-9DAC-452B-A96F-32C4C197A4DF}" dt="2021-03-05T15:12:56.395" v="576" actId="2711"/>
          <ac:spMkLst>
            <pc:docMk/>
            <pc:sldMk cId="0" sldId="321"/>
            <ac:spMk id="29" creationId="{C807F90E-DB0C-4841-BFE0-9413759C26AD}"/>
          </ac:spMkLst>
        </pc:spChg>
        <pc:spChg chg="mod">
          <ac:chgData name="Anastasia Galvin" userId="2d39f159-777b-4bad-8899-bf8dfc77b0ad" providerId="ADAL" clId="{54E27B7F-9DAC-452B-A96F-32C4C197A4DF}" dt="2021-03-05T15:12:56.395" v="576" actId="2711"/>
          <ac:spMkLst>
            <pc:docMk/>
            <pc:sldMk cId="0" sldId="321"/>
            <ac:spMk id="30" creationId="{F7E71EE5-0746-4E81-B154-BAC5FF86712E}"/>
          </ac:spMkLst>
        </pc:spChg>
        <pc:spChg chg="mod">
          <ac:chgData name="Anastasia Galvin" userId="2d39f159-777b-4bad-8899-bf8dfc77b0ad" providerId="ADAL" clId="{54E27B7F-9DAC-452B-A96F-32C4C197A4DF}" dt="2021-03-05T15:12:56.395" v="576" actId="2711"/>
          <ac:spMkLst>
            <pc:docMk/>
            <pc:sldMk cId="0" sldId="321"/>
            <ac:spMk id="31" creationId="{7FDDC085-25CA-4499-AAD9-DEA203522398}"/>
          </ac:spMkLst>
        </pc:spChg>
        <pc:spChg chg="mod">
          <ac:chgData name="Anastasia Galvin" userId="2d39f159-777b-4bad-8899-bf8dfc77b0ad" providerId="ADAL" clId="{54E27B7F-9DAC-452B-A96F-32C4C197A4DF}" dt="2021-03-05T15:12:56.395" v="576" actId="2711"/>
          <ac:spMkLst>
            <pc:docMk/>
            <pc:sldMk cId="0" sldId="321"/>
            <ac:spMk id="32" creationId="{1303C688-1ED7-46BE-B0EC-4638C5494167}"/>
          </ac:spMkLst>
        </pc:spChg>
        <pc:spChg chg="add mod">
          <ac:chgData name="Anastasia Galvin" userId="2d39f159-777b-4bad-8899-bf8dfc77b0ad" providerId="ADAL" clId="{54E27B7F-9DAC-452B-A96F-32C4C197A4DF}" dt="2021-03-05T15:12:56.395" v="576" actId="2711"/>
          <ac:spMkLst>
            <pc:docMk/>
            <pc:sldMk cId="0" sldId="321"/>
            <ac:spMk id="34" creationId="{E3E51905-F374-4E1A-97CF-B741584B74D5}"/>
          </ac:spMkLst>
        </pc:spChg>
        <pc:spChg chg="del">
          <ac:chgData name="Anastasia Galvin" userId="2d39f159-777b-4bad-8899-bf8dfc77b0ad" providerId="ADAL" clId="{54E27B7F-9DAC-452B-A96F-32C4C197A4DF}" dt="2021-03-05T15:12:25.005" v="571" actId="478"/>
          <ac:spMkLst>
            <pc:docMk/>
            <pc:sldMk cId="0" sldId="321"/>
            <ac:spMk id="38914" creationId="{86110171-2FDD-45E0-9817-FB665E514D5C}"/>
          </ac:spMkLst>
        </pc:spChg>
        <pc:spChg chg="del mod">
          <ac:chgData name="Anastasia Galvin" userId="2d39f159-777b-4bad-8899-bf8dfc77b0ad" providerId="ADAL" clId="{54E27B7F-9DAC-452B-A96F-32C4C197A4DF}" dt="2021-03-05T15:12:13.625" v="570"/>
          <ac:spMkLst>
            <pc:docMk/>
            <pc:sldMk cId="0" sldId="321"/>
            <ac:spMk id="38915" creationId="{208484C5-1BAC-479D-A970-A23BE35834F3}"/>
          </ac:spMkLst>
        </pc:spChg>
        <pc:spChg chg="del mod">
          <ac:chgData name="Anastasia Galvin" userId="2d39f159-777b-4bad-8899-bf8dfc77b0ad" providerId="ADAL" clId="{54E27B7F-9DAC-452B-A96F-32C4C197A4DF}" dt="2021-03-05T15:12:33.799" v="574" actId="478"/>
          <ac:spMkLst>
            <pc:docMk/>
            <pc:sldMk cId="0" sldId="321"/>
            <ac:spMk id="38916" creationId="{472542DF-D5E7-4CE9-84FC-C3973EA7548A}"/>
          </ac:spMkLst>
        </pc:spChg>
        <pc:grpChg chg="add">
          <ac:chgData name="Anastasia Galvin" userId="2d39f159-777b-4bad-8899-bf8dfc77b0ad" providerId="ADAL" clId="{54E27B7F-9DAC-452B-A96F-32C4C197A4DF}" dt="2021-03-05T15:12:48.444" v="575" actId="26606"/>
          <ac:grpSpMkLst>
            <pc:docMk/>
            <pc:sldMk cId="0" sldId="321"/>
            <ac:grpSpMk id="12" creationId="{C57F67D8-2BFF-4661-AFAF-E2CE8B7DCE81}"/>
          </ac:grpSpMkLst>
        </pc:grpChg>
      </pc:sldChg>
      <pc:sldChg chg="addSp modSp new mod setBg">
        <pc:chgData name="Anastasia Galvin" userId="2d39f159-777b-4bad-8899-bf8dfc77b0ad" providerId="ADAL" clId="{54E27B7F-9DAC-452B-A96F-32C4C197A4DF}" dt="2021-03-05T09:38:16.562" v="404" actId="14100"/>
        <pc:sldMkLst>
          <pc:docMk/>
          <pc:sldMk cId="3778007233" sldId="341"/>
        </pc:sldMkLst>
        <pc:spChg chg="mod">
          <ac:chgData name="Anastasia Galvin" userId="2d39f159-777b-4bad-8899-bf8dfc77b0ad" providerId="ADAL" clId="{54E27B7F-9DAC-452B-A96F-32C4C197A4DF}" dt="2021-03-05T09:36:42.462" v="370" actId="122"/>
          <ac:spMkLst>
            <pc:docMk/>
            <pc:sldMk cId="3778007233" sldId="341"/>
            <ac:spMk id="2" creationId="{E91AE9AE-26AC-466C-B998-FE646AF60255}"/>
          </ac:spMkLst>
        </pc:spChg>
        <pc:spChg chg="mod">
          <ac:chgData name="Anastasia Galvin" userId="2d39f159-777b-4bad-8899-bf8dfc77b0ad" providerId="ADAL" clId="{54E27B7F-9DAC-452B-A96F-32C4C197A4DF}" dt="2021-03-05T09:38:16.562" v="404" actId="14100"/>
          <ac:spMkLst>
            <pc:docMk/>
            <pc:sldMk cId="3778007233" sldId="341"/>
            <ac:spMk id="3" creationId="{C6FC987D-25EC-41FD-9AEC-AFA952BE47E5}"/>
          </ac:spMkLst>
        </pc:spChg>
        <pc:spChg chg="add mod">
          <ac:chgData name="Anastasia Galvin" userId="2d39f159-777b-4bad-8899-bf8dfc77b0ad" providerId="ADAL" clId="{54E27B7F-9DAC-452B-A96F-32C4C197A4DF}" dt="2021-03-05T09:36:30.595" v="363" actId="2711"/>
          <ac:spMkLst>
            <pc:docMk/>
            <pc:sldMk cId="3778007233" sldId="341"/>
            <ac:spMk id="9" creationId="{131BAD53-4E89-4F62-BBB7-26359763ED39}"/>
          </ac:spMkLst>
        </pc:spChg>
        <pc:spChg chg="add mod">
          <ac:chgData name="Anastasia Galvin" userId="2d39f159-777b-4bad-8899-bf8dfc77b0ad" providerId="ADAL" clId="{54E27B7F-9DAC-452B-A96F-32C4C197A4DF}" dt="2021-03-05T09:36:30.595" v="363" actId="2711"/>
          <ac:spMkLst>
            <pc:docMk/>
            <pc:sldMk cId="3778007233" sldId="341"/>
            <ac:spMk id="11" creationId="{62756DA2-40EB-4C6F-B962-5822FFB54FB6}"/>
          </ac:spMkLst>
        </pc:spChg>
        <pc:picChg chg="add mod">
          <ac:chgData name="Anastasia Galvin" userId="2d39f159-777b-4bad-8899-bf8dfc77b0ad" providerId="ADAL" clId="{54E27B7F-9DAC-452B-A96F-32C4C197A4DF}" dt="2021-03-05T09:36:30.595" v="363" actId="2711"/>
          <ac:picMkLst>
            <pc:docMk/>
            <pc:sldMk cId="3778007233" sldId="341"/>
            <ac:picMk id="4" creationId="{DB21B050-DA14-4C0E-AAA6-977EB17FC645}"/>
          </ac:picMkLst>
        </pc:picChg>
      </pc:sldChg>
      <pc:sldChg chg="new modNotesTx">
        <pc:chgData name="Anastasia Galvin" userId="2d39f159-777b-4bad-8899-bf8dfc77b0ad" providerId="ADAL" clId="{54E27B7F-9DAC-452B-A96F-32C4C197A4DF}" dt="2021-03-05T09:41:30.760" v="406"/>
        <pc:sldMkLst>
          <pc:docMk/>
          <pc:sldMk cId="2656993709" sldId="342"/>
        </pc:sldMkLst>
      </pc:sldChg>
      <pc:sldChg chg="new modNotesTx">
        <pc:chgData name="Anastasia Galvin" userId="2d39f159-777b-4bad-8899-bf8dfc77b0ad" providerId="ADAL" clId="{54E27B7F-9DAC-452B-A96F-32C4C197A4DF}" dt="2021-03-05T09:42:17.682" v="408"/>
        <pc:sldMkLst>
          <pc:docMk/>
          <pc:sldMk cId="4203003505" sldId="343"/>
        </pc:sldMkLst>
      </pc:sldChg>
      <pc:sldMasterChg chg="modTransition modSldLayout">
        <pc:chgData name="Anastasia Galvin" userId="2d39f159-777b-4bad-8899-bf8dfc77b0ad" providerId="ADAL" clId="{54E27B7F-9DAC-452B-A96F-32C4C197A4DF}" dt="2021-03-05T09:19:35.958" v="1"/>
        <pc:sldMasterMkLst>
          <pc:docMk/>
          <pc:sldMasterMk cId="3180792779" sldId="2147484227"/>
        </pc:sldMasterMkLst>
        <pc:sldLayoutChg chg="modTransition">
          <pc:chgData name="Anastasia Galvin" userId="2d39f159-777b-4bad-8899-bf8dfc77b0ad" providerId="ADAL" clId="{54E27B7F-9DAC-452B-A96F-32C4C197A4DF}" dt="2021-03-05T09:19:35.958" v="1"/>
          <pc:sldLayoutMkLst>
            <pc:docMk/>
            <pc:sldMasterMk cId="3180792779" sldId="2147484227"/>
            <pc:sldLayoutMk cId="2741510979" sldId="2147484228"/>
          </pc:sldLayoutMkLst>
        </pc:sldLayoutChg>
        <pc:sldLayoutChg chg="modTransition">
          <pc:chgData name="Anastasia Galvin" userId="2d39f159-777b-4bad-8899-bf8dfc77b0ad" providerId="ADAL" clId="{54E27B7F-9DAC-452B-A96F-32C4C197A4DF}" dt="2021-03-05T09:19:35.958" v="1"/>
          <pc:sldLayoutMkLst>
            <pc:docMk/>
            <pc:sldMasterMk cId="3180792779" sldId="2147484227"/>
            <pc:sldLayoutMk cId="3767278615" sldId="2147484229"/>
          </pc:sldLayoutMkLst>
        </pc:sldLayoutChg>
        <pc:sldLayoutChg chg="modTransition">
          <pc:chgData name="Anastasia Galvin" userId="2d39f159-777b-4bad-8899-bf8dfc77b0ad" providerId="ADAL" clId="{54E27B7F-9DAC-452B-A96F-32C4C197A4DF}" dt="2021-03-05T09:19:35.958" v="1"/>
          <pc:sldLayoutMkLst>
            <pc:docMk/>
            <pc:sldMasterMk cId="3180792779" sldId="2147484227"/>
            <pc:sldLayoutMk cId="929562264" sldId="2147484230"/>
          </pc:sldLayoutMkLst>
        </pc:sldLayoutChg>
        <pc:sldLayoutChg chg="modTransition">
          <pc:chgData name="Anastasia Galvin" userId="2d39f159-777b-4bad-8899-bf8dfc77b0ad" providerId="ADAL" clId="{54E27B7F-9DAC-452B-A96F-32C4C197A4DF}" dt="2021-03-05T09:19:35.958" v="1"/>
          <pc:sldLayoutMkLst>
            <pc:docMk/>
            <pc:sldMasterMk cId="3180792779" sldId="2147484227"/>
            <pc:sldLayoutMk cId="1754400253" sldId="2147484231"/>
          </pc:sldLayoutMkLst>
        </pc:sldLayoutChg>
        <pc:sldLayoutChg chg="modTransition">
          <pc:chgData name="Anastasia Galvin" userId="2d39f159-777b-4bad-8899-bf8dfc77b0ad" providerId="ADAL" clId="{54E27B7F-9DAC-452B-A96F-32C4C197A4DF}" dt="2021-03-05T09:19:35.958" v="1"/>
          <pc:sldLayoutMkLst>
            <pc:docMk/>
            <pc:sldMasterMk cId="3180792779" sldId="2147484227"/>
            <pc:sldLayoutMk cId="3125560313" sldId="2147484232"/>
          </pc:sldLayoutMkLst>
        </pc:sldLayoutChg>
        <pc:sldLayoutChg chg="modTransition">
          <pc:chgData name="Anastasia Galvin" userId="2d39f159-777b-4bad-8899-bf8dfc77b0ad" providerId="ADAL" clId="{54E27B7F-9DAC-452B-A96F-32C4C197A4DF}" dt="2021-03-05T09:19:35.958" v="1"/>
          <pc:sldLayoutMkLst>
            <pc:docMk/>
            <pc:sldMasterMk cId="3180792779" sldId="2147484227"/>
            <pc:sldLayoutMk cId="2988909346" sldId="2147484233"/>
          </pc:sldLayoutMkLst>
        </pc:sldLayoutChg>
        <pc:sldLayoutChg chg="modTransition">
          <pc:chgData name="Anastasia Galvin" userId="2d39f159-777b-4bad-8899-bf8dfc77b0ad" providerId="ADAL" clId="{54E27B7F-9DAC-452B-A96F-32C4C197A4DF}" dt="2021-03-05T09:19:35.958" v="1"/>
          <pc:sldLayoutMkLst>
            <pc:docMk/>
            <pc:sldMasterMk cId="3180792779" sldId="2147484227"/>
            <pc:sldLayoutMk cId="3449238909" sldId="2147484234"/>
          </pc:sldLayoutMkLst>
        </pc:sldLayoutChg>
        <pc:sldLayoutChg chg="modTransition">
          <pc:chgData name="Anastasia Galvin" userId="2d39f159-777b-4bad-8899-bf8dfc77b0ad" providerId="ADAL" clId="{54E27B7F-9DAC-452B-A96F-32C4C197A4DF}" dt="2021-03-05T09:19:35.958" v="1"/>
          <pc:sldLayoutMkLst>
            <pc:docMk/>
            <pc:sldMasterMk cId="3180792779" sldId="2147484227"/>
            <pc:sldLayoutMk cId="524249925" sldId="2147484235"/>
          </pc:sldLayoutMkLst>
        </pc:sldLayoutChg>
        <pc:sldLayoutChg chg="modTransition">
          <pc:chgData name="Anastasia Galvin" userId="2d39f159-777b-4bad-8899-bf8dfc77b0ad" providerId="ADAL" clId="{54E27B7F-9DAC-452B-A96F-32C4C197A4DF}" dt="2021-03-05T09:19:35.958" v="1"/>
          <pc:sldLayoutMkLst>
            <pc:docMk/>
            <pc:sldMasterMk cId="3180792779" sldId="2147484227"/>
            <pc:sldLayoutMk cId="3850138630" sldId="2147484236"/>
          </pc:sldLayoutMkLst>
        </pc:sldLayoutChg>
        <pc:sldLayoutChg chg="modTransition">
          <pc:chgData name="Anastasia Galvin" userId="2d39f159-777b-4bad-8899-bf8dfc77b0ad" providerId="ADAL" clId="{54E27B7F-9DAC-452B-A96F-32C4C197A4DF}" dt="2021-03-05T09:19:35.958" v="1"/>
          <pc:sldLayoutMkLst>
            <pc:docMk/>
            <pc:sldMasterMk cId="3180792779" sldId="2147484227"/>
            <pc:sldLayoutMk cId="193839971" sldId="2147484237"/>
          </pc:sldLayoutMkLst>
        </pc:sldLayoutChg>
        <pc:sldLayoutChg chg="modTransition">
          <pc:chgData name="Anastasia Galvin" userId="2d39f159-777b-4bad-8899-bf8dfc77b0ad" providerId="ADAL" clId="{54E27B7F-9DAC-452B-A96F-32C4C197A4DF}" dt="2021-03-05T09:19:35.958" v="1"/>
          <pc:sldLayoutMkLst>
            <pc:docMk/>
            <pc:sldMasterMk cId="3180792779" sldId="2147484227"/>
            <pc:sldLayoutMk cId="3511771311" sldId="2147484238"/>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61E8F1-C8B7-4C0D-BF90-06BB9EA560F1}" type="doc">
      <dgm:prSet loTypeId="urn:microsoft.com/office/officeart/2018/2/layout/IconVerticalSolidList" loCatId="icon" qsTypeId="urn:microsoft.com/office/officeart/2005/8/quickstyle/simple4" qsCatId="simple" csTypeId="urn:microsoft.com/office/officeart/2005/8/colors/colorful5" csCatId="colorful" phldr="1"/>
      <dgm:spPr/>
      <dgm:t>
        <a:bodyPr/>
        <a:lstStyle/>
        <a:p>
          <a:endParaRPr lang="en-US"/>
        </a:p>
      </dgm:t>
    </dgm:pt>
    <dgm:pt modelId="{CAB8EF9F-70A2-4B26-8C09-2FFB3AAD0AB6}">
      <dgm:prSet custT="1"/>
      <dgm:spPr/>
      <dgm:t>
        <a:bodyPr/>
        <a:lstStyle/>
        <a:p>
          <a:pPr>
            <a:lnSpc>
              <a:spcPct val="100000"/>
            </a:lnSpc>
          </a:pPr>
          <a:r>
            <a:rPr lang="en-GB" sz="2000" dirty="0">
              <a:latin typeface="The Hand Extrablack" panose="03070A02030502020204" pitchFamily="66" charset="0"/>
            </a:rPr>
            <a:t>SLBM: Submarine launched ballistic missiles were much more mobile and therefore harder to detect than land-based missiles. The USSR was not able to keep as many nuclear submarines at sea as the USA, because it lacked access to naval bases around the world. </a:t>
          </a:r>
          <a:endParaRPr lang="en-US" sz="2000" dirty="0">
            <a:latin typeface="The Hand Extrablack" panose="03070A02030502020204" pitchFamily="66" charset="0"/>
          </a:endParaRPr>
        </a:p>
      </dgm:t>
    </dgm:pt>
    <dgm:pt modelId="{253CC28A-4C65-407D-A27D-3ABCBAA67DA2}" type="parTrans" cxnId="{67C3C5ED-9554-4F35-A26F-CFAF1CE5CFA5}">
      <dgm:prSet/>
      <dgm:spPr/>
      <dgm:t>
        <a:bodyPr/>
        <a:lstStyle/>
        <a:p>
          <a:endParaRPr lang="en-US" sz="2200">
            <a:latin typeface="The Hand Extrablack" panose="03070A02030502020204" pitchFamily="66" charset="0"/>
          </a:endParaRPr>
        </a:p>
      </dgm:t>
    </dgm:pt>
    <dgm:pt modelId="{CCBFEBE5-C43C-46D7-B522-0A693AAB9019}" type="sibTrans" cxnId="{67C3C5ED-9554-4F35-A26F-CFAF1CE5CFA5}">
      <dgm:prSet/>
      <dgm:spPr/>
      <dgm:t>
        <a:bodyPr/>
        <a:lstStyle/>
        <a:p>
          <a:endParaRPr lang="en-US" sz="2200">
            <a:latin typeface="The Hand Extrablack" panose="03070A02030502020204" pitchFamily="66" charset="0"/>
          </a:endParaRPr>
        </a:p>
      </dgm:t>
    </dgm:pt>
    <dgm:pt modelId="{4193B6A4-88BA-4381-B8B2-A8902AFB88FD}">
      <dgm:prSet custT="1"/>
      <dgm:spPr/>
      <dgm:t>
        <a:bodyPr/>
        <a:lstStyle/>
        <a:p>
          <a:pPr>
            <a:lnSpc>
              <a:spcPct val="100000"/>
            </a:lnSpc>
          </a:pPr>
          <a:r>
            <a:rPr lang="en-GB" sz="2000" dirty="0">
              <a:latin typeface="The Hand Extrablack" panose="03070A02030502020204" pitchFamily="66" charset="0"/>
            </a:rPr>
            <a:t>ICBM: Land based inter-continental ballistic missiles were rockets that could deliver  nuclear weapons across much greater distances than earlier missiles. </a:t>
          </a:r>
          <a:endParaRPr lang="en-US" sz="2000" dirty="0">
            <a:latin typeface="The Hand Extrablack" panose="03070A02030502020204" pitchFamily="66" charset="0"/>
          </a:endParaRPr>
        </a:p>
      </dgm:t>
    </dgm:pt>
    <dgm:pt modelId="{8F554373-F96F-400B-8415-5E47B87795E6}" type="parTrans" cxnId="{BCA44E50-784C-4FE6-ABB5-41BFCB398FF0}">
      <dgm:prSet/>
      <dgm:spPr/>
      <dgm:t>
        <a:bodyPr/>
        <a:lstStyle/>
        <a:p>
          <a:endParaRPr lang="en-US" sz="2200">
            <a:latin typeface="The Hand Extrablack" panose="03070A02030502020204" pitchFamily="66" charset="0"/>
          </a:endParaRPr>
        </a:p>
      </dgm:t>
    </dgm:pt>
    <dgm:pt modelId="{F679B83E-46D2-45C1-ACE4-FEB37AFAA4EF}" type="sibTrans" cxnId="{BCA44E50-784C-4FE6-ABB5-41BFCB398FF0}">
      <dgm:prSet/>
      <dgm:spPr/>
      <dgm:t>
        <a:bodyPr/>
        <a:lstStyle/>
        <a:p>
          <a:endParaRPr lang="en-US" sz="2200">
            <a:latin typeface="The Hand Extrablack" panose="03070A02030502020204" pitchFamily="66" charset="0"/>
          </a:endParaRPr>
        </a:p>
      </dgm:t>
    </dgm:pt>
    <dgm:pt modelId="{C7D461A1-66D7-4B36-AB32-F0FBC1CBB6B1}">
      <dgm:prSet custT="1"/>
      <dgm:spPr/>
      <dgm:t>
        <a:bodyPr/>
        <a:lstStyle/>
        <a:p>
          <a:pPr>
            <a:lnSpc>
              <a:spcPct val="100000"/>
            </a:lnSpc>
          </a:pPr>
          <a:r>
            <a:rPr lang="en-GB" sz="2000" dirty="0">
              <a:latin typeface="The Hand Extrablack" panose="03070A02030502020204" pitchFamily="66" charset="0"/>
            </a:rPr>
            <a:t>ABM: Anti ballistic missile systems were intended to knockout every enemy missiles before they reached their target. Although the USSR was the first to develop these, the US followed very quickly and soon had a big lead in this area. </a:t>
          </a:r>
          <a:endParaRPr lang="en-US" sz="2000" dirty="0">
            <a:latin typeface="The Hand Extrablack" panose="03070A02030502020204" pitchFamily="66" charset="0"/>
          </a:endParaRPr>
        </a:p>
      </dgm:t>
    </dgm:pt>
    <dgm:pt modelId="{5828792C-38F7-4F12-9F95-A0776A6CC72C}" type="parTrans" cxnId="{09A6EE6F-5FD6-4ACB-BB0A-F0A6461A49D4}">
      <dgm:prSet/>
      <dgm:spPr/>
      <dgm:t>
        <a:bodyPr/>
        <a:lstStyle/>
        <a:p>
          <a:endParaRPr lang="en-US" sz="2200">
            <a:latin typeface="The Hand Extrablack" panose="03070A02030502020204" pitchFamily="66" charset="0"/>
          </a:endParaRPr>
        </a:p>
      </dgm:t>
    </dgm:pt>
    <dgm:pt modelId="{2EF0556C-FB5B-4798-876D-858E5E1B7CAF}" type="sibTrans" cxnId="{09A6EE6F-5FD6-4ACB-BB0A-F0A6461A49D4}">
      <dgm:prSet/>
      <dgm:spPr/>
      <dgm:t>
        <a:bodyPr/>
        <a:lstStyle/>
        <a:p>
          <a:endParaRPr lang="en-US" sz="2200">
            <a:latin typeface="The Hand Extrablack" panose="03070A02030502020204" pitchFamily="66" charset="0"/>
          </a:endParaRPr>
        </a:p>
      </dgm:t>
    </dgm:pt>
    <dgm:pt modelId="{9AE8CE87-36C3-41FA-82E7-709315046407}">
      <dgm:prSet custT="1"/>
      <dgm:spPr/>
      <dgm:t>
        <a:bodyPr/>
        <a:lstStyle/>
        <a:p>
          <a:pPr>
            <a:lnSpc>
              <a:spcPct val="100000"/>
            </a:lnSpc>
          </a:pPr>
          <a:r>
            <a:rPr lang="en-GB" sz="2000" dirty="0">
              <a:latin typeface="The Hand Extrablack" panose="03070A02030502020204" pitchFamily="66" charset="0"/>
            </a:rPr>
            <a:t>MIRV: Multiple independently targeted re-entry vehicles were missiles with multiple warheads each one capable of being directed to a different target. To a large extent, they reduced the effectiveness of any anti ballistic missile system. </a:t>
          </a:r>
        </a:p>
      </dgm:t>
    </dgm:pt>
    <dgm:pt modelId="{D52005EB-6A3A-4191-9B60-3F91689BA8F2}" type="parTrans" cxnId="{9B73F9AC-E595-469E-A9EC-240A700A3C3D}">
      <dgm:prSet/>
      <dgm:spPr/>
      <dgm:t>
        <a:bodyPr/>
        <a:lstStyle/>
        <a:p>
          <a:endParaRPr lang="en-GB" sz="2200">
            <a:latin typeface="The Hand Extrablack" panose="03070A02030502020204" pitchFamily="66" charset="0"/>
          </a:endParaRPr>
        </a:p>
      </dgm:t>
    </dgm:pt>
    <dgm:pt modelId="{41522478-6B69-4C25-9F03-D0C131E65009}" type="sibTrans" cxnId="{9B73F9AC-E595-469E-A9EC-240A700A3C3D}">
      <dgm:prSet/>
      <dgm:spPr/>
      <dgm:t>
        <a:bodyPr/>
        <a:lstStyle/>
        <a:p>
          <a:endParaRPr lang="en-GB" sz="2200">
            <a:latin typeface="The Hand Extrablack" panose="03070A02030502020204" pitchFamily="66" charset="0"/>
          </a:endParaRPr>
        </a:p>
      </dgm:t>
    </dgm:pt>
    <dgm:pt modelId="{7D191797-B470-4234-8ED0-885E3874B8E5}">
      <dgm:prSet custT="1"/>
      <dgm:spPr/>
      <dgm:t>
        <a:bodyPr/>
        <a:lstStyle/>
        <a:p>
          <a:pPr>
            <a:lnSpc>
              <a:spcPct val="100000"/>
            </a:lnSpc>
          </a:pPr>
          <a:r>
            <a:rPr lang="en-GB" sz="2000" dirty="0">
              <a:latin typeface="The Hand Extrablack" panose="03070A02030502020204" pitchFamily="66" charset="0"/>
            </a:rPr>
            <a:t>Mutually Assured Destruction (MAD): MAD was the idea that the risk of nuclear a war would cause both sides to avoid any future crisis getting out of control. In many ways, this was a reversion to Eisenhower's idea of massive retaliation.</a:t>
          </a:r>
        </a:p>
      </dgm:t>
    </dgm:pt>
    <dgm:pt modelId="{9FB8677D-9DE2-4B30-8C85-557B67FFD3AE}" type="parTrans" cxnId="{B8C3AAE8-B531-41CE-B7C5-5191414A9550}">
      <dgm:prSet/>
      <dgm:spPr/>
      <dgm:t>
        <a:bodyPr/>
        <a:lstStyle/>
        <a:p>
          <a:endParaRPr lang="en-GB" sz="2200">
            <a:latin typeface="The Hand Extrablack" panose="03070A02030502020204" pitchFamily="66" charset="0"/>
          </a:endParaRPr>
        </a:p>
      </dgm:t>
    </dgm:pt>
    <dgm:pt modelId="{8B1E8056-BE12-4DD3-A40E-89F4AA1D11A7}" type="sibTrans" cxnId="{B8C3AAE8-B531-41CE-B7C5-5191414A9550}">
      <dgm:prSet/>
      <dgm:spPr/>
      <dgm:t>
        <a:bodyPr/>
        <a:lstStyle/>
        <a:p>
          <a:endParaRPr lang="en-GB" sz="2200">
            <a:latin typeface="The Hand Extrablack" panose="03070A02030502020204" pitchFamily="66" charset="0"/>
          </a:endParaRPr>
        </a:p>
      </dgm:t>
    </dgm:pt>
    <dgm:pt modelId="{F8E5DB87-1490-4FA3-AF43-A1576955F104}" type="pres">
      <dgm:prSet presAssocID="{A761E8F1-C8B7-4C0D-BF90-06BB9EA560F1}" presName="root" presStyleCnt="0">
        <dgm:presLayoutVars>
          <dgm:dir/>
          <dgm:resizeHandles val="exact"/>
        </dgm:presLayoutVars>
      </dgm:prSet>
      <dgm:spPr/>
    </dgm:pt>
    <dgm:pt modelId="{43A33DEC-C255-4430-BD41-4EBCE78D09E4}" type="pres">
      <dgm:prSet presAssocID="{4193B6A4-88BA-4381-B8B2-A8902AFB88FD}" presName="compNode" presStyleCnt="0"/>
      <dgm:spPr/>
    </dgm:pt>
    <dgm:pt modelId="{FC764787-29B2-4513-ABF3-4FE6DFF0A405}" type="pres">
      <dgm:prSet presAssocID="{4193B6A4-88BA-4381-B8B2-A8902AFB88FD}" presName="bgRect" presStyleLbl="bgShp" presStyleIdx="0" presStyleCnt="5" custLinFactNeighborY="-14154"/>
      <dgm:spPr/>
    </dgm:pt>
    <dgm:pt modelId="{86ADBABF-EB88-4403-9D9F-E511C178EA9E}" type="pres">
      <dgm:prSet presAssocID="{4193B6A4-88BA-4381-B8B2-A8902AFB88F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1 with solid fill"/>
        </a:ext>
      </dgm:extLst>
    </dgm:pt>
    <dgm:pt modelId="{C1EBA91A-B407-4356-813D-6247494EAA2D}" type="pres">
      <dgm:prSet presAssocID="{4193B6A4-88BA-4381-B8B2-A8902AFB88FD}" presName="spaceRect" presStyleCnt="0"/>
      <dgm:spPr/>
    </dgm:pt>
    <dgm:pt modelId="{164FA90E-B634-4DC3-B35E-38DF224F50E1}" type="pres">
      <dgm:prSet presAssocID="{4193B6A4-88BA-4381-B8B2-A8902AFB88FD}" presName="parTx" presStyleLbl="revTx" presStyleIdx="0" presStyleCnt="5">
        <dgm:presLayoutVars>
          <dgm:chMax val="0"/>
          <dgm:chPref val="0"/>
        </dgm:presLayoutVars>
      </dgm:prSet>
      <dgm:spPr/>
    </dgm:pt>
    <dgm:pt modelId="{115C07B8-CE54-4847-8974-6AB9676AC893}" type="pres">
      <dgm:prSet presAssocID="{F679B83E-46D2-45C1-ACE4-FEB37AFAA4EF}" presName="sibTrans" presStyleCnt="0"/>
      <dgm:spPr/>
    </dgm:pt>
    <dgm:pt modelId="{D1E22DD7-0D93-4312-9635-CFC7E282BBBD}" type="pres">
      <dgm:prSet presAssocID="{CAB8EF9F-70A2-4B26-8C09-2FFB3AAD0AB6}" presName="compNode" presStyleCnt="0"/>
      <dgm:spPr/>
    </dgm:pt>
    <dgm:pt modelId="{9E9A0C74-8A19-47B1-868B-8C55A0D0DBCE}" type="pres">
      <dgm:prSet presAssocID="{CAB8EF9F-70A2-4B26-8C09-2FFB3AAD0AB6}" presName="bgRect" presStyleLbl="bgShp" presStyleIdx="1" presStyleCnt="5" custLinFactNeighborY="-43"/>
      <dgm:spPr/>
    </dgm:pt>
    <dgm:pt modelId="{1DDAD3EB-470E-4127-8CD0-10CEAD1A355F}" type="pres">
      <dgm:prSet presAssocID="{CAB8EF9F-70A2-4B26-8C09-2FFB3AAD0AB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with solid fill"/>
        </a:ext>
      </dgm:extLst>
    </dgm:pt>
    <dgm:pt modelId="{3F6580F6-6CC1-4BCF-9B7B-8D064202A261}" type="pres">
      <dgm:prSet presAssocID="{CAB8EF9F-70A2-4B26-8C09-2FFB3AAD0AB6}" presName="spaceRect" presStyleCnt="0"/>
      <dgm:spPr/>
    </dgm:pt>
    <dgm:pt modelId="{DCD46C89-0146-4D42-98C1-7BCB0E449A5C}" type="pres">
      <dgm:prSet presAssocID="{CAB8EF9F-70A2-4B26-8C09-2FFB3AAD0AB6}" presName="parTx" presStyleLbl="revTx" presStyleIdx="1" presStyleCnt="5">
        <dgm:presLayoutVars>
          <dgm:chMax val="0"/>
          <dgm:chPref val="0"/>
        </dgm:presLayoutVars>
      </dgm:prSet>
      <dgm:spPr/>
    </dgm:pt>
    <dgm:pt modelId="{D9B86AF0-06A3-475A-97B2-936D595187D2}" type="pres">
      <dgm:prSet presAssocID="{CCBFEBE5-C43C-46D7-B522-0A693AAB9019}" presName="sibTrans" presStyleCnt="0"/>
      <dgm:spPr/>
    </dgm:pt>
    <dgm:pt modelId="{2F14F7FA-AED0-4DF4-A09F-C82478D36703}" type="pres">
      <dgm:prSet presAssocID="{C7D461A1-66D7-4B36-AB32-F0FBC1CBB6B1}" presName="compNode" presStyleCnt="0"/>
      <dgm:spPr/>
    </dgm:pt>
    <dgm:pt modelId="{00D1CD2C-E98E-4887-A3D3-DA12C249AF4B}" type="pres">
      <dgm:prSet presAssocID="{C7D461A1-66D7-4B36-AB32-F0FBC1CBB6B1}" presName="bgRect" presStyleLbl="bgShp" presStyleIdx="2" presStyleCnt="5"/>
      <dgm:spPr/>
    </dgm:pt>
    <dgm:pt modelId="{4EF353C9-D118-4F54-BCFA-68491A68C884}" type="pres">
      <dgm:prSet presAssocID="{C7D461A1-66D7-4B36-AB32-F0FBC1CBB6B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dge 3 with solid fill"/>
        </a:ext>
      </dgm:extLst>
    </dgm:pt>
    <dgm:pt modelId="{4473BEB7-2270-4CE4-8CBB-991BEE5BB948}" type="pres">
      <dgm:prSet presAssocID="{C7D461A1-66D7-4B36-AB32-F0FBC1CBB6B1}" presName="spaceRect" presStyleCnt="0"/>
      <dgm:spPr/>
    </dgm:pt>
    <dgm:pt modelId="{D5AF232A-F5DF-46A8-8A68-AB24CEC96CA7}" type="pres">
      <dgm:prSet presAssocID="{C7D461A1-66D7-4B36-AB32-F0FBC1CBB6B1}" presName="parTx" presStyleLbl="revTx" presStyleIdx="2" presStyleCnt="5" custScaleX="100000">
        <dgm:presLayoutVars>
          <dgm:chMax val="0"/>
          <dgm:chPref val="0"/>
        </dgm:presLayoutVars>
      </dgm:prSet>
      <dgm:spPr/>
    </dgm:pt>
    <dgm:pt modelId="{CCAACDF9-1E8D-4CF1-888E-99AF633579E3}" type="pres">
      <dgm:prSet presAssocID="{2EF0556C-FB5B-4798-876D-858E5E1B7CAF}" presName="sibTrans" presStyleCnt="0"/>
      <dgm:spPr/>
    </dgm:pt>
    <dgm:pt modelId="{94E26A07-8029-46C4-8DD6-75EE8DBAB7BD}" type="pres">
      <dgm:prSet presAssocID="{9AE8CE87-36C3-41FA-82E7-709315046407}" presName="compNode" presStyleCnt="0"/>
      <dgm:spPr/>
    </dgm:pt>
    <dgm:pt modelId="{FEC9DF54-7A79-4D9D-9497-18C90DC2D4A8}" type="pres">
      <dgm:prSet presAssocID="{9AE8CE87-36C3-41FA-82E7-709315046407}" presName="bgRect" presStyleLbl="bgShp" presStyleIdx="3" presStyleCnt="5"/>
      <dgm:spPr/>
    </dgm:pt>
    <dgm:pt modelId="{AC8970BD-8C76-4126-B82F-527839541A0D}" type="pres">
      <dgm:prSet presAssocID="{9AE8CE87-36C3-41FA-82E7-70931504640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dge 4 with solid fill"/>
        </a:ext>
      </dgm:extLst>
    </dgm:pt>
    <dgm:pt modelId="{8BEA7759-07A3-4EEB-A801-011D6A39EC6C}" type="pres">
      <dgm:prSet presAssocID="{9AE8CE87-36C3-41FA-82E7-709315046407}" presName="spaceRect" presStyleCnt="0"/>
      <dgm:spPr/>
    </dgm:pt>
    <dgm:pt modelId="{17966848-533F-4FE4-97C4-AB5E11F6909A}" type="pres">
      <dgm:prSet presAssocID="{9AE8CE87-36C3-41FA-82E7-709315046407}" presName="parTx" presStyleLbl="revTx" presStyleIdx="3" presStyleCnt="5">
        <dgm:presLayoutVars>
          <dgm:chMax val="0"/>
          <dgm:chPref val="0"/>
        </dgm:presLayoutVars>
      </dgm:prSet>
      <dgm:spPr/>
    </dgm:pt>
    <dgm:pt modelId="{14B51847-8852-48CA-8319-6BBD70C02A24}" type="pres">
      <dgm:prSet presAssocID="{41522478-6B69-4C25-9F03-D0C131E65009}" presName="sibTrans" presStyleCnt="0"/>
      <dgm:spPr/>
    </dgm:pt>
    <dgm:pt modelId="{4CB80C96-45E8-46FF-990D-C2B79FEFBA6F}" type="pres">
      <dgm:prSet presAssocID="{7D191797-B470-4234-8ED0-885E3874B8E5}" presName="compNode" presStyleCnt="0"/>
      <dgm:spPr/>
    </dgm:pt>
    <dgm:pt modelId="{4FC95B79-0776-4334-9C3D-37B40C64BF38}" type="pres">
      <dgm:prSet presAssocID="{7D191797-B470-4234-8ED0-885E3874B8E5}" presName="bgRect" presStyleLbl="bgShp" presStyleIdx="4" presStyleCnt="5"/>
      <dgm:spPr/>
    </dgm:pt>
    <dgm:pt modelId="{64CDC012-FC1C-434F-BD96-8543948C0F21}" type="pres">
      <dgm:prSet presAssocID="{7D191797-B470-4234-8ED0-885E3874B8E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adge 5 with solid fill"/>
        </a:ext>
      </dgm:extLst>
    </dgm:pt>
    <dgm:pt modelId="{CCD54160-3791-4AC2-A91C-F7A3FE13AC10}" type="pres">
      <dgm:prSet presAssocID="{7D191797-B470-4234-8ED0-885E3874B8E5}" presName="spaceRect" presStyleCnt="0"/>
      <dgm:spPr/>
    </dgm:pt>
    <dgm:pt modelId="{AD7A4851-88BA-480A-96F2-35B282BD7F44}" type="pres">
      <dgm:prSet presAssocID="{7D191797-B470-4234-8ED0-885E3874B8E5}" presName="parTx" presStyleLbl="revTx" presStyleIdx="4" presStyleCnt="5">
        <dgm:presLayoutVars>
          <dgm:chMax val="0"/>
          <dgm:chPref val="0"/>
        </dgm:presLayoutVars>
      </dgm:prSet>
      <dgm:spPr/>
    </dgm:pt>
  </dgm:ptLst>
  <dgm:cxnLst>
    <dgm:cxn modelId="{475A7C03-5987-4D7D-9823-686B08C377C2}" type="presOf" srcId="{C7D461A1-66D7-4B36-AB32-F0FBC1CBB6B1}" destId="{D5AF232A-F5DF-46A8-8A68-AB24CEC96CA7}" srcOrd="0" destOrd="0" presId="urn:microsoft.com/office/officeart/2018/2/layout/IconVerticalSolidList"/>
    <dgm:cxn modelId="{4C339512-9E8D-46E7-8C8C-8100C180DC07}" type="presOf" srcId="{A761E8F1-C8B7-4C0D-BF90-06BB9EA560F1}" destId="{F8E5DB87-1490-4FA3-AF43-A1576955F104}" srcOrd="0" destOrd="0" presId="urn:microsoft.com/office/officeart/2018/2/layout/IconVerticalSolidList"/>
    <dgm:cxn modelId="{09A6EE6F-5FD6-4ACB-BB0A-F0A6461A49D4}" srcId="{A761E8F1-C8B7-4C0D-BF90-06BB9EA560F1}" destId="{C7D461A1-66D7-4B36-AB32-F0FBC1CBB6B1}" srcOrd="2" destOrd="0" parTransId="{5828792C-38F7-4F12-9F95-A0776A6CC72C}" sibTransId="{2EF0556C-FB5B-4798-876D-858E5E1B7CAF}"/>
    <dgm:cxn modelId="{BCA44E50-784C-4FE6-ABB5-41BFCB398FF0}" srcId="{A761E8F1-C8B7-4C0D-BF90-06BB9EA560F1}" destId="{4193B6A4-88BA-4381-B8B2-A8902AFB88FD}" srcOrd="0" destOrd="0" parTransId="{8F554373-F96F-400B-8415-5E47B87795E6}" sibTransId="{F679B83E-46D2-45C1-ACE4-FEB37AFAA4EF}"/>
    <dgm:cxn modelId="{4DC68A72-24A8-49E8-96A8-45E5303A2039}" type="presOf" srcId="{4193B6A4-88BA-4381-B8B2-A8902AFB88FD}" destId="{164FA90E-B634-4DC3-B35E-38DF224F50E1}" srcOrd="0" destOrd="0" presId="urn:microsoft.com/office/officeart/2018/2/layout/IconVerticalSolidList"/>
    <dgm:cxn modelId="{619A9278-78CC-4080-9378-8FF13FCBAAEF}" type="presOf" srcId="{CAB8EF9F-70A2-4B26-8C09-2FFB3AAD0AB6}" destId="{DCD46C89-0146-4D42-98C1-7BCB0E449A5C}" srcOrd="0" destOrd="0" presId="urn:microsoft.com/office/officeart/2018/2/layout/IconVerticalSolidList"/>
    <dgm:cxn modelId="{5B1B618A-2B87-4FF2-93E7-EE2B28424979}" type="presOf" srcId="{9AE8CE87-36C3-41FA-82E7-709315046407}" destId="{17966848-533F-4FE4-97C4-AB5E11F6909A}" srcOrd="0" destOrd="0" presId="urn:microsoft.com/office/officeart/2018/2/layout/IconVerticalSolidList"/>
    <dgm:cxn modelId="{9B73F9AC-E595-469E-A9EC-240A700A3C3D}" srcId="{A761E8F1-C8B7-4C0D-BF90-06BB9EA560F1}" destId="{9AE8CE87-36C3-41FA-82E7-709315046407}" srcOrd="3" destOrd="0" parTransId="{D52005EB-6A3A-4191-9B60-3F91689BA8F2}" sibTransId="{41522478-6B69-4C25-9F03-D0C131E65009}"/>
    <dgm:cxn modelId="{F7EB93B9-8710-44BF-BD22-6079CDB7C41D}" type="presOf" srcId="{7D191797-B470-4234-8ED0-885E3874B8E5}" destId="{AD7A4851-88BA-480A-96F2-35B282BD7F44}" srcOrd="0" destOrd="0" presId="urn:microsoft.com/office/officeart/2018/2/layout/IconVerticalSolidList"/>
    <dgm:cxn modelId="{B8C3AAE8-B531-41CE-B7C5-5191414A9550}" srcId="{A761E8F1-C8B7-4C0D-BF90-06BB9EA560F1}" destId="{7D191797-B470-4234-8ED0-885E3874B8E5}" srcOrd="4" destOrd="0" parTransId="{9FB8677D-9DE2-4B30-8C85-557B67FFD3AE}" sibTransId="{8B1E8056-BE12-4DD3-A40E-89F4AA1D11A7}"/>
    <dgm:cxn modelId="{67C3C5ED-9554-4F35-A26F-CFAF1CE5CFA5}" srcId="{A761E8F1-C8B7-4C0D-BF90-06BB9EA560F1}" destId="{CAB8EF9F-70A2-4B26-8C09-2FFB3AAD0AB6}" srcOrd="1" destOrd="0" parTransId="{253CC28A-4C65-407D-A27D-3ABCBAA67DA2}" sibTransId="{CCBFEBE5-C43C-46D7-B522-0A693AAB9019}"/>
    <dgm:cxn modelId="{BE4921A4-CCB6-4106-B9C5-C5B60604C0CC}" type="presParOf" srcId="{F8E5DB87-1490-4FA3-AF43-A1576955F104}" destId="{43A33DEC-C255-4430-BD41-4EBCE78D09E4}" srcOrd="0" destOrd="0" presId="urn:microsoft.com/office/officeart/2018/2/layout/IconVerticalSolidList"/>
    <dgm:cxn modelId="{0BC013FD-2B25-4639-8A9C-22220E692029}" type="presParOf" srcId="{43A33DEC-C255-4430-BD41-4EBCE78D09E4}" destId="{FC764787-29B2-4513-ABF3-4FE6DFF0A405}" srcOrd="0" destOrd="0" presId="urn:microsoft.com/office/officeart/2018/2/layout/IconVerticalSolidList"/>
    <dgm:cxn modelId="{320C12BB-6CE5-4915-8A3C-532826D4BFA6}" type="presParOf" srcId="{43A33DEC-C255-4430-BD41-4EBCE78D09E4}" destId="{86ADBABF-EB88-4403-9D9F-E511C178EA9E}" srcOrd="1" destOrd="0" presId="urn:microsoft.com/office/officeart/2018/2/layout/IconVerticalSolidList"/>
    <dgm:cxn modelId="{C97703C4-4EB1-4F74-B940-8C0A5D540D03}" type="presParOf" srcId="{43A33DEC-C255-4430-BD41-4EBCE78D09E4}" destId="{C1EBA91A-B407-4356-813D-6247494EAA2D}" srcOrd="2" destOrd="0" presId="urn:microsoft.com/office/officeart/2018/2/layout/IconVerticalSolidList"/>
    <dgm:cxn modelId="{F2A8C9DC-809D-46EF-BD41-8799388DEBA7}" type="presParOf" srcId="{43A33DEC-C255-4430-BD41-4EBCE78D09E4}" destId="{164FA90E-B634-4DC3-B35E-38DF224F50E1}" srcOrd="3" destOrd="0" presId="urn:microsoft.com/office/officeart/2018/2/layout/IconVerticalSolidList"/>
    <dgm:cxn modelId="{4BC301E5-D8AB-43FB-B7B7-8311DFC6F2F5}" type="presParOf" srcId="{F8E5DB87-1490-4FA3-AF43-A1576955F104}" destId="{115C07B8-CE54-4847-8974-6AB9676AC893}" srcOrd="1" destOrd="0" presId="urn:microsoft.com/office/officeart/2018/2/layout/IconVerticalSolidList"/>
    <dgm:cxn modelId="{2D2B7CA1-C009-431F-BE2F-DDB90D2CCA4A}" type="presParOf" srcId="{F8E5DB87-1490-4FA3-AF43-A1576955F104}" destId="{D1E22DD7-0D93-4312-9635-CFC7E282BBBD}" srcOrd="2" destOrd="0" presId="urn:microsoft.com/office/officeart/2018/2/layout/IconVerticalSolidList"/>
    <dgm:cxn modelId="{EBD4104C-E47F-47DD-9D29-65A2AE5FF8A1}" type="presParOf" srcId="{D1E22DD7-0D93-4312-9635-CFC7E282BBBD}" destId="{9E9A0C74-8A19-47B1-868B-8C55A0D0DBCE}" srcOrd="0" destOrd="0" presId="urn:microsoft.com/office/officeart/2018/2/layout/IconVerticalSolidList"/>
    <dgm:cxn modelId="{D440F783-3D81-4841-99BF-C5B2AFC1E65B}" type="presParOf" srcId="{D1E22DD7-0D93-4312-9635-CFC7E282BBBD}" destId="{1DDAD3EB-470E-4127-8CD0-10CEAD1A355F}" srcOrd="1" destOrd="0" presId="urn:microsoft.com/office/officeart/2018/2/layout/IconVerticalSolidList"/>
    <dgm:cxn modelId="{D3FF259F-581F-41D0-9C5A-D0097A71DDA0}" type="presParOf" srcId="{D1E22DD7-0D93-4312-9635-CFC7E282BBBD}" destId="{3F6580F6-6CC1-4BCF-9B7B-8D064202A261}" srcOrd="2" destOrd="0" presId="urn:microsoft.com/office/officeart/2018/2/layout/IconVerticalSolidList"/>
    <dgm:cxn modelId="{5F08F490-6210-4549-87C6-40433447F211}" type="presParOf" srcId="{D1E22DD7-0D93-4312-9635-CFC7E282BBBD}" destId="{DCD46C89-0146-4D42-98C1-7BCB0E449A5C}" srcOrd="3" destOrd="0" presId="urn:microsoft.com/office/officeart/2018/2/layout/IconVerticalSolidList"/>
    <dgm:cxn modelId="{7C0F5C79-8F35-447F-8DE5-4BF83BC1E5CD}" type="presParOf" srcId="{F8E5DB87-1490-4FA3-AF43-A1576955F104}" destId="{D9B86AF0-06A3-475A-97B2-936D595187D2}" srcOrd="3" destOrd="0" presId="urn:microsoft.com/office/officeart/2018/2/layout/IconVerticalSolidList"/>
    <dgm:cxn modelId="{43F2F5A0-81B8-4766-99DE-9B4D330B8687}" type="presParOf" srcId="{F8E5DB87-1490-4FA3-AF43-A1576955F104}" destId="{2F14F7FA-AED0-4DF4-A09F-C82478D36703}" srcOrd="4" destOrd="0" presId="urn:microsoft.com/office/officeart/2018/2/layout/IconVerticalSolidList"/>
    <dgm:cxn modelId="{2D27B59D-E516-4EBF-8106-AD5156D80A8F}" type="presParOf" srcId="{2F14F7FA-AED0-4DF4-A09F-C82478D36703}" destId="{00D1CD2C-E98E-4887-A3D3-DA12C249AF4B}" srcOrd="0" destOrd="0" presId="urn:microsoft.com/office/officeart/2018/2/layout/IconVerticalSolidList"/>
    <dgm:cxn modelId="{8347CF05-DE65-40E0-8DB1-B69F9A18D443}" type="presParOf" srcId="{2F14F7FA-AED0-4DF4-A09F-C82478D36703}" destId="{4EF353C9-D118-4F54-BCFA-68491A68C884}" srcOrd="1" destOrd="0" presId="urn:microsoft.com/office/officeart/2018/2/layout/IconVerticalSolidList"/>
    <dgm:cxn modelId="{89FC32C2-1B64-4C60-B93A-3A99D4DB5E5D}" type="presParOf" srcId="{2F14F7FA-AED0-4DF4-A09F-C82478D36703}" destId="{4473BEB7-2270-4CE4-8CBB-991BEE5BB948}" srcOrd="2" destOrd="0" presId="urn:microsoft.com/office/officeart/2018/2/layout/IconVerticalSolidList"/>
    <dgm:cxn modelId="{DD33B277-EF7D-46F7-B700-4E2E15743DF1}" type="presParOf" srcId="{2F14F7FA-AED0-4DF4-A09F-C82478D36703}" destId="{D5AF232A-F5DF-46A8-8A68-AB24CEC96CA7}" srcOrd="3" destOrd="0" presId="urn:microsoft.com/office/officeart/2018/2/layout/IconVerticalSolidList"/>
    <dgm:cxn modelId="{2267E66E-67EF-44BA-B53D-43A6BC55B9B3}" type="presParOf" srcId="{F8E5DB87-1490-4FA3-AF43-A1576955F104}" destId="{CCAACDF9-1E8D-4CF1-888E-99AF633579E3}" srcOrd="5" destOrd="0" presId="urn:microsoft.com/office/officeart/2018/2/layout/IconVerticalSolidList"/>
    <dgm:cxn modelId="{132BD453-7916-4467-9690-7161978EA915}" type="presParOf" srcId="{F8E5DB87-1490-4FA3-AF43-A1576955F104}" destId="{94E26A07-8029-46C4-8DD6-75EE8DBAB7BD}" srcOrd="6" destOrd="0" presId="urn:microsoft.com/office/officeart/2018/2/layout/IconVerticalSolidList"/>
    <dgm:cxn modelId="{8C2CADD0-E484-435E-813A-DACD38E635D8}" type="presParOf" srcId="{94E26A07-8029-46C4-8DD6-75EE8DBAB7BD}" destId="{FEC9DF54-7A79-4D9D-9497-18C90DC2D4A8}" srcOrd="0" destOrd="0" presId="urn:microsoft.com/office/officeart/2018/2/layout/IconVerticalSolidList"/>
    <dgm:cxn modelId="{0BE2F2CE-8BD2-4974-8527-0A2B8B63FE81}" type="presParOf" srcId="{94E26A07-8029-46C4-8DD6-75EE8DBAB7BD}" destId="{AC8970BD-8C76-4126-B82F-527839541A0D}" srcOrd="1" destOrd="0" presId="urn:microsoft.com/office/officeart/2018/2/layout/IconVerticalSolidList"/>
    <dgm:cxn modelId="{0ACE66B0-D90E-418B-AF19-7563E3CB09B5}" type="presParOf" srcId="{94E26A07-8029-46C4-8DD6-75EE8DBAB7BD}" destId="{8BEA7759-07A3-4EEB-A801-011D6A39EC6C}" srcOrd="2" destOrd="0" presId="urn:microsoft.com/office/officeart/2018/2/layout/IconVerticalSolidList"/>
    <dgm:cxn modelId="{E1349DDF-517E-40DC-8991-6535B78DFB79}" type="presParOf" srcId="{94E26A07-8029-46C4-8DD6-75EE8DBAB7BD}" destId="{17966848-533F-4FE4-97C4-AB5E11F6909A}" srcOrd="3" destOrd="0" presId="urn:microsoft.com/office/officeart/2018/2/layout/IconVerticalSolidList"/>
    <dgm:cxn modelId="{0F9A7144-C62C-4B5E-B23C-64EC63735A1E}" type="presParOf" srcId="{F8E5DB87-1490-4FA3-AF43-A1576955F104}" destId="{14B51847-8852-48CA-8319-6BBD70C02A24}" srcOrd="7" destOrd="0" presId="urn:microsoft.com/office/officeart/2018/2/layout/IconVerticalSolidList"/>
    <dgm:cxn modelId="{EAB96080-A758-4C22-9309-C5BD687A7B3F}" type="presParOf" srcId="{F8E5DB87-1490-4FA3-AF43-A1576955F104}" destId="{4CB80C96-45E8-46FF-990D-C2B79FEFBA6F}" srcOrd="8" destOrd="0" presId="urn:microsoft.com/office/officeart/2018/2/layout/IconVerticalSolidList"/>
    <dgm:cxn modelId="{73969B15-F8F8-4E1E-87AA-C1CC817BD249}" type="presParOf" srcId="{4CB80C96-45E8-46FF-990D-C2B79FEFBA6F}" destId="{4FC95B79-0776-4334-9C3D-37B40C64BF38}" srcOrd="0" destOrd="0" presId="urn:microsoft.com/office/officeart/2018/2/layout/IconVerticalSolidList"/>
    <dgm:cxn modelId="{0101061E-B4B5-4A79-99E0-5F9384259D4F}" type="presParOf" srcId="{4CB80C96-45E8-46FF-990D-C2B79FEFBA6F}" destId="{64CDC012-FC1C-434F-BD96-8543948C0F21}" srcOrd="1" destOrd="0" presId="urn:microsoft.com/office/officeart/2018/2/layout/IconVerticalSolidList"/>
    <dgm:cxn modelId="{63467A00-4BCD-47B6-B4D3-037FCF957A95}" type="presParOf" srcId="{4CB80C96-45E8-46FF-990D-C2B79FEFBA6F}" destId="{CCD54160-3791-4AC2-A91C-F7A3FE13AC10}" srcOrd="2" destOrd="0" presId="urn:microsoft.com/office/officeart/2018/2/layout/IconVerticalSolidList"/>
    <dgm:cxn modelId="{E50E41DE-9EEA-46F9-8CC6-ADB9670CCAFF}" type="presParOf" srcId="{4CB80C96-45E8-46FF-990D-C2B79FEFBA6F}" destId="{AD7A4851-88BA-480A-96F2-35B282BD7F44}" srcOrd="3" destOrd="0" presId="urn:microsoft.com/office/officeart/2018/2/layout/IconVerticalSoli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64787-29B2-4513-ABF3-4FE6DFF0A405}">
      <dsp:nvSpPr>
        <dsp:cNvPr id="0" name=""/>
        <dsp:cNvSpPr/>
      </dsp:nvSpPr>
      <dsp:spPr>
        <a:xfrm>
          <a:off x="0" y="0"/>
          <a:ext cx="8712968" cy="99069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6ADBABF-EB88-4403-9D9F-E511C178EA9E}">
      <dsp:nvSpPr>
        <dsp:cNvPr id="0" name=""/>
        <dsp:cNvSpPr/>
      </dsp:nvSpPr>
      <dsp:spPr>
        <a:xfrm>
          <a:off x="299684" y="231175"/>
          <a:ext cx="545412" cy="5448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64FA90E-B634-4DC3-B35E-38DF224F50E1}">
      <dsp:nvSpPr>
        <dsp:cNvPr id="0" name=""/>
        <dsp:cNvSpPr/>
      </dsp:nvSpPr>
      <dsp:spPr>
        <a:xfrm>
          <a:off x="1144781" y="8269"/>
          <a:ext cx="7516468" cy="1083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678" tIns="114678" rIns="114678" bIns="114678" numCol="1" spcCol="1270" anchor="ctr" anchorCtr="0">
          <a:noAutofit/>
        </a:bodyPr>
        <a:lstStyle/>
        <a:p>
          <a:pPr marL="0" lvl="0" indent="0" algn="l" defTabSz="889000">
            <a:lnSpc>
              <a:spcPct val="100000"/>
            </a:lnSpc>
            <a:spcBef>
              <a:spcPct val="0"/>
            </a:spcBef>
            <a:spcAft>
              <a:spcPct val="35000"/>
            </a:spcAft>
            <a:buNone/>
          </a:pPr>
          <a:r>
            <a:rPr lang="en-GB" sz="2000" kern="1200" dirty="0">
              <a:latin typeface="The Hand Extrablack" panose="03070A02030502020204" pitchFamily="66" charset="0"/>
            </a:rPr>
            <a:t>ICBM: Land based inter-continental ballistic missiles were rockets that could deliver  nuclear weapons across much greater distances than earlier missiles. </a:t>
          </a:r>
          <a:endParaRPr lang="en-US" sz="2000" kern="1200" dirty="0">
            <a:latin typeface="The Hand Extrablack" panose="03070A02030502020204" pitchFamily="66" charset="0"/>
          </a:endParaRPr>
        </a:p>
      </dsp:txBody>
      <dsp:txXfrm>
        <a:off x="1144781" y="8269"/>
        <a:ext cx="7516468" cy="1083568"/>
      </dsp:txXfrm>
    </dsp:sp>
    <dsp:sp modelId="{9E9A0C74-8A19-47B1-868B-8C55A0D0DBCE}">
      <dsp:nvSpPr>
        <dsp:cNvPr id="0" name=""/>
        <dsp:cNvSpPr/>
      </dsp:nvSpPr>
      <dsp:spPr>
        <a:xfrm>
          <a:off x="0" y="1362304"/>
          <a:ext cx="8712968" cy="99069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DDAD3EB-470E-4127-8CD0-10CEAD1A355F}">
      <dsp:nvSpPr>
        <dsp:cNvPr id="0" name=""/>
        <dsp:cNvSpPr/>
      </dsp:nvSpPr>
      <dsp:spPr>
        <a:xfrm>
          <a:off x="299684" y="1585636"/>
          <a:ext cx="545412" cy="5448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CD46C89-0146-4D42-98C1-7BCB0E449A5C}">
      <dsp:nvSpPr>
        <dsp:cNvPr id="0" name=""/>
        <dsp:cNvSpPr/>
      </dsp:nvSpPr>
      <dsp:spPr>
        <a:xfrm>
          <a:off x="1144781" y="1362730"/>
          <a:ext cx="7516468" cy="1083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678" tIns="114678" rIns="114678" bIns="114678" numCol="1" spcCol="1270" anchor="ctr" anchorCtr="0">
          <a:noAutofit/>
        </a:bodyPr>
        <a:lstStyle/>
        <a:p>
          <a:pPr marL="0" lvl="0" indent="0" algn="l" defTabSz="889000">
            <a:lnSpc>
              <a:spcPct val="100000"/>
            </a:lnSpc>
            <a:spcBef>
              <a:spcPct val="0"/>
            </a:spcBef>
            <a:spcAft>
              <a:spcPct val="35000"/>
            </a:spcAft>
            <a:buNone/>
          </a:pPr>
          <a:r>
            <a:rPr lang="en-GB" sz="2000" kern="1200" dirty="0">
              <a:latin typeface="The Hand Extrablack" panose="03070A02030502020204" pitchFamily="66" charset="0"/>
            </a:rPr>
            <a:t>SLBM: Submarine launched ballistic missiles were much more mobile and therefore harder to detect than land-based missiles. The USSR was not able to keep as many nuclear submarines at sea as the USA, because it lacked access to naval bases around the world. </a:t>
          </a:r>
          <a:endParaRPr lang="en-US" sz="2000" kern="1200" dirty="0">
            <a:latin typeface="The Hand Extrablack" panose="03070A02030502020204" pitchFamily="66" charset="0"/>
          </a:endParaRPr>
        </a:p>
      </dsp:txBody>
      <dsp:txXfrm>
        <a:off x="1144781" y="1362730"/>
        <a:ext cx="7516468" cy="1083568"/>
      </dsp:txXfrm>
    </dsp:sp>
    <dsp:sp modelId="{00D1CD2C-E98E-4887-A3D3-DA12C249AF4B}">
      <dsp:nvSpPr>
        <dsp:cNvPr id="0" name=""/>
        <dsp:cNvSpPr/>
      </dsp:nvSpPr>
      <dsp:spPr>
        <a:xfrm>
          <a:off x="0" y="2717191"/>
          <a:ext cx="8712968" cy="99069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EF353C9-D118-4F54-BCFA-68491A68C884}">
      <dsp:nvSpPr>
        <dsp:cNvPr id="0" name=""/>
        <dsp:cNvSpPr/>
      </dsp:nvSpPr>
      <dsp:spPr>
        <a:xfrm>
          <a:off x="299684" y="2940096"/>
          <a:ext cx="545412" cy="5448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5AF232A-F5DF-46A8-8A68-AB24CEC96CA7}">
      <dsp:nvSpPr>
        <dsp:cNvPr id="0" name=""/>
        <dsp:cNvSpPr/>
      </dsp:nvSpPr>
      <dsp:spPr>
        <a:xfrm>
          <a:off x="1144781" y="2717191"/>
          <a:ext cx="7516468" cy="1083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678" tIns="114678" rIns="114678" bIns="114678" numCol="1" spcCol="1270" anchor="ctr" anchorCtr="0">
          <a:noAutofit/>
        </a:bodyPr>
        <a:lstStyle/>
        <a:p>
          <a:pPr marL="0" lvl="0" indent="0" algn="l" defTabSz="889000">
            <a:lnSpc>
              <a:spcPct val="100000"/>
            </a:lnSpc>
            <a:spcBef>
              <a:spcPct val="0"/>
            </a:spcBef>
            <a:spcAft>
              <a:spcPct val="35000"/>
            </a:spcAft>
            <a:buNone/>
          </a:pPr>
          <a:r>
            <a:rPr lang="en-GB" sz="2000" kern="1200" dirty="0">
              <a:latin typeface="The Hand Extrablack" panose="03070A02030502020204" pitchFamily="66" charset="0"/>
            </a:rPr>
            <a:t>ABM: Anti ballistic missile systems were intended to knockout every enemy missiles before they reached their target. Although the USSR was the first to develop these, the US followed very quickly and soon had a big lead in this area. </a:t>
          </a:r>
          <a:endParaRPr lang="en-US" sz="2000" kern="1200" dirty="0">
            <a:latin typeface="The Hand Extrablack" panose="03070A02030502020204" pitchFamily="66" charset="0"/>
          </a:endParaRPr>
        </a:p>
      </dsp:txBody>
      <dsp:txXfrm>
        <a:off x="1144781" y="2717191"/>
        <a:ext cx="7516468" cy="1083568"/>
      </dsp:txXfrm>
    </dsp:sp>
    <dsp:sp modelId="{FEC9DF54-7A79-4D9D-9497-18C90DC2D4A8}">
      <dsp:nvSpPr>
        <dsp:cNvPr id="0" name=""/>
        <dsp:cNvSpPr/>
      </dsp:nvSpPr>
      <dsp:spPr>
        <a:xfrm>
          <a:off x="0" y="4071651"/>
          <a:ext cx="8712968" cy="99069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C8970BD-8C76-4126-B82F-527839541A0D}">
      <dsp:nvSpPr>
        <dsp:cNvPr id="0" name=""/>
        <dsp:cNvSpPr/>
      </dsp:nvSpPr>
      <dsp:spPr>
        <a:xfrm>
          <a:off x="299684" y="4294557"/>
          <a:ext cx="545412" cy="54488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7966848-533F-4FE4-97C4-AB5E11F6909A}">
      <dsp:nvSpPr>
        <dsp:cNvPr id="0" name=""/>
        <dsp:cNvSpPr/>
      </dsp:nvSpPr>
      <dsp:spPr>
        <a:xfrm>
          <a:off x="1144781" y="4071651"/>
          <a:ext cx="7516468" cy="1083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678" tIns="114678" rIns="114678" bIns="114678" numCol="1" spcCol="1270" anchor="ctr" anchorCtr="0">
          <a:noAutofit/>
        </a:bodyPr>
        <a:lstStyle/>
        <a:p>
          <a:pPr marL="0" lvl="0" indent="0" algn="l" defTabSz="889000">
            <a:lnSpc>
              <a:spcPct val="100000"/>
            </a:lnSpc>
            <a:spcBef>
              <a:spcPct val="0"/>
            </a:spcBef>
            <a:spcAft>
              <a:spcPct val="35000"/>
            </a:spcAft>
            <a:buNone/>
          </a:pPr>
          <a:r>
            <a:rPr lang="en-GB" sz="2000" kern="1200" dirty="0">
              <a:latin typeface="The Hand Extrablack" panose="03070A02030502020204" pitchFamily="66" charset="0"/>
            </a:rPr>
            <a:t>MIRV: Multiple independently targeted re-entry vehicles were missiles with multiple warheads each one capable of being directed to a different target. To a large extent, they reduced the effectiveness of any anti ballistic missile system. </a:t>
          </a:r>
        </a:p>
      </dsp:txBody>
      <dsp:txXfrm>
        <a:off x="1144781" y="4071651"/>
        <a:ext cx="7516468" cy="1083568"/>
      </dsp:txXfrm>
    </dsp:sp>
    <dsp:sp modelId="{4FC95B79-0776-4334-9C3D-37B40C64BF38}">
      <dsp:nvSpPr>
        <dsp:cNvPr id="0" name=""/>
        <dsp:cNvSpPr/>
      </dsp:nvSpPr>
      <dsp:spPr>
        <a:xfrm>
          <a:off x="0" y="5426112"/>
          <a:ext cx="8712968" cy="99069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4CDC012-FC1C-434F-BD96-8543948C0F21}">
      <dsp:nvSpPr>
        <dsp:cNvPr id="0" name=""/>
        <dsp:cNvSpPr/>
      </dsp:nvSpPr>
      <dsp:spPr>
        <a:xfrm>
          <a:off x="299684" y="5649018"/>
          <a:ext cx="545412" cy="54488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D7A4851-88BA-480A-96F2-35B282BD7F44}">
      <dsp:nvSpPr>
        <dsp:cNvPr id="0" name=""/>
        <dsp:cNvSpPr/>
      </dsp:nvSpPr>
      <dsp:spPr>
        <a:xfrm>
          <a:off x="1144781" y="5426112"/>
          <a:ext cx="7516468" cy="1083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678" tIns="114678" rIns="114678" bIns="114678" numCol="1" spcCol="1270" anchor="ctr" anchorCtr="0">
          <a:noAutofit/>
        </a:bodyPr>
        <a:lstStyle/>
        <a:p>
          <a:pPr marL="0" lvl="0" indent="0" algn="l" defTabSz="889000">
            <a:lnSpc>
              <a:spcPct val="100000"/>
            </a:lnSpc>
            <a:spcBef>
              <a:spcPct val="0"/>
            </a:spcBef>
            <a:spcAft>
              <a:spcPct val="35000"/>
            </a:spcAft>
            <a:buNone/>
          </a:pPr>
          <a:r>
            <a:rPr lang="en-GB" sz="2000" kern="1200" dirty="0">
              <a:latin typeface="The Hand Extrablack" panose="03070A02030502020204" pitchFamily="66" charset="0"/>
            </a:rPr>
            <a:t>Mutually Assured Destruction (MAD): MAD was the idea that the risk of nuclear a war would cause both sides to avoid any future crisis getting out of control. In many ways, this was a reversion to Eisenhower's idea of massive retaliation.</a:t>
          </a:r>
        </a:p>
      </dsp:txBody>
      <dsp:txXfrm>
        <a:off x="1144781" y="5426112"/>
        <a:ext cx="7516468" cy="108356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C6B0AD-B568-4E0D-B9C6-203CB915D305}"/>
              </a:ext>
            </a:extLst>
          </p:cNvPr>
          <p:cNvSpPr>
            <a:spLocks noGrp="1"/>
          </p:cNvSpPr>
          <p:nvPr>
            <p:ph type="hdr" sz="quarter"/>
          </p:nvPr>
        </p:nvSpPr>
        <p:spPr>
          <a:xfrm>
            <a:off x="0" y="0"/>
            <a:ext cx="2938463" cy="495300"/>
          </a:xfrm>
          <a:prstGeom prst="rect">
            <a:avLst/>
          </a:prstGeom>
        </p:spPr>
        <p:txBody>
          <a:bodyPr vert="horz" lIns="91440" tIns="45720" rIns="91440" bIns="45720" rtlCol="0"/>
          <a:lstStyle>
            <a:lvl1pPr algn="l">
              <a:defRPr sz="1200">
                <a:latin typeface="Garamond" pitchFamily="18" charset="0"/>
                <a:ea typeface="+mn-ea"/>
                <a:cs typeface="+mn-cs"/>
              </a:defRPr>
            </a:lvl1pPr>
          </a:lstStyle>
          <a:p>
            <a:pPr>
              <a:defRPr/>
            </a:pPr>
            <a:endParaRPr lang="en-GB"/>
          </a:p>
        </p:txBody>
      </p:sp>
      <p:sp>
        <p:nvSpPr>
          <p:cNvPr id="3" name="Date Placeholder 2">
            <a:extLst>
              <a:ext uri="{FF2B5EF4-FFF2-40B4-BE49-F238E27FC236}">
                <a16:creationId xmlns:a16="http://schemas.microsoft.com/office/drawing/2014/main" id="{3D2161A0-F657-4366-9C2F-9D89D848A102}"/>
              </a:ext>
            </a:extLst>
          </p:cNvPr>
          <p:cNvSpPr>
            <a:spLocks noGrp="1"/>
          </p:cNvSpPr>
          <p:nvPr>
            <p:ph type="dt" sz="quarter" idx="1"/>
          </p:nvPr>
        </p:nvSpPr>
        <p:spPr>
          <a:xfrm>
            <a:off x="3841750" y="0"/>
            <a:ext cx="2938463" cy="4953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31032464-6606-43C7-B386-6B45B5D8CCAB}" type="datetimeFigureOut">
              <a:rPr lang="en-GB" altLang="en-US"/>
              <a:pPr>
                <a:defRPr/>
              </a:pPr>
              <a:t>07/03/2021</a:t>
            </a:fld>
            <a:endParaRPr lang="en-GB" altLang="en-US"/>
          </a:p>
        </p:txBody>
      </p:sp>
      <p:sp>
        <p:nvSpPr>
          <p:cNvPr id="4" name="Footer Placeholder 3">
            <a:extLst>
              <a:ext uri="{FF2B5EF4-FFF2-40B4-BE49-F238E27FC236}">
                <a16:creationId xmlns:a16="http://schemas.microsoft.com/office/drawing/2014/main" id="{557DA798-DDA6-46A4-A310-271FDE5B5330}"/>
              </a:ext>
            </a:extLst>
          </p:cNvPr>
          <p:cNvSpPr>
            <a:spLocks noGrp="1"/>
          </p:cNvSpPr>
          <p:nvPr>
            <p:ph type="ftr" sz="quarter" idx="2"/>
          </p:nvPr>
        </p:nvSpPr>
        <p:spPr>
          <a:xfrm>
            <a:off x="0" y="9429750"/>
            <a:ext cx="2938463" cy="495300"/>
          </a:xfrm>
          <a:prstGeom prst="rect">
            <a:avLst/>
          </a:prstGeom>
        </p:spPr>
        <p:txBody>
          <a:bodyPr vert="horz" lIns="91440" tIns="45720" rIns="91440" bIns="45720" rtlCol="0" anchor="b"/>
          <a:lstStyle>
            <a:lvl1pPr algn="l">
              <a:defRPr sz="1200">
                <a:latin typeface="Garamond" pitchFamily="18" charset="0"/>
                <a:ea typeface="+mn-ea"/>
                <a:cs typeface="+mn-cs"/>
              </a:defRPr>
            </a:lvl1pPr>
          </a:lstStyle>
          <a:p>
            <a:pPr>
              <a:defRPr/>
            </a:pPr>
            <a:endParaRPr lang="en-GB"/>
          </a:p>
        </p:txBody>
      </p:sp>
      <p:sp>
        <p:nvSpPr>
          <p:cNvPr id="5" name="Slide Number Placeholder 4">
            <a:extLst>
              <a:ext uri="{FF2B5EF4-FFF2-40B4-BE49-F238E27FC236}">
                <a16:creationId xmlns:a16="http://schemas.microsoft.com/office/drawing/2014/main" id="{B98ECDA6-520E-429E-BBAF-DF7307583F76}"/>
              </a:ext>
            </a:extLst>
          </p:cNvPr>
          <p:cNvSpPr>
            <a:spLocks noGrp="1"/>
          </p:cNvSpPr>
          <p:nvPr>
            <p:ph type="sldNum" sz="quarter" idx="3"/>
          </p:nvPr>
        </p:nvSpPr>
        <p:spPr>
          <a:xfrm>
            <a:off x="3841750" y="9429750"/>
            <a:ext cx="2938463" cy="4953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1FD194A-920E-428F-AC03-52FD43A75C5A}" type="slidenum">
              <a:rPr lang="en-GB" altLang="en-US"/>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9C83E5-5FC0-4F23-BE8E-BC3996729FEE}"/>
              </a:ext>
            </a:extLst>
          </p:cNvPr>
          <p:cNvSpPr>
            <a:spLocks noGrp="1"/>
          </p:cNvSpPr>
          <p:nvPr>
            <p:ph type="hdr" sz="quarter"/>
          </p:nvPr>
        </p:nvSpPr>
        <p:spPr>
          <a:xfrm>
            <a:off x="0" y="0"/>
            <a:ext cx="2938463" cy="495300"/>
          </a:xfrm>
          <a:prstGeom prst="rect">
            <a:avLst/>
          </a:prstGeom>
        </p:spPr>
        <p:txBody>
          <a:bodyPr vert="horz" lIns="91440" tIns="45720" rIns="91440" bIns="45720" rtlCol="0"/>
          <a:lstStyle>
            <a:lvl1pPr algn="l">
              <a:defRPr sz="1200">
                <a:latin typeface="Garamond" panose="02020404030301010803" pitchFamily="18" charset="0"/>
                <a:ea typeface="MS PGothic" panose="020B0600070205080204" pitchFamily="34" charset="-128"/>
                <a:cs typeface="+mn-cs"/>
              </a:defRPr>
            </a:lvl1pPr>
          </a:lstStyle>
          <a:p>
            <a:pPr>
              <a:defRPr/>
            </a:pPr>
            <a:endParaRPr lang="en-GB"/>
          </a:p>
        </p:txBody>
      </p:sp>
      <p:sp>
        <p:nvSpPr>
          <p:cNvPr id="3" name="Date Placeholder 2">
            <a:extLst>
              <a:ext uri="{FF2B5EF4-FFF2-40B4-BE49-F238E27FC236}">
                <a16:creationId xmlns:a16="http://schemas.microsoft.com/office/drawing/2014/main" id="{5C32630A-674B-4E08-9F34-25D70F659D9F}"/>
              </a:ext>
            </a:extLst>
          </p:cNvPr>
          <p:cNvSpPr>
            <a:spLocks noGrp="1"/>
          </p:cNvSpPr>
          <p:nvPr>
            <p:ph type="dt" idx="1"/>
          </p:nvPr>
        </p:nvSpPr>
        <p:spPr>
          <a:xfrm>
            <a:off x="3841750" y="0"/>
            <a:ext cx="2938463" cy="4953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957092DC-D348-498B-A1A1-DB05EF011B85}" type="datetimeFigureOut">
              <a:rPr lang="en-GB" altLang="en-US"/>
              <a:pPr>
                <a:defRPr/>
              </a:pPr>
              <a:t>07/03/2021</a:t>
            </a:fld>
            <a:endParaRPr lang="en-GB" altLang="en-US"/>
          </a:p>
        </p:txBody>
      </p:sp>
      <p:sp>
        <p:nvSpPr>
          <p:cNvPr id="4" name="Slide Image Placeholder 3">
            <a:extLst>
              <a:ext uri="{FF2B5EF4-FFF2-40B4-BE49-F238E27FC236}">
                <a16:creationId xmlns:a16="http://schemas.microsoft.com/office/drawing/2014/main" id="{EA134942-2E46-447E-83C9-9C5611855D97}"/>
              </a:ext>
            </a:extLst>
          </p:cNvPr>
          <p:cNvSpPr>
            <a:spLocks noGrp="1" noRot="1" noChangeAspect="1"/>
          </p:cNvSpPr>
          <p:nvPr>
            <p:ph type="sldImg" idx="2"/>
          </p:nvPr>
        </p:nvSpPr>
        <p:spPr>
          <a:xfrm>
            <a:off x="909638"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DCED4A61-7860-4CFD-829E-FA2C7558EA76}"/>
              </a:ext>
            </a:extLst>
          </p:cNvPr>
          <p:cNvSpPr>
            <a:spLocks noGrp="1"/>
          </p:cNvSpPr>
          <p:nvPr>
            <p:ph type="body" sz="quarter" idx="3"/>
          </p:nvPr>
        </p:nvSpPr>
        <p:spPr>
          <a:xfrm>
            <a:off x="677863" y="4714875"/>
            <a:ext cx="5426075" cy="44672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A19E2960-5A6B-4305-851A-2FDD0970E0BB}"/>
              </a:ext>
            </a:extLst>
          </p:cNvPr>
          <p:cNvSpPr>
            <a:spLocks noGrp="1"/>
          </p:cNvSpPr>
          <p:nvPr>
            <p:ph type="ftr" sz="quarter" idx="4"/>
          </p:nvPr>
        </p:nvSpPr>
        <p:spPr>
          <a:xfrm>
            <a:off x="0" y="9429750"/>
            <a:ext cx="2938463" cy="495300"/>
          </a:xfrm>
          <a:prstGeom prst="rect">
            <a:avLst/>
          </a:prstGeom>
        </p:spPr>
        <p:txBody>
          <a:bodyPr vert="horz" lIns="91440" tIns="45720" rIns="91440" bIns="45720" rtlCol="0" anchor="b"/>
          <a:lstStyle>
            <a:lvl1pPr algn="l">
              <a:defRPr sz="1200">
                <a:latin typeface="Garamond" panose="02020404030301010803" pitchFamily="18" charset="0"/>
                <a:ea typeface="MS PGothic" panose="020B0600070205080204" pitchFamily="34" charset="-128"/>
                <a:cs typeface="+mn-cs"/>
              </a:defRPr>
            </a:lvl1pPr>
          </a:lstStyle>
          <a:p>
            <a:pPr>
              <a:defRPr/>
            </a:pPr>
            <a:endParaRPr lang="en-GB"/>
          </a:p>
        </p:txBody>
      </p:sp>
      <p:sp>
        <p:nvSpPr>
          <p:cNvPr id="7" name="Slide Number Placeholder 6">
            <a:extLst>
              <a:ext uri="{FF2B5EF4-FFF2-40B4-BE49-F238E27FC236}">
                <a16:creationId xmlns:a16="http://schemas.microsoft.com/office/drawing/2014/main" id="{6D035BF1-6D2E-4780-83FE-8954E044A029}"/>
              </a:ext>
            </a:extLst>
          </p:cNvPr>
          <p:cNvSpPr>
            <a:spLocks noGrp="1"/>
          </p:cNvSpPr>
          <p:nvPr>
            <p:ph type="sldNum" sz="quarter" idx="5"/>
          </p:nvPr>
        </p:nvSpPr>
        <p:spPr>
          <a:xfrm>
            <a:off x="3841750" y="9429750"/>
            <a:ext cx="2938463" cy="4953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73DBBD1-B06E-4013-AB17-94A0AEA6DC7D}"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D822C230-2716-418B-9FD5-6F192E9879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D8CEE620-A2A6-4492-B500-894C92C92C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https://www.youtube.com/watch?v=N_1jkLxhh20</a:t>
            </a:r>
          </a:p>
        </p:txBody>
      </p:sp>
      <p:sp>
        <p:nvSpPr>
          <p:cNvPr id="25604" name="Slide Number Placeholder 3">
            <a:extLst>
              <a:ext uri="{FF2B5EF4-FFF2-40B4-BE49-F238E27FC236}">
                <a16:creationId xmlns:a16="http://schemas.microsoft.com/office/drawing/2014/main" id="{CA5EEE7B-D8D1-4570-B359-35B37E8652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fld id="{317679C0-4DF6-4A5F-9CE4-4B13AB40B531}" type="slidenum">
              <a:rPr lang="en-GB" altLang="en-US"/>
              <a:pPr/>
              <a:t>1</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D1433FEF-A0AC-4E96-812D-ECC5D47A57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09E00B39-D738-49DD-9068-94031F7E2A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endParaRPr lang="en-GB" altLang="en-US" dirty="0"/>
          </a:p>
        </p:txBody>
      </p:sp>
      <p:sp>
        <p:nvSpPr>
          <p:cNvPr id="46084" name="Slide Number Placeholder 3">
            <a:extLst>
              <a:ext uri="{FF2B5EF4-FFF2-40B4-BE49-F238E27FC236}">
                <a16:creationId xmlns:a16="http://schemas.microsoft.com/office/drawing/2014/main" id="{10176B60-A012-45FF-AE1C-E047482E8B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fld id="{430D1084-FD17-40C0-9808-43A9D0C19E80}" type="slidenum">
              <a:rPr lang="en-GB" altLang="en-US"/>
              <a:pPr/>
              <a:t>11</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D61E8ECA-DD4F-434B-B478-C8B6209522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77A82627-810E-4173-A4B1-372FF49087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GB" altLang="en-US" dirty="0"/>
          </a:p>
        </p:txBody>
      </p:sp>
      <p:sp>
        <p:nvSpPr>
          <p:cNvPr id="48132" name="Slide Number Placeholder 3">
            <a:extLst>
              <a:ext uri="{FF2B5EF4-FFF2-40B4-BE49-F238E27FC236}">
                <a16:creationId xmlns:a16="http://schemas.microsoft.com/office/drawing/2014/main" id="{E8085D2C-0674-44CD-834C-A8172D3925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fld id="{CA59943B-FA26-4BD0-96F5-D443BC1525D6}" type="slidenum">
              <a:rPr lang="en-GB" altLang="en-US"/>
              <a:pPr/>
              <a:t>12</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73DBBD1-B06E-4013-AB17-94A0AEA6DC7D}" type="slidenum">
              <a:rPr lang="en-GB" altLang="en-US" smtClean="0"/>
              <a:pPr/>
              <a:t>13</a:t>
            </a:fld>
            <a:endParaRPr lang="en-GB" altLang="en-US"/>
          </a:p>
        </p:txBody>
      </p:sp>
    </p:spTree>
    <p:extLst>
      <p:ext uri="{BB962C8B-B14F-4D97-AF65-F5344CB8AC3E}">
        <p14:creationId xmlns:p14="http://schemas.microsoft.com/office/powerpoint/2010/main" val="892463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CE7EE4DC-C428-4E73-B63D-693C45AAD4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190718AE-7375-47E4-A90E-298C292721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endParaRPr lang="en-US" altLang="en-US" dirty="0">
              <a:latin typeface="Arial" panose="020B0604020202020204" pitchFamily="34" charset="0"/>
            </a:endParaRPr>
          </a:p>
        </p:txBody>
      </p:sp>
      <p:sp>
        <p:nvSpPr>
          <p:cNvPr id="52228" name="Slide Number Placeholder 3">
            <a:extLst>
              <a:ext uri="{FF2B5EF4-FFF2-40B4-BE49-F238E27FC236}">
                <a16:creationId xmlns:a16="http://schemas.microsoft.com/office/drawing/2014/main" id="{86B80789-A0F3-4E27-BA7D-75DA4BDE18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pPr eaLnBrk="1" hangingPunct="1"/>
            <a:fld id="{7E4BB4DE-D328-4DAF-ACBC-C25A7BA1C8B2}" type="slidenum">
              <a:rPr lang="en-US" altLang="en-US">
                <a:latin typeface="Arial" panose="020B0604020202020204" pitchFamily="34" charset="0"/>
              </a:rPr>
              <a:pPr eaLnBrk="1" hangingPunct="1"/>
              <a:t>14</a:t>
            </a:fld>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073DBBD1-B06E-4013-AB17-94A0AEA6DC7D}" type="slidenum">
              <a:rPr lang="en-GB" altLang="en-US" smtClean="0"/>
              <a:pPr/>
              <a:t>15</a:t>
            </a:fld>
            <a:endParaRPr lang="en-GB" altLang="en-US"/>
          </a:p>
        </p:txBody>
      </p:sp>
    </p:spTree>
    <p:extLst>
      <p:ext uri="{BB962C8B-B14F-4D97-AF65-F5344CB8AC3E}">
        <p14:creationId xmlns:p14="http://schemas.microsoft.com/office/powerpoint/2010/main" val="775189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073DBBD1-B06E-4013-AB17-94A0AEA6DC7D}" type="slidenum">
              <a:rPr lang="en-GB" altLang="en-US" smtClean="0"/>
              <a:pPr/>
              <a:t>16</a:t>
            </a:fld>
            <a:endParaRPr lang="en-GB" altLang="en-US"/>
          </a:p>
        </p:txBody>
      </p:sp>
    </p:spTree>
    <p:extLst>
      <p:ext uri="{BB962C8B-B14F-4D97-AF65-F5344CB8AC3E}">
        <p14:creationId xmlns:p14="http://schemas.microsoft.com/office/powerpoint/2010/main" val="4033094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073DBBD1-B06E-4013-AB17-94A0AEA6DC7D}" type="slidenum">
              <a:rPr lang="en-GB" altLang="en-US" smtClean="0"/>
              <a:pPr/>
              <a:t>17</a:t>
            </a:fld>
            <a:endParaRPr lang="en-GB" altLang="en-US"/>
          </a:p>
        </p:txBody>
      </p:sp>
    </p:spTree>
    <p:extLst>
      <p:ext uri="{BB962C8B-B14F-4D97-AF65-F5344CB8AC3E}">
        <p14:creationId xmlns:p14="http://schemas.microsoft.com/office/powerpoint/2010/main" val="3911336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3DBBD1-B06E-4013-AB17-94A0AEA6DC7D}" type="slidenum">
              <a:rPr lang="en-GB" altLang="en-US" smtClean="0"/>
              <a:pPr/>
              <a:t>18</a:t>
            </a:fld>
            <a:endParaRPr lang="en-GB" altLang="en-US"/>
          </a:p>
        </p:txBody>
      </p:sp>
    </p:spTree>
    <p:extLst>
      <p:ext uri="{BB962C8B-B14F-4D97-AF65-F5344CB8AC3E}">
        <p14:creationId xmlns:p14="http://schemas.microsoft.com/office/powerpoint/2010/main" val="925414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31E7E0-6E16-C241-9A86-9E727C2D9B36}" type="slidenum">
              <a:rPr lang="en-GB" smtClean="0"/>
              <a:t>19</a:t>
            </a:fld>
            <a:endParaRPr lang="en-GB"/>
          </a:p>
        </p:txBody>
      </p:sp>
    </p:spTree>
    <p:extLst>
      <p:ext uri="{BB962C8B-B14F-4D97-AF65-F5344CB8AC3E}">
        <p14:creationId xmlns:p14="http://schemas.microsoft.com/office/powerpoint/2010/main" val="4064701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073DBBD1-B06E-4013-AB17-94A0AEA6DC7D}" type="slidenum">
              <a:rPr lang="en-GB" altLang="en-US" smtClean="0"/>
              <a:pPr/>
              <a:t>20</a:t>
            </a:fld>
            <a:endParaRPr lang="en-GB" altLang="en-US"/>
          </a:p>
        </p:txBody>
      </p:sp>
    </p:spTree>
    <p:extLst>
      <p:ext uri="{BB962C8B-B14F-4D97-AF65-F5344CB8AC3E}">
        <p14:creationId xmlns:p14="http://schemas.microsoft.com/office/powerpoint/2010/main" val="2489660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1CDDD65E-6F30-46B7-905F-24B281B9B7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29EF1E3C-CAEE-479F-88B5-EEE02CA335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lgn="l">
              <a:buFont typeface="Arial" panose="020B0604020202020204" pitchFamily="34" charset="0"/>
              <a:buChar char="•"/>
            </a:pPr>
            <a:endParaRPr lang="en-GB" altLang="en-US" dirty="0"/>
          </a:p>
        </p:txBody>
      </p:sp>
      <p:sp>
        <p:nvSpPr>
          <p:cNvPr id="27652" name="Slide Number Placeholder 3">
            <a:extLst>
              <a:ext uri="{FF2B5EF4-FFF2-40B4-BE49-F238E27FC236}">
                <a16:creationId xmlns:a16="http://schemas.microsoft.com/office/drawing/2014/main" id="{EBF73907-6B58-43D1-8F76-A9269AE7A8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fld id="{40FB8A62-D461-46C4-8433-886684D5F5F1}" type="slidenum">
              <a:rPr lang="en-GB" altLang="en-US"/>
              <a:pPr/>
              <a:t>2</a:t>
            </a:fld>
            <a:endParaRPr lang="en-GB"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073DBBD1-B06E-4013-AB17-94A0AEA6DC7D}" type="slidenum">
              <a:rPr lang="en-GB" altLang="en-US" smtClean="0"/>
              <a:pPr/>
              <a:t>21</a:t>
            </a:fld>
            <a:endParaRPr lang="en-GB" altLang="en-US"/>
          </a:p>
        </p:txBody>
      </p:sp>
    </p:spTree>
    <p:extLst>
      <p:ext uri="{BB962C8B-B14F-4D97-AF65-F5344CB8AC3E}">
        <p14:creationId xmlns:p14="http://schemas.microsoft.com/office/powerpoint/2010/main" val="640761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GB" sz="1800" dirty="0"/>
          </a:p>
        </p:txBody>
      </p:sp>
      <p:sp>
        <p:nvSpPr>
          <p:cNvPr id="4" name="Slide Number Placeholder 3"/>
          <p:cNvSpPr>
            <a:spLocks noGrp="1"/>
          </p:cNvSpPr>
          <p:nvPr>
            <p:ph type="sldNum" sz="quarter" idx="5"/>
          </p:nvPr>
        </p:nvSpPr>
        <p:spPr/>
        <p:txBody>
          <a:bodyPr/>
          <a:lstStyle/>
          <a:p>
            <a:fld id="{073DBBD1-B06E-4013-AB17-94A0AEA6DC7D}" type="slidenum">
              <a:rPr lang="en-GB" altLang="en-US" smtClean="0"/>
              <a:pPr/>
              <a:t>22</a:t>
            </a:fld>
            <a:endParaRPr lang="en-GB" altLang="en-US"/>
          </a:p>
        </p:txBody>
      </p:sp>
    </p:spTree>
    <p:extLst>
      <p:ext uri="{BB962C8B-B14F-4D97-AF65-F5344CB8AC3E}">
        <p14:creationId xmlns:p14="http://schemas.microsoft.com/office/powerpoint/2010/main" val="808574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CA63A1D8-C8E1-4DAB-8BAB-6EC0CC4FA9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fld id="{A82ADC87-7ADF-4121-B880-58ECC87D1E7B}" type="slidenum">
              <a:rPr lang="en-GB" altLang="en-US">
                <a:latin typeface="Times New Roman" panose="02020603050405020304" pitchFamily="18" charset="0"/>
              </a:rPr>
              <a:pPr/>
              <a:t>23</a:t>
            </a:fld>
            <a:endParaRPr lang="en-GB" altLang="en-US">
              <a:latin typeface="Times New Roman" panose="02020603050405020304" pitchFamily="18" charset="0"/>
            </a:endParaRPr>
          </a:p>
        </p:txBody>
      </p:sp>
      <p:sp>
        <p:nvSpPr>
          <p:cNvPr id="58371" name="Rectangle 2">
            <a:extLst>
              <a:ext uri="{FF2B5EF4-FFF2-40B4-BE49-F238E27FC236}">
                <a16:creationId xmlns:a16="http://schemas.microsoft.com/office/drawing/2014/main" id="{00A12078-48FE-4AF0-B113-CA6FFB8AC7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a:extLst>
              <a:ext uri="{FF2B5EF4-FFF2-40B4-BE49-F238E27FC236}">
                <a16:creationId xmlns:a16="http://schemas.microsoft.com/office/drawing/2014/main" id="{47EEC046-202C-4948-BFF8-BCC8EDB518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Tx/>
              <a:buChar char="•"/>
            </a:pPr>
            <a:endParaRPr lang="en-GB"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B2294295-0E35-49C9-8A22-48CC7F9E4F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D7DCF4BC-F013-445E-829B-9A19C7245E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GB" altLang="en-US" dirty="0"/>
          </a:p>
        </p:txBody>
      </p:sp>
      <p:sp>
        <p:nvSpPr>
          <p:cNvPr id="64516" name="Slide Number Placeholder 3">
            <a:extLst>
              <a:ext uri="{FF2B5EF4-FFF2-40B4-BE49-F238E27FC236}">
                <a16:creationId xmlns:a16="http://schemas.microsoft.com/office/drawing/2014/main" id="{01F20F49-7463-47EA-9D4E-A79E183B27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fld id="{DFB526F4-BFC1-4A58-B71A-F22550C776ED}" type="slidenum">
              <a:rPr lang="en-GB" altLang="en-US"/>
              <a:pPr/>
              <a:t>24</a:t>
            </a:fld>
            <a:endParaRPr lang="en-GB"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3DBBD1-B06E-4013-AB17-94A0AEA6DC7D}" type="slidenum">
              <a:rPr lang="en-GB" altLang="en-US" smtClean="0"/>
              <a:pPr/>
              <a:t>25</a:t>
            </a:fld>
            <a:endParaRPr lang="en-GB" altLang="en-US"/>
          </a:p>
        </p:txBody>
      </p:sp>
    </p:spTree>
    <p:extLst>
      <p:ext uri="{BB962C8B-B14F-4D97-AF65-F5344CB8AC3E}">
        <p14:creationId xmlns:p14="http://schemas.microsoft.com/office/powerpoint/2010/main" val="626208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E2B09431-F313-43FF-90F4-48B0D1313A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14B9EFD2-0338-490F-BBA2-F2B72F7185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altLang="en-US" dirty="0"/>
          </a:p>
        </p:txBody>
      </p:sp>
      <p:sp>
        <p:nvSpPr>
          <p:cNvPr id="31748" name="Slide Number Placeholder 3">
            <a:extLst>
              <a:ext uri="{FF2B5EF4-FFF2-40B4-BE49-F238E27FC236}">
                <a16:creationId xmlns:a16="http://schemas.microsoft.com/office/drawing/2014/main" id="{A7EFFE5F-8A32-4792-B95F-5BE4FEE3A3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fld id="{3461A189-2FEB-43E1-89FE-A20BDF31FFFB}" type="slidenum">
              <a:rPr lang="en-GB" altLang="en-US"/>
              <a:pPr/>
              <a:t>4</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68FECA39-6283-4BE8-AE5C-51B4A79F1B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fld id="{63497EC9-7073-4366-A9B1-75A7BA0865E3}" type="slidenum">
              <a:rPr lang="en-US" altLang="en-US">
                <a:latin typeface="Arial" panose="020B0604020202020204" pitchFamily="34" charset="0"/>
              </a:rPr>
              <a:pPr/>
              <a:t>5</a:t>
            </a:fld>
            <a:endParaRPr lang="en-US" altLang="en-US">
              <a:latin typeface="Arial" panose="020B0604020202020204" pitchFamily="34" charset="0"/>
            </a:endParaRPr>
          </a:p>
        </p:txBody>
      </p:sp>
      <p:sp>
        <p:nvSpPr>
          <p:cNvPr id="33795" name="Rectangle 2">
            <a:extLst>
              <a:ext uri="{FF2B5EF4-FFF2-40B4-BE49-F238E27FC236}">
                <a16:creationId xmlns:a16="http://schemas.microsoft.com/office/drawing/2014/main" id="{9570ABF4-3ABE-47E3-875E-721A1C4514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a:extLst>
              <a:ext uri="{FF2B5EF4-FFF2-40B4-BE49-F238E27FC236}">
                <a16:creationId xmlns:a16="http://schemas.microsoft.com/office/drawing/2014/main" id="{FD6D9CF5-3FC4-4BD0-ADF6-6198D84CC0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3ACF9BF2-1F5E-4155-BC33-5CD89A8E48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fld id="{B35FEB3E-0DD9-45CA-96D8-170DA21F50A7}" type="slidenum">
              <a:rPr lang="en-US" altLang="en-US">
                <a:latin typeface="Arial" panose="020B0604020202020204" pitchFamily="34" charset="0"/>
              </a:rPr>
              <a:pPr/>
              <a:t>6</a:t>
            </a:fld>
            <a:endParaRPr lang="en-US" altLang="en-US">
              <a:latin typeface="Arial" panose="020B0604020202020204" pitchFamily="34" charset="0"/>
            </a:endParaRPr>
          </a:p>
        </p:txBody>
      </p:sp>
      <p:sp>
        <p:nvSpPr>
          <p:cNvPr id="35843" name="Rectangle 2">
            <a:extLst>
              <a:ext uri="{FF2B5EF4-FFF2-40B4-BE49-F238E27FC236}">
                <a16:creationId xmlns:a16="http://schemas.microsoft.com/office/drawing/2014/main" id="{93C2D262-65CA-4196-9369-707002F701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a:extLst>
              <a:ext uri="{FF2B5EF4-FFF2-40B4-BE49-F238E27FC236}">
                <a16:creationId xmlns:a16="http://schemas.microsoft.com/office/drawing/2014/main" id="{32C82550-8D67-4F0D-AABF-882504AABD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E9C3D9F-BDDC-4DEC-B429-5ADDE20756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fld id="{2CAAB978-EFC3-49FD-B277-8A999F3749EC}" type="slidenum">
              <a:rPr lang="en-GB" altLang="en-US">
                <a:latin typeface="Times New Roman" panose="02020603050405020304" pitchFamily="18" charset="0"/>
              </a:rPr>
              <a:pPr/>
              <a:t>7</a:t>
            </a:fld>
            <a:endParaRPr lang="en-GB" altLang="en-US">
              <a:latin typeface="Times New Roman" panose="02020603050405020304" pitchFamily="18" charset="0"/>
            </a:endParaRPr>
          </a:p>
        </p:txBody>
      </p:sp>
      <p:sp>
        <p:nvSpPr>
          <p:cNvPr id="37891" name="Rectangle 2">
            <a:extLst>
              <a:ext uri="{FF2B5EF4-FFF2-40B4-BE49-F238E27FC236}">
                <a16:creationId xmlns:a16="http://schemas.microsoft.com/office/drawing/2014/main" id="{7EDDCEF1-E000-462B-BC6E-E22BAECAF8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a:extLst>
              <a:ext uri="{FF2B5EF4-FFF2-40B4-BE49-F238E27FC236}">
                <a16:creationId xmlns:a16="http://schemas.microsoft.com/office/drawing/2014/main" id="{5CD31ED6-50CC-4AD7-A578-E557D74B93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GB"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FBFAC58C-045F-4BCC-9A52-769C9E6251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F5F84383-8B3A-45F1-88A4-510BA3B361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endParaRPr lang="en-GB" altLang="en-US" dirty="0"/>
          </a:p>
        </p:txBody>
      </p:sp>
      <p:sp>
        <p:nvSpPr>
          <p:cNvPr id="39940" name="Slide Number Placeholder 3">
            <a:extLst>
              <a:ext uri="{FF2B5EF4-FFF2-40B4-BE49-F238E27FC236}">
                <a16:creationId xmlns:a16="http://schemas.microsoft.com/office/drawing/2014/main" id="{79FE88F7-EC83-4ABE-82DC-EFCA4B87A6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fld id="{25ECC7CC-142F-498D-933B-0380B5CED0CD}" type="slidenum">
              <a:rPr lang="en-GB" altLang="en-US"/>
              <a:pPr/>
              <a:t>8</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DE8129B3-071A-48D8-A917-E09188DAC6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C68A27E6-FA1E-4F9B-9104-9CD3F5826B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endParaRPr lang="en-GB" altLang="en-US" dirty="0"/>
          </a:p>
        </p:txBody>
      </p:sp>
      <p:sp>
        <p:nvSpPr>
          <p:cNvPr id="41988" name="Slide Number Placeholder 3">
            <a:extLst>
              <a:ext uri="{FF2B5EF4-FFF2-40B4-BE49-F238E27FC236}">
                <a16:creationId xmlns:a16="http://schemas.microsoft.com/office/drawing/2014/main" id="{37216B93-BC8E-4425-96A9-BD7D045FB6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fld id="{D2542D59-A56F-4710-8287-44C6B2EDB3D1}" type="slidenum">
              <a:rPr lang="en-GB" altLang="en-US"/>
              <a:pPr/>
              <a:t>9</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D91D2544-9258-4943-B473-1954856088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6156210C-8CF1-4CA7-B098-0DA09F7F77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endParaRPr lang="en-GB" altLang="en-US" dirty="0"/>
          </a:p>
        </p:txBody>
      </p:sp>
      <p:sp>
        <p:nvSpPr>
          <p:cNvPr id="44036" name="Slide Number Placeholder 3">
            <a:extLst>
              <a:ext uri="{FF2B5EF4-FFF2-40B4-BE49-F238E27FC236}">
                <a16:creationId xmlns:a16="http://schemas.microsoft.com/office/drawing/2014/main" id="{958E4F61-8C26-49DB-A181-454598A7F1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fld id="{73333B84-07B9-4E2B-948E-5C03103F45C4}" type="slidenum">
              <a:rPr lang="en-GB" altLang="en-US"/>
              <a:pPr/>
              <a:t>10</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D4F58-0ACB-429F-983E-AA1380E5781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6CA21AB3-F5B4-472A-9473-4C570B8EC8B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DCFB0CC-4F21-4F48-801C-E301D13145DC}"/>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269B34C9-55C6-4412-8228-E82C8F3AD2C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A6026A0-E6A5-4B2B-8A35-074D9CAF0B77}"/>
              </a:ext>
            </a:extLst>
          </p:cNvPr>
          <p:cNvSpPr>
            <a:spLocks noGrp="1"/>
          </p:cNvSpPr>
          <p:nvPr>
            <p:ph type="sldNum" sz="quarter" idx="12"/>
          </p:nvPr>
        </p:nvSpPr>
        <p:spPr/>
        <p:txBody>
          <a:bodyPr/>
          <a:lstStyle/>
          <a:p>
            <a:fld id="{5D4F5838-9C46-46A4-9AB3-EEFC612AF531}" type="slidenum">
              <a:rPr lang="en-GB" smtClean="0"/>
              <a:t>‹#›</a:t>
            </a:fld>
            <a:endParaRPr lang="en-GB"/>
          </a:p>
        </p:txBody>
      </p:sp>
    </p:spTree>
    <p:extLst>
      <p:ext uri="{BB962C8B-B14F-4D97-AF65-F5344CB8AC3E}">
        <p14:creationId xmlns:p14="http://schemas.microsoft.com/office/powerpoint/2010/main" val="2741510979"/>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B3502-3853-44A0-B254-90CA2F0EE87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969C8CF-D75E-47E5-8F6F-C07F0949C5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623034-4833-4642-A5C9-494D47BC19A2}"/>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21E21303-116D-47AC-A9E4-7AB02B155122}"/>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E245F3A-307A-4DB7-ADEE-FB10B3BAD3AA}"/>
              </a:ext>
            </a:extLst>
          </p:cNvPr>
          <p:cNvSpPr>
            <a:spLocks noGrp="1"/>
          </p:cNvSpPr>
          <p:nvPr>
            <p:ph type="sldNum" sz="quarter" idx="12"/>
          </p:nvPr>
        </p:nvSpPr>
        <p:spPr/>
        <p:txBody>
          <a:bodyPr/>
          <a:lstStyle/>
          <a:p>
            <a:fld id="{34CCE314-941F-4C4B-B81D-28F015769235}" type="slidenum">
              <a:rPr lang="en-US" altLang="en-US" smtClean="0"/>
              <a:pPr/>
              <a:t>‹#›</a:t>
            </a:fld>
            <a:endParaRPr lang="en-US" altLang="en-US"/>
          </a:p>
        </p:txBody>
      </p:sp>
    </p:spTree>
    <p:extLst>
      <p:ext uri="{BB962C8B-B14F-4D97-AF65-F5344CB8AC3E}">
        <p14:creationId xmlns:p14="http://schemas.microsoft.com/office/powerpoint/2010/main" val="19383997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65CAFC-6357-4F17-B833-F0EC4330971A}"/>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D3D86EC-D576-4C13-A177-E282549094E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8B5442-1D43-4835-B93A-592EDCB5D04E}"/>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4D4461D4-4A84-4405-8CFF-4E086338352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6000F159-1063-4219-B91E-59932E46FBAC}"/>
              </a:ext>
            </a:extLst>
          </p:cNvPr>
          <p:cNvSpPr>
            <a:spLocks noGrp="1"/>
          </p:cNvSpPr>
          <p:nvPr>
            <p:ph type="sldNum" sz="quarter" idx="12"/>
          </p:nvPr>
        </p:nvSpPr>
        <p:spPr/>
        <p:txBody>
          <a:bodyPr/>
          <a:lstStyle/>
          <a:p>
            <a:fld id="{E164622F-C87C-4CDD-B07F-E3D8F2B2D475}" type="slidenum">
              <a:rPr lang="en-US" altLang="en-US" smtClean="0"/>
              <a:pPr/>
              <a:t>‹#›</a:t>
            </a:fld>
            <a:endParaRPr lang="en-US" altLang="en-US"/>
          </a:p>
        </p:txBody>
      </p:sp>
    </p:spTree>
    <p:extLst>
      <p:ext uri="{BB962C8B-B14F-4D97-AF65-F5344CB8AC3E}">
        <p14:creationId xmlns:p14="http://schemas.microsoft.com/office/powerpoint/2010/main" val="3511771311"/>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2954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D02EEB8-B9B3-4DFB-A625-73F44EA0DB5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3929DB7-7631-4966-957E-E5C41AAAE5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1D49FD3-2D3C-42E9-95D0-933CE4FA0768}"/>
              </a:ext>
            </a:extLst>
          </p:cNvPr>
          <p:cNvSpPr>
            <a:spLocks noGrp="1"/>
          </p:cNvSpPr>
          <p:nvPr>
            <p:ph type="sldNum" sz="quarter" idx="12"/>
          </p:nvPr>
        </p:nvSpPr>
        <p:spPr/>
        <p:txBody>
          <a:bodyPr/>
          <a:lstStyle>
            <a:lvl1pPr>
              <a:defRPr/>
            </a:lvl1pPr>
          </a:lstStyle>
          <a:p>
            <a:fld id="{7CB9306A-49C6-43BC-ABE7-9776EAA72FA9}" type="slidenum">
              <a:rPr lang="en-US" altLang="en-US"/>
              <a:pPr/>
              <a:t>‹#›</a:t>
            </a:fld>
            <a:endParaRPr lang="en-US" altLang="en-US"/>
          </a:p>
        </p:txBody>
      </p:sp>
    </p:spTree>
    <p:extLst>
      <p:ext uri="{BB962C8B-B14F-4D97-AF65-F5344CB8AC3E}">
        <p14:creationId xmlns:p14="http://schemas.microsoft.com/office/powerpoint/2010/main" val="2307295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2954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4C66BF2-235A-4F10-BFCC-3346045CC9D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1CD2DCB-457A-45BF-86F7-156A6E4D9A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7FBCA7-B8AA-4F48-9042-E40109E1B752}"/>
              </a:ext>
            </a:extLst>
          </p:cNvPr>
          <p:cNvSpPr>
            <a:spLocks noGrp="1"/>
          </p:cNvSpPr>
          <p:nvPr>
            <p:ph type="sldNum" sz="quarter" idx="12"/>
          </p:nvPr>
        </p:nvSpPr>
        <p:spPr/>
        <p:txBody>
          <a:bodyPr/>
          <a:lstStyle>
            <a:lvl1pPr>
              <a:defRPr/>
            </a:lvl1pPr>
          </a:lstStyle>
          <a:p>
            <a:fld id="{F9437DE3-30C6-4E0E-868B-94FD4346C8A6}" type="slidenum">
              <a:rPr lang="en-US" altLang="en-US"/>
              <a:pPr/>
              <a:t>‹#›</a:t>
            </a:fld>
            <a:endParaRPr lang="en-US" altLang="en-US"/>
          </a:p>
        </p:txBody>
      </p:sp>
    </p:spTree>
    <p:extLst>
      <p:ext uri="{BB962C8B-B14F-4D97-AF65-F5344CB8AC3E}">
        <p14:creationId xmlns:p14="http://schemas.microsoft.com/office/powerpoint/2010/main" val="1695715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D1493-3CAB-4DE6-90CE-B4E27461BCF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BD8B60E-7622-4F47-80C5-CF1D3FA8B6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CD37FC-D5A1-4FD8-BAD7-C513AC5DF088}"/>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576AE62-1095-4E55-AEB8-FD9DCB3703B5}"/>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39BCD5B-8FE9-45F5-A6F9-EE3C9D27D7EE}"/>
              </a:ext>
            </a:extLst>
          </p:cNvPr>
          <p:cNvSpPr>
            <a:spLocks noGrp="1"/>
          </p:cNvSpPr>
          <p:nvPr>
            <p:ph type="sldNum" sz="quarter" idx="12"/>
          </p:nvPr>
        </p:nvSpPr>
        <p:spPr/>
        <p:txBody>
          <a:bodyPr/>
          <a:lstStyle/>
          <a:p>
            <a:fld id="{7716CA97-0A8F-4A2B-8E7D-D27A498E0557}" type="slidenum">
              <a:rPr lang="en-US" altLang="en-US" smtClean="0"/>
              <a:pPr/>
              <a:t>‹#›</a:t>
            </a:fld>
            <a:endParaRPr lang="en-US" altLang="en-US"/>
          </a:p>
        </p:txBody>
      </p:sp>
    </p:spTree>
    <p:extLst>
      <p:ext uri="{BB962C8B-B14F-4D97-AF65-F5344CB8AC3E}">
        <p14:creationId xmlns:p14="http://schemas.microsoft.com/office/powerpoint/2010/main" val="376727861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AF75B-E5F8-48B9-A36D-C517A6364B7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949D48F-2D5F-47A5-9ECC-A97D7DA5557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A164CE-0E8A-423B-A0B3-5F9994C1530B}"/>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2DEEC7E4-0077-4D94-85F1-C8CD45468A0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BA6B4E4D-68E8-431A-8598-9B84AF3325D0}"/>
              </a:ext>
            </a:extLst>
          </p:cNvPr>
          <p:cNvSpPr>
            <a:spLocks noGrp="1"/>
          </p:cNvSpPr>
          <p:nvPr>
            <p:ph type="sldNum" sz="quarter" idx="12"/>
          </p:nvPr>
        </p:nvSpPr>
        <p:spPr/>
        <p:txBody>
          <a:bodyPr/>
          <a:lstStyle/>
          <a:p>
            <a:fld id="{38227331-92F8-4630-9DE5-6A6A70290800}" type="slidenum">
              <a:rPr lang="en-US" altLang="en-US" smtClean="0"/>
              <a:pPr/>
              <a:t>‹#›</a:t>
            </a:fld>
            <a:endParaRPr lang="en-US" altLang="en-US"/>
          </a:p>
        </p:txBody>
      </p:sp>
    </p:spTree>
    <p:extLst>
      <p:ext uri="{BB962C8B-B14F-4D97-AF65-F5344CB8AC3E}">
        <p14:creationId xmlns:p14="http://schemas.microsoft.com/office/powerpoint/2010/main" val="92956226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98784-74EA-459A-B8A5-BDC8F5208E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AC96C8-AC6E-4209-9622-D6672BAD62E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7E97E65-12E6-4F07-9DF5-BAF58C89C54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B2011DA-A467-4DE5-AC98-DE0BF835E7B5}"/>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62CB28C5-F1ED-4186-8E33-25DACC2BF4DF}"/>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67131BAC-5B63-42E9-B4F7-FC8A59D99E8F}"/>
              </a:ext>
            </a:extLst>
          </p:cNvPr>
          <p:cNvSpPr>
            <a:spLocks noGrp="1"/>
          </p:cNvSpPr>
          <p:nvPr>
            <p:ph type="sldNum" sz="quarter" idx="12"/>
          </p:nvPr>
        </p:nvSpPr>
        <p:spPr/>
        <p:txBody>
          <a:bodyPr/>
          <a:lstStyle/>
          <a:p>
            <a:fld id="{81624CAB-3BA9-4830-8F07-22D852799489}" type="slidenum">
              <a:rPr lang="en-US" altLang="en-US" smtClean="0"/>
              <a:pPr/>
              <a:t>‹#›</a:t>
            </a:fld>
            <a:endParaRPr lang="en-US" altLang="en-US"/>
          </a:p>
        </p:txBody>
      </p:sp>
    </p:spTree>
    <p:extLst>
      <p:ext uri="{BB962C8B-B14F-4D97-AF65-F5344CB8AC3E}">
        <p14:creationId xmlns:p14="http://schemas.microsoft.com/office/powerpoint/2010/main" val="1754400253"/>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DD0E-586F-4E0A-BAB1-00F1C16B1782}"/>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3C6078-EF13-4C17-A888-6F3B5617265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1C2B3DF-1DE8-437C-B00D-DAFDEAA8386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1BD2D72-BF10-4F1B-BFCC-47D9470AD16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11BE7BA-2B80-4C7A-9DEE-91702AD2547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A85477F-C360-4DE6-80A2-4CB49953434F}"/>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804AB4F3-6AAC-4256-8F33-D500B25840B1}"/>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4CC92503-EEB7-4DB1-B3E9-36A3197A346E}"/>
              </a:ext>
            </a:extLst>
          </p:cNvPr>
          <p:cNvSpPr>
            <a:spLocks noGrp="1"/>
          </p:cNvSpPr>
          <p:nvPr>
            <p:ph type="sldNum" sz="quarter" idx="12"/>
          </p:nvPr>
        </p:nvSpPr>
        <p:spPr/>
        <p:txBody>
          <a:bodyPr/>
          <a:lstStyle/>
          <a:p>
            <a:fld id="{29E92090-DF44-48C1-83BD-B5CF84460204}" type="slidenum">
              <a:rPr lang="en-US" altLang="en-US" smtClean="0"/>
              <a:pPr/>
              <a:t>‹#›</a:t>
            </a:fld>
            <a:endParaRPr lang="en-US" altLang="en-US"/>
          </a:p>
        </p:txBody>
      </p:sp>
    </p:spTree>
    <p:extLst>
      <p:ext uri="{BB962C8B-B14F-4D97-AF65-F5344CB8AC3E}">
        <p14:creationId xmlns:p14="http://schemas.microsoft.com/office/powerpoint/2010/main" val="312556031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C4773-1A9B-40EF-B8AD-DAE19DF4158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48E9A2E-C8E7-4BD4-9CEA-DB024F9ED08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6CE5DCF8-2888-463D-912C-8A74E3DC24F1}"/>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EE9A5D6D-FD15-43C1-8A0E-9E80226732A2}"/>
              </a:ext>
            </a:extLst>
          </p:cNvPr>
          <p:cNvSpPr>
            <a:spLocks noGrp="1"/>
          </p:cNvSpPr>
          <p:nvPr>
            <p:ph type="sldNum" sz="quarter" idx="12"/>
          </p:nvPr>
        </p:nvSpPr>
        <p:spPr/>
        <p:txBody>
          <a:bodyPr/>
          <a:lstStyle/>
          <a:p>
            <a:fld id="{7AEB2382-DDBB-4607-9674-382FD8BF5DE4}" type="slidenum">
              <a:rPr lang="en-US" altLang="en-US" smtClean="0"/>
              <a:pPr/>
              <a:t>‹#›</a:t>
            </a:fld>
            <a:endParaRPr lang="en-US" altLang="en-US"/>
          </a:p>
        </p:txBody>
      </p:sp>
    </p:spTree>
    <p:extLst>
      <p:ext uri="{BB962C8B-B14F-4D97-AF65-F5344CB8AC3E}">
        <p14:creationId xmlns:p14="http://schemas.microsoft.com/office/powerpoint/2010/main" val="298890934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D28702-4789-468B-BE29-8F52BC57010C}"/>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25F520A-38E6-4267-BD61-AF5540EC7AFA}"/>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3540BA69-ED0D-4F6B-918C-3942BFC18FF6}"/>
              </a:ext>
            </a:extLst>
          </p:cNvPr>
          <p:cNvSpPr>
            <a:spLocks noGrp="1"/>
          </p:cNvSpPr>
          <p:nvPr>
            <p:ph type="sldNum" sz="quarter" idx="12"/>
          </p:nvPr>
        </p:nvSpPr>
        <p:spPr/>
        <p:txBody>
          <a:bodyPr/>
          <a:lstStyle/>
          <a:p>
            <a:fld id="{A66BADC1-838A-43F9-8537-A13E9A5A1C2E}" type="slidenum">
              <a:rPr lang="en-US" altLang="en-US" smtClean="0"/>
              <a:pPr/>
              <a:t>‹#›</a:t>
            </a:fld>
            <a:endParaRPr lang="en-US" altLang="en-US"/>
          </a:p>
        </p:txBody>
      </p:sp>
    </p:spTree>
    <p:extLst>
      <p:ext uri="{BB962C8B-B14F-4D97-AF65-F5344CB8AC3E}">
        <p14:creationId xmlns:p14="http://schemas.microsoft.com/office/powerpoint/2010/main" val="344923890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61F3E-5535-4241-B0F7-D331B85644B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B063886-A7C2-4CB8-9972-ECC0CC3C7F9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9168DA-BC48-4387-8C8E-9E53E8BC9BA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F27FDEE-5541-4D4A-93F6-65ACE076E46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25347FF-1B0D-41B4-AB8F-DC72AC1511B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B9104107-465D-4661-A0A9-BCB46FC62096}"/>
              </a:ext>
            </a:extLst>
          </p:cNvPr>
          <p:cNvSpPr>
            <a:spLocks noGrp="1"/>
          </p:cNvSpPr>
          <p:nvPr>
            <p:ph type="sldNum" sz="quarter" idx="12"/>
          </p:nvPr>
        </p:nvSpPr>
        <p:spPr/>
        <p:txBody>
          <a:bodyPr/>
          <a:lstStyle/>
          <a:p>
            <a:fld id="{5D4F5838-9C46-46A4-9AB3-EEFC612AF531}" type="slidenum">
              <a:rPr lang="en-GB" smtClean="0"/>
              <a:t>‹#›</a:t>
            </a:fld>
            <a:endParaRPr lang="en-GB"/>
          </a:p>
        </p:txBody>
      </p:sp>
    </p:spTree>
    <p:extLst>
      <p:ext uri="{BB962C8B-B14F-4D97-AF65-F5344CB8AC3E}">
        <p14:creationId xmlns:p14="http://schemas.microsoft.com/office/powerpoint/2010/main" val="52424992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EEDB-8564-476E-AB6C-826574C186F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F6C8173-9FD9-4203-B417-393A7D27785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25B4FE0D-FB77-481A-8E47-EA635AD1CC3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4E22DF1-B931-44C1-84C9-2BF97F21A48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4D1160BA-4BAF-4CE7-AAD6-1DC0817E05F6}"/>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6A8BC27C-D569-4B3A-B00C-A82D6AEC55C9}"/>
              </a:ext>
            </a:extLst>
          </p:cNvPr>
          <p:cNvSpPr>
            <a:spLocks noGrp="1"/>
          </p:cNvSpPr>
          <p:nvPr>
            <p:ph type="sldNum" sz="quarter" idx="12"/>
          </p:nvPr>
        </p:nvSpPr>
        <p:spPr/>
        <p:txBody>
          <a:bodyPr/>
          <a:lstStyle/>
          <a:p>
            <a:fld id="{139250BE-E39C-4E6E-AEB5-F78B462B5E3C}" type="slidenum">
              <a:rPr lang="en-US" altLang="en-US" smtClean="0"/>
              <a:pPr/>
              <a:t>‹#›</a:t>
            </a:fld>
            <a:endParaRPr lang="en-US" altLang="en-US"/>
          </a:p>
        </p:txBody>
      </p:sp>
    </p:spTree>
    <p:extLst>
      <p:ext uri="{BB962C8B-B14F-4D97-AF65-F5344CB8AC3E}">
        <p14:creationId xmlns:p14="http://schemas.microsoft.com/office/powerpoint/2010/main" val="385013863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BB8BD-E3C6-4322-B89A-995A67335E3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9ACF31-F43E-46D8-A256-6F8E9D1357C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C7137D-683F-4D1C-9B55-A76380AD30E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D8F811F4-C105-4993-9B2E-B063F1E0174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AD5D434B-FF18-4480-840E-A3FD327B5E7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E384AFC-5492-45B7-9A94-1553BC2B7D1B}" type="slidenum">
              <a:rPr lang="en-US" altLang="en-US" smtClean="0"/>
              <a:pPr/>
              <a:t>‹#›</a:t>
            </a:fld>
            <a:endParaRPr lang="en-US" altLang="en-US"/>
          </a:p>
        </p:txBody>
      </p:sp>
    </p:spTree>
    <p:extLst>
      <p:ext uri="{BB962C8B-B14F-4D97-AF65-F5344CB8AC3E}">
        <p14:creationId xmlns:p14="http://schemas.microsoft.com/office/powerpoint/2010/main" val="3180792779"/>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 id="2147484239" r:id="rId12"/>
    <p:sldLayoutId id="2147484240" r:id="rId13"/>
  </p:sldLayoutIdLst>
  <p:transition spd="slow">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hyperlink" Target="https://www.youtube.com/watch?v=LWH4tWkZpP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0th7z7ybUY"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hyperlink" Target="https://www.nasa.gov/pdf/549312main_42s_leading_race_to_space.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2" name="Rectangle 201">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7" name="Text Box 7">
            <a:extLst>
              <a:ext uri="{FF2B5EF4-FFF2-40B4-BE49-F238E27FC236}">
                <a16:creationId xmlns:a16="http://schemas.microsoft.com/office/drawing/2014/main" id="{DD84B808-EAA8-4799-9549-C116C8745648}"/>
              </a:ext>
            </a:extLst>
          </p:cNvPr>
          <p:cNvSpPr txBox="1">
            <a:spLocks noChangeArrowheads="1"/>
          </p:cNvSpPr>
          <p:nvPr/>
        </p:nvSpPr>
        <p:spPr bwMode="auto">
          <a:xfrm>
            <a:off x="197707" y="188640"/>
            <a:ext cx="3366181" cy="2160240"/>
          </a:xfrm>
          <a:prstGeom prst="rect">
            <a:avLst/>
          </a:prstGeom>
          <a:solidFill>
            <a:schemeClr val="accent4">
              <a:lumMod val="20000"/>
              <a:lumOff val="80000"/>
            </a:schemeClr>
          </a:solidFill>
          <a:extLst>
            <a:ext uri="{91240B29-F687-4f45-9708-019B960494DF}"/>
          </a:extLst>
        </p:spPr>
        <p:txBody>
          <a:bodyPr vert="horz" lIns="91440" tIns="45720" rIns="91440" bIns="45720" rtlCol="0">
            <a:norm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nSpc>
                <a:spcPct val="90000"/>
              </a:lnSpc>
              <a:spcBef>
                <a:spcPct val="50000"/>
              </a:spcBef>
              <a:defRPr/>
            </a:pPr>
            <a:r>
              <a:rPr lang="en-US" altLang="en-US" sz="3600" dirty="0">
                <a:latin typeface="The Hand Extrablack" panose="03070A02030502020204" pitchFamily="66" charset="0"/>
              </a:rPr>
              <a:t>Watch this famous US public information film about the perils of a nuclear attack on America. </a:t>
            </a:r>
          </a:p>
        </p:txBody>
      </p:sp>
      <p:pic>
        <p:nvPicPr>
          <p:cNvPr id="1026" name="Picture 2" descr="Duck and Cover - Vintage Nuclear Attack Poster Digital Art by War Is Hell  Store">
            <a:extLst>
              <a:ext uri="{FF2B5EF4-FFF2-40B4-BE49-F238E27FC236}">
                <a16:creationId xmlns:a16="http://schemas.microsoft.com/office/drawing/2014/main" id="{977ABA0A-6FD8-44C0-B603-28DFB1AC52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3" r="3296"/>
          <a:stretch/>
        </p:blipFill>
        <p:spPr bwMode="auto">
          <a:xfrm>
            <a:off x="3757789" y="10"/>
            <a:ext cx="5386210"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AA47638E-68E6-4CED-B6E2-F5C0A8437C49}"/>
              </a:ext>
            </a:extLst>
          </p:cNvPr>
          <p:cNvSpPr txBox="1">
            <a:spLocks noChangeArrowheads="1"/>
          </p:cNvSpPr>
          <p:nvPr/>
        </p:nvSpPr>
        <p:spPr bwMode="auto">
          <a:xfrm>
            <a:off x="195804" y="2523287"/>
            <a:ext cx="3366181" cy="2561897"/>
          </a:xfrm>
          <a:prstGeom prst="rect">
            <a:avLst/>
          </a:prstGeom>
          <a:solidFill>
            <a:schemeClr val="accent5">
              <a:lumMod val="20000"/>
              <a:lumOff val="80000"/>
            </a:schemeClr>
          </a:solidFill>
          <a:extLst>
            <a:ext uri="{91240B29-F687-4f45-9708-019B960494DF}"/>
          </a:extLst>
        </p:spPr>
        <p:txBody>
          <a:bodyPr vert="horz" lIns="91440" tIns="45720" rIns="91440" bIns="45720" rtlCol="0">
            <a:norm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nSpc>
                <a:spcPct val="90000"/>
              </a:lnSpc>
              <a:spcBef>
                <a:spcPct val="50000"/>
              </a:spcBef>
              <a:defRPr/>
            </a:pPr>
            <a:r>
              <a:rPr lang="en-US" altLang="en-US" sz="3600" dirty="0">
                <a:latin typeface="The Hand Extrablack" panose="03070A02030502020204" pitchFamily="66" charset="0"/>
              </a:rPr>
              <a:t>What does it tell us about the way the government responded to the threat of nuclear war in the 1950s and 60s? </a:t>
            </a:r>
            <a:endParaRPr lang="en-US" altLang="en-US" sz="3600" dirty="0">
              <a:latin typeface="The Hand Extrablack" panose="03070A02030502020204" pitchFamily="66" charset="0"/>
              <a:sym typeface="Webdings" pitchFamily="18" charset="2"/>
            </a:endParaRPr>
          </a:p>
        </p:txBody>
      </p:sp>
      <p:pic>
        <p:nvPicPr>
          <p:cNvPr id="9" name="Picture 8" descr="Image result for youtube button">
            <a:hlinkClick r:id="rId4"/>
            <a:extLst>
              <a:ext uri="{FF2B5EF4-FFF2-40B4-BE49-F238E27FC236}">
                <a16:creationId xmlns:a16="http://schemas.microsoft.com/office/drawing/2014/main" id="{2EAF6A86-1628-461A-ADFC-6CA1B6BD76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 r="98000">
                        <a14:foregroundMark x1="5600" y1="27300" x2="1800" y2="38300"/>
                        <a14:foregroundMark x1="1800" y1="38300" x2="652" y2="57275"/>
                        <a14:foregroundMark x1="1871" y1="69044" x2="7400" y2="77300"/>
                        <a14:foregroundMark x1="92900" y1="29200" x2="96800" y2="39600"/>
                        <a14:foregroundMark x1="96800" y1="39600" x2="96500" y2="58200"/>
                        <a14:foregroundMark x1="96500" y1="58200" x2="93600" y2="65600"/>
                        <a14:foregroundMark x1="93600" y1="65600" x2="93800" y2="76500"/>
                        <a14:foregroundMark x1="98000" y1="43100" x2="97100" y2="60200"/>
                        <a14:foregroundMark x1="40600" y1="50400" x2="50200" y2="53600"/>
                        <a14:foregroundMark x1="50200" y1="53600" x2="58800" y2="53700"/>
                        <a14:foregroundMark x1="58800" y1="53700" x2="57600" y2="46500"/>
                        <a14:foregroundMark x1="57600" y1="46500" x2="44300" y2="44800"/>
                        <a14:foregroundMark x1="44300" y1="44800" x2="35000" y2="47200"/>
                        <a14:foregroundMark x1="35000" y1="47200" x2="36700" y2="55900"/>
                        <a14:foregroundMark x1="36700" y1="55900" x2="43200" y2="60000"/>
                        <a14:foregroundMark x1="43200" y1="60000" x2="57500" y2="63600"/>
                        <a14:foregroundMark x1="57500" y1="63600" x2="64500" y2="61500"/>
                        <a14:foregroundMark x1="64500" y1="61500" x2="64500" y2="60300"/>
                        <a14:foregroundMark x1="48800" y1="55300" x2="61400" y2="53200"/>
                        <a14:foregroundMark x1="61400" y1="53200" x2="64800" y2="50800"/>
                        <a14:foregroundMark x1="808" y1="64399" x2="1100" y2="67700"/>
                        <a14:foregroundMark x1="800" y1="64400" x2="600" y2="56000"/>
                        <a14:foregroundMark x1="900" y1="63600" x2="1200" y2="64600"/>
                        <a14:foregroundMark x1="800" y1="61300" x2="1000" y2="63700"/>
                        <a14:foregroundMark x1="1200" y1="59900" x2="900" y2="59400"/>
                        <a14:foregroundMark x1="1000" y1="58300" x2="700" y2="59900"/>
                        <a14:foregroundMark x1="700" y1="58100" x2="800" y2="60300"/>
                        <a14:foregroundMark x1="1100" y1="57800" x2="600" y2="60000"/>
                        <a14:foregroundMark x1="700" y1="57500" x2="800" y2="58500"/>
                        <a14:foregroundMark x1="900" y1="60200" x2="700" y2="61200"/>
                        <a14:foregroundMark x1="800" y1="60300" x2="700" y2="60600"/>
                        <a14:foregroundMark x1="700" y1="60600" x2="800" y2="61000"/>
                        <a14:foregroundMark x1="700" y1="60500" x2="700" y2="60400"/>
                        <a14:backgroundMark x1="232" y1="67776" x2="200" y2="69000"/>
                        <a14:backgroundMark x1="12" y1="57517" x2="0" y2="57000"/>
                        <a14:backgroundMark x1="132" y1="61356" x2="115" y2="61168"/>
                        <a14:backgroundMark x1="362" y1="61336" x2="332" y2="61127"/>
                      </a14:backgroundRemoval>
                    </a14:imgEffect>
                  </a14:imgLayer>
                </a14:imgProps>
              </a:ext>
              <a:ext uri="{28A0092B-C50C-407E-A947-70E740481C1C}">
                <a14:useLocalDpi xmlns:a14="http://schemas.microsoft.com/office/drawing/2010/main" val="0"/>
              </a:ext>
            </a:extLst>
          </a:blip>
          <a:srcRect t="17907" b="8889"/>
          <a:stretch/>
        </p:blipFill>
        <p:spPr bwMode="auto">
          <a:xfrm>
            <a:off x="195804" y="5312604"/>
            <a:ext cx="1887836" cy="13819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1CBE3E3-53DE-4F26-ACD5-D470532A8342}"/>
              </a:ext>
            </a:extLst>
          </p:cNvPr>
          <p:cNvSpPr txBox="1">
            <a:spLocks noChangeArrowheads="1"/>
          </p:cNvSpPr>
          <p:nvPr/>
        </p:nvSpPr>
        <p:spPr bwMode="auto">
          <a:xfrm>
            <a:off x="4788024" y="188640"/>
            <a:ext cx="4105752" cy="1368152"/>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pPr algn="ctr">
              <a:lnSpc>
                <a:spcPct val="90000"/>
              </a:lnSpc>
              <a:spcBef>
                <a:spcPct val="0"/>
              </a:spcBef>
              <a:spcAft>
                <a:spcPts val="600"/>
              </a:spcAft>
            </a:pPr>
            <a:r>
              <a:rPr lang="en-US" altLang="en-US" sz="4400" dirty="0">
                <a:latin typeface="The Hand Extrablack" panose="03070A02030502020204" pitchFamily="66" charset="0"/>
                <a:ea typeface="+mj-ea"/>
                <a:cs typeface="+mj-cs"/>
              </a:rPr>
              <a:t>Nuclear arms in the Korean War</a:t>
            </a:r>
          </a:p>
        </p:txBody>
      </p:sp>
      <p:pic>
        <p:nvPicPr>
          <p:cNvPr id="43012" name="Picture 4">
            <a:extLst>
              <a:ext uri="{FF2B5EF4-FFF2-40B4-BE49-F238E27FC236}">
                <a16:creationId xmlns:a16="http://schemas.microsoft.com/office/drawing/2014/main" id="{B5709AFA-2693-47CF-94F2-CDFD6F1E80E8}"/>
              </a:ext>
            </a:extLst>
          </p:cNvPr>
          <p:cNvPicPr>
            <a:picLocks noChangeAspect="1"/>
          </p:cNvPicPr>
          <p:nvPr/>
        </p:nvPicPr>
        <p:blipFill rotWithShape="1">
          <a:blip r:embed="rId3">
            <a:extLst>
              <a:ext uri="{28A0092B-C50C-407E-A947-70E740481C1C}">
                <a14:useLocalDpi xmlns:a14="http://schemas.microsoft.com/office/drawing/2010/main" val="0"/>
              </a:ext>
            </a:extLst>
          </a:blip>
          <a:srcRect l="13463" r="20521" b="-1"/>
          <a:stretch/>
        </p:blipFill>
        <p:spPr bwMode="auto">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2">
            <a:extLst>
              <a:ext uri="{FF2B5EF4-FFF2-40B4-BE49-F238E27FC236}">
                <a16:creationId xmlns:a16="http://schemas.microsoft.com/office/drawing/2014/main" id="{2F50E50D-DBDE-44F1-914A-AD76A7169A75}"/>
              </a:ext>
            </a:extLst>
          </p:cNvPr>
          <p:cNvSpPr>
            <a:spLocks noChangeArrowheads="1"/>
          </p:cNvSpPr>
          <p:nvPr/>
        </p:nvSpPr>
        <p:spPr bwMode="auto">
          <a:xfrm>
            <a:off x="4676296" y="1772816"/>
            <a:ext cx="4217480" cy="496855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fontScale="85000" lnSpcReduction="20000"/>
          </a:bodyPr>
          <a:lstStyle>
            <a:lvl1pPr marL="285750" indent="-285750">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pPr indent="-228600">
              <a:lnSpc>
                <a:spcPct val="120000"/>
              </a:lnSpc>
              <a:spcBef>
                <a:spcPts val="600"/>
              </a:spcBef>
              <a:buClr>
                <a:schemeClr val="accent1"/>
              </a:buClr>
              <a:buFont typeface="Arial" panose="020B0604020202020204" pitchFamily="34" charset="0"/>
              <a:buChar char="•"/>
            </a:pPr>
            <a:r>
              <a:rPr lang="en-US" altLang="en-US" sz="2800" dirty="0">
                <a:latin typeface="The Hand Extrablack" panose="03070A02030502020204" pitchFamily="66" charset="0"/>
                <a:ea typeface="+mn-ea"/>
              </a:rPr>
              <a:t>Those opposed to entry feared that the United States would use the atomic bomb in order to avoid defeat. Those in </a:t>
            </a:r>
            <a:r>
              <a:rPr lang="en-US" altLang="en-US" sz="2800" dirty="0" err="1">
                <a:latin typeface="The Hand Extrablack" panose="03070A02030502020204" pitchFamily="66" charset="0"/>
                <a:ea typeface="+mn-ea"/>
              </a:rPr>
              <a:t>favour</a:t>
            </a:r>
            <a:r>
              <a:rPr lang="en-US" altLang="en-US" sz="2800" dirty="0">
                <a:latin typeface="The Hand Extrablack" panose="03070A02030502020204" pitchFamily="66" charset="0"/>
                <a:ea typeface="+mn-ea"/>
              </a:rPr>
              <a:t> argued that China</a:t>
            </a:r>
            <a:r>
              <a:rPr lang="en-US" altLang="en-GB" sz="2800" dirty="0">
                <a:latin typeface="The Hand Extrablack" panose="03070A02030502020204" pitchFamily="66" charset="0"/>
                <a:ea typeface="+mn-ea"/>
              </a:rPr>
              <a:t>’</a:t>
            </a:r>
            <a:r>
              <a:rPr lang="en-US" altLang="en-US" sz="2800" dirty="0">
                <a:latin typeface="The Hand Extrablack" panose="03070A02030502020204" pitchFamily="66" charset="0"/>
                <a:ea typeface="+mn-ea"/>
              </a:rPr>
              <a:t>s alliance with the Soviet Union would deter the United States from using nuclear weapons. </a:t>
            </a:r>
          </a:p>
          <a:p>
            <a:pPr indent="-228600">
              <a:lnSpc>
                <a:spcPct val="120000"/>
              </a:lnSpc>
              <a:spcBef>
                <a:spcPts val="600"/>
              </a:spcBef>
              <a:buClr>
                <a:schemeClr val="accent1"/>
              </a:buClr>
              <a:buFont typeface="Arial" panose="020B0604020202020204" pitchFamily="34" charset="0"/>
              <a:buChar char="•"/>
            </a:pPr>
            <a:r>
              <a:rPr lang="en-US" altLang="en-US" sz="2800" dirty="0">
                <a:latin typeface="The Hand Extrablack" panose="03070A02030502020204" pitchFamily="66" charset="0"/>
                <a:ea typeface="+mn-ea"/>
              </a:rPr>
              <a:t>On November 30, 1950, Truman created the impression, in answer to a reporter</a:t>
            </a:r>
            <a:r>
              <a:rPr lang="en-US" altLang="en-GB" sz="2800" dirty="0">
                <a:latin typeface="The Hand Extrablack" panose="03070A02030502020204" pitchFamily="66" charset="0"/>
                <a:ea typeface="+mn-ea"/>
              </a:rPr>
              <a:t>’</a:t>
            </a:r>
            <a:r>
              <a:rPr lang="en-US" altLang="en-US" sz="2800" dirty="0">
                <a:latin typeface="The Hand Extrablack" panose="03070A02030502020204" pitchFamily="66" charset="0"/>
                <a:ea typeface="+mn-ea"/>
              </a:rPr>
              <a:t>s question, that the atomic bomb might be used in Korea at General Douglas MacArthur</a:t>
            </a:r>
            <a:r>
              <a:rPr lang="en-US" altLang="en-GB" sz="2800" dirty="0">
                <a:latin typeface="The Hand Extrablack" panose="03070A02030502020204" pitchFamily="66" charset="0"/>
                <a:ea typeface="+mn-ea"/>
              </a:rPr>
              <a:t>’</a:t>
            </a:r>
            <a:r>
              <a:rPr lang="en-US" altLang="en-US" sz="2800" dirty="0">
                <a:latin typeface="The Hand Extrablack" panose="03070A02030502020204" pitchFamily="66" charset="0"/>
                <a:ea typeface="+mn-ea"/>
              </a:rPr>
              <a:t>s discretion. </a:t>
            </a:r>
          </a:p>
          <a:p>
            <a:pPr indent="-228600">
              <a:lnSpc>
                <a:spcPct val="120000"/>
              </a:lnSpc>
              <a:spcBef>
                <a:spcPts val="600"/>
              </a:spcBef>
              <a:buClr>
                <a:schemeClr val="accent1"/>
              </a:buClr>
              <a:buFont typeface="Arial" panose="020B0604020202020204" pitchFamily="34" charset="0"/>
              <a:buChar char="•"/>
            </a:pPr>
            <a:r>
              <a:rPr lang="en-US" altLang="en-US" sz="2800" dirty="0">
                <a:latin typeface="The Hand Extrablack" panose="03070A02030502020204" pitchFamily="66" charset="0"/>
                <a:ea typeface="+mn-ea"/>
              </a:rPr>
              <a:t>Clement Attlee flew to Washington on December 4 for reassurance that Truman was not actively considering the use of the bomb</a:t>
            </a: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1218E3-1900-4ED9-9CB2-0580493040F5}"/>
              </a:ext>
            </a:extLst>
          </p:cNvPr>
          <p:cNvPicPr>
            <a:picLocks noChangeAspect="1"/>
          </p:cNvPicPr>
          <p:nvPr/>
        </p:nvPicPr>
        <p:blipFill rotWithShape="1">
          <a:blip r:embed="rId3"/>
          <a:srcRect r="8025"/>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5058" name="Rectangle 2">
            <a:extLst>
              <a:ext uri="{FF2B5EF4-FFF2-40B4-BE49-F238E27FC236}">
                <a16:creationId xmlns:a16="http://schemas.microsoft.com/office/drawing/2014/main" id="{8658ED76-E4A4-4179-8E21-E4B05B4B74A3}"/>
              </a:ext>
            </a:extLst>
          </p:cNvPr>
          <p:cNvSpPr>
            <a:spLocks noChangeArrowheads="1"/>
          </p:cNvSpPr>
          <p:nvPr/>
        </p:nvSpPr>
        <p:spPr bwMode="auto">
          <a:xfrm>
            <a:off x="4644008" y="1844824"/>
            <a:ext cx="4320480" cy="475252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342900" indent="-342900">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pPr marL="457200">
              <a:spcBef>
                <a:spcPts val="600"/>
              </a:spcBef>
              <a:buClr>
                <a:schemeClr val="accent1"/>
              </a:buClr>
              <a:buFont typeface="Arial" panose="020B0604020202020204" pitchFamily="34" charset="0"/>
              <a:buChar char="•"/>
            </a:pPr>
            <a:r>
              <a:rPr lang="en-US" altLang="en-US" sz="2400" dirty="0">
                <a:latin typeface="The Hand Extrablack" panose="03070A02030502020204" pitchFamily="66" charset="0"/>
                <a:ea typeface="+mn-ea"/>
              </a:rPr>
              <a:t>Truman was forthright in defending his decision to bomb Hiroshima and Nagasaki but he did not want to use this terrible weapon again. </a:t>
            </a:r>
          </a:p>
          <a:p>
            <a:pPr marL="457200">
              <a:spcBef>
                <a:spcPts val="600"/>
              </a:spcBef>
              <a:buClr>
                <a:schemeClr val="accent1"/>
              </a:buClr>
              <a:buFont typeface="Arial" panose="020B0604020202020204" pitchFamily="34" charset="0"/>
              <a:buChar char="•"/>
            </a:pPr>
            <a:r>
              <a:rPr lang="en-US" altLang="en-US" sz="2400" dirty="0">
                <a:latin typeface="The Hand Extrablack" panose="03070A02030502020204" pitchFamily="66" charset="0"/>
                <a:ea typeface="+mn-ea"/>
              </a:rPr>
              <a:t>President Eisenhower was more willing to contemplate its use. </a:t>
            </a:r>
          </a:p>
          <a:p>
            <a:pPr marL="457200">
              <a:spcBef>
                <a:spcPts val="600"/>
              </a:spcBef>
              <a:buClr>
                <a:schemeClr val="accent1"/>
              </a:buClr>
              <a:buFont typeface="Arial" panose="020B0604020202020204" pitchFamily="34" charset="0"/>
              <a:buChar char="•"/>
            </a:pPr>
            <a:r>
              <a:rPr lang="en-US" altLang="en-US" sz="2400" dirty="0">
                <a:latin typeface="The Hand Extrablack" panose="03070A02030502020204" pitchFamily="66" charset="0"/>
                <a:ea typeface="+mn-ea"/>
              </a:rPr>
              <a:t>Eisenhower later claimed that it was the threat to use the bomb that made possible the armistice signed on 27 July 1953</a:t>
            </a:r>
          </a:p>
          <a:p>
            <a:pPr marL="457200">
              <a:spcBef>
                <a:spcPts val="600"/>
              </a:spcBef>
              <a:buClr>
                <a:schemeClr val="accent1"/>
              </a:buClr>
              <a:buFont typeface="Arial" panose="020B0604020202020204" pitchFamily="34" charset="0"/>
              <a:buChar char="•"/>
            </a:pPr>
            <a:r>
              <a:rPr lang="en-US" altLang="en-US" sz="2400" dirty="0">
                <a:latin typeface="The Hand Extrablack" panose="03070A02030502020204" pitchFamily="66" charset="0"/>
                <a:ea typeface="+mn-ea"/>
              </a:rPr>
              <a:t>Viacheslav Molotov said many years later that the Cold War involved pressure by each side on the other, but </a:t>
            </a:r>
            <a:r>
              <a:rPr lang="en-US" altLang="en-GB" sz="2400" dirty="0">
                <a:latin typeface="The Hand Extrablack" panose="03070A02030502020204" pitchFamily="66" charset="0"/>
                <a:ea typeface="+mn-ea"/>
              </a:rPr>
              <a:t>“</a:t>
            </a:r>
            <a:r>
              <a:rPr lang="en-US" altLang="en-US" sz="2400" dirty="0">
                <a:latin typeface="The Hand Extrablack" panose="03070A02030502020204" pitchFamily="66" charset="0"/>
                <a:ea typeface="+mn-ea"/>
              </a:rPr>
              <a:t>of course you have to know the limits.</a:t>
            </a:r>
            <a:r>
              <a:rPr lang="en-US" altLang="en-GB" sz="2400" dirty="0">
                <a:latin typeface="The Hand Extrablack" panose="03070A02030502020204" pitchFamily="66" charset="0"/>
                <a:ea typeface="+mn-ea"/>
              </a:rPr>
              <a:t>”</a:t>
            </a:r>
            <a:r>
              <a:rPr lang="en-US" altLang="en-US" sz="2400" dirty="0">
                <a:latin typeface="The Hand Extrablack" panose="03070A02030502020204" pitchFamily="66" charset="0"/>
                <a:ea typeface="+mn-ea"/>
              </a:rPr>
              <a:t> </a:t>
            </a:r>
          </a:p>
        </p:txBody>
      </p:sp>
      <p:sp>
        <p:nvSpPr>
          <p:cNvPr id="45061" name="Rectangle 5">
            <a:extLst>
              <a:ext uri="{FF2B5EF4-FFF2-40B4-BE49-F238E27FC236}">
                <a16:creationId xmlns:a16="http://schemas.microsoft.com/office/drawing/2014/main" id="{4ACBADB3-5DCC-49B9-8458-D357446D95D6}"/>
              </a:ext>
            </a:extLst>
          </p:cNvPr>
          <p:cNvSpPr>
            <a:spLocks noChangeArrowheads="1"/>
          </p:cNvSpPr>
          <p:nvPr/>
        </p:nvSpPr>
        <p:spPr bwMode="auto">
          <a:xfrm>
            <a:off x="1" y="6172359"/>
            <a:ext cx="4355975" cy="685641"/>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pPr algn="ctr">
              <a:spcAft>
                <a:spcPts val="600"/>
              </a:spcAft>
            </a:pPr>
            <a:r>
              <a:rPr lang="en-GB" altLang="en-US" sz="2000" dirty="0">
                <a:solidFill>
                  <a:srgbClr val="FFFFFF"/>
                </a:solidFill>
                <a:latin typeface="The Hand Extrablack" panose="03070A02030502020204" pitchFamily="66" charset="0"/>
                <a:ea typeface="+mn-ea"/>
              </a:rPr>
              <a:t>Molotov – Minister of Foreign Affairs 1939-1949, 1953-1956</a:t>
            </a:r>
          </a:p>
        </p:txBody>
      </p:sp>
      <p:sp>
        <p:nvSpPr>
          <p:cNvPr id="6" name="Rectangle 2">
            <a:extLst>
              <a:ext uri="{FF2B5EF4-FFF2-40B4-BE49-F238E27FC236}">
                <a16:creationId xmlns:a16="http://schemas.microsoft.com/office/drawing/2014/main" id="{6CB1AB85-6481-4B20-BFC2-44E55D90A003}"/>
              </a:ext>
            </a:extLst>
          </p:cNvPr>
          <p:cNvSpPr txBox="1">
            <a:spLocks noChangeArrowheads="1"/>
          </p:cNvSpPr>
          <p:nvPr/>
        </p:nvSpPr>
        <p:spPr bwMode="auto">
          <a:xfrm>
            <a:off x="4788024" y="188640"/>
            <a:ext cx="4105752" cy="1368152"/>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pPr algn="ctr">
              <a:lnSpc>
                <a:spcPct val="90000"/>
              </a:lnSpc>
              <a:spcBef>
                <a:spcPct val="0"/>
              </a:spcBef>
              <a:spcAft>
                <a:spcPts val="600"/>
              </a:spcAft>
            </a:pPr>
            <a:r>
              <a:rPr lang="en-US" altLang="en-US" sz="4400" dirty="0">
                <a:latin typeface="The Hand Extrablack" panose="03070A02030502020204" pitchFamily="66" charset="0"/>
                <a:ea typeface="+mj-ea"/>
                <a:cs typeface="+mj-cs"/>
              </a:rPr>
              <a:t>Nuclear arms in the Korean War</a:t>
            </a: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56B9C0FC-FE8B-49FB-AAC8-75FE1CBD16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4434"/>
          <a:stretch/>
        </p:blipFill>
        <p:spPr bwMode="auto">
          <a:xfrm>
            <a:off x="20" y="10"/>
            <a:ext cx="9141694" cy="6857990"/>
          </a:xfrm>
          <a:prstGeom prst="rect">
            <a:avLst/>
          </a:prstGeom>
          <a:noFill/>
          <a:extLst>
            <a:ext uri="{909E8E84-426E-40DD-AFC4-6F175D3DCCD1}">
              <a14:hiddenFill xmlns:a14="http://schemas.microsoft.com/office/drawing/2010/main">
                <a:solidFill>
                  <a:srgbClr val="FFFFFF"/>
                </a:solidFill>
              </a14:hiddenFill>
            </a:ext>
          </a:extLst>
        </p:spPr>
      </p:pic>
      <p:sp>
        <p:nvSpPr>
          <p:cNvPr id="47109" name="Freeform: Shape 72">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he Hand Extrablack" panose="03070A02030502020204" pitchFamily="66" charset="0"/>
            </a:endParaRPr>
          </a:p>
        </p:txBody>
      </p:sp>
      <p:sp>
        <p:nvSpPr>
          <p:cNvPr id="47107" name="Rectangle 2">
            <a:extLst>
              <a:ext uri="{FF2B5EF4-FFF2-40B4-BE49-F238E27FC236}">
                <a16:creationId xmlns:a16="http://schemas.microsoft.com/office/drawing/2014/main" id="{DBBA9065-D9AF-4D2A-ADD4-C5E904435CCB}"/>
              </a:ext>
            </a:extLst>
          </p:cNvPr>
          <p:cNvSpPr txBox="1">
            <a:spLocks noChangeArrowheads="1"/>
          </p:cNvSpPr>
          <p:nvPr/>
        </p:nvSpPr>
        <p:spPr bwMode="auto">
          <a:xfrm>
            <a:off x="179512" y="4054062"/>
            <a:ext cx="7416824" cy="887106"/>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pPr>
              <a:lnSpc>
                <a:spcPct val="90000"/>
              </a:lnSpc>
              <a:spcBef>
                <a:spcPct val="0"/>
              </a:spcBef>
              <a:spcAft>
                <a:spcPts val="600"/>
              </a:spcAft>
            </a:pPr>
            <a:r>
              <a:rPr lang="en-US" altLang="en-US" sz="4400" dirty="0">
                <a:latin typeface="The Hand Extrablack" panose="03070A02030502020204" pitchFamily="66" charset="0"/>
                <a:ea typeface="+mj-ea"/>
                <a:cs typeface="+mj-cs"/>
              </a:rPr>
              <a:t>The hydrogen bomb</a:t>
            </a:r>
          </a:p>
        </p:txBody>
      </p:sp>
      <p:sp>
        <p:nvSpPr>
          <p:cNvPr id="47106" name="Rectangle 3">
            <a:extLst>
              <a:ext uri="{FF2B5EF4-FFF2-40B4-BE49-F238E27FC236}">
                <a16:creationId xmlns:a16="http://schemas.microsoft.com/office/drawing/2014/main" id="{02BCEE98-BF33-4869-B139-9B64C868856F}"/>
              </a:ext>
            </a:extLst>
          </p:cNvPr>
          <p:cNvSpPr>
            <a:spLocks noChangeArrowheads="1"/>
          </p:cNvSpPr>
          <p:nvPr/>
        </p:nvSpPr>
        <p:spPr bwMode="auto">
          <a:xfrm>
            <a:off x="13184" y="4797152"/>
            <a:ext cx="7727168" cy="2019094"/>
          </a:xfrm>
          <a:prstGeom prst="rect">
            <a:avLst/>
          </a:prstGeom>
          <a:solidFill>
            <a:schemeClr val="bg1">
              <a:alpha val="80000"/>
            </a:schemeClr>
          </a:solidFill>
        </p:spPr>
        <p:txBody>
          <a:bodyPr vert="horz" lIns="91440" tIns="45720" rIns="91440" bIns="45720" rtlCol="0">
            <a:normAutofit/>
          </a:bodyPr>
          <a:lstStyle>
            <a:lvl1pPr marL="342900" indent="-342900">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pPr indent="-228600">
              <a:spcBef>
                <a:spcPts val="600"/>
              </a:spcBef>
              <a:buClr>
                <a:schemeClr val="accent1"/>
              </a:buClr>
              <a:buFont typeface="Arial" panose="020B0604020202020204" pitchFamily="34" charset="0"/>
              <a:buChar char="•"/>
            </a:pPr>
            <a:r>
              <a:rPr lang="en-US" altLang="en-US" sz="2400" dirty="0">
                <a:latin typeface="The Hand Extrablack" panose="03070A02030502020204" pitchFamily="66" charset="0"/>
                <a:ea typeface="+mn-ea"/>
              </a:rPr>
              <a:t>The </a:t>
            </a:r>
            <a:r>
              <a:rPr lang="en-US" altLang="en-GB" sz="2400" dirty="0">
                <a:latin typeface="The Hand Extrablack" panose="03070A02030502020204" pitchFamily="66" charset="0"/>
                <a:ea typeface="+mn-ea"/>
              </a:rPr>
              <a:t>“</a:t>
            </a:r>
            <a:r>
              <a:rPr lang="en-US" altLang="en-US" sz="2400" dirty="0">
                <a:latin typeface="The Hand Extrablack" panose="03070A02030502020204" pitchFamily="66" charset="0"/>
                <a:ea typeface="+mn-ea"/>
              </a:rPr>
              <a:t>Mike</a:t>
            </a:r>
            <a:r>
              <a:rPr lang="en-US" altLang="en-GB" sz="2400" dirty="0">
                <a:latin typeface="The Hand Extrablack" panose="03070A02030502020204" pitchFamily="66" charset="0"/>
                <a:ea typeface="+mn-ea"/>
              </a:rPr>
              <a:t>”</a:t>
            </a:r>
            <a:r>
              <a:rPr lang="en-US" altLang="en-US" sz="2400" dirty="0">
                <a:latin typeface="The Hand Extrablack" panose="03070A02030502020204" pitchFamily="66" charset="0"/>
                <a:ea typeface="+mn-ea"/>
              </a:rPr>
              <a:t> test on 1 November 1952, produced an explosive yield of 10 megatons</a:t>
            </a:r>
          </a:p>
          <a:p>
            <a:pPr indent="-228600">
              <a:spcBef>
                <a:spcPts val="600"/>
              </a:spcBef>
              <a:buClr>
                <a:schemeClr val="accent1"/>
              </a:buClr>
              <a:buFont typeface="Arial" panose="020B0604020202020204" pitchFamily="34" charset="0"/>
              <a:buChar char="•"/>
            </a:pPr>
            <a:r>
              <a:rPr lang="en-US" altLang="en-US" sz="2400" dirty="0">
                <a:latin typeface="The Hand Extrablack" panose="03070A02030502020204" pitchFamily="66" charset="0"/>
                <a:ea typeface="+mn-ea"/>
              </a:rPr>
              <a:t>Spring 1954, the United States conducted a series of thermonuclear tests in the South Pacific</a:t>
            </a:r>
          </a:p>
          <a:p>
            <a:pPr indent="-228600">
              <a:spcBef>
                <a:spcPts val="600"/>
              </a:spcBef>
              <a:buClr>
                <a:schemeClr val="accent1"/>
              </a:buClr>
              <a:buFont typeface="Arial" panose="020B0604020202020204" pitchFamily="34" charset="0"/>
              <a:buChar char="•"/>
            </a:pPr>
            <a:r>
              <a:rPr lang="en-US" altLang="en-US" sz="2400" dirty="0">
                <a:latin typeface="The Hand Extrablack" panose="03070A02030502020204" pitchFamily="66" charset="0"/>
                <a:ea typeface="+mn-ea"/>
              </a:rPr>
              <a:t>In August 1953, the USSR tested an intermediate type of hydrogen bomb, and in November 1955 it conducted a test that showed that it too knew how to build a superbomb</a:t>
            </a:r>
          </a:p>
        </p:txBody>
      </p:sp>
    </p:spTree>
  </p:cSld>
  <p:clrMapOvr>
    <a:overrideClrMapping bg1="dk1" tx1="lt1" bg2="dk2" tx2="lt2" accent1="accent1" accent2="accent2" accent3="accent3" accent4="accent4" accent5="accent5" accent6="accent6" hlink="hlink" folHlink="folHlink"/>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EC2D6DD8-FAD6-401D-9DE6-71DD04C980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4" cy="6858000"/>
            <a:chOff x="651279" y="598259"/>
            <a:chExt cx="10889442" cy="5680742"/>
          </a:xfrm>
        </p:grpSpPr>
        <p:sp>
          <p:nvSpPr>
            <p:cNvPr id="16" name="Color">
              <a:extLst>
                <a:ext uri="{FF2B5EF4-FFF2-40B4-BE49-F238E27FC236}">
                  <a16:creationId xmlns:a16="http://schemas.microsoft.com/office/drawing/2014/main" id="{1BAD33E9-3181-4B0F-B82D-384777D81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lor">
              <a:extLst>
                <a:ext uri="{FF2B5EF4-FFF2-40B4-BE49-F238E27FC236}">
                  <a16:creationId xmlns:a16="http://schemas.microsoft.com/office/drawing/2014/main" id="{CF64871D-491F-4731-8BF2-391FF2F067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20" name="Freeform: Shape 19">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aphicFrame>
        <p:nvGraphicFramePr>
          <p:cNvPr id="6" name="Content Placeholder 2">
            <a:extLst>
              <a:ext uri="{FF2B5EF4-FFF2-40B4-BE49-F238E27FC236}">
                <a16:creationId xmlns:a16="http://schemas.microsoft.com/office/drawing/2014/main" id="{EB65B66A-051C-4951-906E-8BE9B923512B}"/>
              </a:ext>
            </a:extLst>
          </p:cNvPr>
          <p:cNvGraphicFramePr>
            <a:graphicFrameLocks/>
          </p:cNvGraphicFramePr>
          <p:nvPr>
            <p:extLst>
              <p:ext uri="{D42A27DB-BD31-4B8C-83A1-F6EECF244321}">
                <p14:modId xmlns:p14="http://schemas.microsoft.com/office/powerpoint/2010/main" val="1840967186"/>
              </p:ext>
            </p:extLst>
          </p:nvPr>
        </p:nvGraphicFramePr>
        <p:xfrm>
          <a:off x="215516" y="223417"/>
          <a:ext cx="8712968" cy="6517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695683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0FBEE5C9-5C2E-46DB-81F2-F4A3DBD16C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77" name="Freeform: Shape 76">
            <a:extLst>
              <a:ext uri="{FF2B5EF4-FFF2-40B4-BE49-F238E27FC236}">
                <a16:creationId xmlns:a16="http://schemas.microsoft.com/office/drawing/2014/main" id="{34D94F3A-BF39-47F6-9AAA-3C61AF7E0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628557"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The Hand Extrablack" panose="03070A02030502020204" pitchFamily="66" charset="0"/>
            </a:endParaRPr>
          </a:p>
        </p:txBody>
      </p:sp>
      <p:sp>
        <p:nvSpPr>
          <p:cNvPr id="79" name="Freeform: Shape 78">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520273"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latin typeface="The Hand Extrablack" panose="03070A02030502020204" pitchFamily="66" charset="0"/>
            </a:endParaRPr>
          </a:p>
        </p:txBody>
      </p:sp>
      <p:sp>
        <p:nvSpPr>
          <p:cNvPr id="81" name="Freeform: Shape 80">
            <a:extLst>
              <a:ext uri="{FF2B5EF4-FFF2-40B4-BE49-F238E27FC236}">
                <a16:creationId xmlns:a16="http://schemas.microsoft.com/office/drawing/2014/main" id="{B47765B4-4036-4622-8B6B-AB9832B66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520273"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latin typeface="The Hand Extrablack" panose="03070A02030502020204" pitchFamily="66" charset="0"/>
            </a:endParaRPr>
          </a:p>
        </p:txBody>
      </p:sp>
      <p:sp>
        <p:nvSpPr>
          <p:cNvPr id="51205" name="Rectangle 2">
            <a:extLst>
              <a:ext uri="{FF2B5EF4-FFF2-40B4-BE49-F238E27FC236}">
                <a16:creationId xmlns:a16="http://schemas.microsoft.com/office/drawing/2014/main" id="{E00A7314-F230-49C3-801B-0D9797575195}"/>
              </a:ext>
            </a:extLst>
          </p:cNvPr>
          <p:cNvSpPr txBox="1">
            <a:spLocks noChangeArrowheads="1"/>
          </p:cNvSpPr>
          <p:nvPr/>
        </p:nvSpPr>
        <p:spPr bwMode="auto">
          <a:xfrm>
            <a:off x="179512" y="203969"/>
            <a:ext cx="2952328" cy="1492132"/>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pPr algn="ctr">
              <a:lnSpc>
                <a:spcPct val="90000"/>
              </a:lnSpc>
              <a:spcBef>
                <a:spcPct val="0"/>
              </a:spcBef>
              <a:spcAft>
                <a:spcPts val="600"/>
              </a:spcAft>
            </a:pPr>
            <a:r>
              <a:rPr lang="en-US" altLang="en-US" sz="4400" kern="1200" dirty="0">
                <a:solidFill>
                  <a:schemeClr val="bg1"/>
                </a:solidFill>
                <a:latin typeface="The Hand Extrablack" panose="03070A02030502020204" pitchFamily="66" charset="0"/>
                <a:ea typeface="+mj-ea"/>
                <a:cs typeface="+mj-cs"/>
              </a:rPr>
              <a:t>New Look and nuclear deterrence</a:t>
            </a:r>
          </a:p>
        </p:txBody>
      </p:sp>
      <p:sp>
        <p:nvSpPr>
          <p:cNvPr id="51206" name="Rectangle 1">
            <a:extLst>
              <a:ext uri="{FF2B5EF4-FFF2-40B4-BE49-F238E27FC236}">
                <a16:creationId xmlns:a16="http://schemas.microsoft.com/office/drawing/2014/main" id="{BEE40545-5389-40DA-B46D-2C44A8C87969}"/>
              </a:ext>
            </a:extLst>
          </p:cNvPr>
          <p:cNvSpPr>
            <a:spLocks noChangeArrowheads="1"/>
          </p:cNvSpPr>
          <p:nvPr/>
        </p:nvSpPr>
        <p:spPr bwMode="auto">
          <a:xfrm>
            <a:off x="71228" y="1696101"/>
            <a:ext cx="3060612" cy="504526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fontScale="92500" lnSpcReduction="10000"/>
          </a:bodyPr>
          <a:lstStyle>
            <a:lvl1pPr marL="285750" indent="-285750">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pPr indent="-228600">
              <a:spcBef>
                <a:spcPts val="600"/>
              </a:spcBef>
              <a:buClr>
                <a:schemeClr val="accent1"/>
              </a:buClr>
              <a:buFont typeface="Arial" panose="020B0604020202020204" pitchFamily="34" charset="0"/>
              <a:buChar char="•"/>
            </a:pPr>
            <a:r>
              <a:rPr lang="en-US" altLang="en-US" sz="2800" dirty="0">
                <a:solidFill>
                  <a:schemeClr val="bg1"/>
                </a:solidFill>
                <a:latin typeface="The Hand Extrablack" panose="03070A02030502020204" pitchFamily="66" charset="0"/>
                <a:ea typeface="+mn-ea"/>
              </a:rPr>
              <a:t>Nuclear deterrence became the organizing principle of the US national security policy.</a:t>
            </a:r>
          </a:p>
          <a:p>
            <a:pPr indent="-228600">
              <a:spcBef>
                <a:spcPts val="600"/>
              </a:spcBef>
              <a:buClr>
                <a:schemeClr val="accent1"/>
              </a:buClr>
              <a:buFont typeface="Arial" panose="020B0604020202020204" pitchFamily="34" charset="0"/>
              <a:buChar char="•"/>
            </a:pPr>
            <a:r>
              <a:rPr lang="en-US" altLang="en-US" sz="2800" dirty="0">
                <a:solidFill>
                  <a:schemeClr val="bg1"/>
                </a:solidFill>
                <a:latin typeface="The Hand Extrablack" panose="03070A02030502020204" pitchFamily="66" charset="0"/>
                <a:ea typeface="+mn-ea"/>
              </a:rPr>
              <a:t>Eisenhower expedited the development of ICBMs, SLBMs and reconnaissance satellites.</a:t>
            </a:r>
          </a:p>
          <a:p>
            <a:pPr indent="-228600">
              <a:spcBef>
                <a:spcPts val="600"/>
              </a:spcBef>
              <a:buClr>
                <a:schemeClr val="accent1"/>
              </a:buClr>
              <a:buFont typeface="Arial" panose="020B0604020202020204" pitchFamily="34" charset="0"/>
              <a:buChar char="•"/>
            </a:pPr>
            <a:r>
              <a:rPr lang="en-US" altLang="en-US" sz="2800" dirty="0">
                <a:solidFill>
                  <a:schemeClr val="bg1"/>
                </a:solidFill>
                <a:latin typeface="The Hand Extrablack" panose="03070A02030502020204" pitchFamily="66" charset="0"/>
                <a:ea typeface="+mn-ea"/>
              </a:rPr>
              <a:t>The Soviets also placed increasing emphasis on nuclear weapons and ballistic missiles, creating the Strategic Rocket Forces in December 1959 to spearhead Soviet military power.</a:t>
            </a:r>
          </a:p>
        </p:txBody>
      </p:sp>
      <p:pic>
        <p:nvPicPr>
          <p:cNvPr id="2050" name="Picture 2" descr="Dwight D. Eisenhower - Wikipedia">
            <a:extLst>
              <a:ext uri="{FF2B5EF4-FFF2-40B4-BE49-F238E27FC236}">
                <a16:creationId xmlns:a16="http://schemas.microsoft.com/office/drawing/2014/main" id="{B8E8C77F-D179-4A31-A828-23AE42098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0429" y="0"/>
            <a:ext cx="547687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75" name="Rectangle 74">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8086" y="0"/>
            <a:ext cx="5565913"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7E233420-76F1-4F2B-B67B-2CBB7E4502B1}"/>
              </a:ext>
            </a:extLst>
          </p:cNvPr>
          <p:cNvSpPr>
            <a:spLocks noGrp="1"/>
          </p:cNvSpPr>
          <p:nvPr>
            <p:ph type="title"/>
          </p:nvPr>
        </p:nvSpPr>
        <p:spPr>
          <a:xfrm>
            <a:off x="5292080" y="128565"/>
            <a:ext cx="3672408" cy="1330839"/>
          </a:xfrm>
        </p:spPr>
        <p:txBody>
          <a:bodyPr>
            <a:normAutofit/>
          </a:bodyPr>
          <a:lstStyle/>
          <a:p>
            <a:pPr algn="ctr"/>
            <a:r>
              <a:rPr lang="en-GB" sz="4400" dirty="0">
                <a:latin typeface="The Hand Extrablack" panose="03070A02030502020204" pitchFamily="66" charset="0"/>
              </a:rPr>
              <a:t>A “missile gap”</a:t>
            </a:r>
          </a:p>
        </p:txBody>
      </p:sp>
      <p:pic>
        <p:nvPicPr>
          <p:cNvPr id="6148" name="Picture 4" descr="Sputnik 1 - Wikipedia">
            <a:extLst>
              <a:ext uri="{FF2B5EF4-FFF2-40B4-BE49-F238E27FC236}">
                <a16:creationId xmlns:a16="http://schemas.microsoft.com/office/drawing/2014/main" id="{2F98ED17-52F8-4379-96FD-717CE9145B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107" r="2" b="2"/>
          <a:stretch/>
        </p:blipFill>
        <p:spPr bwMode="auto">
          <a:xfrm>
            <a:off x="20" y="10"/>
            <a:ext cx="5176278"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D914CA9-D30E-4AE0-AB23-B17881A815CA}"/>
              </a:ext>
            </a:extLst>
          </p:cNvPr>
          <p:cNvSpPr>
            <a:spLocks noGrp="1"/>
          </p:cNvSpPr>
          <p:nvPr>
            <p:ph idx="1"/>
          </p:nvPr>
        </p:nvSpPr>
        <p:spPr>
          <a:xfrm>
            <a:off x="5169798" y="1340768"/>
            <a:ext cx="3672407" cy="5388666"/>
          </a:xfrm>
        </p:spPr>
        <p:txBody>
          <a:bodyPr>
            <a:normAutofit fontScale="77500" lnSpcReduction="20000"/>
          </a:bodyPr>
          <a:lstStyle/>
          <a:p>
            <a:pPr>
              <a:lnSpc>
                <a:spcPct val="120000"/>
              </a:lnSpc>
              <a:spcBef>
                <a:spcPts val="600"/>
              </a:spcBef>
            </a:pPr>
            <a:r>
              <a:rPr lang="en-GB" sz="3200" dirty="0">
                <a:latin typeface="The Hand Extrablack" panose="03070A02030502020204" pitchFamily="66" charset="0"/>
              </a:rPr>
              <a:t>The Soviets launched Sputnik in October 1957 – the first artificial earth satellite sent into orbit.</a:t>
            </a:r>
          </a:p>
          <a:p>
            <a:pPr>
              <a:lnSpc>
                <a:spcPct val="120000"/>
              </a:lnSpc>
              <a:spcBef>
                <a:spcPts val="600"/>
              </a:spcBef>
            </a:pPr>
            <a:r>
              <a:rPr lang="en-GB" sz="3200" dirty="0">
                <a:latin typeface="The Hand Extrablack" panose="03070A02030502020204" pitchFamily="66" charset="0"/>
              </a:rPr>
              <a:t>Exaggerated fears emerged in Washington that a “missile gap” had emerged.</a:t>
            </a:r>
          </a:p>
          <a:p>
            <a:pPr>
              <a:lnSpc>
                <a:spcPct val="120000"/>
              </a:lnSpc>
              <a:spcBef>
                <a:spcPts val="600"/>
              </a:spcBef>
            </a:pPr>
            <a:r>
              <a:rPr lang="en-GB" sz="3200" b="0" i="0" u="none" strike="noStrike" baseline="0" dirty="0">
                <a:latin typeface="The Hand Extrablack" panose="03070A02030502020204" pitchFamily="66" charset="0"/>
              </a:rPr>
              <a:t>Eisenhower appointed a commission to examine the actual state of the nuclear-arms balance.</a:t>
            </a:r>
          </a:p>
          <a:p>
            <a:pPr>
              <a:lnSpc>
                <a:spcPct val="120000"/>
              </a:lnSpc>
              <a:spcBef>
                <a:spcPts val="600"/>
              </a:spcBef>
            </a:pPr>
            <a:r>
              <a:rPr lang="en-GB" sz="3200" b="0" i="0" u="none" strike="noStrike" baseline="0" dirty="0">
                <a:latin typeface="The Hand Extrablack" panose="03070A02030502020204" pitchFamily="66" charset="0"/>
              </a:rPr>
              <a:t>the Gaither Commission’s highly classified report, completed in 1958</a:t>
            </a:r>
            <a:r>
              <a:rPr lang="en-GB" sz="3200" dirty="0">
                <a:latin typeface="The Hand Extrablack" panose="03070A02030502020204" pitchFamily="66" charset="0"/>
              </a:rPr>
              <a:t>, concluded that a gap existed.</a:t>
            </a:r>
          </a:p>
          <a:p>
            <a:pPr>
              <a:lnSpc>
                <a:spcPct val="120000"/>
              </a:lnSpc>
              <a:spcBef>
                <a:spcPts val="600"/>
              </a:spcBef>
            </a:pPr>
            <a:r>
              <a:rPr lang="en-GB" sz="3200" b="0" i="0" u="none" strike="noStrike" baseline="0" dirty="0">
                <a:latin typeface="The Hand Extrablack" panose="03070A02030502020204" pitchFamily="66" charset="0"/>
              </a:rPr>
              <a:t>In reality the situation was the opposite.</a:t>
            </a:r>
          </a:p>
          <a:p>
            <a:endParaRPr lang="en-GB" sz="1600" dirty="0">
              <a:latin typeface="The Hand Extrablack" panose="03070A02030502020204" pitchFamily="66" charset="0"/>
            </a:endParaRPr>
          </a:p>
        </p:txBody>
      </p:sp>
    </p:spTree>
    <p:extLst>
      <p:ext uri="{BB962C8B-B14F-4D97-AF65-F5344CB8AC3E}">
        <p14:creationId xmlns:p14="http://schemas.microsoft.com/office/powerpoint/2010/main" val="420300350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15"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he Hand Extrablack" panose="03070A02030502020204" pitchFamily="66" charset="0"/>
            </a:endParaRPr>
          </a:p>
        </p:txBody>
      </p:sp>
      <p:sp>
        <p:nvSpPr>
          <p:cNvPr id="3" name="Title 2">
            <a:extLst>
              <a:ext uri="{FF2B5EF4-FFF2-40B4-BE49-F238E27FC236}">
                <a16:creationId xmlns:a16="http://schemas.microsoft.com/office/drawing/2014/main" id="{6F349C89-369E-4E84-8BFC-01A08E2161E6}"/>
              </a:ext>
            </a:extLst>
          </p:cNvPr>
          <p:cNvSpPr>
            <a:spLocks noGrp="1"/>
          </p:cNvSpPr>
          <p:nvPr>
            <p:ph type="title"/>
          </p:nvPr>
        </p:nvSpPr>
        <p:spPr>
          <a:xfrm>
            <a:off x="178665" y="188640"/>
            <a:ext cx="2232248" cy="1330841"/>
          </a:xfrm>
        </p:spPr>
        <p:txBody>
          <a:bodyPr>
            <a:normAutofit/>
          </a:bodyPr>
          <a:lstStyle/>
          <a:p>
            <a:pPr algn="ctr"/>
            <a:r>
              <a:rPr lang="en-GB" sz="4400" dirty="0">
                <a:latin typeface="The Hand Extrablack" panose="03070A02030502020204" pitchFamily="66" charset="0"/>
              </a:rPr>
              <a:t>Stockpiling</a:t>
            </a:r>
          </a:p>
        </p:txBody>
      </p:sp>
      <p:sp>
        <p:nvSpPr>
          <p:cNvPr id="4" name="Content Placeholder 3">
            <a:extLst>
              <a:ext uri="{FF2B5EF4-FFF2-40B4-BE49-F238E27FC236}">
                <a16:creationId xmlns:a16="http://schemas.microsoft.com/office/drawing/2014/main" id="{DE3EF0B0-1308-45F3-B574-19402AF928EC}"/>
              </a:ext>
            </a:extLst>
          </p:cNvPr>
          <p:cNvSpPr>
            <a:spLocks noGrp="1"/>
          </p:cNvSpPr>
          <p:nvPr>
            <p:ph idx="1"/>
          </p:nvPr>
        </p:nvSpPr>
        <p:spPr>
          <a:xfrm>
            <a:off x="107504" y="2061836"/>
            <a:ext cx="2725796" cy="1367164"/>
          </a:xfrm>
        </p:spPr>
        <p:txBody>
          <a:bodyPr>
            <a:noAutofit/>
          </a:bodyPr>
          <a:lstStyle/>
          <a:p>
            <a:pPr>
              <a:lnSpc>
                <a:spcPct val="100000"/>
              </a:lnSpc>
              <a:spcBef>
                <a:spcPts val="600"/>
              </a:spcBef>
            </a:pPr>
            <a:r>
              <a:rPr lang="en-GB" sz="2800" dirty="0">
                <a:latin typeface="The Hand Extrablack" panose="03070A02030502020204" pitchFamily="66" charset="0"/>
              </a:rPr>
              <a:t>By 1961, reconnaissance indicated the US were ahead. </a:t>
            </a:r>
          </a:p>
          <a:p>
            <a:pPr>
              <a:lnSpc>
                <a:spcPct val="100000"/>
              </a:lnSpc>
              <a:spcBef>
                <a:spcPts val="600"/>
              </a:spcBef>
            </a:pPr>
            <a:r>
              <a:rPr lang="en-GB" sz="2800" dirty="0">
                <a:latin typeface="The Hand Extrablack" panose="03070A02030502020204" pitchFamily="66" charset="0"/>
              </a:rPr>
              <a:t>Between 1950 and 1962, the US nuclear stockpile grew from 369 weapons to over 27,000; the Soviet stockpile grew from a handful of bombs to around 3,300.</a:t>
            </a:r>
          </a:p>
          <a:p>
            <a:pPr>
              <a:lnSpc>
                <a:spcPct val="100000"/>
              </a:lnSpc>
              <a:spcBef>
                <a:spcPts val="600"/>
              </a:spcBef>
            </a:pPr>
            <a:endParaRPr lang="en-GB" sz="2800" dirty="0">
              <a:latin typeface="The Hand Extrablack" panose="03070A02030502020204" pitchFamily="66" charset="0"/>
            </a:endParaRPr>
          </a:p>
        </p:txBody>
      </p:sp>
      <p:pic>
        <p:nvPicPr>
          <p:cNvPr id="2" name="Picture 1">
            <a:extLst>
              <a:ext uri="{FF2B5EF4-FFF2-40B4-BE49-F238E27FC236}">
                <a16:creationId xmlns:a16="http://schemas.microsoft.com/office/drawing/2014/main" id="{8CF56345-358F-4BD4-B856-9992DCEBDBBD}"/>
              </a:ext>
            </a:extLst>
          </p:cNvPr>
          <p:cNvPicPr>
            <a:picLocks noChangeAspect="1"/>
          </p:cNvPicPr>
          <p:nvPr/>
        </p:nvPicPr>
        <p:blipFill>
          <a:blip r:embed="rId3"/>
          <a:stretch>
            <a:fillRect/>
          </a:stretch>
        </p:blipFill>
        <p:spPr>
          <a:xfrm>
            <a:off x="2833300" y="45760"/>
            <a:ext cx="6239182" cy="4679384"/>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he Hand Extrablack" panose="03070A02030502020204" pitchFamily="66" charset="0"/>
            </a:endParaRPr>
          </a:p>
        </p:txBody>
      </p:sp>
      <p:sp>
        <p:nvSpPr>
          <p:cNvPr id="12" name="TextBox 11">
            <a:extLst>
              <a:ext uri="{FF2B5EF4-FFF2-40B4-BE49-F238E27FC236}">
                <a16:creationId xmlns:a16="http://schemas.microsoft.com/office/drawing/2014/main" id="{E633E6AA-3249-47DE-A7DD-5FEEB3F6F559}"/>
              </a:ext>
            </a:extLst>
          </p:cNvPr>
          <p:cNvSpPr txBox="1"/>
          <p:nvPr/>
        </p:nvSpPr>
        <p:spPr>
          <a:xfrm>
            <a:off x="2987824" y="4990225"/>
            <a:ext cx="5836808" cy="954107"/>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GB" sz="2800" dirty="0">
                <a:latin typeface="The Hand Extrablack" panose="03070A02030502020204" pitchFamily="66" charset="0"/>
              </a:rPr>
              <a:t>The US were superior in long-range bombers, the Soviets focused on medium-range missiles to strike US bases abroad.</a:t>
            </a:r>
          </a:p>
        </p:txBody>
      </p:sp>
    </p:spTree>
    <p:extLst>
      <p:ext uri="{BB962C8B-B14F-4D97-AF65-F5344CB8AC3E}">
        <p14:creationId xmlns:p14="http://schemas.microsoft.com/office/powerpoint/2010/main" val="88426475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useBgFill="1">
        <p:nvSpPr>
          <p:cNvPr id="11"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7753"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1A9DD76C-1B6A-42BE-9664-DFB04ED5409F}"/>
              </a:ext>
            </a:extLst>
          </p:cNvPr>
          <p:cNvSpPr>
            <a:spLocks noGrp="1"/>
          </p:cNvSpPr>
          <p:nvPr>
            <p:ph type="title"/>
          </p:nvPr>
        </p:nvSpPr>
        <p:spPr>
          <a:xfrm>
            <a:off x="236972" y="188640"/>
            <a:ext cx="3110891" cy="1069889"/>
          </a:xfrm>
        </p:spPr>
        <p:txBody>
          <a:bodyPr>
            <a:normAutofit/>
          </a:bodyPr>
          <a:lstStyle/>
          <a:p>
            <a:pPr algn="ctr"/>
            <a:r>
              <a:rPr lang="en-GB" sz="4400" dirty="0">
                <a:latin typeface="The Hand Extrablack" panose="03070A02030502020204" pitchFamily="66" charset="0"/>
              </a:rPr>
              <a:t>The UK</a:t>
            </a:r>
          </a:p>
        </p:txBody>
      </p:sp>
      <p:sp>
        <p:nvSpPr>
          <p:cNvPr id="3" name="Content Placeholder 2">
            <a:extLst>
              <a:ext uri="{FF2B5EF4-FFF2-40B4-BE49-F238E27FC236}">
                <a16:creationId xmlns:a16="http://schemas.microsoft.com/office/drawing/2014/main" id="{A68720DF-CC25-4CAE-A3A3-B820A919BEDD}"/>
              </a:ext>
            </a:extLst>
          </p:cNvPr>
          <p:cNvSpPr>
            <a:spLocks noGrp="1"/>
          </p:cNvSpPr>
          <p:nvPr>
            <p:ph idx="1"/>
          </p:nvPr>
        </p:nvSpPr>
        <p:spPr>
          <a:xfrm>
            <a:off x="340118" y="1340768"/>
            <a:ext cx="2719713" cy="4563116"/>
          </a:xfrm>
        </p:spPr>
        <p:txBody>
          <a:bodyPr>
            <a:normAutofit fontScale="85000" lnSpcReduction="20000"/>
          </a:bodyPr>
          <a:lstStyle/>
          <a:p>
            <a:pPr>
              <a:lnSpc>
                <a:spcPct val="110000"/>
              </a:lnSpc>
              <a:spcBef>
                <a:spcPts val="600"/>
              </a:spcBef>
            </a:pPr>
            <a:r>
              <a:rPr lang="en-GB" sz="3200" dirty="0">
                <a:latin typeface="The Hand Extrablack" panose="03070A02030502020204" pitchFamily="66" charset="0"/>
              </a:rPr>
              <a:t>The US stopped cooperation with the UK following WWII.</a:t>
            </a:r>
          </a:p>
          <a:p>
            <a:pPr>
              <a:lnSpc>
                <a:spcPct val="110000"/>
              </a:lnSpc>
              <a:spcBef>
                <a:spcPts val="600"/>
              </a:spcBef>
            </a:pPr>
            <a:r>
              <a:rPr lang="en-GB" sz="3200" dirty="0">
                <a:latin typeface="The Hand Extrablack" panose="03070A02030502020204" pitchFamily="66" charset="0"/>
              </a:rPr>
              <a:t>Britain tested the A-bomb in October 1952, and the hydrogen bomb in May 1957.</a:t>
            </a:r>
          </a:p>
          <a:p>
            <a:pPr>
              <a:lnSpc>
                <a:spcPct val="110000"/>
              </a:lnSpc>
              <a:spcBef>
                <a:spcPts val="600"/>
              </a:spcBef>
            </a:pPr>
            <a:r>
              <a:rPr lang="en-GB" sz="3200" dirty="0">
                <a:latin typeface="The Hand Extrablack" panose="03070A02030502020204" pitchFamily="66" charset="0"/>
              </a:rPr>
              <a:t>In 1958, the US amended the Atomic Energy Act which allowed greater cooperation with the UK.</a:t>
            </a:r>
          </a:p>
        </p:txBody>
      </p:sp>
      <p:sp>
        <p:nvSpPr>
          <p:cNvPr id="13"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9208" y="958640"/>
            <a:ext cx="4702194" cy="4945244"/>
          </a:xfrm>
          <a:prstGeom prst="roundRect">
            <a:avLst>
              <a:gd name="adj" fmla="val 3513"/>
            </a:avLst>
          </a:prstGeom>
          <a:solidFill>
            <a:srgbClr val="FFFFFF"/>
          </a:solidFill>
          <a:ln w="15875">
            <a:solidFill>
              <a:srgbClr val="525C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pic>
        <p:nvPicPr>
          <p:cNvPr id="4" name="Picture 3">
            <a:extLst>
              <a:ext uri="{FF2B5EF4-FFF2-40B4-BE49-F238E27FC236}">
                <a16:creationId xmlns:a16="http://schemas.microsoft.com/office/drawing/2014/main" id="{1242C6B9-5BA0-4716-8D6C-9043B6D7C0DB}"/>
              </a:ext>
            </a:extLst>
          </p:cNvPr>
          <p:cNvPicPr>
            <a:picLocks noChangeAspect="1"/>
          </p:cNvPicPr>
          <p:nvPr/>
        </p:nvPicPr>
        <p:blipFill rotWithShape="1">
          <a:blip r:embed="rId3"/>
          <a:srcRect t="10356" r="-2" b="3123"/>
          <a:stretch/>
        </p:blipFill>
        <p:spPr>
          <a:xfrm>
            <a:off x="4202779" y="1258529"/>
            <a:ext cx="4229140" cy="4330205"/>
          </a:xfrm>
          <a:prstGeom prst="rect">
            <a:avLst/>
          </a:prstGeom>
        </p:spPr>
      </p:pic>
    </p:spTree>
    <p:extLst>
      <p:ext uri="{BB962C8B-B14F-4D97-AF65-F5344CB8AC3E}">
        <p14:creationId xmlns:p14="http://schemas.microsoft.com/office/powerpoint/2010/main" val="64834283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3408"/>
            <a:ext cx="9144000" cy="6092190"/>
          </a:xfrm>
          <a:prstGeom prst="rect">
            <a:avLst/>
          </a:prstGeom>
        </p:spPr>
      </p:pic>
      <p:sp>
        <p:nvSpPr>
          <p:cNvPr id="4" name="Rectangle 3"/>
          <p:cNvSpPr/>
          <p:nvPr/>
        </p:nvSpPr>
        <p:spPr>
          <a:xfrm>
            <a:off x="-1" y="6155598"/>
            <a:ext cx="8877437" cy="369332"/>
          </a:xfrm>
          <a:prstGeom prst="rect">
            <a:avLst/>
          </a:prstGeom>
        </p:spPr>
        <p:txBody>
          <a:bodyPr wrap="square">
            <a:spAutoFit/>
          </a:bodyPr>
          <a:lstStyle/>
          <a:p>
            <a:pPr algn="ctr"/>
            <a:r>
              <a:rPr lang="en-GB" dirty="0"/>
              <a:t>Bloodhounds of No 62 Squadron at RAF </a:t>
            </a:r>
            <a:r>
              <a:rPr lang="en-GB" dirty="0" err="1"/>
              <a:t>Woolfax</a:t>
            </a:r>
            <a:r>
              <a:rPr lang="en-GB" dirty="0"/>
              <a:t> Lodge 1960 - 1963</a:t>
            </a:r>
          </a:p>
        </p:txBody>
      </p:sp>
    </p:spTree>
    <p:extLst>
      <p:ext uri="{BB962C8B-B14F-4D97-AF65-F5344CB8AC3E}">
        <p14:creationId xmlns:p14="http://schemas.microsoft.com/office/powerpoint/2010/main" val="307877026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5-01 at 18.02.51.png"/>
          <p:cNvPicPr>
            <a:picLocks noChangeAspect="1"/>
          </p:cNvPicPr>
          <p:nvPr/>
        </p:nvPicPr>
        <p:blipFill rotWithShape="1">
          <a:blip r:embed="rId3">
            <a:extLst>
              <a:ext uri="{28A0092B-C50C-407E-A947-70E740481C1C}">
                <a14:useLocalDpi xmlns:a14="http://schemas.microsoft.com/office/drawing/2010/main" val="0"/>
              </a:ext>
            </a:extLst>
          </a:blip>
          <a:srcRect t="10928" b="10554"/>
          <a:stretch/>
        </p:blipFill>
        <p:spPr>
          <a:xfrm>
            <a:off x="0" y="-95852"/>
            <a:ext cx="9144000" cy="3702332"/>
          </a:xfrm>
          <a:prstGeom prst="rect">
            <a:avLst/>
          </a:prstGeom>
        </p:spPr>
      </p:pic>
      <p:pic>
        <p:nvPicPr>
          <p:cNvPr id="3" name="Picture 2" descr="Screen Shot 2016-05-01 at 18.04.10.png"/>
          <p:cNvPicPr>
            <a:picLocks noChangeAspect="1"/>
          </p:cNvPicPr>
          <p:nvPr/>
        </p:nvPicPr>
        <p:blipFill rotWithShape="1">
          <a:blip r:embed="rId4" cstate="email">
            <a:extLst>
              <a:ext uri="{28A0092B-C50C-407E-A947-70E740481C1C}">
                <a14:useLocalDpi xmlns:a14="http://schemas.microsoft.com/office/drawing/2010/main" val="0"/>
              </a:ext>
            </a:extLst>
          </a:blip>
          <a:srcRect t="15740"/>
          <a:stretch/>
        </p:blipFill>
        <p:spPr>
          <a:xfrm>
            <a:off x="0" y="3594503"/>
            <a:ext cx="9144000" cy="3300414"/>
          </a:xfrm>
          <a:prstGeom prst="rect">
            <a:avLst/>
          </a:prstGeom>
        </p:spPr>
      </p:pic>
    </p:spTree>
    <p:extLst>
      <p:ext uri="{BB962C8B-B14F-4D97-AF65-F5344CB8AC3E}">
        <p14:creationId xmlns:p14="http://schemas.microsoft.com/office/powerpoint/2010/main" val="129073346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30" name="Content Placeholder 11">
            <a:extLst>
              <a:ext uri="{FF2B5EF4-FFF2-40B4-BE49-F238E27FC236}">
                <a16:creationId xmlns:a16="http://schemas.microsoft.com/office/drawing/2014/main" id="{3FB68896-972F-402E-BC7E-CCDEA9CF587E}"/>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5748" t="9091" r="6676"/>
          <a:stretch/>
        </p:blipFill>
        <p:spPr>
          <a:xfrm>
            <a:off x="20" y="10"/>
            <a:ext cx="9143980" cy="6857990"/>
          </a:xfrm>
          <a:prstGeom prst="rect">
            <a:avLst/>
          </a:prstGeom>
        </p:spPr>
      </p:pic>
      <p:sp>
        <p:nvSpPr>
          <p:cNvPr id="141" name="Rectangle 14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F95CE361-8BD7-41AF-B5C7-48F7C2ADE165}"/>
              </a:ext>
            </a:extLst>
          </p:cNvPr>
          <p:cNvSpPr>
            <a:spLocks noGrp="1"/>
          </p:cNvSpPr>
          <p:nvPr>
            <p:ph type="ctrTitle"/>
          </p:nvPr>
        </p:nvSpPr>
        <p:spPr>
          <a:xfrm>
            <a:off x="20" y="4841325"/>
            <a:ext cx="9143960" cy="747915"/>
          </a:xfrm>
          <a:solidFill>
            <a:schemeClr val="bg1">
              <a:alpha val="42000"/>
            </a:schemeClr>
          </a:solidFill>
        </p:spPr>
        <p:txBody>
          <a:bodyPr>
            <a:noAutofit/>
          </a:bodyPr>
          <a:lstStyle/>
          <a:p>
            <a:pPr algn="l"/>
            <a:r>
              <a:rPr lang="en-GB" altLang="en-US" sz="4900" dirty="0">
                <a:latin typeface="The Hand Extrablack" panose="03070A02030502020204" pitchFamily="66" charset="0"/>
              </a:rPr>
              <a:t>How far did the nuclear arms race escalate the Cold War?</a:t>
            </a:r>
            <a:endParaRPr lang="en-GB" sz="4900" dirty="0">
              <a:latin typeface="The Hand Extrablack" panose="03070A02030502020204" pitchFamily="66" charset="0"/>
            </a:endParaRPr>
          </a:p>
        </p:txBody>
      </p:sp>
      <p:sp>
        <p:nvSpPr>
          <p:cNvPr id="143" name="Rectangle: Rounded Corners 14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6">
            <a:extLst>
              <a:ext uri="{FF2B5EF4-FFF2-40B4-BE49-F238E27FC236}">
                <a16:creationId xmlns:a16="http://schemas.microsoft.com/office/drawing/2014/main" id="{5EBD7271-0128-4957-932E-417885235E39}"/>
              </a:ext>
            </a:extLst>
          </p:cNvPr>
          <p:cNvSpPr>
            <a:spLocks noGrp="1"/>
          </p:cNvSpPr>
          <p:nvPr>
            <p:ph type="subTitle" idx="1"/>
          </p:nvPr>
        </p:nvSpPr>
        <p:spPr>
          <a:xfrm>
            <a:off x="303414" y="5624945"/>
            <a:ext cx="6808922" cy="592975"/>
          </a:xfrm>
        </p:spPr>
        <p:txBody>
          <a:bodyPr anchor="ctr">
            <a:noAutofit/>
          </a:bodyPr>
          <a:lstStyle/>
          <a:p>
            <a:pPr algn="l"/>
            <a:r>
              <a:rPr lang="en-GB" sz="4000" dirty="0">
                <a:latin typeface="The Hand Extrablack" panose="03070A02030502020204" pitchFamily="66" charset="0"/>
              </a:rPr>
              <a:t>1945-1962</a:t>
            </a:r>
          </a:p>
        </p:txBody>
      </p:sp>
      <p:sp>
        <p:nvSpPr>
          <p:cNvPr id="26627" name="AutoShape 6" descr="https://pgapworld.wikispaces.com/file/view/arms_race_1961.gif/74446195/arms_race_1961.gif">
            <a:extLst>
              <a:ext uri="{FF2B5EF4-FFF2-40B4-BE49-F238E27FC236}">
                <a16:creationId xmlns:a16="http://schemas.microsoft.com/office/drawing/2014/main" id="{6414427B-9F7A-46DE-940C-2FEB8C7DE5A5}"/>
              </a:ext>
            </a:extLst>
          </p:cNvPr>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endParaRPr lang="en-GB" altLang="en-US"/>
          </a:p>
        </p:txBody>
      </p:sp>
      <p:sp>
        <p:nvSpPr>
          <p:cNvPr id="26628" name="AutoShape 8" descr="https://pgapworld.wikispaces.com/file/view/arms_race_1961.gif/74446195/arms_race_1961.gif">
            <a:extLst>
              <a:ext uri="{FF2B5EF4-FFF2-40B4-BE49-F238E27FC236}">
                <a16:creationId xmlns:a16="http://schemas.microsoft.com/office/drawing/2014/main" id="{A3F773C5-6199-444C-8AB5-F1DC873F99F9}"/>
              </a:ext>
            </a:extLst>
          </p:cNvPr>
          <p:cNvSpPr>
            <a:spLocks noChangeAspect="1" noChangeArrowheads="1"/>
          </p:cNvSpPr>
          <p:nvPr/>
        </p:nvSpPr>
        <p:spPr bwMode="auto">
          <a:xfrm>
            <a:off x="301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endParaRPr lang="en-GB" altLang="en-US"/>
          </a:p>
        </p:txBody>
      </p:sp>
      <p:sp>
        <p:nvSpPr>
          <p:cNvPr id="26629" name="AutoShape 17" descr="https://encrypted-tbn3.gstatic.com/images?q=tbn:ANd9GcSvcgJDYqwKm0tMftj_AX-0iaN29mZpu9mWiXDW56CCnCUGhj7u-g">
            <a:extLst>
              <a:ext uri="{FF2B5EF4-FFF2-40B4-BE49-F238E27FC236}">
                <a16:creationId xmlns:a16="http://schemas.microsoft.com/office/drawing/2014/main" id="{FD1B287D-0D5E-461C-9926-74508921676D}"/>
              </a:ext>
            </a:extLst>
          </p:cNvPr>
          <p:cNvSpPr>
            <a:spLocks noChangeAspect="1" noChangeArrowheads="1"/>
          </p:cNvSpPr>
          <p:nvPr/>
        </p:nvSpPr>
        <p:spPr bwMode="auto">
          <a:xfrm>
            <a:off x="149225" y="-1546225"/>
            <a:ext cx="455295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endParaRPr lang="en-GB" altLang="en-US"/>
          </a:p>
        </p:txBody>
      </p:sp>
    </p:spTree>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00"/>
                                        <p:tgtEl>
                                          <p:spTgt spid="7">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useBgFill="1">
        <p:nvSpPr>
          <p:cNvPr id="73"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7753"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93E0AA39-7516-485F-AC87-0885F447B53D}"/>
              </a:ext>
            </a:extLst>
          </p:cNvPr>
          <p:cNvSpPr>
            <a:spLocks noGrp="1"/>
          </p:cNvSpPr>
          <p:nvPr>
            <p:ph type="title"/>
          </p:nvPr>
        </p:nvSpPr>
        <p:spPr>
          <a:xfrm>
            <a:off x="179512" y="365126"/>
            <a:ext cx="3024336" cy="893404"/>
          </a:xfrm>
        </p:spPr>
        <p:txBody>
          <a:bodyPr>
            <a:normAutofit/>
          </a:bodyPr>
          <a:lstStyle/>
          <a:p>
            <a:pPr algn="ctr"/>
            <a:r>
              <a:rPr lang="en-GB" sz="4400" dirty="0">
                <a:latin typeface="The Hand Extrablack" panose="03070A02030502020204" pitchFamily="66" charset="0"/>
              </a:rPr>
              <a:t>France</a:t>
            </a:r>
          </a:p>
        </p:txBody>
      </p:sp>
      <p:sp>
        <p:nvSpPr>
          <p:cNvPr id="3" name="Content Placeholder 2">
            <a:extLst>
              <a:ext uri="{FF2B5EF4-FFF2-40B4-BE49-F238E27FC236}">
                <a16:creationId xmlns:a16="http://schemas.microsoft.com/office/drawing/2014/main" id="{8E4BDFBD-2A19-4BBC-9B7F-29AE288C40BF}"/>
              </a:ext>
            </a:extLst>
          </p:cNvPr>
          <p:cNvSpPr>
            <a:spLocks noGrp="1"/>
          </p:cNvSpPr>
          <p:nvPr>
            <p:ph idx="1"/>
          </p:nvPr>
        </p:nvSpPr>
        <p:spPr>
          <a:xfrm>
            <a:off x="138596" y="1623656"/>
            <a:ext cx="3024335" cy="4829679"/>
          </a:xfrm>
        </p:spPr>
        <p:txBody>
          <a:bodyPr>
            <a:normAutofit fontScale="92500" lnSpcReduction="20000"/>
          </a:bodyPr>
          <a:lstStyle/>
          <a:p>
            <a:pPr>
              <a:lnSpc>
                <a:spcPct val="110000"/>
              </a:lnSpc>
              <a:spcBef>
                <a:spcPts val="600"/>
              </a:spcBef>
            </a:pPr>
            <a:r>
              <a:rPr lang="en-GB" sz="3200" dirty="0">
                <a:latin typeface="The Hand Extrablack" panose="03070A02030502020204" pitchFamily="66" charset="0"/>
              </a:rPr>
              <a:t>After WWII, France focused on peaceful uses of atomic energy</a:t>
            </a:r>
          </a:p>
          <a:p>
            <a:pPr>
              <a:lnSpc>
                <a:spcPct val="110000"/>
              </a:lnSpc>
              <a:spcBef>
                <a:spcPts val="600"/>
              </a:spcBef>
            </a:pPr>
            <a:r>
              <a:rPr lang="en-GB" sz="3200" dirty="0">
                <a:latin typeface="The Hand Extrablack" panose="03070A02030502020204" pitchFamily="66" charset="0"/>
              </a:rPr>
              <a:t>In 1954, the government decided France should build the bomb, and the first was tested in February 1960 in the Sahara.</a:t>
            </a:r>
          </a:p>
          <a:p>
            <a:pPr>
              <a:lnSpc>
                <a:spcPct val="110000"/>
              </a:lnSpc>
              <a:spcBef>
                <a:spcPts val="600"/>
              </a:spcBef>
            </a:pPr>
            <a:r>
              <a:rPr lang="en-GB" sz="3200" dirty="0">
                <a:latin typeface="The Hand Extrablack" panose="03070A02030502020204" pitchFamily="66" charset="0"/>
              </a:rPr>
              <a:t>France wanted to have a voice on the international stage.</a:t>
            </a:r>
          </a:p>
        </p:txBody>
      </p:sp>
      <p:sp>
        <p:nvSpPr>
          <p:cNvPr id="75"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9208" y="958640"/>
            <a:ext cx="4702194" cy="4945244"/>
          </a:xfrm>
          <a:prstGeom prst="roundRect">
            <a:avLst>
              <a:gd name="adj" fmla="val 3513"/>
            </a:avLst>
          </a:prstGeom>
          <a:solidFill>
            <a:srgbClr val="FFFFFF"/>
          </a:solidFill>
          <a:ln w="15875">
            <a:solidFill>
              <a:srgbClr val="393C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pic>
        <p:nvPicPr>
          <p:cNvPr id="3074" name="Picture 2" descr="French Nuclear Program | Atomic Heritage Foundation">
            <a:extLst>
              <a:ext uri="{FF2B5EF4-FFF2-40B4-BE49-F238E27FC236}">
                <a16:creationId xmlns:a16="http://schemas.microsoft.com/office/drawing/2014/main" id="{A54E61C1-2DAE-4DCA-8E8E-30DC02482E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58" r="19650"/>
          <a:stretch/>
        </p:blipFill>
        <p:spPr bwMode="auto">
          <a:xfrm>
            <a:off x="4202779" y="1258529"/>
            <a:ext cx="4229140" cy="4330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0406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73" name="Rectangle 72">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6854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pic>
        <p:nvPicPr>
          <p:cNvPr id="4098" name="Picture 2" descr="WHAT HAPPENED IN THE SECOND TAIWAN STRAITS CRISIS(1958)? | WHAT WERE  CHINA-U.S. RELATIONS BETWEEN 1949 AND 1990?">
            <a:extLst>
              <a:ext uri="{FF2B5EF4-FFF2-40B4-BE49-F238E27FC236}">
                <a16:creationId xmlns:a16="http://schemas.microsoft.com/office/drawing/2014/main" id="{14044FFD-727A-4EE7-8461-63E500DC15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155" r="36707"/>
          <a:stretch/>
        </p:blipFill>
        <p:spPr bwMode="auto">
          <a:xfrm>
            <a:off x="5976166" y="10"/>
            <a:ext cx="3167834"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DC3089-297D-4B18-916A-08B652E81F72}"/>
              </a:ext>
            </a:extLst>
          </p:cNvPr>
          <p:cNvSpPr>
            <a:spLocks noGrp="1"/>
          </p:cNvSpPr>
          <p:nvPr>
            <p:ph type="title"/>
          </p:nvPr>
        </p:nvSpPr>
        <p:spPr>
          <a:xfrm>
            <a:off x="107504" y="93869"/>
            <a:ext cx="6048672" cy="1322887"/>
          </a:xfrm>
        </p:spPr>
        <p:txBody>
          <a:bodyPr>
            <a:normAutofit/>
          </a:bodyPr>
          <a:lstStyle/>
          <a:p>
            <a:pPr algn="ctr"/>
            <a:r>
              <a:rPr lang="en-GB" sz="4400" dirty="0">
                <a:latin typeface="The Hand Extrablack" panose="03070A02030502020204" pitchFamily="66" charset="0"/>
              </a:rPr>
              <a:t>Use of nuclear threats in diplomacy - US</a:t>
            </a:r>
          </a:p>
        </p:txBody>
      </p:sp>
      <p:sp>
        <p:nvSpPr>
          <p:cNvPr id="3" name="Content Placeholder 2">
            <a:extLst>
              <a:ext uri="{FF2B5EF4-FFF2-40B4-BE49-F238E27FC236}">
                <a16:creationId xmlns:a16="http://schemas.microsoft.com/office/drawing/2014/main" id="{036B4D5B-1795-43E0-AB86-A4B7AF2D633D}"/>
              </a:ext>
            </a:extLst>
          </p:cNvPr>
          <p:cNvSpPr>
            <a:spLocks noGrp="1"/>
          </p:cNvSpPr>
          <p:nvPr>
            <p:ph idx="1"/>
          </p:nvPr>
        </p:nvSpPr>
        <p:spPr>
          <a:xfrm>
            <a:off x="323528" y="1340768"/>
            <a:ext cx="5328592" cy="5112568"/>
          </a:xfrm>
        </p:spPr>
        <p:txBody>
          <a:bodyPr>
            <a:normAutofit lnSpcReduction="10000"/>
          </a:bodyPr>
          <a:lstStyle/>
          <a:p>
            <a:pPr>
              <a:lnSpc>
                <a:spcPct val="100000"/>
              </a:lnSpc>
              <a:spcBef>
                <a:spcPts val="600"/>
              </a:spcBef>
            </a:pPr>
            <a:r>
              <a:rPr lang="en-GB" sz="2800" dirty="0">
                <a:latin typeface="The Hand Extrablack" panose="03070A02030502020204" pitchFamily="66" charset="0"/>
              </a:rPr>
              <a:t>Eisenhower considered using nuclear weapons in three crisis in Asia – Vietnam, and the two Taiwan Straits Crises.</a:t>
            </a:r>
          </a:p>
          <a:p>
            <a:pPr>
              <a:lnSpc>
                <a:spcPct val="100000"/>
              </a:lnSpc>
              <a:spcBef>
                <a:spcPts val="600"/>
              </a:spcBef>
            </a:pPr>
            <a:r>
              <a:rPr lang="en-GB" sz="2800" dirty="0">
                <a:latin typeface="The Hand Extrablack" panose="03070A02030502020204" pitchFamily="66" charset="0"/>
              </a:rPr>
              <a:t>There was discussion in 1953 that nuclear weapons could be used to relieve the French at </a:t>
            </a:r>
            <a:r>
              <a:rPr lang="en-GB" sz="2800" dirty="0" err="1">
                <a:latin typeface="The Hand Extrablack" panose="03070A02030502020204" pitchFamily="66" charset="0"/>
              </a:rPr>
              <a:t>Dien</a:t>
            </a:r>
            <a:r>
              <a:rPr lang="en-GB" sz="2800" dirty="0">
                <a:latin typeface="The Hand Extrablack" panose="03070A02030502020204" pitchFamily="66" charset="0"/>
              </a:rPr>
              <a:t> Bien </a:t>
            </a:r>
            <a:r>
              <a:rPr lang="en-GB" sz="2800" dirty="0" err="1">
                <a:latin typeface="The Hand Extrablack" panose="03070A02030502020204" pitchFamily="66" charset="0"/>
              </a:rPr>
              <a:t>Phu</a:t>
            </a:r>
            <a:r>
              <a:rPr lang="en-GB" sz="2800" dirty="0">
                <a:latin typeface="The Hand Extrablack" panose="03070A02030502020204" pitchFamily="66" charset="0"/>
              </a:rPr>
              <a:t>.</a:t>
            </a:r>
          </a:p>
          <a:p>
            <a:pPr>
              <a:lnSpc>
                <a:spcPct val="100000"/>
              </a:lnSpc>
              <a:spcBef>
                <a:spcPts val="600"/>
              </a:spcBef>
            </a:pPr>
            <a:r>
              <a:rPr lang="en-GB" sz="2800" b="0" i="0" u="none" strike="noStrike" baseline="0" dirty="0">
                <a:latin typeface="The Hand Extrablack" panose="03070A02030502020204" pitchFamily="66" charset="0"/>
              </a:rPr>
              <a:t>In 1954 and 1958, the Chinese Communists bombarded the islands </a:t>
            </a:r>
            <a:r>
              <a:rPr lang="en-GB" sz="2800" dirty="0">
                <a:latin typeface="The Hand Extrablack" panose="03070A02030502020204" pitchFamily="66" charset="0"/>
              </a:rPr>
              <a:t>of </a:t>
            </a:r>
            <a:r>
              <a:rPr lang="en-GB" sz="2800" b="0" i="0" u="none" strike="noStrike" baseline="0" dirty="0">
                <a:latin typeface="The Hand Extrablack" panose="03070A02030502020204" pitchFamily="66" charset="0"/>
              </a:rPr>
              <a:t>Quemoy and Matsu (Nationalist held)</a:t>
            </a:r>
          </a:p>
          <a:p>
            <a:pPr>
              <a:lnSpc>
                <a:spcPct val="100000"/>
              </a:lnSpc>
              <a:spcBef>
                <a:spcPts val="600"/>
              </a:spcBef>
            </a:pPr>
            <a:r>
              <a:rPr lang="en-GB" sz="2800" dirty="0">
                <a:latin typeface="The Hand Extrablack" panose="03070A02030502020204" pitchFamily="66" charset="0"/>
              </a:rPr>
              <a:t>Although he was not eager, </a:t>
            </a:r>
            <a:r>
              <a:rPr lang="en-GB" sz="2800" b="0" i="0" u="none" strike="noStrike" baseline="0" dirty="0">
                <a:latin typeface="The Hand Extrablack" panose="03070A02030502020204" pitchFamily="66" charset="0"/>
              </a:rPr>
              <a:t>Eisenhower gave serious consideration to the possibility of using nuclear weapons. </a:t>
            </a:r>
          </a:p>
          <a:p>
            <a:pPr>
              <a:lnSpc>
                <a:spcPct val="100000"/>
              </a:lnSpc>
              <a:spcBef>
                <a:spcPts val="600"/>
              </a:spcBef>
            </a:pPr>
            <a:r>
              <a:rPr lang="en-GB" sz="2800" b="0" i="0" u="none" strike="noStrike" baseline="0" dirty="0">
                <a:latin typeface="The Hand Extrablack" panose="03070A02030502020204" pitchFamily="66" charset="0"/>
              </a:rPr>
              <a:t>In each case the crisis ended when the Chinese expressed their desire for a peaceful settlement</a:t>
            </a:r>
            <a:endParaRPr lang="en-GB" sz="2800" dirty="0">
              <a:latin typeface="The Hand Extrablack" panose="03070A02030502020204" pitchFamily="66" charset="0"/>
            </a:endParaRPr>
          </a:p>
        </p:txBody>
      </p:sp>
    </p:spTree>
    <p:extLst>
      <p:ext uri="{BB962C8B-B14F-4D97-AF65-F5344CB8AC3E}">
        <p14:creationId xmlns:p14="http://schemas.microsoft.com/office/powerpoint/2010/main" val="397310188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E6BEB482-6CE7-4D6C-AC19-BDA464730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33">
            <a:extLst>
              <a:ext uri="{FF2B5EF4-FFF2-40B4-BE49-F238E27FC236}">
                <a16:creationId xmlns:a16="http://schemas.microsoft.com/office/drawing/2014/main" id="{AB948C00-58B8-4380-A1A8-49F7136B1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46884" cy="6858000"/>
          </a:xfrm>
          <a:custGeom>
            <a:avLst/>
            <a:gdLst>
              <a:gd name="connsiteX0" fmla="*/ 0 w 7662512"/>
              <a:gd name="connsiteY0" fmla="*/ 0 h 6858000"/>
              <a:gd name="connsiteX1" fmla="*/ 1175396 w 7662512"/>
              <a:gd name="connsiteY1" fmla="*/ 0 h 6858000"/>
              <a:gd name="connsiteX2" fmla="*/ 3025507 w 7662512"/>
              <a:gd name="connsiteY2" fmla="*/ 0 h 6858000"/>
              <a:gd name="connsiteX3" fmla="*/ 7662512 w 7662512"/>
              <a:gd name="connsiteY3" fmla="*/ 0 h 6858000"/>
              <a:gd name="connsiteX4" fmla="*/ 7662512 w 7662512"/>
              <a:gd name="connsiteY4" fmla="*/ 1900238 h 6858000"/>
              <a:gd name="connsiteX5" fmla="*/ 7292096 w 7662512"/>
              <a:gd name="connsiteY5" fmla="*/ 2178050 h 6858000"/>
              <a:gd name="connsiteX6" fmla="*/ 7287862 w 7662512"/>
              <a:gd name="connsiteY6" fmla="*/ 2184400 h 6858000"/>
              <a:gd name="connsiteX7" fmla="*/ 7281512 w 7662512"/>
              <a:gd name="connsiteY7" fmla="*/ 2193925 h 6858000"/>
              <a:gd name="connsiteX8" fmla="*/ 7275162 w 7662512"/>
              <a:gd name="connsiteY8" fmla="*/ 2201863 h 6858000"/>
              <a:gd name="connsiteX9" fmla="*/ 7275162 w 7662512"/>
              <a:gd name="connsiteY9" fmla="*/ 2211388 h 6858000"/>
              <a:gd name="connsiteX10" fmla="*/ 7275162 w 7662512"/>
              <a:gd name="connsiteY10" fmla="*/ 2220913 h 6858000"/>
              <a:gd name="connsiteX11" fmla="*/ 7281512 w 7662512"/>
              <a:gd name="connsiteY11" fmla="*/ 2228850 h 6858000"/>
              <a:gd name="connsiteX12" fmla="*/ 7287862 w 7662512"/>
              <a:gd name="connsiteY12" fmla="*/ 2238375 h 6858000"/>
              <a:gd name="connsiteX13" fmla="*/ 7292096 w 7662512"/>
              <a:gd name="connsiteY13" fmla="*/ 2244725 h 6858000"/>
              <a:gd name="connsiteX14" fmla="*/ 7662512 w 7662512"/>
              <a:gd name="connsiteY14" fmla="*/ 2522538 h 6858000"/>
              <a:gd name="connsiteX15" fmla="*/ 7662512 w 7662512"/>
              <a:gd name="connsiteY15" fmla="*/ 6858000 h 6858000"/>
              <a:gd name="connsiteX16" fmla="*/ 3025507 w 7662512"/>
              <a:gd name="connsiteY16" fmla="*/ 6858000 h 6858000"/>
              <a:gd name="connsiteX17" fmla="*/ 1175396 w 7662512"/>
              <a:gd name="connsiteY17" fmla="*/ 6858000 h 6858000"/>
              <a:gd name="connsiteX18" fmla="*/ 0 w 7662512"/>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662512" h="6858000">
                <a:moveTo>
                  <a:pt x="0" y="0"/>
                </a:moveTo>
                <a:lnTo>
                  <a:pt x="1175396" y="0"/>
                </a:lnTo>
                <a:lnTo>
                  <a:pt x="3025507" y="0"/>
                </a:lnTo>
                <a:lnTo>
                  <a:pt x="7662512" y="0"/>
                </a:lnTo>
                <a:lnTo>
                  <a:pt x="7662512" y="1900238"/>
                </a:lnTo>
                <a:lnTo>
                  <a:pt x="7292096" y="2178050"/>
                </a:lnTo>
                <a:lnTo>
                  <a:pt x="7287862" y="2184400"/>
                </a:lnTo>
                <a:lnTo>
                  <a:pt x="7281512" y="2193925"/>
                </a:lnTo>
                <a:lnTo>
                  <a:pt x="7275162" y="2201863"/>
                </a:lnTo>
                <a:lnTo>
                  <a:pt x="7275162" y="2211388"/>
                </a:lnTo>
                <a:lnTo>
                  <a:pt x="7275162" y="2220913"/>
                </a:lnTo>
                <a:lnTo>
                  <a:pt x="7281512" y="2228850"/>
                </a:lnTo>
                <a:lnTo>
                  <a:pt x="7287862" y="2238375"/>
                </a:lnTo>
                <a:lnTo>
                  <a:pt x="7292096" y="2244725"/>
                </a:lnTo>
                <a:lnTo>
                  <a:pt x="7662512" y="2522538"/>
                </a:lnTo>
                <a:lnTo>
                  <a:pt x="7662512" y="6858000"/>
                </a:lnTo>
                <a:lnTo>
                  <a:pt x="3025507" y="6858000"/>
                </a:lnTo>
                <a:lnTo>
                  <a:pt x="1175396"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DC3089-297D-4B18-916A-08B652E81F72}"/>
              </a:ext>
            </a:extLst>
          </p:cNvPr>
          <p:cNvSpPr>
            <a:spLocks noGrp="1"/>
          </p:cNvSpPr>
          <p:nvPr>
            <p:ph type="title"/>
          </p:nvPr>
        </p:nvSpPr>
        <p:spPr>
          <a:xfrm>
            <a:off x="209146" y="250031"/>
            <a:ext cx="5226950" cy="1325563"/>
          </a:xfrm>
        </p:spPr>
        <p:txBody>
          <a:bodyPr>
            <a:normAutofit/>
          </a:bodyPr>
          <a:lstStyle/>
          <a:p>
            <a:pPr algn="ctr"/>
            <a:r>
              <a:rPr lang="en-GB" sz="4000" dirty="0">
                <a:latin typeface="The Hand Extrablack" panose="03070A02030502020204" pitchFamily="66" charset="0"/>
              </a:rPr>
              <a:t>Use of nuclear threats in diplomacy - USSR</a:t>
            </a:r>
          </a:p>
        </p:txBody>
      </p:sp>
      <p:sp>
        <p:nvSpPr>
          <p:cNvPr id="3" name="Content Placeholder 2">
            <a:extLst>
              <a:ext uri="{FF2B5EF4-FFF2-40B4-BE49-F238E27FC236}">
                <a16:creationId xmlns:a16="http://schemas.microsoft.com/office/drawing/2014/main" id="{036B4D5B-1795-43E0-AB86-A4B7AF2D633D}"/>
              </a:ext>
            </a:extLst>
          </p:cNvPr>
          <p:cNvSpPr>
            <a:spLocks noGrp="1"/>
          </p:cNvSpPr>
          <p:nvPr>
            <p:ph idx="1"/>
          </p:nvPr>
        </p:nvSpPr>
        <p:spPr>
          <a:xfrm>
            <a:off x="323528" y="1798216"/>
            <a:ext cx="5040560" cy="4809753"/>
          </a:xfrm>
        </p:spPr>
        <p:txBody>
          <a:bodyPr>
            <a:normAutofit lnSpcReduction="10000"/>
          </a:bodyPr>
          <a:lstStyle/>
          <a:p>
            <a:pPr>
              <a:lnSpc>
                <a:spcPct val="100000"/>
              </a:lnSpc>
              <a:spcBef>
                <a:spcPts val="600"/>
              </a:spcBef>
            </a:pPr>
            <a:r>
              <a:rPr lang="en-GB" sz="3200" dirty="0">
                <a:latin typeface="The Hand Extrablack" panose="03070A02030502020204" pitchFamily="66" charset="0"/>
              </a:rPr>
              <a:t>On 5</a:t>
            </a:r>
            <a:r>
              <a:rPr lang="en-GB" sz="3200" baseline="30000" dirty="0">
                <a:latin typeface="The Hand Extrablack" panose="03070A02030502020204" pitchFamily="66" charset="0"/>
              </a:rPr>
              <a:t>th</a:t>
            </a:r>
            <a:r>
              <a:rPr lang="en-GB" sz="3200" dirty="0">
                <a:latin typeface="The Hand Extrablack" panose="03070A02030502020204" pitchFamily="66" charset="0"/>
              </a:rPr>
              <a:t> November 1956, Khrushchev sent notes to London and Paris threatening them with missile attacks if they did not withdraw their forces from Egypt.</a:t>
            </a:r>
          </a:p>
          <a:p>
            <a:pPr>
              <a:lnSpc>
                <a:spcPct val="100000"/>
              </a:lnSpc>
              <a:spcBef>
                <a:spcPts val="600"/>
              </a:spcBef>
            </a:pPr>
            <a:r>
              <a:rPr lang="en-GB" sz="3200" dirty="0">
                <a:latin typeface="The Hand Extrablack" panose="03070A02030502020204" pitchFamily="66" charset="0"/>
              </a:rPr>
              <a:t>He was convinced that nuclear threats here were effective (but most historians give greater weight to Eisenhower’s opposition and financial pressure).</a:t>
            </a:r>
          </a:p>
          <a:p>
            <a:pPr>
              <a:lnSpc>
                <a:spcPct val="100000"/>
              </a:lnSpc>
              <a:spcBef>
                <a:spcPts val="600"/>
              </a:spcBef>
            </a:pPr>
            <a:r>
              <a:rPr lang="en-GB" sz="3200" b="0" i="0" u="none" strike="noStrike" baseline="0" dirty="0">
                <a:latin typeface="The Hand Extrablack" panose="03070A02030502020204" pitchFamily="66" charset="0"/>
              </a:rPr>
              <a:t>Both Eisenhower and Kennedy stood firm against Khrushchev’s pressure regarding Berlin.</a:t>
            </a:r>
            <a:endParaRPr lang="en-GB" sz="3200" dirty="0">
              <a:latin typeface="The Hand Extrablack" panose="03070A02030502020204" pitchFamily="66" charset="0"/>
            </a:endParaRPr>
          </a:p>
        </p:txBody>
      </p:sp>
      <p:sp>
        <p:nvSpPr>
          <p:cNvPr id="139" name="Rounded Rectangle 24">
            <a:extLst>
              <a:ext uri="{FF2B5EF4-FFF2-40B4-BE49-F238E27FC236}">
                <a16:creationId xmlns:a16="http://schemas.microsoft.com/office/drawing/2014/main" id="{AE6D64A5-8B93-4019-9FDC-75D3D7B87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309" y="958640"/>
            <a:ext cx="2516093" cy="4945244"/>
          </a:xfrm>
          <a:prstGeom prst="roundRect">
            <a:avLst>
              <a:gd name="adj" fmla="val 3513"/>
            </a:avLst>
          </a:prstGeom>
          <a:solidFill>
            <a:srgbClr val="FFFFFF"/>
          </a:solid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Why Was The Suez Crisis So Important? | Imperial War Museums">
            <a:extLst>
              <a:ext uri="{FF2B5EF4-FFF2-40B4-BE49-F238E27FC236}">
                <a16:creationId xmlns:a16="http://schemas.microsoft.com/office/drawing/2014/main" id="{1E01B2DF-4BE1-445E-A2D7-5A479E403C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489" r="38046" b="-3"/>
          <a:stretch/>
        </p:blipFill>
        <p:spPr bwMode="auto">
          <a:xfrm>
            <a:off x="6380615" y="1258529"/>
            <a:ext cx="2051303" cy="4330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48945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9264BFD-360D-430E-B593-7BC0D00FB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grpSp>
        <p:nvGrpSpPr>
          <p:cNvPr id="75" name="Group 74">
            <a:extLst>
              <a:ext uri="{FF2B5EF4-FFF2-40B4-BE49-F238E27FC236}">
                <a16:creationId xmlns:a16="http://schemas.microsoft.com/office/drawing/2014/main" id="{A4538145-ACBA-40C0-AFBD-DE742723D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3997" cy="6858000"/>
            <a:chOff x="1" y="0"/>
            <a:chExt cx="12191996" cy="6858000"/>
          </a:xfrm>
        </p:grpSpPr>
        <p:sp useBgFill="1">
          <p:nvSpPr>
            <p:cNvPr id="76" name="Rectangle 75">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latin typeface="The Hand Extrablack" panose="03070A02030502020204" pitchFamily="66" charset="0"/>
              </a:endParaRPr>
            </a:p>
          </p:txBody>
        </p:sp>
        <p:sp>
          <p:nvSpPr>
            <p:cNvPr id="77" name="Rectangle 76">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latin typeface="The Hand Extrablack" panose="03070A02030502020204" pitchFamily="66" charset="0"/>
              </a:endParaRPr>
            </a:p>
          </p:txBody>
        </p:sp>
      </p:grpSp>
      <p:sp>
        <p:nvSpPr>
          <p:cNvPr id="57347" name="Rectangle 2">
            <a:extLst>
              <a:ext uri="{FF2B5EF4-FFF2-40B4-BE49-F238E27FC236}">
                <a16:creationId xmlns:a16="http://schemas.microsoft.com/office/drawing/2014/main" id="{0DAF4FA7-5411-47F4-ADD8-9EBFE294C4CA}"/>
              </a:ext>
            </a:extLst>
          </p:cNvPr>
          <p:cNvSpPr txBox="1">
            <a:spLocks noChangeArrowheads="1"/>
          </p:cNvSpPr>
          <p:nvPr/>
        </p:nvSpPr>
        <p:spPr bwMode="auto">
          <a:xfrm>
            <a:off x="336668" y="620688"/>
            <a:ext cx="3766740" cy="792088"/>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pPr>
              <a:lnSpc>
                <a:spcPct val="90000"/>
              </a:lnSpc>
              <a:spcBef>
                <a:spcPct val="0"/>
              </a:spcBef>
              <a:spcAft>
                <a:spcPts val="600"/>
              </a:spcAft>
            </a:pPr>
            <a:r>
              <a:rPr lang="en-US" altLang="en-US" sz="4400" dirty="0">
                <a:latin typeface="The Hand Extrablack" panose="03070A02030502020204" pitchFamily="66" charset="0"/>
                <a:ea typeface="+mj-ea"/>
                <a:cs typeface="+mj-cs"/>
              </a:rPr>
              <a:t>The U2 spy plane incident</a:t>
            </a:r>
          </a:p>
        </p:txBody>
      </p:sp>
      <p:sp>
        <p:nvSpPr>
          <p:cNvPr id="57346" name="Text Box 7">
            <a:extLst>
              <a:ext uri="{FF2B5EF4-FFF2-40B4-BE49-F238E27FC236}">
                <a16:creationId xmlns:a16="http://schemas.microsoft.com/office/drawing/2014/main" id="{09335151-9B70-496F-9E8A-7D87CD78FA9C}"/>
              </a:ext>
            </a:extLst>
          </p:cNvPr>
          <p:cNvSpPr txBox="1">
            <a:spLocks noChangeArrowheads="1"/>
          </p:cNvSpPr>
          <p:nvPr/>
        </p:nvSpPr>
        <p:spPr bwMode="auto">
          <a:xfrm>
            <a:off x="179512" y="1506600"/>
            <a:ext cx="4322900" cy="527186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lnSpcReduction="10000"/>
          </a:bodyPr>
          <a:lstStyle>
            <a:lvl1pPr marL="285750" indent="-285750">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pPr indent="-228600">
              <a:spcBef>
                <a:spcPts val="600"/>
              </a:spcBef>
              <a:buFont typeface="Arial" panose="020B0604020202020204" pitchFamily="34" charset="0"/>
              <a:buChar char="•"/>
            </a:pPr>
            <a:r>
              <a:rPr lang="en-US" altLang="en-US" sz="2800" dirty="0">
                <a:latin typeface="The Hand Extrablack" panose="03070A02030502020204" pitchFamily="66" charset="0"/>
                <a:ea typeface="+mn-ea"/>
              </a:rPr>
              <a:t>In 1960, both Eisenhower and Khrushchev had hopes of an arms reduction treaty, to be discussed at the Paris Summit. </a:t>
            </a:r>
          </a:p>
          <a:p>
            <a:pPr indent="-228600">
              <a:spcBef>
                <a:spcPts val="600"/>
              </a:spcBef>
              <a:buFont typeface="Arial" panose="020B0604020202020204" pitchFamily="34" charset="0"/>
              <a:buChar char="•"/>
            </a:pPr>
            <a:r>
              <a:rPr lang="en-US" altLang="en-US" sz="2800" dirty="0">
                <a:latin typeface="The Hand Extrablack" panose="03070A02030502020204" pitchFamily="66" charset="0"/>
                <a:ea typeface="+mn-ea"/>
              </a:rPr>
              <a:t>Unfortunately, a US </a:t>
            </a:r>
            <a:r>
              <a:rPr lang="en-US" altLang="en-US" sz="2800" b="1" dirty="0">
                <a:latin typeface="The Hand Extrablack" panose="03070A02030502020204" pitchFamily="66" charset="0"/>
                <a:ea typeface="+mn-ea"/>
              </a:rPr>
              <a:t>U-2 spy plane</a:t>
            </a:r>
            <a:r>
              <a:rPr lang="en-US" altLang="en-US" sz="2800" dirty="0">
                <a:latin typeface="The Hand Extrablack" panose="03070A02030502020204" pitchFamily="66" charset="0"/>
                <a:ea typeface="+mn-ea"/>
              </a:rPr>
              <a:t> was shot down over the USSR at that time. Eisenhower refused to </a:t>
            </a:r>
            <a:r>
              <a:rPr lang="en-US" altLang="en-US" sz="2800" dirty="0" err="1">
                <a:latin typeface="The Hand Extrablack" panose="03070A02030502020204" pitchFamily="66" charset="0"/>
                <a:ea typeface="+mn-ea"/>
              </a:rPr>
              <a:t>apologise</a:t>
            </a:r>
            <a:r>
              <a:rPr lang="en-US" altLang="en-US" sz="2800" dirty="0">
                <a:latin typeface="The Hand Extrablack" panose="03070A02030502020204" pitchFamily="66" charset="0"/>
                <a:ea typeface="+mn-ea"/>
              </a:rPr>
              <a:t> for the plane being in Soviet airspace, and the summit collapsed.</a:t>
            </a:r>
          </a:p>
          <a:p>
            <a:pPr indent="-228600">
              <a:spcBef>
                <a:spcPts val="600"/>
              </a:spcBef>
              <a:buFont typeface="Arial" panose="020B0604020202020204" pitchFamily="34" charset="0"/>
              <a:buChar char="•"/>
            </a:pPr>
            <a:r>
              <a:rPr lang="en-US" altLang="en-US" sz="2800" dirty="0">
                <a:latin typeface="The Hand Extrablack" panose="03070A02030502020204" pitchFamily="66" charset="0"/>
                <a:ea typeface="+mn-ea"/>
              </a:rPr>
              <a:t>The Arms Race was back on, not least with Kennedy coming to power. Kennedy wanted to appear strong and so rapidly began to build up US weapons again.</a:t>
            </a:r>
          </a:p>
        </p:txBody>
      </p:sp>
      <p:sp>
        <p:nvSpPr>
          <p:cNvPr id="79" name="Freeform: Shape 78">
            <a:extLst>
              <a:ext uri="{FF2B5EF4-FFF2-40B4-BE49-F238E27FC236}">
                <a16:creationId xmlns:a16="http://schemas.microsoft.com/office/drawing/2014/main" id="{F249C1C3-EBDE-4C27-BD12-A6AE40A4D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0531" y="0"/>
            <a:ext cx="4803469" cy="6373368"/>
          </a:xfrm>
          <a:custGeom>
            <a:avLst/>
            <a:gdLst>
              <a:gd name="connsiteX0" fmla="*/ 353272 w 6404625"/>
              <a:gd name="connsiteY0" fmla="*/ 0 h 6373368"/>
              <a:gd name="connsiteX1" fmla="*/ 6404625 w 6404625"/>
              <a:gd name="connsiteY1" fmla="*/ 0 h 6373368"/>
              <a:gd name="connsiteX2" fmla="*/ 6404625 w 6404625"/>
              <a:gd name="connsiteY2" fmla="*/ 6008204 h 6373368"/>
              <a:gd name="connsiteX3" fmla="*/ 6374459 w 6404625"/>
              <a:gd name="connsiteY3" fmla="*/ 6023890 h 6373368"/>
              <a:gd name="connsiteX4" fmla="*/ 6290584 w 6404625"/>
              <a:gd name="connsiteY4" fmla="*/ 6049055 h 6373368"/>
              <a:gd name="connsiteX5" fmla="*/ 6203913 w 6404625"/>
              <a:gd name="connsiteY5" fmla="*/ 6060237 h 6373368"/>
              <a:gd name="connsiteX6" fmla="*/ 6114448 w 6404625"/>
              <a:gd name="connsiteY6" fmla="*/ 6063033 h 6373368"/>
              <a:gd name="connsiteX7" fmla="*/ 6019391 w 6404625"/>
              <a:gd name="connsiteY7" fmla="*/ 6054644 h 6373368"/>
              <a:gd name="connsiteX8" fmla="*/ 5924332 w 6404625"/>
              <a:gd name="connsiteY8" fmla="*/ 6043462 h 6373368"/>
              <a:gd name="connsiteX9" fmla="*/ 5829275 w 6404625"/>
              <a:gd name="connsiteY9" fmla="*/ 6029482 h 6373368"/>
              <a:gd name="connsiteX10" fmla="*/ 5734216 w 6404625"/>
              <a:gd name="connsiteY10" fmla="*/ 6018300 h 6373368"/>
              <a:gd name="connsiteX11" fmla="*/ 5639159 w 6404625"/>
              <a:gd name="connsiteY11" fmla="*/ 6012708 h 6373368"/>
              <a:gd name="connsiteX12" fmla="*/ 5546898 w 6404625"/>
              <a:gd name="connsiteY12" fmla="*/ 6012708 h 6373368"/>
              <a:gd name="connsiteX13" fmla="*/ 5460227 w 6404625"/>
              <a:gd name="connsiteY13" fmla="*/ 6023890 h 6373368"/>
              <a:gd name="connsiteX14" fmla="*/ 5370760 w 6404625"/>
              <a:gd name="connsiteY14" fmla="*/ 6046258 h 6373368"/>
              <a:gd name="connsiteX15" fmla="*/ 5289681 w 6404625"/>
              <a:gd name="connsiteY15" fmla="*/ 6079807 h 6373368"/>
              <a:gd name="connsiteX16" fmla="*/ 5205808 w 6404625"/>
              <a:gd name="connsiteY16" fmla="*/ 6124541 h 6373368"/>
              <a:gd name="connsiteX17" fmla="*/ 5121933 w 6404625"/>
              <a:gd name="connsiteY17" fmla="*/ 6169276 h 6373368"/>
              <a:gd name="connsiteX18" fmla="*/ 5038061 w 6404625"/>
              <a:gd name="connsiteY18" fmla="*/ 6219598 h 6373368"/>
              <a:gd name="connsiteX19" fmla="*/ 4956981 w 6404625"/>
              <a:gd name="connsiteY19" fmla="*/ 6267129 h 6373368"/>
              <a:gd name="connsiteX20" fmla="*/ 4870311 w 6404625"/>
              <a:gd name="connsiteY20" fmla="*/ 6309065 h 6373368"/>
              <a:gd name="connsiteX21" fmla="*/ 4786435 w 6404625"/>
              <a:gd name="connsiteY21" fmla="*/ 6342614 h 6373368"/>
              <a:gd name="connsiteX22" fmla="*/ 4699765 w 6404625"/>
              <a:gd name="connsiteY22" fmla="*/ 6364982 h 6373368"/>
              <a:gd name="connsiteX23" fmla="*/ 4610299 w 6404625"/>
              <a:gd name="connsiteY23" fmla="*/ 6373368 h 6373368"/>
              <a:gd name="connsiteX24" fmla="*/ 4520833 w 6404625"/>
              <a:gd name="connsiteY24" fmla="*/ 6364982 h 6373368"/>
              <a:gd name="connsiteX25" fmla="*/ 4434163 w 6404625"/>
              <a:gd name="connsiteY25" fmla="*/ 6342614 h 6373368"/>
              <a:gd name="connsiteX26" fmla="*/ 4350289 w 6404625"/>
              <a:gd name="connsiteY26" fmla="*/ 6309065 h 6373368"/>
              <a:gd name="connsiteX27" fmla="*/ 4263617 w 6404625"/>
              <a:gd name="connsiteY27" fmla="*/ 6267129 h 6373368"/>
              <a:gd name="connsiteX28" fmla="*/ 4182539 w 6404625"/>
              <a:gd name="connsiteY28" fmla="*/ 6219598 h 6373368"/>
              <a:gd name="connsiteX29" fmla="*/ 4098666 w 6404625"/>
              <a:gd name="connsiteY29" fmla="*/ 6169276 h 6373368"/>
              <a:gd name="connsiteX30" fmla="*/ 4014791 w 6404625"/>
              <a:gd name="connsiteY30" fmla="*/ 6124541 h 6373368"/>
              <a:gd name="connsiteX31" fmla="*/ 3930916 w 6404625"/>
              <a:gd name="connsiteY31" fmla="*/ 6079807 h 6373368"/>
              <a:gd name="connsiteX32" fmla="*/ 3847041 w 6404625"/>
              <a:gd name="connsiteY32" fmla="*/ 6046258 h 6373368"/>
              <a:gd name="connsiteX33" fmla="*/ 3760372 w 6404625"/>
              <a:gd name="connsiteY33" fmla="*/ 6023890 h 6373368"/>
              <a:gd name="connsiteX34" fmla="*/ 3673701 w 6404625"/>
              <a:gd name="connsiteY34" fmla="*/ 6012708 h 6373368"/>
              <a:gd name="connsiteX35" fmla="*/ 3581438 w 6404625"/>
              <a:gd name="connsiteY35" fmla="*/ 6012708 h 6373368"/>
              <a:gd name="connsiteX36" fmla="*/ 3486381 w 6404625"/>
              <a:gd name="connsiteY36" fmla="*/ 6018300 h 6373368"/>
              <a:gd name="connsiteX37" fmla="*/ 3391322 w 6404625"/>
              <a:gd name="connsiteY37" fmla="*/ 6029482 h 6373368"/>
              <a:gd name="connsiteX38" fmla="*/ 3296265 w 6404625"/>
              <a:gd name="connsiteY38" fmla="*/ 6043462 h 6373368"/>
              <a:gd name="connsiteX39" fmla="*/ 3201210 w 6404625"/>
              <a:gd name="connsiteY39" fmla="*/ 6054644 h 6373368"/>
              <a:gd name="connsiteX40" fmla="*/ 3106151 w 6404625"/>
              <a:gd name="connsiteY40" fmla="*/ 6063033 h 6373368"/>
              <a:gd name="connsiteX41" fmla="*/ 3016684 w 6404625"/>
              <a:gd name="connsiteY41" fmla="*/ 6060237 h 6373368"/>
              <a:gd name="connsiteX42" fmla="*/ 2930015 w 6404625"/>
              <a:gd name="connsiteY42" fmla="*/ 6049055 h 6373368"/>
              <a:gd name="connsiteX43" fmla="*/ 2846140 w 6404625"/>
              <a:gd name="connsiteY43" fmla="*/ 6023890 h 6373368"/>
              <a:gd name="connsiteX44" fmla="*/ 2776243 w 6404625"/>
              <a:gd name="connsiteY44" fmla="*/ 5987546 h 6373368"/>
              <a:gd name="connsiteX45" fmla="*/ 2709145 w 6404625"/>
              <a:gd name="connsiteY45" fmla="*/ 5940017 h 6373368"/>
              <a:gd name="connsiteX46" fmla="*/ 2650432 w 6404625"/>
              <a:gd name="connsiteY46" fmla="*/ 5884101 h 6373368"/>
              <a:gd name="connsiteX47" fmla="*/ 2591719 w 6404625"/>
              <a:gd name="connsiteY47" fmla="*/ 5819798 h 6373368"/>
              <a:gd name="connsiteX48" fmla="*/ 2538599 w 6404625"/>
              <a:gd name="connsiteY48" fmla="*/ 5752697 h 6373368"/>
              <a:gd name="connsiteX49" fmla="*/ 2485480 w 6404625"/>
              <a:gd name="connsiteY49" fmla="*/ 5682802 h 6373368"/>
              <a:gd name="connsiteX50" fmla="*/ 2432360 w 6404625"/>
              <a:gd name="connsiteY50" fmla="*/ 5612908 h 6373368"/>
              <a:gd name="connsiteX51" fmla="*/ 2379237 w 6404625"/>
              <a:gd name="connsiteY51" fmla="*/ 5545809 h 6373368"/>
              <a:gd name="connsiteX52" fmla="*/ 2323320 w 6404625"/>
              <a:gd name="connsiteY52" fmla="*/ 5481502 h 6373368"/>
              <a:gd name="connsiteX53" fmla="*/ 2259018 w 6404625"/>
              <a:gd name="connsiteY53" fmla="*/ 5425586 h 6373368"/>
              <a:gd name="connsiteX54" fmla="*/ 2197511 w 6404625"/>
              <a:gd name="connsiteY54" fmla="*/ 5375263 h 6373368"/>
              <a:gd name="connsiteX55" fmla="*/ 2127614 w 6404625"/>
              <a:gd name="connsiteY55" fmla="*/ 5336121 h 6373368"/>
              <a:gd name="connsiteX56" fmla="*/ 2052128 w 6404625"/>
              <a:gd name="connsiteY56" fmla="*/ 5302573 h 6373368"/>
              <a:gd name="connsiteX57" fmla="*/ 1971049 w 6404625"/>
              <a:gd name="connsiteY57" fmla="*/ 5274612 h 6373368"/>
              <a:gd name="connsiteX58" fmla="*/ 1887176 w 6404625"/>
              <a:gd name="connsiteY58" fmla="*/ 5249450 h 6373368"/>
              <a:gd name="connsiteX59" fmla="*/ 1803301 w 6404625"/>
              <a:gd name="connsiteY59" fmla="*/ 5227084 h 6373368"/>
              <a:gd name="connsiteX60" fmla="*/ 1716630 w 6404625"/>
              <a:gd name="connsiteY60" fmla="*/ 5204720 h 6373368"/>
              <a:gd name="connsiteX61" fmla="*/ 1635551 w 6404625"/>
              <a:gd name="connsiteY61" fmla="*/ 5179557 h 6373368"/>
              <a:gd name="connsiteX62" fmla="*/ 1554473 w 6404625"/>
              <a:gd name="connsiteY62" fmla="*/ 5151597 h 6373368"/>
              <a:gd name="connsiteX63" fmla="*/ 1478988 w 6404625"/>
              <a:gd name="connsiteY63" fmla="*/ 5118049 h 6373368"/>
              <a:gd name="connsiteX64" fmla="*/ 1411887 w 6404625"/>
              <a:gd name="connsiteY64" fmla="*/ 5076112 h 6373368"/>
              <a:gd name="connsiteX65" fmla="*/ 1350380 w 6404625"/>
              <a:gd name="connsiteY65" fmla="*/ 5025785 h 6373368"/>
              <a:gd name="connsiteX66" fmla="*/ 1300053 w 6404625"/>
              <a:gd name="connsiteY66" fmla="*/ 4964279 h 6373368"/>
              <a:gd name="connsiteX67" fmla="*/ 1258117 w 6404625"/>
              <a:gd name="connsiteY67" fmla="*/ 4897178 h 6373368"/>
              <a:gd name="connsiteX68" fmla="*/ 1224567 w 6404625"/>
              <a:gd name="connsiteY68" fmla="*/ 4821691 h 6373368"/>
              <a:gd name="connsiteX69" fmla="*/ 1196609 w 6404625"/>
              <a:gd name="connsiteY69" fmla="*/ 4740614 h 6373368"/>
              <a:gd name="connsiteX70" fmla="*/ 1171447 w 6404625"/>
              <a:gd name="connsiteY70" fmla="*/ 4659533 h 6373368"/>
              <a:gd name="connsiteX71" fmla="*/ 1149080 w 6404625"/>
              <a:gd name="connsiteY71" fmla="*/ 4572865 h 6373368"/>
              <a:gd name="connsiteX72" fmla="*/ 1126714 w 6404625"/>
              <a:gd name="connsiteY72" fmla="*/ 4488990 h 6373368"/>
              <a:gd name="connsiteX73" fmla="*/ 1101552 w 6404625"/>
              <a:gd name="connsiteY73" fmla="*/ 4405115 h 6373368"/>
              <a:gd name="connsiteX74" fmla="*/ 1073593 w 6404625"/>
              <a:gd name="connsiteY74" fmla="*/ 4324036 h 6373368"/>
              <a:gd name="connsiteX75" fmla="*/ 1040045 w 6404625"/>
              <a:gd name="connsiteY75" fmla="*/ 4248549 h 6373368"/>
              <a:gd name="connsiteX76" fmla="*/ 1000902 w 6404625"/>
              <a:gd name="connsiteY76" fmla="*/ 4178654 h 6373368"/>
              <a:gd name="connsiteX77" fmla="*/ 950576 w 6404625"/>
              <a:gd name="connsiteY77" fmla="*/ 4117146 h 6373368"/>
              <a:gd name="connsiteX78" fmla="*/ 894659 w 6404625"/>
              <a:gd name="connsiteY78" fmla="*/ 4052841 h 6373368"/>
              <a:gd name="connsiteX79" fmla="*/ 830356 w 6404625"/>
              <a:gd name="connsiteY79" fmla="*/ 3996926 h 6373368"/>
              <a:gd name="connsiteX80" fmla="*/ 760460 w 6404625"/>
              <a:gd name="connsiteY80" fmla="*/ 3943806 h 6373368"/>
              <a:gd name="connsiteX81" fmla="*/ 690567 w 6404625"/>
              <a:gd name="connsiteY81" fmla="*/ 3890685 h 6373368"/>
              <a:gd name="connsiteX82" fmla="*/ 620671 w 6404625"/>
              <a:gd name="connsiteY82" fmla="*/ 3837564 h 6373368"/>
              <a:gd name="connsiteX83" fmla="*/ 553571 w 6404625"/>
              <a:gd name="connsiteY83" fmla="*/ 3784444 h 6373368"/>
              <a:gd name="connsiteX84" fmla="*/ 489269 w 6404625"/>
              <a:gd name="connsiteY84" fmla="*/ 3725731 h 6373368"/>
              <a:gd name="connsiteX85" fmla="*/ 433350 w 6404625"/>
              <a:gd name="connsiteY85" fmla="*/ 3667021 h 6373368"/>
              <a:gd name="connsiteX86" fmla="*/ 385824 w 6404625"/>
              <a:gd name="connsiteY86" fmla="*/ 3599922 h 6373368"/>
              <a:gd name="connsiteX87" fmla="*/ 349477 w 6404625"/>
              <a:gd name="connsiteY87" fmla="*/ 3530025 h 6373368"/>
              <a:gd name="connsiteX88" fmla="*/ 324315 w 6404625"/>
              <a:gd name="connsiteY88" fmla="*/ 3446150 h 6373368"/>
              <a:gd name="connsiteX89" fmla="*/ 313131 w 6404625"/>
              <a:gd name="connsiteY89" fmla="*/ 3359479 h 6373368"/>
              <a:gd name="connsiteX90" fmla="*/ 310335 w 6404625"/>
              <a:gd name="connsiteY90" fmla="*/ 3270014 h 6373368"/>
              <a:gd name="connsiteX91" fmla="*/ 318723 w 6404625"/>
              <a:gd name="connsiteY91" fmla="*/ 3174955 h 6373368"/>
              <a:gd name="connsiteX92" fmla="*/ 329907 w 6404625"/>
              <a:gd name="connsiteY92" fmla="*/ 3079898 h 6373368"/>
              <a:gd name="connsiteX93" fmla="*/ 343885 w 6404625"/>
              <a:gd name="connsiteY93" fmla="*/ 2984841 h 6373368"/>
              <a:gd name="connsiteX94" fmla="*/ 355069 w 6404625"/>
              <a:gd name="connsiteY94" fmla="*/ 2889784 h 6373368"/>
              <a:gd name="connsiteX95" fmla="*/ 360659 w 6404625"/>
              <a:gd name="connsiteY95" fmla="*/ 2794725 h 6373368"/>
              <a:gd name="connsiteX96" fmla="*/ 360659 w 6404625"/>
              <a:gd name="connsiteY96" fmla="*/ 2702464 h 6373368"/>
              <a:gd name="connsiteX97" fmla="*/ 349477 w 6404625"/>
              <a:gd name="connsiteY97" fmla="*/ 2615793 h 6373368"/>
              <a:gd name="connsiteX98" fmla="*/ 327111 w 6404625"/>
              <a:gd name="connsiteY98" fmla="*/ 2529122 h 6373368"/>
              <a:gd name="connsiteX99" fmla="*/ 293561 w 6404625"/>
              <a:gd name="connsiteY99" fmla="*/ 2448045 h 6373368"/>
              <a:gd name="connsiteX100" fmla="*/ 251625 w 6404625"/>
              <a:gd name="connsiteY100" fmla="*/ 2364170 h 6373368"/>
              <a:gd name="connsiteX101" fmla="*/ 204096 w 6404625"/>
              <a:gd name="connsiteY101" fmla="*/ 2280295 h 6373368"/>
              <a:gd name="connsiteX102" fmla="*/ 153769 w 6404625"/>
              <a:gd name="connsiteY102" fmla="*/ 2196423 h 6373368"/>
              <a:gd name="connsiteX103" fmla="*/ 106240 w 6404625"/>
              <a:gd name="connsiteY103" fmla="*/ 2115344 h 6373368"/>
              <a:gd name="connsiteX104" fmla="*/ 64305 w 6404625"/>
              <a:gd name="connsiteY104" fmla="*/ 2028673 h 6373368"/>
              <a:gd name="connsiteX105" fmla="*/ 30754 w 6404625"/>
              <a:gd name="connsiteY105" fmla="*/ 1944798 h 6373368"/>
              <a:gd name="connsiteX106" fmla="*/ 8387 w 6404625"/>
              <a:gd name="connsiteY106" fmla="*/ 1858129 h 6373368"/>
              <a:gd name="connsiteX107" fmla="*/ 0 w 6404625"/>
              <a:gd name="connsiteY107" fmla="*/ 1768662 h 6373368"/>
              <a:gd name="connsiteX108" fmla="*/ 8387 w 6404625"/>
              <a:gd name="connsiteY108" fmla="*/ 1679195 h 6373368"/>
              <a:gd name="connsiteX109" fmla="*/ 30754 w 6404625"/>
              <a:gd name="connsiteY109" fmla="*/ 1592526 h 6373368"/>
              <a:gd name="connsiteX110" fmla="*/ 64305 w 6404625"/>
              <a:gd name="connsiteY110" fmla="*/ 1508651 h 6373368"/>
              <a:gd name="connsiteX111" fmla="*/ 106240 w 6404625"/>
              <a:gd name="connsiteY111" fmla="*/ 1421980 h 6373368"/>
              <a:gd name="connsiteX112" fmla="*/ 153769 w 6404625"/>
              <a:gd name="connsiteY112" fmla="*/ 1340903 h 6373368"/>
              <a:gd name="connsiteX113" fmla="*/ 204096 w 6404625"/>
              <a:gd name="connsiteY113" fmla="*/ 1257028 h 6373368"/>
              <a:gd name="connsiteX114" fmla="*/ 251625 w 6404625"/>
              <a:gd name="connsiteY114" fmla="*/ 1173153 h 6373368"/>
              <a:gd name="connsiteX115" fmla="*/ 293561 w 6404625"/>
              <a:gd name="connsiteY115" fmla="*/ 1089278 h 6373368"/>
              <a:gd name="connsiteX116" fmla="*/ 327111 w 6404625"/>
              <a:gd name="connsiteY116" fmla="*/ 1008199 h 6373368"/>
              <a:gd name="connsiteX117" fmla="*/ 349477 w 6404625"/>
              <a:gd name="connsiteY117" fmla="*/ 921528 h 6373368"/>
              <a:gd name="connsiteX118" fmla="*/ 360659 w 6404625"/>
              <a:gd name="connsiteY118" fmla="*/ 834859 h 6373368"/>
              <a:gd name="connsiteX119" fmla="*/ 360659 w 6404625"/>
              <a:gd name="connsiteY119" fmla="*/ 742599 h 6373368"/>
              <a:gd name="connsiteX120" fmla="*/ 355069 w 6404625"/>
              <a:gd name="connsiteY120" fmla="*/ 647539 h 6373368"/>
              <a:gd name="connsiteX121" fmla="*/ 343885 w 6404625"/>
              <a:gd name="connsiteY121" fmla="*/ 552482 h 6373368"/>
              <a:gd name="connsiteX122" fmla="*/ 329907 w 6404625"/>
              <a:gd name="connsiteY122" fmla="*/ 457425 h 6373368"/>
              <a:gd name="connsiteX123" fmla="*/ 318723 w 6404625"/>
              <a:gd name="connsiteY123" fmla="*/ 362366 h 6373368"/>
              <a:gd name="connsiteX124" fmla="*/ 310335 w 6404625"/>
              <a:gd name="connsiteY124" fmla="*/ 267309 h 6373368"/>
              <a:gd name="connsiteX125" fmla="*/ 313131 w 6404625"/>
              <a:gd name="connsiteY125" fmla="*/ 177842 h 6373368"/>
              <a:gd name="connsiteX126" fmla="*/ 324315 w 6404625"/>
              <a:gd name="connsiteY126" fmla="*/ 91173 h 6373368"/>
              <a:gd name="connsiteX127" fmla="*/ 349477 w 6404625"/>
              <a:gd name="connsiteY127" fmla="*/ 7296 h 63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404625" h="6373368">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he Hand Extrablack" panose="03070A02030502020204" pitchFamily="66" charset="0"/>
            </a:endParaRPr>
          </a:p>
        </p:txBody>
      </p:sp>
      <p:pic>
        <p:nvPicPr>
          <p:cNvPr id="57348" name="Picture 1">
            <a:extLst>
              <a:ext uri="{FF2B5EF4-FFF2-40B4-BE49-F238E27FC236}">
                <a16:creationId xmlns:a16="http://schemas.microsoft.com/office/drawing/2014/main" id="{7FEA7DED-79C1-4B4F-8013-BF2E94375AD5}"/>
              </a:ext>
            </a:extLst>
          </p:cNvPr>
          <p:cNvPicPr>
            <a:picLocks noChangeAspect="1"/>
          </p:cNvPicPr>
          <p:nvPr/>
        </p:nvPicPr>
        <p:blipFill rotWithShape="1">
          <a:blip r:embed="rId3">
            <a:extLst>
              <a:ext uri="{28A0092B-C50C-407E-A947-70E740481C1C}">
                <a14:useLocalDpi xmlns:a14="http://schemas.microsoft.com/office/drawing/2010/main" val="0"/>
              </a:ext>
            </a:extLst>
          </a:blip>
          <a:srcRect l="6653" r="-3" b="-3"/>
          <a:stretch/>
        </p:blipFill>
        <p:spPr bwMode="auto">
          <a:xfrm>
            <a:off x="4502415" y="10"/>
            <a:ext cx="4641585" cy="6157770"/>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noFill/>
          <a:ln w="20320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6BA80DDF-F1A3-4C85-BAAD-AEC79742BA4D}"/>
              </a:ext>
            </a:extLst>
          </p:cNvPr>
          <p:cNvSpPr txBox="1">
            <a:spLocks noChangeArrowheads="1"/>
          </p:cNvSpPr>
          <p:nvPr/>
        </p:nvSpPr>
        <p:spPr bwMode="auto">
          <a:xfrm>
            <a:off x="360759" y="3752849"/>
            <a:ext cx="2195018" cy="2452687"/>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pPr>
              <a:lnSpc>
                <a:spcPct val="90000"/>
              </a:lnSpc>
              <a:spcBef>
                <a:spcPct val="0"/>
              </a:spcBef>
              <a:spcAft>
                <a:spcPts val="600"/>
              </a:spcAft>
            </a:pPr>
            <a:r>
              <a:rPr lang="en-US" altLang="en-US" sz="4400" dirty="0">
                <a:latin typeface="The Hand Extrablack" panose="03070A02030502020204" pitchFamily="66" charset="0"/>
                <a:ea typeface="+mj-ea"/>
                <a:cs typeface="+mj-cs"/>
              </a:rPr>
              <a:t>Consequences</a:t>
            </a:r>
          </a:p>
        </p:txBody>
      </p:sp>
      <p:pic>
        <p:nvPicPr>
          <p:cNvPr id="63492" name="Picture 9">
            <a:extLst>
              <a:ext uri="{FF2B5EF4-FFF2-40B4-BE49-F238E27FC236}">
                <a16:creationId xmlns:a16="http://schemas.microsoft.com/office/drawing/2014/main" id="{86E7234D-55EA-486A-B245-614F92CD278D}"/>
              </a:ext>
            </a:extLst>
          </p:cNvPr>
          <p:cNvPicPr>
            <a:picLocks noChangeAspect="1"/>
          </p:cNvPicPr>
          <p:nvPr/>
        </p:nvPicPr>
        <p:blipFill rotWithShape="1">
          <a:blip r:embed="rId3">
            <a:extLst>
              <a:ext uri="{28A0092B-C50C-407E-A947-70E740481C1C}">
                <a14:useLocalDpi xmlns:a14="http://schemas.microsoft.com/office/drawing/2010/main" val="0"/>
              </a:ext>
            </a:extLst>
          </a:blip>
          <a:srcRect t="6109" b="21749"/>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2E06341-AA57-4576-8125-563B2AFC121D}"/>
              </a:ext>
            </a:extLst>
          </p:cNvPr>
          <p:cNvSpPr/>
          <p:nvPr/>
        </p:nvSpPr>
        <p:spPr>
          <a:xfrm>
            <a:off x="2771800" y="3573016"/>
            <a:ext cx="6192688" cy="3096344"/>
          </a:xfrm>
          <a:prstGeom prst="rect">
            <a:avLst/>
          </a:prstGeom>
        </p:spPr>
        <p:txBody>
          <a:bodyPr vert="horz" lIns="91440" tIns="45720" rIns="91440" bIns="45720" rtlCol="0" anchor="ctr">
            <a:normAutofit/>
          </a:bodyPr>
          <a:lstStyle/>
          <a:p>
            <a:pPr marL="228600" indent="-228600">
              <a:spcBef>
                <a:spcPts val="600"/>
              </a:spcBef>
              <a:buClr>
                <a:srgbClr val="4F81BD"/>
              </a:buClr>
              <a:buSzPct val="75000"/>
              <a:buFont typeface="Arial" panose="020B0604020202020204" pitchFamily="34" charset="0"/>
              <a:buChar char="•"/>
              <a:defRPr/>
            </a:pPr>
            <a:r>
              <a:rPr lang="en-US" sz="2800" dirty="0">
                <a:latin typeface="The Hand Extrablack" panose="03070A02030502020204" pitchFamily="66" charset="0"/>
              </a:rPr>
              <a:t>The US was shown up as Khrushchev tricked them into lying about the spy plane.</a:t>
            </a:r>
          </a:p>
          <a:p>
            <a:pPr marL="228600" indent="-228600">
              <a:spcBef>
                <a:spcPts val="600"/>
              </a:spcBef>
              <a:buClr>
                <a:srgbClr val="4F81BD"/>
              </a:buClr>
              <a:buSzPct val="75000"/>
              <a:buFont typeface="Arial" panose="020B0604020202020204" pitchFamily="34" charset="0"/>
              <a:buChar char="•"/>
              <a:defRPr/>
            </a:pPr>
            <a:r>
              <a:rPr lang="en-US" sz="2800" dirty="0">
                <a:latin typeface="The Hand Extrablack" panose="03070A02030502020204" pitchFamily="66" charset="0"/>
              </a:rPr>
              <a:t>Khrushchev refused to attend the Paris meeting.</a:t>
            </a:r>
          </a:p>
          <a:p>
            <a:pPr marL="228600" indent="-228600">
              <a:spcBef>
                <a:spcPts val="600"/>
              </a:spcBef>
              <a:buClr>
                <a:srgbClr val="4F81BD"/>
              </a:buClr>
              <a:buSzPct val="75000"/>
              <a:buFont typeface="Arial" panose="020B0604020202020204" pitchFamily="34" charset="0"/>
              <a:buChar char="•"/>
              <a:defRPr/>
            </a:pPr>
            <a:r>
              <a:rPr lang="en-US" sz="2800" dirty="0">
                <a:latin typeface="The Hand Extrablack" panose="03070A02030502020204" pitchFamily="66" charset="0"/>
              </a:rPr>
              <a:t>He gave the event as much publicity as possible to show that the West cannot be trusted.</a:t>
            </a:r>
          </a:p>
          <a:p>
            <a:pPr marL="228600" indent="-228600">
              <a:spcBef>
                <a:spcPts val="600"/>
              </a:spcBef>
              <a:buClr>
                <a:srgbClr val="4F81BD"/>
              </a:buClr>
              <a:buSzPct val="75000"/>
              <a:buFont typeface="Arial" panose="020B0604020202020204" pitchFamily="34" charset="0"/>
              <a:buChar char="•"/>
              <a:defRPr/>
            </a:pPr>
            <a:r>
              <a:rPr lang="en-US" sz="2800" dirty="0">
                <a:latin typeface="The Hand Extrablack" panose="03070A02030502020204" pitchFamily="66" charset="0"/>
              </a:rPr>
              <a:t>Hopes of easing Cold War Tension disappeared.</a:t>
            </a:r>
          </a:p>
        </p:txBody>
      </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useBgFill="1">
        <p:nvSpPr>
          <p:cNvPr id="73"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7753"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E5FED3CF-F841-4756-8C6F-993E370D30FA}"/>
              </a:ext>
            </a:extLst>
          </p:cNvPr>
          <p:cNvSpPr>
            <a:spLocks noGrp="1"/>
          </p:cNvSpPr>
          <p:nvPr>
            <p:ph type="title"/>
          </p:nvPr>
        </p:nvSpPr>
        <p:spPr>
          <a:xfrm>
            <a:off x="350161" y="250031"/>
            <a:ext cx="2777430" cy="1325563"/>
          </a:xfrm>
        </p:spPr>
        <p:txBody>
          <a:bodyPr>
            <a:normAutofit/>
          </a:bodyPr>
          <a:lstStyle/>
          <a:p>
            <a:pPr algn="ctr"/>
            <a:r>
              <a:rPr lang="en-GB" sz="4400" dirty="0">
                <a:latin typeface="The Hand Extrablack" panose="03070A02030502020204" pitchFamily="66" charset="0"/>
              </a:rPr>
              <a:t>The Space race - activities</a:t>
            </a:r>
          </a:p>
        </p:txBody>
      </p:sp>
      <p:sp>
        <p:nvSpPr>
          <p:cNvPr id="3" name="Content Placeholder 2">
            <a:extLst>
              <a:ext uri="{FF2B5EF4-FFF2-40B4-BE49-F238E27FC236}">
                <a16:creationId xmlns:a16="http://schemas.microsoft.com/office/drawing/2014/main" id="{234843D4-1E7B-4C48-8DB3-6876E835A091}"/>
              </a:ext>
            </a:extLst>
          </p:cNvPr>
          <p:cNvSpPr>
            <a:spLocks noGrp="1"/>
          </p:cNvSpPr>
          <p:nvPr>
            <p:ph idx="1"/>
          </p:nvPr>
        </p:nvSpPr>
        <p:spPr>
          <a:xfrm>
            <a:off x="236972" y="1700808"/>
            <a:ext cx="2777429" cy="5040560"/>
          </a:xfrm>
        </p:spPr>
        <p:txBody>
          <a:bodyPr>
            <a:normAutofit fontScale="85000" lnSpcReduction="20000"/>
          </a:bodyPr>
          <a:lstStyle/>
          <a:p>
            <a:pPr marL="457200" indent="-457200">
              <a:lnSpc>
                <a:spcPct val="120000"/>
              </a:lnSpc>
              <a:spcBef>
                <a:spcPts val="600"/>
              </a:spcBef>
              <a:buFont typeface="+mj-lt"/>
              <a:buAutoNum type="arabicPeriod"/>
            </a:pPr>
            <a:r>
              <a:rPr lang="en-GB" sz="3200" dirty="0">
                <a:latin typeface="The Hand Extrablack" panose="03070A02030502020204" pitchFamily="66" charset="0"/>
              </a:rPr>
              <a:t>Watch the following clip: </a:t>
            </a:r>
            <a:r>
              <a:rPr lang="en-GB" sz="3200" dirty="0">
                <a:latin typeface="The Hand Extrablack" panose="03070A02030502020204" pitchFamily="66" charset="0"/>
                <a:hlinkClick r:id="rId3"/>
              </a:rPr>
              <a:t>https://www.youtube.com/watch?v=-0th7z7ybUY</a:t>
            </a:r>
            <a:r>
              <a:rPr lang="en-GB" sz="3200" dirty="0">
                <a:latin typeface="The Hand Extrablack" panose="03070A02030502020204" pitchFamily="66" charset="0"/>
              </a:rPr>
              <a:t> </a:t>
            </a:r>
          </a:p>
          <a:p>
            <a:pPr marL="457200" indent="-457200">
              <a:lnSpc>
                <a:spcPct val="120000"/>
              </a:lnSpc>
              <a:spcBef>
                <a:spcPts val="600"/>
              </a:spcBef>
              <a:buFont typeface="+mj-lt"/>
              <a:buAutoNum type="arabicPeriod"/>
            </a:pPr>
            <a:r>
              <a:rPr lang="en-GB" sz="3200" dirty="0">
                <a:latin typeface="The Hand Extrablack" panose="03070A02030502020204" pitchFamily="66" charset="0"/>
              </a:rPr>
              <a:t>Complete the task ‘Who won the space race?’ </a:t>
            </a:r>
          </a:p>
          <a:p>
            <a:pPr marL="457200" indent="-457200">
              <a:lnSpc>
                <a:spcPct val="120000"/>
              </a:lnSpc>
              <a:spcBef>
                <a:spcPts val="600"/>
              </a:spcBef>
              <a:buFont typeface="+mj-lt"/>
              <a:buAutoNum type="arabicPeriod"/>
            </a:pPr>
            <a:r>
              <a:rPr lang="en-GB" sz="3200" dirty="0">
                <a:latin typeface="The Hand Extrablack" panose="03070A02030502020204" pitchFamily="66" charset="0"/>
              </a:rPr>
              <a:t>Read the following article: </a:t>
            </a:r>
            <a:r>
              <a:rPr lang="en-GB" sz="3200" dirty="0">
                <a:latin typeface="The Hand Extrablack" panose="03070A02030502020204" pitchFamily="66" charset="0"/>
                <a:hlinkClick r:id="rId4"/>
              </a:rPr>
              <a:t>https://www.nasa.gov/pdf/549312main_42s_leading_race_to_space.pdf</a:t>
            </a:r>
            <a:endParaRPr lang="en-GB" sz="3200" dirty="0">
              <a:latin typeface="The Hand Extrablack" panose="03070A02030502020204" pitchFamily="66" charset="0"/>
            </a:endParaRPr>
          </a:p>
          <a:p>
            <a:pPr marL="457200" indent="-457200">
              <a:buFont typeface="+mj-lt"/>
              <a:buAutoNum type="arabicPeriod"/>
            </a:pPr>
            <a:endParaRPr lang="en-GB" sz="1600" dirty="0">
              <a:latin typeface="The Hand Extrablack" panose="03070A02030502020204" pitchFamily="66" charset="0"/>
            </a:endParaRPr>
          </a:p>
        </p:txBody>
      </p:sp>
      <p:sp>
        <p:nvSpPr>
          <p:cNvPr id="75"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9208" y="958640"/>
            <a:ext cx="4702194" cy="4945244"/>
          </a:xfrm>
          <a:prstGeom prst="roundRect">
            <a:avLst>
              <a:gd name="adj" fmla="val 3513"/>
            </a:avLst>
          </a:prstGeom>
          <a:solidFill>
            <a:srgbClr val="FFFFFF"/>
          </a:solid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pic>
        <p:nvPicPr>
          <p:cNvPr id="7170" name="Picture 2" descr="Remembering Laika, Space Dog and Soviet Hero | The New Yorker">
            <a:extLst>
              <a:ext uri="{FF2B5EF4-FFF2-40B4-BE49-F238E27FC236}">
                <a16:creationId xmlns:a16="http://schemas.microsoft.com/office/drawing/2014/main" id="{08A69B1B-7CC8-42F8-BDF5-F2155A8016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34" r="5" b="5"/>
          <a:stretch/>
        </p:blipFill>
        <p:spPr bwMode="auto">
          <a:xfrm>
            <a:off x="4202779" y="1258529"/>
            <a:ext cx="4229140" cy="4330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99662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554152"/>
            <a:ext cx="4306641"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21229C-91C0-47BA-A24E-3EA9CC9B613B}"/>
              </a:ext>
            </a:extLst>
          </p:cNvPr>
          <p:cNvSpPr>
            <a:spLocks noGrp="1"/>
          </p:cNvSpPr>
          <p:nvPr>
            <p:ph type="title"/>
          </p:nvPr>
        </p:nvSpPr>
        <p:spPr>
          <a:xfrm>
            <a:off x="933804" y="1289765"/>
            <a:ext cx="2738325" cy="4270963"/>
          </a:xfrm>
        </p:spPr>
        <p:txBody>
          <a:bodyPr anchor="ctr">
            <a:normAutofit/>
          </a:bodyPr>
          <a:lstStyle/>
          <a:p>
            <a:pPr algn="ctr"/>
            <a:r>
              <a:rPr lang="en-GB" sz="4900">
                <a:solidFill>
                  <a:srgbClr val="FFFFFF"/>
                </a:solidFill>
                <a:latin typeface="The Hand Extrablack" panose="03070A02030502020204" pitchFamily="66" charset="0"/>
              </a:rPr>
              <a:t>Bibliography</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19" y="374394"/>
            <a:ext cx="128637"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1" y="1084507"/>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AC4B569F-8342-42A9-AF12-88091CD310B0}"/>
              </a:ext>
            </a:extLst>
          </p:cNvPr>
          <p:cNvSpPr>
            <a:spLocks noGrp="1"/>
          </p:cNvSpPr>
          <p:nvPr>
            <p:ph idx="1"/>
          </p:nvPr>
        </p:nvSpPr>
        <p:spPr>
          <a:xfrm>
            <a:off x="4722924" y="518400"/>
            <a:ext cx="3578706" cy="5837949"/>
          </a:xfrm>
        </p:spPr>
        <p:txBody>
          <a:bodyPr anchor="ctr">
            <a:normAutofit lnSpcReduction="10000"/>
          </a:bodyPr>
          <a:lstStyle/>
          <a:p>
            <a:pPr>
              <a:lnSpc>
                <a:spcPct val="100000"/>
              </a:lnSpc>
              <a:spcBef>
                <a:spcPts val="600"/>
              </a:spcBef>
              <a:spcAft>
                <a:spcPts val="600"/>
              </a:spcAft>
            </a:pPr>
            <a:r>
              <a:rPr lang="en-GB" sz="3200" dirty="0">
                <a:solidFill>
                  <a:schemeClr val="tx1">
                    <a:alpha val="80000"/>
                  </a:schemeClr>
                </a:solidFill>
                <a:latin typeface="The Hand Extrablack" panose="03070A02030502020204" pitchFamily="66" charset="0"/>
              </a:rPr>
              <a:t>David Holloway, ‘Nuclear weapons and the escalation of the Cold War, 1945–1962’ in Melvyn P. Leffler and Odd Arne </a:t>
            </a:r>
            <a:r>
              <a:rPr lang="en-GB" sz="3200" dirty="0" err="1">
                <a:solidFill>
                  <a:schemeClr val="tx1">
                    <a:alpha val="80000"/>
                  </a:schemeClr>
                </a:solidFill>
                <a:latin typeface="The Hand Extrablack" panose="03070A02030502020204" pitchFamily="66" charset="0"/>
              </a:rPr>
              <a:t>Westad</a:t>
            </a:r>
            <a:r>
              <a:rPr lang="en-GB" sz="3200" dirty="0">
                <a:solidFill>
                  <a:schemeClr val="tx1">
                    <a:alpha val="80000"/>
                  </a:schemeClr>
                </a:solidFill>
                <a:latin typeface="The Hand Extrablack" panose="03070A02030502020204" pitchFamily="66" charset="0"/>
              </a:rPr>
              <a:t> eds., </a:t>
            </a:r>
            <a:r>
              <a:rPr lang="en-GB" sz="3200" i="1" dirty="0">
                <a:solidFill>
                  <a:schemeClr val="tx1">
                    <a:alpha val="80000"/>
                  </a:schemeClr>
                </a:solidFill>
                <a:latin typeface="The Hand Extrablack" panose="03070A02030502020204" pitchFamily="66" charset="0"/>
              </a:rPr>
              <a:t>The Cambridge History of the Cold War: Volume I Origins</a:t>
            </a:r>
            <a:r>
              <a:rPr lang="en-GB" sz="3200" dirty="0">
                <a:solidFill>
                  <a:schemeClr val="tx1">
                    <a:alpha val="80000"/>
                  </a:schemeClr>
                </a:solidFill>
                <a:latin typeface="The Hand Extrablack" panose="03070A02030502020204" pitchFamily="66" charset="0"/>
              </a:rPr>
              <a:t> (Cambridge, 2010) pp. 376-397</a:t>
            </a:r>
          </a:p>
          <a:p>
            <a:pPr>
              <a:lnSpc>
                <a:spcPct val="100000"/>
              </a:lnSpc>
              <a:spcBef>
                <a:spcPts val="600"/>
              </a:spcBef>
              <a:spcAft>
                <a:spcPts val="600"/>
              </a:spcAft>
            </a:pPr>
            <a:r>
              <a:rPr lang="en-GB" sz="3200" dirty="0">
                <a:solidFill>
                  <a:schemeClr val="tx1">
                    <a:alpha val="80000"/>
                  </a:schemeClr>
                </a:solidFill>
                <a:latin typeface="The Hand Extrablack" panose="03070A02030502020204" pitchFamily="66" charset="0"/>
              </a:rPr>
              <a:t>Alan Todd, </a:t>
            </a:r>
            <a:r>
              <a:rPr lang="en-GB" sz="3200" i="1" dirty="0">
                <a:solidFill>
                  <a:schemeClr val="tx1">
                    <a:alpha val="80000"/>
                  </a:schemeClr>
                </a:solidFill>
                <a:latin typeface="The Hand Extrablack" panose="03070A02030502020204" pitchFamily="66" charset="0"/>
              </a:rPr>
              <a:t>History for the IB Diploma Paper The Cold War: Superpower Tensions and Rivalries </a:t>
            </a:r>
            <a:r>
              <a:rPr lang="en-GB" sz="3200" dirty="0">
                <a:solidFill>
                  <a:schemeClr val="tx1">
                    <a:alpha val="80000"/>
                  </a:schemeClr>
                </a:solidFill>
                <a:latin typeface="The Hand Extrablack" panose="03070A02030502020204" pitchFamily="66" charset="0"/>
              </a:rPr>
              <a:t>(Cambridge, 2015) p.31</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5751820"/>
            <a:ext cx="84319"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02880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11"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007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E91AE9AE-26AC-466C-B998-FE646AF60255}"/>
              </a:ext>
            </a:extLst>
          </p:cNvPr>
          <p:cNvSpPr>
            <a:spLocks noGrp="1"/>
          </p:cNvSpPr>
          <p:nvPr>
            <p:ph type="title"/>
          </p:nvPr>
        </p:nvSpPr>
        <p:spPr>
          <a:xfrm>
            <a:off x="107504" y="107951"/>
            <a:ext cx="3312368" cy="1330839"/>
          </a:xfrm>
        </p:spPr>
        <p:txBody>
          <a:bodyPr>
            <a:normAutofit/>
          </a:bodyPr>
          <a:lstStyle/>
          <a:p>
            <a:pPr algn="ctr"/>
            <a:r>
              <a:rPr lang="en-GB" sz="4400" dirty="0">
                <a:latin typeface="The Hand Extrablack" panose="03070A02030502020204" pitchFamily="66" charset="0"/>
              </a:rPr>
              <a:t>Origins of the arms race</a:t>
            </a:r>
          </a:p>
        </p:txBody>
      </p:sp>
      <p:sp>
        <p:nvSpPr>
          <p:cNvPr id="3" name="Content Placeholder 2">
            <a:extLst>
              <a:ext uri="{FF2B5EF4-FFF2-40B4-BE49-F238E27FC236}">
                <a16:creationId xmlns:a16="http://schemas.microsoft.com/office/drawing/2014/main" id="{C6FC987D-25EC-41FD-9AEC-AFA952BE47E5}"/>
              </a:ext>
            </a:extLst>
          </p:cNvPr>
          <p:cNvSpPr>
            <a:spLocks noGrp="1"/>
          </p:cNvSpPr>
          <p:nvPr>
            <p:ph idx="1"/>
          </p:nvPr>
        </p:nvSpPr>
        <p:spPr>
          <a:xfrm>
            <a:off x="179512" y="1709302"/>
            <a:ext cx="3168352" cy="5005112"/>
          </a:xfrm>
        </p:spPr>
        <p:txBody>
          <a:bodyPr>
            <a:noAutofit/>
          </a:bodyPr>
          <a:lstStyle/>
          <a:p>
            <a:pPr marL="269875" indent="-269875" defTabSz="914400">
              <a:lnSpc>
                <a:spcPct val="100000"/>
              </a:lnSpc>
              <a:spcBef>
                <a:spcPts val="600"/>
              </a:spcBef>
            </a:pPr>
            <a:r>
              <a:rPr lang="en-US" altLang="en-US" sz="2500" dirty="0">
                <a:latin typeface="The Hand Extrablack" panose="03070A02030502020204" pitchFamily="66" charset="0"/>
              </a:rPr>
              <a:t>World War II saw the development of weapons with more destructive power than ever before.</a:t>
            </a:r>
          </a:p>
          <a:p>
            <a:pPr marL="269875" indent="-269875" defTabSz="914400">
              <a:lnSpc>
                <a:spcPct val="100000"/>
              </a:lnSpc>
              <a:spcBef>
                <a:spcPts val="600"/>
              </a:spcBef>
            </a:pPr>
            <a:r>
              <a:rPr lang="en-US" altLang="en-US" sz="2500" dirty="0">
                <a:latin typeface="The Hand Extrablack" panose="03070A02030502020204" pitchFamily="66" charset="0"/>
              </a:rPr>
              <a:t>The Nazi V1 and V2 rockets were the first </a:t>
            </a:r>
            <a:r>
              <a:rPr lang="en-US" altLang="en-US" sz="2500" b="1" dirty="0">
                <a:latin typeface="The Hand Extrablack" panose="03070A02030502020204" pitchFamily="66" charset="0"/>
              </a:rPr>
              <a:t>rocket-propelled</a:t>
            </a:r>
            <a:r>
              <a:rPr lang="en-US" altLang="en-US" sz="2500" dirty="0">
                <a:latin typeface="The Hand Extrablack" panose="03070A02030502020204" pitchFamily="66" charset="0"/>
              </a:rPr>
              <a:t> weapons.</a:t>
            </a:r>
          </a:p>
          <a:p>
            <a:pPr marL="269875" indent="-269875" defTabSz="914400">
              <a:lnSpc>
                <a:spcPct val="100000"/>
              </a:lnSpc>
              <a:spcBef>
                <a:spcPts val="600"/>
              </a:spcBef>
            </a:pPr>
            <a:r>
              <a:rPr lang="en-US" altLang="en-US" sz="2500" dirty="0">
                <a:latin typeface="The Hand Extrablack" panose="03070A02030502020204" pitchFamily="66" charset="0"/>
              </a:rPr>
              <a:t>The USA exploded the first </a:t>
            </a:r>
            <a:r>
              <a:rPr lang="en-US" altLang="en-US" sz="2500" b="1" dirty="0">
                <a:latin typeface="The Hand Extrablack" panose="03070A02030502020204" pitchFamily="66" charset="0"/>
              </a:rPr>
              <a:t>atomic bomb</a:t>
            </a:r>
            <a:r>
              <a:rPr lang="en-US" altLang="en-US" sz="2500" dirty="0">
                <a:latin typeface="The Hand Extrablack" panose="03070A02030502020204" pitchFamily="66" charset="0"/>
              </a:rPr>
              <a:t> over Japan in 1945.</a:t>
            </a:r>
          </a:p>
          <a:p>
            <a:pPr marL="269875" indent="-269875" defTabSz="914400">
              <a:lnSpc>
                <a:spcPct val="100000"/>
              </a:lnSpc>
              <a:spcBef>
                <a:spcPts val="600"/>
              </a:spcBef>
            </a:pPr>
            <a:r>
              <a:rPr lang="en-US" altLang="en-US" sz="2500" dirty="0">
                <a:latin typeface="The Hand Extrablack" panose="03070A02030502020204" pitchFamily="66" charset="0"/>
              </a:rPr>
              <a:t>World War II technology showed a glimpse of the terrible destructive possibilities of weapons.</a:t>
            </a:r>
          </a:p>
        </p:txBody>
      </p:sp>
      <p:pic>
        <p:nvPicPr>
          <p:cNvPr id="4" name="Picture 2" descr="How Deadly or Accurate Were Nazi Germany's V-1 and V-2 Rockets? | The  National Interest">
            <a:extLst>
              <a:ext uri="{FF2B5EF4-FFF2-40B4-BE49-F238E27FC236}">
                <a16:creationId xmlns:a16="http://schemas.microsoft.com/office/drawing/2014/main" id="{DB21B050-DA14-4C0E-AAA6-977EB17FC6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22" r="-1" b="-1"/>
          <a:stretch/>
        </p:blipFill>
        <p:spPr bwMode="auto">
          <a:xfrm>
            <a:off x="4084092" y="1709302"/>
            <a:ext cx="4616356" cy="3463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00723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25" name="Rectangle 7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he Hand Extrablack" panose="03070A02030502020204" pitchFamily="66" charset="0"/>
            </a:endParaRPr>
          </a:p>
        </p:txBody>
      </p:sp>
      <p:sp>
        <p:nvSpPr>
          <p:cNvPr id="30722" name="Rectangle 2">
            <a:extLst>
              <a:ext uri="{FF2B5EF4-FFF2-40B4-BE49-F238E27FC236}">
                <a16:creationId xmlns:a16="http://schemas.microsoft.com/office/drawing/2014/main" id="{B52424F7-7ED1-4546-89E5-48A1609C0600}"/>
              </a:ext>
            </a:extLst>
          </p:cNvPr>
          <p:cNvSpPr>
            <a:spLocks noGrp="1" noRot="1" noChangeArrowheads="1"/>
          </p:cNvSpPr>
          <p:nvPr>
            <p:ph type="title" idx="4294967295"/>
          </p:nvPr>
        </p:nvSpPr>
        <p:spPr>
          <a:xfrm>
            <a:off x="429369" y="238539"/>
            <a:ext cx="8263890" cy="1434415"/>
          </a:xfrm>
        </p:spPr>
        <p:txBody>
          <a:bodyPr vert="horz" lIns="91440" tIns="45720" rIns="91440" bIns="45720" rtlCol="0" anchor="b">
            <a:normAutofit/>
          </a:bodyPr>
          <a:lstStyle/>
          <a:p>
            <a:pPr defTabSz="914400"/>
            <a:r>
              <a:rPr lang="en-US" altLang="en-US" sz="4800" dirty="0">
                <a:latin typeface="The Hand Extrablack" panose="03070A02030502020204" pitchFamily="66" charset="0"/>
              </a:rPr>
              <a:t>Causes of arms race</a:t>
            </a:r>
          </a:p>
        </p:txBody>
      </p:sp>
      <p:sp>
        <p:nvSpPr>
          <p:cNvPr id="7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he Hand Extrablack" panose="03070A02030502020204" pitchFamily="66" charset="0"/>
            </a:endParaRPr>
          </a:p>
        </p:txBody>
      </p:sp>
      <p:sp>
        <p:nvSpPr>
          <p:cNvPr id="30723" name="Rectangle 3">
            <a:extLst>
              <a:ext uri="{FF2B5EF4-FFF2-40B4-BE49-F238E27FC236}">
                <a16:creationId xmlns:a16="http://schemas.microsoft.com/office/drawing/2014/main" id="{82163869-6FAD-4020-A472-FDFDB6C84B26}"/>
              </a:ext>
            </a:extLst>
          </p:cNvPr>
          <p:cNvSpPr>
            <a:spLocks noGrp="1" noChangeArrowheads="1"/>
          </p:cNvSpPr>
          <p:nvPr>
            <p:ph idx="4294967295"/>
          </p:nvPr>
        </p:nvSpPr>
        <p:spPr>
          <a:xfrm>
            <a:off x="429368" y="2071316"/>
            <a:ext cx="5150743" cy="4598044"/>
          </a:xfrm>
        </p:spPr>
        <p:txBody>
          <a:bodyPr vert="horz" lIns="91440" tIns="45720" rIns="91440" bIns="45720" rtlCol="0" anchor="t">
            <a:normAutofit fontScale="85000" lnSpcReduction="10000"/>
          </a:bodyPr>
          <a:lstStyle/>
          <a:p>
            <a:pPr marL="352425" indent="-228600" defTabSz="914400">
              <a:lnSpc>
                <a:spcPct val="110000"/>
              </a:lnSpc>
              <a:spcBef>
                <a:spcPts val="600"/>
              </a:spcBef>
              <a:tabLst>
                <a:tab pos="449263" algn="l"/>
              </a:tabLst>
            </a:pPr>
            <a:r>
              <a:rPr lang="en-US" altLang="en-US" sz="2800" dirty="0">
                <a:latin typeface="The Hand Extrablack" panose="03070A02030502020204" pitchFamily="66" charset="0"/>
              </a:rPr>
              <a:t>Growth of international tensions – keeping ahead in the technology race helped safeguard the interests of the nation</a:t>
            </a:r>
          </a:p>
          <a:p>
            <a:pPr marL="352425" indent="-228600" defTabSz="914400">
              <a:lnSpc>
                <a:spcPct val="110000"/>
              </a:lnSpc>
              <a:spcBef>
                <a:spcPts val="600"/>
              </a:spcBef>
              <a:tabLst>
                <a:tab pos="449263" algn="l"/>
              </a:tabLst>
            </a:pPr>
            <a:r>
              <a:rPr lang="en-US" altLang="en-US" sz="2800" dirty="0">
                <a:latin typeface="The Hand Extrablack" panose="03070A02030502020204" pitchFamily="66" charset="0"/>
              </a:rPr>
              <a:t>National pride – way of measuring the achievements of East or West</a:t>
            </a:r>
          </a:p>
          <a:p>
            <a:pPr marL="352425" indent="-228600" defTabSz="914400">
              <a:lnSpc>
                <a:spcPct val="110000"/>
              </a:lnSpc>
              <a:spcBef>
                <a:spcPts val="600"/>
              </a:spcBef>
              <a:tabLst>
                <a:tab pos="449263" algn="l"/>
              </a:tabLst>
            </a:pPr>
            <a:r>
              <a:rPr lang="en-US" altLang="en-US" sz="2800" dirty="0">
                <a:latin typeface="The Hand Extrablack" panose="03070A02030502020204" pitchFamily="66" charset="0"/>
              </a:rPr>
              <a:t>Political insecurities of leaders – e.g. Eisenhower &amp; Kennedy increased </a:t>
            </a:r>
            <a:r>
              <a:rPr lang="en-US" altLang="en-US" sz="2800" dirty="0" err="1">
                <a:latin typeface="The Hand Extrablack" panose="03070A02030502020204" pitchFamily="66" charset="0"/>
              </a:rPr>
              <a:t>defence</a:t>
            </a:r>
            <a:r>
              <a:rPr lang="en-US" altLang="en-US" sz="2800" dirty="0">
                <a:latin typeface="The Hand Extrablack" panose="03070A02030502020204" pitchFamily="66" charset="0"/>
              </a:rPr>
              <a:t> spending in reaction to public demands</a:t>
            </a:r>
          </a:p>
          <a:p>
            <a:pPr marL="352425" indent="-228600" defTabSz="914400">
              <a:lnSpc>
                <a:spcPct val="110000"/>
              </a:lnSpc>
              <a:spcBef>
                <a:spcPts val="600"/>
              </a:spcBef>
              <a:tabLst>
                <a:tab pos="449263" algn="l"/>
              </a:tabLst>
            </a:pPr>
            <a:r>
              <a:rPr lang="en-US" altLang="en-US" sz="2800" dirty="0">
                <a:latin typeface="The Hand Extrablack" panose="03070A02030502020204" pitchFamily="66" charset="0"/>
              </a:rPr>
              <a:t>Insurance policy– use of nuclear weapons was so unimaginable war could be avoided</a:t>
            </a:r>
          </a:p>
          <a:p>
            <a:pPr marL="352425" indent="-228600" defTabSz="914400">
              <a:lnSpc>
                <a:spcPct val="110000"/>
              </a:lnSpc>
              <a:spcBef>
                <a:spcPts val="600"/>
              </a:spcBef>
              <a:tabLst>
                <a:tab pos="449263" algn="l"/>
              </a:tabLst>
            </a:pPr>
            <a:r>
              <a:rPr lang="en-US" altLang="en-US" sz="2800" dirty="0">
                <a:latin typeface="The Hand Extrablack" panose="03070A02030502020204" pitchFamily="66" charset="0"/>
              </a:rPr>
              <a:t>Military-industrial complex – arms race provided jobs</a:t>
            </a:r>
          </a:p>
          <a:p>
            <a:pPr marL="352425" indent="-228600" defTabSz="914400">
              <a:lnSpc>
                <a:spcPct val="110000"/>
              </a:lnSpc>
              <a:spcBef>
                <a:spcPts val="600"/>
              </a:spcBef>
              <a:tabLst>
                <a:tab pos="449263" algn="l"/>
              </a:tabLst>
            </a:pPr>
            <a:r>
              <a:rPr lang="en-US" altLang="en-US" sz="2800" dirty="0">
                <a:latin typeface="The Hand Extrablack" panose="03070A02030502020204" pitchFamily="66" charset="0"/>
              </a:rPr>
              <a:t>New technology – hydrogen, lithium, ICBM etc.</a:t>
            </a:r>
          </a:p>
        </p:txBody>
      </p:sp>
      <p:pic>
        <p:nvPicPr>
          <p:cNvPr id="3074" name="Picture 2" descr="How much of tactical nuclear weapons was just swagger? Above, the Davy Crockett weapons system, in full-swagger mode.">
            <a:extLst>
              <a:ext uri="{FF2B5EF4-FFF2-40B4-BE49-F238E27FC236}">
                <a16:creationId xmlns:a16="http://schemas.microsoft.com/office/drawing/2014/main" id="{D224DF38-6EF1-4AE7-9809-619CB6DCBE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258" r="17922" b="2"/>
          <a:stretch/>
        </p:blipFill>
        <p:spPr bwMode="auto">
          <a:xfrm>
            <a:off x="5756743" y="2093976"/>
            <a:ext cx="2955798" cy="4096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4D6186D-4D4C-4257-9CC2-D5CE9D9C1828}"/>
              </a:ext>
            </a:extLst>
          </p:cNvPr>
          <p:cNvSpPr>
            <a:spLocks noGrp="1" noChangeArrowheads="1"/>
          </p:cNvSpPr>
          <p:nvPr>
            <p:ph type="title"/>
          </p:nvPr>
        </p:nvSpPr>
        <p:spPr>
          <a:xfrm>
            <a:off x="360759" y="3752849"/>
            <a:ext cx="2468166" cy="2452687"/>
          </a:xfrm>
        </p:spPr>
        <p:txBody>
          <a:bodyPr vert="horz" lIns="91440" tIns="45720" rIns="91440" bIns="45720" rtlCol="0" anchor="ctr">
            <a:normAutofit/>
          </a:bodyPr>
          <a:lstStyle/>
          <a:p>
            <a:pPr defTabSz="914400"/>
            <a:r>
              <a:rPr lang="en-US" altLang="en-US" sz="4400" dirty="0">
                <a:latin typeface="The Hand Extrablack" panose="03070A02030502020204" pitchFamily="66" charset="0"/>
              </a:rPr>
              <a:t>Justifications for nuclear build up</a:t>
            </a:r>
          </a:p>
        </p:txBody>
      </p:sp>
      <p:pic>
        <p:nvPicPr>
          <p:cNvPr id="32772" name="Picture 5" descr="nuclear missile">
            <a:extLst>
              <a:ext uri="{FF2B5EF4-FFF2-40B4-BE49-F238E27FC236}">
                <a16:creationId xmlns:a16="http://schemas.microsoft.com/office/drawing/2014/main" id="{7FF39EDB-6821-45F0-847D-350B45527E4B}"/>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35333" b="1394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2771" name="Rectangle 3">
            <a:extLst>
              <a:ext uri="{FF2B5EF4-FFF2-40B4-BE49-F238E27FC236}">
                <a16:creationId xmlns:a16="http://schemas.microsoft.com/office/drawing/2014/main" id="{0D933B6B-832E-48BE-B622-AB09B7C56BA3}"/>
              </a:ext>
            </a:extLst>
          </p:cNvPr>
          <p:cNvSpPr>
            <a:spLocks noGrp="1" noChangeArrowheads="1"/>
          </p:cNvSpPr>
          <p:nvPr>
            <p:ph type="body" sz="half" idx="1"/>
          </p:nvPr>
        </p:nvSpPr>
        <p:spPr>
          <a:xfrm>
            <a:off x="3167986" y="3752850"/>
            <a:ext cx="5614060" cy="2452687"/>
          </a:xfrm>
        </p:spPr>
        <p:txBody>
          <a:bodyPr vert="horz" lIns="91440" tIns="45720" rIns="91440" bIns="45720" rtlCol="0" anchor="ctr">
            <a:normAutofit/>
          </a:bodyPr>
          <a:lstStyle/>
          <a:p>
            <a:pPr marL="0" indent="0" defTabSz="914400">
              <a:buNone/>
            </a:pPr>
            <a:r>
              <a:rPr lang="en-US" altLang="en-US" sz="3200" dirty="0">
                <a:latin typeface="The Hand Extrablack" panose="03070A02030502020204" pitchFamily="66" charset="0"/>
              </a:rPr>
              <a:t>The growth in enemy stocks required a balanced growth in one</a:t>
            </a:r>
            <a:r>
              <a:rPr lang="en-US" altLang="en-GB" sz="3200" dirty="0">
                <a:latin typeface="The Hand Extrablack" panose="03070A02030502020204" pitchFamily="66" charset="0"/>
              </a:rPr>
              <a:t>’</a:t>
            </a:r>
            <a:r>
              <a:rPr lang="en-US" altLang="ja-JP" sz="3200" dirty="0">
                <a:latin typeface="The Hand Extrablack" panose="03070A02030502020204" pitchFamily="66" charset="0"/>
              </a:rPr>
              <a:t>s own arsenal to ensure </a:t>
            </a:r>
            <a:r>
              <a:rPr lang="en-US" altLang="ja-JP" sz="3200" b="1" dirty="0">
                <a:latin typeface="The Hand Extrablack" panose="03070A02030502020204" pitchFamily="66" charset="0"/>
              </a:rPr>
              <a:t>parity</a:t>
            </a:r>
            <a:r>
              <a:rPr lang="en-US" altLang="ja-JP" sz="3200" dirty="0">
                <a:latin typeface="The Hand Extrablack" panose="03070A02030502020204" pitchFamily="66" charset="0"/>
              </a:rPr>
              <a:t>.  There also had to be continual refinement of delivery systems to ensure that the threat of retaliation remained a credible one.</a:t>
            </a:r>
            <a:endParaRPr lang="en-US" altLang="en-US" sz="3200" dirty="0">
              <a:latin typeface="The Hand Extrablack" panose="03070A02030502020204" pitchFamily="66" charset="0"/>
            </a:endParaRP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An atomic bomb explosion per second - nightmare or opportunity? | Energy  Central">
            <a:extLst>
              <a:ext uri="{FF2B5EF4-FFF2-40B4-BE49-F238E27FC236}">
                <a16:creationId xmlns:a16="http://schemas.microsoft.com/office/drawing/2014/main" id="{2310C3AD-496F-4845-AB86-C95368DB8896}"/>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t="18825" b="25009"/>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4818" name="Rectangle 3">
            <a:extLst>
              <a:ext uri="{FF2B5EF4-FFF2-40B4-BE49-F238E27FC236}">
                <a16:creationId xmlns:a16="http://schemas.microsoft.com/office/drawing/2014/main" id="{1F2F7990-8D02-474E-B235-1BB365DD3C6E}"/>
              </a:ext>
            </a:extLst>
          </p:cNvPr>
          <p:cNvSpPr>
            <a:spLocks noGrp="1" noChangeArrowheads="1"/>
          </p:cNvSpPr>
          <p:nvPr>
            <p:ph type="body" sz="half" idx="2"/>
          </p:nvPr>
        </p:nvSpPr>
        <p:spPr>
          <a:xfrm>
            <a:off x="3167986" y="3752850"/>
            <a:ext cx="5614060" cy="2452687"/>
          </a:xfrm>
        </p:spPr>
        <p:txBody>
          <a:bodyPr vert="horz" lIns="91440" tIns="45720" rIns="91440" bIns="45720" rtlCol="0" anchor="ctr">
            <a:normAutofit/>
          </a:bodyPr>
          <a:lstStyle/>
          <a:p>
            <a:pPr marL="0" indent="0" defTabSz="914400">
              <a:buNone/>
            </a:pPr>
            <a:r>
              <a:rPr lang="en-US" altLang="en-US" sz="3200" dirty="0">
                <a:latin typeface="The Hand Extrablack" panose="03070A02030502020204" pitchFamily="66" charset="0"/>
              </a:rPr>
              <a:t>A wide variety of nuclear weapons systems were now required to ensure maximum flexibility in responding to any situation, from a localized tactical affair with battlefield weapons to an all-out holocaust.</a:t>
            </a:r>
          </a:p>
        </p:txBody>
      </p:sp>
      <p:sp>
        <p:nvSpPr>
          <p:cNvPr id="10" name="Rectangle 2">
            <a:extLst>
              <a:ext uri="{FF2B5EF4-FFF2-40B4-BE49-F238E27FC236}">
                <a16:creationId xmlns:a16="http://schemas.microsoft.com/office/drawing/2014/main" id="{EB664514-F40A-4BD6-8EF6-217F01E2671F}"/>
              </a:ext>
            </a:extLst>
          </p:cNvPr>
          <p:cNvSpPr>
            <a:spLocks noGrp="1" noChangeArrowheads="1"/>
          </p:cNvSpPr>
          <p:nvPr>
            <p:ph type="title"/>
          </p:nvPr>
        </p:nvSpPr>
        <p:spPr>
          <a:xfrm>
            <a:off x="360759" y="3752849"/>
            <a:ext cx="2468166" cy="2452687"/>
          </a:xfrm>
        </p:spPr>
        <p:txBody>
          <a:bodyPr vert="horz" lIns="91440" tIns="45720" rIns="91440" bIns="45720" rtlCol="0" anchor="ctr">
            <a:normAutofit/>
          </a:bodyPr>
          <a:lstStyle/>
          <a:p>
            <a:pPr defTabSz="914400"/>
            <a:r>
              <a:rPr lang="en-US" altLang="en-US" sz="4400" dirty="0">
                <a:latin typeface="The Hand Extrablack" panose="03070A02030502020204" pitchFamily="66" charset="0"/>
              </a:rPr>
              <a:t>Justifications for nuclear build up</a:t>
            </a: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34A68-86E1-401E-8F47-2C3560AABCC6}"/>
              </a:ext>
            </a:extLst>
          </p:cNvPr>
          <p:cNvSpPr>
            <a:spLocks noGrp="1"/>
          </p:cNvSpPr>
          <p:nvPr>
            <p:ph type="title"/>
          </p:nvPr>
        </p:nvSpPr>
        <p:spPr>
          <a:xfrm>
            <a:off x="4716016" y="188640"/>
            <a:ext cx="4176464" cy="864096"/>
          </a:xfrm>
        </p:spPr>
        <p:txBody>
          <a:bodyPr anchor="b">
            <a:normAutofit/>
          </a:bodyPr>
          <a:lstStyle/>
          <a:p>
            <a:pPr algn="ctr"/>
            <a:r>
              <a:rPr lang="en-GB" sz="4400" dirty="0">
                <a:latin typeface="The Hand Extrablack" panose="03070A02030502020204" pitchFamily="66" charset="0"/>
              </a:rPr>
              <a:t>Bombs instead of armies</a:t>
            </a:r>
          </a:p>
        </p:txBody>
      </p:sp>
      <p:pic>
        <p:nvPicPr>
          <p:cNvPr id="36866" name="Picture 6">
            <a:extLst>
              <a:ext uri="{FF2B5EF4-FFF2-40B4-BE49-F238E27FC236}">
                <a16:creationId xmlns:a16="http://schemas.microsoft.com/office/drawing/2014/main" id="{76CE44FC-2B19-44D9-BB49-AED4A56DC73A}"/>
              </a:ext>
            </a:extLst>
          </p:cNvPr>
          <p:cNvPicPr>
            <a:picLocks noChangeAspect="1"/>
          </p:cNvPicPr>
          <p:nvPr/>
        </p:nvPicPr>
        <p:blipFill rotWithShape="1">
          <a:blip r:embed="rId3">
            <a:extLst>
              <a:ext uri="{28A0092B-C50C-407E-A947-70E740481C1C}">
                <a14:useLocalDpi xmlns:a14="http://schemas.microsoft.com/office/drawing/2010/main" val="0"/>
              </a:ext>
            </a:extLst>
          </a:blip>
          <a:srcRect l="27082" r="22573" b="-2"/>
          <a:stretch/>
        </p:blipFill>
        <p:spPr bwMode="auto">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alpha val="6588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5BC6D846-7072-43B4-85C1-8D6AA29B83D6}"/>
              </a:ext>
            </a:extLst>
          </p:cNvPr>
          <p:cNvSpPr>
            <a:spLocks noGrp="1"/>
          </p:cNvSpPr>
          <p:nvPr>
            <p:ph idx="1"/>
          </p:nvPr>
        </p:nvSpPr>
        <p:spPr>
          <a:xfrm>
            <a:off x="4716016" y="1196752"/>
            <a:ext cx="4176464" cy="5472608"/>
          </a:xfrm>
        </p:spPr>
        <p:txBody>
          <a:bodyPr>
            <a:normAutofit lnSpcReduction="10000"/>
          </a:bodyPr>
          <a:lstStyle/>
          <a:p>
            <a:pPr>
              <a:lnSpc>
                <a:spcPct val="100000"/>
              </a:lnSpc>
              <a:spcBef>
                <a:spcPts val="0"/>
              </a:spcBef>
              <a:spcAft>
                <a:spcPts val="600"/>
              </a:spcAft>
            </a:pPr>
            <a:r>
              <a:rPr lang="en-GB" altLang="en-US" sz="2800" dirty="0">
                <a:latin typeface="The Hand Extrablack" panose="03070A02030502020204" pitchFamily="66" charset="0"/>
              </a:rPr>
              <a:t>The atomic bomb was first used on 6 August 1945 on the Japanese city of Hiroshima. The USA said it was to end the war quickly with a minimum number of US losses. It certainly worked.</a:t>
            </a:r>
          </a:p>
          <a:p>
            <a:pPr>
              <a:lnSpc>
                <a:spcPct val="100000"/>
              </a:lnSpc>
              <a:spcBef>
                <a:spcPts val="0"/>
              </a:spcBef>
              <a:spcAft>
                <a:spcPts val="600"/>
              </a:spcAft>
            </a:pPr>
            <a:r>
              <a:rPr lang="en-US" altLang="en-US" sz="2800" dirty="0">
                <a:latin typeface="The Hand Extrablack" panose="03070A02030502020204" pitchFamily="66" charset="0"/>
              </a:rPr>
              <a:t>A later overt use of the bomb during the Cold War in support of foreign policy took place in July 1948, when Truman dispatched B-29 bombers to Europe during the Berlin crisis. </a:t>
            </a:r>
            <a:endParaRPr lang="en-GB" altLang="en-US" sz="2800" dirty="0">
              <a:latin typeface="The Hand Extrablack" panose="03070A02030502020204" pitchFamily="66" charset="0"/>
            </a:endParaRPr>
          </a:p>
          <a:p>
            <a:pPr>
              <a:lnSpc>
                <a:spcPct val="100000"/>
              </a:lnSpc>
              <a:spcBef>
                <a:spcPts val="0"/>
              </a:spcBef>
              <a:spcAft>
                <a:spcPts val="600"/>
              </a:spcAft>
            </a:pPr>
            <a:r>
              <a:rPr lang="en-GB" sz="2800" b="1" dirty="0">
                <a:latin typeface="The Hand Extrablack" panose="03070A02030502020204" pitchFamily="66" charset="0"/>
                <a:ea typeface="ＭＳ Ｐゴシック" charset="0"/>
              </a:rPr>
              <a:t>What other reason might the USA have had for exploding atomic bombs on Hiroshima and Nagasaki?</a:t>
            </a: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10" name="Rectangle 9">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04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0642DFBB-DE34-4A63-A32C-D409D35AE308}"/>
              </a:ext>
            </a:extLst>
          </p:cNvPr>
          <p:cNvSpPr>
            <a:spLocks noGrp="1"/>
          </p:cNvSpPr>
          <p:nvPr>
            <p:ph type="title"/>
          </p:nvPr>
        </p:nvSpPr>
        <p:spPr>
          <a:xfrm>
            <a:off x="445770" y="339117"/>
            <a:ext cx="8252460" cy="1619890"/>
          </a:xfrm>
        </p:spPr>
        <p:txBody>
          <a:bodyPr anchor="ctr">
            <a:normAutofit/>
          </a:bodyPr>
          <a:lstStyle/>
          <a:p>
            <a:r>
              <a:rPr lang="en-US" altLang="en-US" sz="4400" dirty="0">
                <a:latin typeface="The Hand Extrablack" panose="03070A02030502020204" pitchFamily="66" charset="0"/>
              </a:rPr>
              <a:t>US nuclear build up</a:t>
            </a:r>
            <a:endParaRPr lang="en-GB" sz="4400" dirty="0">
              <a:latin typeface="The Hand Extrablack" panose="03070A02030502020204" pitchFamily="66" charset="0"/>
            </a:endParaRPr>
          </a:p>
        </p:txBody>
      </p:sp>
      <p:grpSp>
        <p:nvGrpSpPr>
          <p:cNvPr id="12" name="Group 11">
            <a:extLst>
              <a:ext uri="{FF2B5EF4-FFF2-40B4-BE49-F238E27FC236}">
                <a16:creationId xmlns:a16="http://schemas.microsoft.com/office/drawing/2014/main" id="{C57F67D8-2BFF-4661-AFAF-E2CE8B7DCE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484632"/>
            <a:ext cx="181579" cy="1340860"/>
            <a:chOff x="56167" y="484632"/>
            <a:chExt cx="242107" cy="1340860"/>
          </a:xfrm>
        </p:grpSpPr>
        <p:sp>
          <p:nvSpPr>
            <p:cNvPr id="13" name="Rectangle 2">
              <a:extLst>
                <a:ext uri="{FF2B5EF4-FFF2-40B4-BE49-F238E27FC236}">
                  <a16:creationId xmlns:a16="http://schemas.microsoft.com/office/drawing/2014/main" id="{4E1D4D71-728F-4B12-9CBF-3E5ABDA9B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54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14" name="Rectangle 59">
              <a:extLst>
                <a:ext uri="{FF2B5EF4-FFF2-40B4-BE49-F238E27FC236}">
                  <a16:creationId xmlns:a16="http://schemas.microsoft.com/office/drawing/2014/main" id="{3513D1C2-B9D1-43DC-8B39-AA4FF5AAD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54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15" name="Rectangle 2">
              <a:extLst>
                <a:ext uri="{FF2B5EF4-FFF2-40B4-BE49-F238E27FC236}">
                  <a16:creationId xmlns:a16="http://schemas.microsoft.com/office/drawing/2014/main" id="{26CB8B66-F1A8-4DE9-AA67-8A7469BD7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122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16" name="Rectangle 59">
              <a:extLst>
                <a:ext uri="{FF2B5EF4-FFF2-40B4-BE49-F238E27FC236}">
                  <a16:creationId xmlns:a16="http://schemas.microsoft.com/office/drawing/2014/main" id="{1F72E235-B6DE-4EE7-B11D-3FBEF9DC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122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17" name="Rectangle 2">
              <a:extLst>
                <a:ext uri="{FF2B5EF4-FFF2-40B4-BE49-F238E27FC236}">
                  <a16:creationId xmlns:a16="http://schemas.microsoft.com/office/drawing/2014/main" id="{BA8C164F-E124-4ECF-9FD9-35C1F8E27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7701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18" name="Rectangle 59">
              <a:extLst>
                <a:ext uri="{FF2B5EF4-FFF2-40B4-BE49-F238E27FC236}">
                  <a16:creationId xmlns:a16="http://schemas.microsoft.com/office/drawing/2014/main" id="{0151D52D-979C-4B9F-A037-D9DC745367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7701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19" name="Rectangle 2">
              <a:extLst>
                <a:ext uri="{FF2B5EF4-FFF2-40B4-BE49-F238E27FC236}">
                  <a16:creationId xmlns:a16="http://schemas.microsoft.com/office/drawing/2014/main" id="{EE8F116C-C879-4D3A-8F6D-A25B7125E2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62804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0" name="Rectangle 59">
              <a:extLst>
                <a:ext uri="{FF2B5EF4-FFF2-40B4-BE49-F238E27FC236}">
                  <a16:creationId xmlns:a16="http://schemas.microsoft.com/office/drawing/2014/main" id="{6709DF44-7C20-4444-8862-A9203CBE64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62804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1" name="Rectangle 2">
              <a:extLst>
                <a:ext uri="{FF2B5EF4-FFF2-40B4-BE49-F238E27FC236}">
                  <a16:creationId xmlns:a16="http://schemas.microsoft.com/office/drawing/2014/main" id="{4D6A9505-9408-4DC6-BD50-75A8C6949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8593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2" name="Rectangle 59">
              <a:extLst>
                <a:ext uri="{FF2B5EF4-FFF2-40B4-BE49-F238E27FC236}">
                  <a16:creationId xmlns:a16="http://schemas.microsoft.com/office/drawing/2014/main" id="{419FC7F2-FF7B-464A-8956-817BAD265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8593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3" name="Rectangle 2">
              <a:extLst>
                <a:ext uri="{FF2B5EF4-FFF2-40B4-BE49-F238E27FC236}">
                  <a16:creationId xmlns:a16="http://schemas.microsoft.com/office/drawing/2014/main" id="{C0E235C3-2297-4887-8CF9-78B61DA7D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649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4" name="Rectangle 59">
              <a:extLst>
                <a:ext uri="{FF2B5EF4-FFF2-40B4-BE49-F238E27FC236}">
                  <a16:creationId xmlns:a16="http://schemas.microsoft.com/office/drawing/2014/main" id="{741D2A4A-2FC3-46D1-94A7-C4BA4823B1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649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5" name="Rectangle 2">
              <a:extLst>
                <a:ext uri="{FF2B5EF4-FFF2-40B4-BE49-F238E27FC236}">
                  <a16:creationId xmlns:a16="http://schemas.microsoft.com/office/drawing/2014/main" id="{2E7DFA72-3CFE-4FB2-A769-C3D65C30CC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228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6" name="Rectangle 59">
              <a:extLst>
                <a:ext uri="{FF2B5EF4-FFF2-40B4-BE49-F238E27FC236}">
                  <a16:creationId xmlns:a16="http://schemas.microsoft.com/office/drawing/2014/main" id="{FFB273F7-B602-4697-92DA-B9C0B70E3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228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7" name="Rectangle 2">
              <a:extLst>
                <a:ext uri="{FF2B5EF4-FFF2-40B4-BE49-F238E27FC236}">
                  <a16:creationId xmlns:a16="http://schemas.microsoft.com/office/drawing/2014/main" id="{C76D34E0-BC86-46D8-920E-594A3C4B6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807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8" name="Rectangle 59">
              <a:extLst>
                <a:ext uri="{FF2B5EF4-FFF2-40B4-BE49-F238E27FC236}">
                  <a16:creationId xmlns:a16="http://schemas.microsoft.com/office/drawing/2014/main" id="{F17BC71C-4B64-4990-90FF-78123B720C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807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9" name="Rectangle 2">
              <a:extLst>
                <a:ext uri="{FF2B5EF4-FFF2-40B4-BE49-F238E27FC236}">
                  <a16:creationId xmlns:a16="http://schemas.microsoft.com/office/drawing/2014/main" id="{C807F90E-DB0C-4841-BFE0-9413759C2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386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30" name="Rectangle 59">
              <a:extLst>
                <a:ext uri="{FF2B5EF4-FFF2-40B4-BE49-F238E27FC236}">
                  <a16:creationId xmlns:a16="http://schemas.microsoft.com/office/drawing/2014/main" id="{F7E71EE5-0746-4E81-B154-BAC5FF8671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386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31" name="Rectangle 2">
              <a:extLst>
                <a:ext uri="{FF2B5EF4-FFF2-40B4-BE49-F238E27FC236}">
                  <a16:creationId xmlns:a16="http://schemas.microsoft.com/office/drawing/2014/main" id="{7FDDC085-25CA-4499-AAD9-DEA2035223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965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32" name="Rectangle 59">
              <a:extLst>
                <a:ext uri="{FF2B5EF4-FFF2-40B4-BE49-F238E27FC236}">
                  <a16:creationId xmlns:a16="http://schemas.microsoft.com/office/drawing/2014/main" id="{1303C688-1ED7-46BE-B0EC-4638C54941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965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grpSp>
      <p:sp>
        <p:nvSpPr>
          <p:cNvPr id="3" name="Content Placeholder 2">
            <a:extLst>
              <a:ext uri="{FF2B5EF4-FFF2-40B4-BE49-F238E27FC236}">
                <a16:creationId xmlns:a16="http://schemas.microsoft.com/office/drawing/2014/main" id="{51CF5CE8-A378-4C40-9176-4D727710996C}"/>
              </a:ext>
            </a:extLst>
          </p:cNvPr>
          <p:cNvSpPr>
            <a:spLocks noGrp="1"/>
          </p:cNvSpPr>
          <p:nvPr>
            <p:ph idx="1"/>
          </p:nvPr>
        </p:nvSpPr>
        <p:spPr>
          <a:xfrm>
            <a:off x="448055" y="2721429"/>
            <a:ext cx="8250175" cy="3494314"/>
          </a:xfrm>
        </p:spPr>
        <p:txBody>
          <a:bodyPr anchor="ctr">
            <a:normAutofit lnSpcReduction="10000"/>
          </a:bodyPr>
          <a:lstStyle/>
          <a:p>
            <a:pPr>
              <a:spcBef>
                <a:spcPts val="2000"/>
              </a:spcBef>
              <a:buClr>
                <a:schemeClr val="accent1"/>
              </a:buClr>
              <a:buSzPct val="75000"/>
            </a:pPr>
            <a:r>
              <a:rPr lang="en-GB" altLang="en-US" sz="3200" dirty="0">
                <a:latin typeface="The Hand Extrablack" panose="03070A02030502020204" pitchFamily="66" charset="0"/>
              </a:rPr>
              <a:t>The US built up its nuclear arsenal, slowly at first, but with increasing urgency as relations with the SU deteriorated. </a:t>
            </a:r>
          </a:p>
          <a:p>
            <a:pPr>
              <a:spcBef>
                <a:spcPts val="2000"/>
              </a:spcBef>
              <a:buClr>
                <a:schemeClr val="accent1"/>
              </a:buClr>
              <a:buSzPct val="75000"/>
            </a:pPr>
            <a:r>
              <a:rPr lang="en-GB" altLang="en-US" sz="3200" dirty="0">
                <a:latin typeface="The Hand Extrablack" panose="03070A02030502020204" pitchFamily="66" charset="0"/>
              </a:rPr>
              <a:t>September 1948, Truman endorsed a National Security Council paper (NSC 30), </a:t>
            </a:r>
            <a:r>
              <a:rPr lang="en-GB" altLang="en-GB" sz="3200" dirty="0">
                <a:latin typeface="The Hand Extrablack" panose="03070A02030502020204" pitchFamily="66" charset="0"/>
              </a:rPr>
              <a:t>“</a:t>
            </a:r>
            <a:r>
              <a:rPr lang="en-GB" altLang="en-US" sz="3200" dirty="0">
                <a:latin typeface="The Hand Extrablack" panose="03070A02030502020204" pitchFamily="66" charset="0"/>
              </a:rPr>
              <a:t>Policy on Atomic Warfare</a:t>
            </a:r>
            <a:r>
              <a:rPr lang="en-GB" altLang="en-GB" sz="3200" dirty="0">
                <a:latin typeface="The Hand Extrablack" panose="03070A02030502020204" pitchFamily="66" charset="0"/>
              </a:rPr>
              <a:t>”</a:t>
            </a:r>
          </a:p>
          <a:p>
            <a:pPr marL="0" indent="0" algn="ctr">
              <a:spcBef>
                <a:spcPts val="2000"/>
              </a:spcBef>
              <a:buClr>
                <a:schemeClr val="accent1"/>
              </a:buClr>
              <a:buSzPct val="75000"/>
              <a:buNone/>
            </a:pPr>
            <a:r>
              <a:rPr lang="en-GB" altLang="en-GB" sz="3200" b="1" i="1" dirty="0">
                <a:latin typeface="The Hand Extrablack" panose="03070A02030502020204" pitchFamily="66" charset="0"/>
              </a:rPr>
              <a:t>“</a:t>
            </a:r>
            <a:r>
              <a:rPr lang="en-GB" altLang="en-US" sz="3200" b="1" i="1" dirty="0">
                <a:latin typeface="The Hand Extrablack" panose="03070A02030502020204" pitchFamily="66" charset="0"/>
              </a:rPr>
              <a:t>utilize promptly and effectively all  appropriate means available, including atomic weapons, in the interest of national security and must therefore plan accordingly.</a:t>
            </a:r>
            <a:r>
              <a:rPr lang="en-GB" altLang="en-GB" sz="3200" b="1" i="1" dirty="0">
                <a:latin typeface="The Hand Extrablack" panose="03070A02030502020204" pitchFamily="66" charset="0"/>
              </a:rPr>
              <a:t>”</a:t>
            </a:r>
            <a:endParaRPr lang="en-GB" altLang="en-US" sz="3200" b="1" i="1" dirty="0">
              <a:latin typeface="The Hand Extrablack" panose="03070A02030502020204" pitchFamily="66" charset="0"/>
            </a:endParaRPr>
          </a:p>
        </p:txBody>
      </p:sp>
      <p:sp>
        <p:nvSpPr>
          <p:cNvPr id="34" name="Rectangle 33">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9144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78B5E-88B3-423D-9A0A-802D29E58718}"/>
              </a:ext>
            </a:extLst>
          </p:cNvPr>
          <p:cNvSpPr>
            <a:spLocks noGrp="1"/>
          </p:cNvSpPr>
          <p:nvPr>
            <p:ph type="title"/>
          </p:nvPr>
        </p:nvSpPr>
        <p:spPr>
          <a:xfrm>
            <a:off x="251520" y="4005064"/>
            <a:ext cx="1834977" cy="2452687"/>
          </a:xfrm>
        </p:spPr>
        <p:txBody>
          <a:bodyPr anchor="ctr">
            <a:normAutofit/>
          </a:bodyPr>
          <a:lstStyle/>
          <a:p>
            <a:pPr algn="ctr"/>
            <a:r>
              <a:rPr lang="en-GB" sz="4400" dirty="0">
                <a:latin typeface="The Hand Extrablack" panose="03070A02030502020204" pitchFamily="66" charset="0"/>
              </a:rPr>
              <a:t>Soviet nuclear build up</a:t>
            </a:r>
          </a:p>
        </p:txBody>
      </p:sp>
      <p:pic>
        <p:nvPicPr>
          <p:cNvPr id="40963" name="Picture 4">
            <a:extLst>
              <a:ext uri="{FF2B5EF4-FFF2-40B4-BE49-F238E27FC236}">
                <a16:creationId xmlns:a16="http://schemas.microsoft.com/office/drawing/2014/main" id="{F09ED542-7AB4-40F0-A5E6-4A10838F2ADD}"/>
              </a:ext>
            </a:extLst>
          </p:cNvPr>
          <p:cNvPicPr>
            <a:picLocks noChangeAspect="1"/>
          </p:cNvPicPr>
          <p:nvPr/>
        </p:nvPicPr>
        <p:blipFill rotWithShape="1">
          <a:blip r:embed="rId3">
            <a:extLst>
              <a:ext uri="{28A0092B-C50C-407E-A947-70E740481C1C}">
                <a14:useLocalDpi xmlns:a14="http://schemas.microsoft.com/office/drawing/2010/main" val="0"/>
              </a:ext>
            </a:extLst>
          </a:blip>
          <a:srcRect t="10825" b="25018"/>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E5C9FAAB-C11C-43FE-B338-0375571C61E5}"/>
              </a:ext>
            </a:extLst>
          </p:cNvPr>
          <p:cNvSpPr>
            <a:spLocks noGrp="1"/>
          </p:cNvSpPr>
          <p:nvPr>
            <p:ph idx="1"/>
          </p:nvPr>
        </p:nvSpPr>
        <p:spPr>
          <a:xfrm>
            <a:off x="1979712" y="3645024"/>
            <a:ext cx="6768752" cy="3024336"/>
          </a:xfrm>
        </p:spPr>
        <p:txBody>
          <a:bodyPr anchor="ctr">
            <a:normAutofit fontScale="77500" lnSpcReduction="20000"/>
          </a:bodyPr>
          <a:lstStyle/>
          <a:p>
            <a:pPr>
              <a:lnSpc>
                <a:spcPct val="120000"/>
              </a:lnSpc>
              <a:spcBef>
                <a:spcPts val="600"/>
              </a:spcBef>
              <a:buClr>
                <a:schemeClr val="accent1"/>
              </a:buClr>
              <a:buSzPct val="75000"/>
            </a:pPr>
            <a:r>
              <a:rPr lang="en-GB" altLang="en-US" sz="3600" dirty="0">
                <a:latin typeface="The Hand Extrablack" panose="03070A02030502020204" pitchFamily="66" charset="0"/>
              </a:rPr>
              <a:t>The first Soviet test took place on 29 August 1949</a:t>
            </a:r>
          </a:p>
          <a:p>
            <a:pPr>
              <a:lnSpc>
                <a:spcPct val="120000"/>
              </a:lnSpc>
              <a:spcBef>
                <a:spcPts val="600"/>
              </a:spcBef>
              <a:buClr>
                <a:schemeClr val="accent1"/>
              </a:buClr>
              <a:buSzPct val="75000"/>
            </a:pPr>
            <a:r>
              <a:rPr lang="en-GB" altLang="en-US" sz="3600" dirty="0">
                <a:latin typeface="The Hand Extrablack" panose="03070A02030502020204" pitchFamily="66" charset="0"/>
              </a:rPr>
              <a:t>In 1950 the Soviet image of a future war was very much the same as the American</a:t>
            </a:r>
          </a:p>
          <a:p>
            <a:pPr>
              <a:lnSpc>
                <a:spcPct val="120000"/>
              </a:lnSpc>
              <a:spcBef>
                <a:spcPts val="600"/>
              </a:spcBef>
              <a:buClr>
                <a:schemeClr val="accent1"/>
              </a:buClr>
              <a:buSzPct val="75000"/>
            </a:pPr>
            <a:r>
              <a:rPr lang="en-GB" altLang="en-US" sz="3600" dirty="0">
                <a:latin typeface="The Hand Extrablack" panose="03070A02030502020204" pitchFamily="66" charset="0"/>
              </a:rPr>
              <a:t>In the first five years after the war, neither American nor Soviet military planners saw the atomic bomb as a weapon that would by itself win a world war.</a:t>
            </a:r>
          </a:p>
        </p:txBody>
      </p:sp>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1763</Words>
  <Application>Microsoft Office PowerPoint</Application>
  <PresentationFormat>On-screen Show (4:3)</PresentationFormat>
  <Paragraphs>125</Paragraphs>
  <Slides>26</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Garamond</vt:lpstr>
      <vt:lpstr>The Hand Extrablack</vt:lpstr>
      <vt:lpstr>Times New Roman</vt:lpstr>
      <vt:lpstr>Office Theme</vt:lpstr>
      <vt:lpstr>PowerPoint Presentation</vt:lpstr>
      <vt:lpstr>How far did the nuclear arms race escalate the Cold War?</vt:lpstr>
      <vt:lpstr>Origins of the arms race</vt:lpstr>
      <vt:lpstr>Causes of arms race</vt:lpstr>
      <vt:lpstr>Justifications for nuclear build up</vt:lpstr>
      <vt:lpstr>Justifications for nuclear build up</vt:lpstr>
      <vt:lpstr>Bombs instead of armies</vt:lpstr>
      <vt:lpstr>US nuclear build up</vt:lpstr>
      <vt:lpstr>Soviet nuclear build up</vt:lpstr>
      <vt:lpstr>PowerPoint Presentation</vt:lpstr>
      <vt:lpstr>PowerPoint Presentation</vt:lpstr>
      <vt:lpstr>PowerPoint Presentation</vt:lpstr>
      <vt:lpstr>PowerPoint Presentation</vt:lpstr>
      <vt:lpstr>PowerPoint Presentation</vt:lpstr>
      <vt:lpstr>A “missile gap”</vt:lpstr>
      <vt:lpstr>Stockpiling</vt:lpstr>
      <vt:lpstr>The UK</vt:lpstr>
      <vt:lpstr>PowerPoint Presentation</vt:lpstr>
      <vt:lpstr>PowerPoint Presentation</vt:lpstr>
      <vt:lpstr>France</vt:lpstr>
      <vt:lpstr>Use of nuclear threats in diplomacy - US</vt:lpstr>
      <vt:lpstr>Use of nuclear threats in diplomacy - USSR</vt:lpstr>
      <vt:lpstr>PowerPoint Presentation</vt:lpstr>
      <vt:lpstr>PowerPoint Presentation</vt:lpstr>
      <vt:lpstr>The Space race - activities</vt:lpstr>
      <vt:lpstr>Bibliography</vt:lpstr>
    </vt:vector>
  </TitlesOfParts>
  <Company> Invicta Grammar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Headteacher</dc:creator>
  <cp:lastModifiedBy>Anastasia Galvin</cp:lastModifiedBy>
  <cp:revision>79</cp:revision>
  <cp:lastPrinted>2017-01-30T09:51:05Z</cp:lastPrinted>
  <dcterms:created xsi:type="dcterms:W3CDTF">2004-12-06T19:13:31Z</dcterms:created>
  <dcterms:modified xsi:type="dcterms:W3CDTF">2021-03-07T18:35:56Z</dcterms:modified>
</cp:coreProperties>
</file>