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2" r:id="rId5"/>
    <p:sldId id="267" r:id="rId6"/>
    <p:sldId id="257" r:id="rId7"/>
    <p:sldId id="260" r:id="rId8"/>
    <p:sldId id="263" r:id="rId9"/>
    <p:sldId id="268" r:id="rId10"/>
    <p:sldId id="269" r:id="rId11"/>
    <p:sldId id="270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7A-5F26-4D69-A9D1-348F12CFEDE0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365A-4D59-4D58-A77B-6C54C2FF9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471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7A-5F26-4D69-A9D1-348F12CFEDE0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365A-4D59-4D58-A77B-6C54C2FF9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233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7A-5F26-4D69-A9D1-348F12CFEDE0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365A-4D59-4D58-A77B-6C54C2FF9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425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E52855A-B291-4B51-930D-D8AC82286A4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71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7A-5F26-4D69-A9D1-348F12CFEDE0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365A-4D59-4D58-A77B-6C54C2FF9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179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7A-5F26-4D69-A9D1-348F12CFEDE0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365A-4D59-4D58-A77B-6C54C2FF9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05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7A-5F26-4D69-A9D1-348F12CFEDE0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365A-4D59-4D58-A77B-6C54C2FF9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25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7A-5F26-4D69-A9D1-348F12CFEDE0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365A-4D59-4D58-A77B-6C54C2FF9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02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7A-5F26-4D69-A9D1-348F12CFEDE0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365A-4D59-4D58-A77B-6C54C2FF9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98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7A-5F26-4D69-A9D1-348F12CFEDE0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365A-4D59-4D58-A77B-6C54C2FF9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69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7A-5F26-4D69-A9D1-348F12CFEDE0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365A-4D59-4D58-A77B-6C54C2FF9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16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7A-5F26-4D69-A9D1-348F12CFEDE0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365A-4D59-4D58-A77B-6C54C2FF9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893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87B7A-5F26-4D69-A9D1-348F12CFEDE0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8365A-4D59-4D58-A77B-6C54C2FF9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51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16969"/>
            <a:ext cx="7772400" cy="1470025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r>
              <a:rPr lang="en-GB" dirty="0" smtClean="0"/>
              <a:t>Do </a:t>
            </a:r>
            <a:r>
              <a:rPr lang="en-GB" smtClean="0"/>
              <a:t>the Tudors deserve their own </a:t>
            </a:r>
            <a:r>
              <a:rPr lang="en-GB" dirty="0" smtClean="0"/>
              <a:t>Religious Roller coaster?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72744"/>
            <a:ext cx="6400800" cy="1752600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GB" b="1" u="sng" dirty="0" smtClean="0">
                <a:solidFill>
                  <a:schemeClr val="tx1"/>
                </a:solidFill>
              </a:rPr>
              <a:t>Objective: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To recall the main differences between Tudor monarch religious beliefs.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To consider which changes were the most significant.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76671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Starter:</a:t>
            </a:r>
            <a:r>
              <a:rPr lang="en-GB" dirty="0" smtClean="0"/>
              <a:t>  What makes a great roller coaster? Create a list of features which all ‘great’ roller coasters contain.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640"/>
            <a:ext cx="3528392" cy="26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11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r>
              <a:rPr lang="en-GB" dirty="0" smtClean="0"/>
              <a:t>Plenary: Writing for a purpose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Write a brief summary of your roller coaster</a:t>
            </a:r>
          </a:p>
          <a:p>
            <a:r>
              <a:rPr lang="en-GB" dirty="0" smtClean="0"/>
              <a:t>It should be concise and explain the thrills your roller coaster provides</a:t>
            </a:r>
          </a:p>
        </p:txBody>
      </p:sp>
    </p:spTree>
    <p:extLst>
      <p:ext uri="{BB962C8B-B14F-4D97-AF65-F5344CB8AC3E}">
        <p14:creationId xmlns:p14="http://schemas.microsoft.com/office/powerpoint/2010/main" val="13365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2664777"/>
              </p:ext>
            </p:extLst>
          </p:nvPr>
        </p:nvGraphicFramePr>
        <p:xfrm>
          <a:off x="179512" y="50806"/>
          <a:ext cx="8820472" cy="676257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05118"/>
                <a:gridCol w="2205118"/>
                <a:gridCol w="2205118"/>
                <a:gridCol w="2205118"/>
              </a:tblGrid>
              <a:tr h="1319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gatha" pitchFamily="34" charset="0"/>
                        </a:rPr>
                        <a:t>Henry VIII</a:t>
                      </a:r>
                      <a:endParaRPr lang="en-GB" sz="2400" b="1" dirty="0">
                        <a:effectLst/>
                        <a:latin typeface="Agatha" pitchFamily="34" charset="0"/>
                        <a:ea typeface="Calibri"/>
                        <a:cs typeface="Times New Roman"/>
                      </a:endParaRPr>
                    </a:p>
                  </a:txBody>
                  <a:tcPr marL="44353" marR="4435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Very Catholic 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3" marR="4435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Protestant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3" marR="4435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Very Protestant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3" marR="44353" marT="0" marB="0" anchor="ctr">
                    <a:solidFill>
                      <a:schemeClr val="bg1"/>
                    </a:solidFill>
                  </a:tcPr>
                </a:tc>
              </a:tr>
              <a:tr h="1319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gatha" pitchFamily="34" charset="0"/>
                        </a:rPr>
                        <a:t>Edward VI</a:t>
                      </a:r>
                      <a:endParaRPr lang="en-GB" sz="2400" b="1" dirty="0">
                        <a:effectLst/>
                        <a:latin typeface="Agatha" pitchFamily="34" charset="0"/>
                        <a:ea typeface="Calibri"/>
                        <a:cs typeface="Times New Roman"/>
                      </a:endParaRPr>
                    </a:p>
                  </a:txBody>
                  <a:tcPr marL="44353" marR="4435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Priests were not allowed to marry.  Protestants were persecuted.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3" marR="4435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Allowed priests to marry and destroyed church decorations.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3" marR="4435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Henry’s daughter (by Katherine of Argon)- strongly Catholic.</a:t>
                      </a:r>
                      <a:endParaRPr lang="en-GB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3" marR="44353" marT="0" marB="0" anchor="ctr">
                    <a:solidFill>
                      <a:schemeClr val="bg1"/>
                    </a:solidFill>
                  </a:tcPr>
                </a:tc>
              </a:tr>
              <a:tr h="1319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gatha" pitchFamily="34" charset="0"/>
                        </a:rPr>
                        <a:t>Mary</a:t>
                      </a:r>
                      <a:endParaRPr lang="en-GB" sz="2400" b="1" dirty="0">
                        <a:effectLst/>
                        <a:latin typeface="Agatha" pitchFamily="34" charset="0"/>
                        <a:ea typeface="Calibri"/>
                        <a:cs typeface="Times New Roman"/>
                      </a:endParaRPr>
                    </a:p>
                  </a:txBody>
                  <a:tcPr marL="44353" marR="4435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Made himself head of the church and introduced the bible in English.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3" marR="4435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Called herself ‘Governor’ instead of head of church and introduced a new prayer book (pleasing Catholics).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3" marR="4435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Pope was made Head of the Church again, church services in Latin.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3" marR="44353" marT="0" marB="0" anchor="ctr">
                    <a:solidFill>
                      <a:schemeClr val="bg1"/>
                    </a:solidFill>
                  </a:tcPr>
                </a:tc>
              </a:tr>
              <a:tr h="1319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gatha" pitchFamily="34" charset="0"/>
                        </a:rPr>
                        <a:t>Elizabeth I</a:t>
                      </a:r>
                      <a:endParaRPr lang="en-GB" sz="2400" b="1" dirty="0">
                        <a:effectLst/>
                        <a:latin typeface="Agatha" pitchFamily="34" charset="0"/>
                        <a:ea typeface="Calibri"/>
                        <a:cs typeface="Times New Roman"/>
                      </a:endParaRPr>
                    </a:p>
                  </a:txBody>
                  <a:tcPr marL="44353" marR="4435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Henry’s daughter (by Anne Boleyn)- tried to find a balance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3" marR="4435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Changed church services back to English and allowed priests to marry again (pleasing protestants).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3" marR="4435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 Strongly Protestant. Introduced a new prayer book, held church services in English.</a:t>
                      </a:r>
                      <a:endParaRPr lang="en-GB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3" marR="44353" marT="0" marB="0" anchor="ctr">
                    <a:solidFill>
                      <a:schemeClr val="bg1"/>
                    </a:solidFill>
                  </a:tcPr>
                </a:tc>
              </a:tr>
              <a:tr h="1319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3" marR="4435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Changed from Catholic to Protestant.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3" marR="4435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Fair Balance 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3" marR="4435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Did not change church services.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3" marR="44353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92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During the Tudor era there were major changes in religion;</a:t>
            </a:r>
          </a:p>
          <a:p>
            <a:pPr lvl="1"/>
            <a:r>
              <a:rPr lang="en-GB" dirty="0" smtClean="0"/>
              <a:t>back </a:t>
            </a:r>
            <a:r>
              <a:rPr lang="en-GB" dirty="0"/>
              <a:t>and forth...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Each </a:t>
            </a:r>
            <a:r>
              <a:rPr lang="en-GB" dirty="0"/>
              <a:t>new monarch made changes - one year England would be </a:t>
            </a:r>
            <a:r>
              <a:rPr lang="en-GB" b="1" dirty="0"/>
              <a:t>Protestant</a:t>
            </a:r>
            <a:r>
              <a:rPr lang="en-GB" dirty="0"/>
              <a:t>, the next year </a:t>
            </a:r>
            <a:r>
              <a:rPr lang="en-GB" b="1" dirty="0"/>
              <a:t>Catholic</a:t>
            </a:r>
            <a:r>
              <a:rPr lang="en-GB" dirty="0"/>
              <a:t>.</a:t>
            </a:r>
            <a:br>
              <a:rPr lang="en-GB" dirty="0"/>
            </a:br>
            <a:endParaRPr lang="en-GB" dirty="0" smtClean="0"/>
          </a:p>
          <a:p>
            <a:r>
              <a:rPr lang="en-GB" dirty="0"/>
              <a:t>Some historians now think that for the normal people there weren't that many changes - but those who believed really strongly in their religion, such as </a:t>
            </a:r>
            <a:r>
              <a:rPr lang="en-GB" b="1" dirty="0"/>
              <a:t>Puritans</a:t>
            </a:r>
            <a:r>
              <a:rPr lang="en-GB" dirty="0"/>
              <a:t> (strong Protestants) and strong </a:t>
            </a:r>
            <a:r>
              <a:rPr lang="en-GB" b="1" dirty="0"/>
              <a:t>Catholics</a:t>
            </a:r>
            <a:r>
              <a:rPr lang="en-GB" dirty="0"/>
              <a:t>, there were serious arguments.</a:t>
            </a:r>
            <a:br>
              <a:rPr lang="en-GB" dirty="0"/>
            </a:br>
            <a:endParaRPr lang="en-GB" dirty="0" smtClean="0"/>
          </a:p>
          <a:p>
            <a:r>
              <a:rPr lang="en-GB" dirty="0"/>
              <a:t>One way to remember the changes is to imagine a roller coaster...</a:t>
            </a:r>
            <a:r>
              <a:rPr lang="en-GB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908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GB" dirty="0" smtClean="0"/>
              <a:t>Task 1: Card sort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7666"/>
              </p:ext>
            </p:extLst>
          </p:nvPr>
        </p:nvGraphicFramePr>
        <p:xfrm>
          <a:off x="3995936" y="1772816"/>
          <a:ext cx="4896542" cy="463932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23970"/>
                <a:gridCol w="1223970"/>
                <a:gridCol w="1223970"/>
                <a:gridCol w="1224632"/>
              </a:tblGrid>
              <a:tr h="748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gatha" pitchFamily="34" charset="0"/>
                        </a:rPr>
                        <a:t>Henry VIII</a:t>
                      </a:r>
                      <a:endParaRPr lang="en-GB" sz="2400" b="1" dirty="0">
                        <a:effectLst/>
                        <a:latin typeface="Agatha" pitchFamily="34" charset="0"/>
                        <a:ea typeface="Calibri"/>
                        <a:cs typeface="Times New Roman"/>
                      </a:endParaRPr>
                    </a:p>
                  </a:txBody>
                  <a:tcPr marL="44353" marR="4435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</a:rPr>
                        <a:t>Very Catholic </a:t>
                      </a:r>
                      <a:endParaRPr lang="en-GB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3" marR="4435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Protestant</a:t>
                      </a:r>
                      <a:endParaRPr lang="en-GB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3" marR="4435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Very Protestant</a:t>
                      </a:r>
                      <a:endParaRPr lang="en-GB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3" marR="44353" marT="0" marB="0" anchor="ctr">
                    <a:solidFill>
                      <a:schemeClr val="bg1"/>
                    </a:solidFill>
                  </a:tcPr>
                </a:tc>
              </a:tr>
              <a:tr h="813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Agatha" pitchFamily="34" charset="0"/>
                        </a:rPr>
                        <a:t>Edward VI</a:t>
                      </a:r>
                      <a:endParaRPr lang="en-GB" sz="2400" b="1">
                        <a:effectLst/>
                        <a:latin typeface="Agatha" pitchFamily="34" charset="0"/>
                        <a:ea typeface="Calibri"/>
                        <a:cs typeface="Times New Roman"/>
                      </a:endParaRPr>
                    </a:p>
                  </a:txBody>
                  <a:tcPr marL="44353" marR="4435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Priests were not allowed to marry.  Protestants were persecuted.</a:t>
                      </a:r>
                      <a:endParaRPr lang="en-GB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3" marR="4435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Allowed priests to marry and destroyed church decorations.</a:t>
                      </a:r>
                      <a:endParaRPr lang="en-GB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3" marR="4435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>
                          <a:effectLst/>
                        </a:rPr>
                        <a:t>Henry’s daughter (by Katherine of Argon)- strongly Catholic.</a:t>
                      </a:r>
                      <a:endParaRPr lang="en-GB" sz="105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3" marR="44353" marT="0" marB="0" anchor="ctr">
                    <a:solidFill>
                      <a:schemeClr val="bg1"/>
                    </a:solidFill>
                  </a:tcPr>
                </a:tc>
              </a:tr>
              <a:tr h="1019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gatha" pitchFamily="34" charset="0"/>
                        </a:rPr>
                        <a:t>Mary</a:t>
                      </a:r>
                      <a:endParaRPr lang="en-GB" sz="2400" b="1" dirty="0">
                        <a:effectLst/>
                        <a:latin typeface="Agatha" pitchFamily="34" charset="0"/>
                        <a:ea typeface="Calibri"/>
                        <a:cs typeface="Times New Roman"/>
                      </a:endParaRPr>
                    </a:p>
                  </a:txBody>
                  <a:tcPr marL="44353" marR="4435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Made himself head of the church and introduced the bible in English.</a:t>
                      </a:r>
                      <a:endParaRPr lang="en-GB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3" marR="4435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Called herself ‘Governor’ instead of head of church and introduced a new prayer book (pleasing Catholics).</a:t>
                      </a:r>
                      <a:endParaRPr lang="en-GB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3" marR="4435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Pope was made Head of the Church again, church services in Latin.</a:t>
                      </a:r>
                      <a:endParaRPr lang="en-GB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3" marR="44353" marT="0" marB="0" anchor="ctr">
                    <a:solidFill>
                      <a:schemeClr val="bg1"/>
                    </a:solidFill>
                  </a:tcPr>
                </a:tc>
              </a:tr>
              <a:tr h="1019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gatha" pitchFamily="34" charset="0"/>
                        </a:rPr>
                        <a:t>Elizabeth I</a:t>
                      </a:r>
                      <a:endParaRPr lang="en-GB" sz="2400" b="1" dirty="0">
                        <a:effectLst/>
                        <a:latin typeface="Agatha" pitchFamily="34" charset="0"/>
                        <a:ea typeface="Calibri"/>
                        <a:cs typeface="Times New Roman"/>
                      </a:endParaRPr>
                    </a:p>
                  </a:txBody>
                  <a:tcPr marL="44353" marR="4435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Henry’s daughter (by Anne Boleyn)- tried to find a balance</a:t>
                      </a:r>
                      <a:endParaRPr lang="en-GB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3" marR="4435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Changed church services back to English and allowed priests to marry again (pleasing protestants).</a:t>
                      </a:r>
                      <a:endParaRPr lang="en-GB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3" marR="4435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>
                          <a:effectLst/>
                        </a:rPr>
                        <a:t> Strongly Protestant. Introduced a new prayer book, held church services in English.</a:t>
                      </a:r>
                      <a:endParaRPr lang="en-GB" sz="105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3" marR="44353" marT="0" marB="0" anchor="ctr">
                    <a:solidFill>
                      <a:schemeClr val="bg1"/>
                    </a:solidFill>
                  </a:tcPr>
                </a:tc>
              </a:tr>
              <a:tr h="748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3" marR="4435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Changed from Catholic to Protestant.</a:t>
                      </a:r>
                      <a:endParaRPr lang="en-GB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3" marR="4435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</a:rPr>
                        <a:t>Fair Balance </a:t>
                      </a:r>
                      <a:endParaRPr lang="en-GB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3" marR="4435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Did not change church services.</a:t>
                      </a:r>
                      <a:endParaRPr lang="en-GB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3" marR="44353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1844824"/>
            <a:ext cx="3600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Step 1: </a:t>
            </a:r>
            <a:r>
              <a:rPr lang="en-GB" dirty="0" smtClean="0"/>
              <a:t>Read through each statement.  </a:t>
            </a:r>
          </a:p>
          <a:p>
            <a:endParaRPr lang="en-GB" dirty="0" smtClean="0"/>
          </a:p>
          <a:p>
            <a:r>
              <a:rPr lang="en-GB" b="1" dirty="0" smtClean="0"/>
              <a:t>Step 2: </a:t>
            </a:r>
            <a:r>
              <a:rPr lang="en-GB" dirty="0" smtClean="0"/>
              <a:t>Match each statement to the correct monarch.  (Use your notes and any additional resources to help.)</a:t>
            </a:r>
          </a:p>
          <a:p>
            <a:endParaRPr lang="en-GB" dirty="0" smtClean="0"/>
          </a:p>
          <a:p>
            <a:r>
              <a:rPr lang="en-GB" b="1" dirty="0" smtClean="0"/>
              <a:t>Step 3: </a:t>
            </a:r>
            <a:r>
              <a:rPr lang="en-GB" dirty="0" smtClean="0"/>
              <a:t>Check your work with your partner.  Be ready to discuss any differences.</a:t>
            </a:r>
          </a:p>
          <a:p>
            <a:endParaRPr lang="en-GB" dirty="0"/>
          </a:p>
          <a:p>
            <a:r>
              <a:rPr lang="en-GB" b="1" dirty="0" smtClean="0"/>
              <a:t>EXTENSION:  </a:t>
            </a:r>
            <a:r>
              <a:rPr lang="en-GB" dirty="0" smtClean="0"/>
              <a:t>Which monarch do you think made the most significant changes?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75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r>
              <a:rPr lang="en-GB" dirty="0" smtClean="0"/>
              <a:t>Task 2: Creativity</a:t>
            </a:r>
            <a:endParaRPr lang="en-GB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72816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GB" sz="2800" b="1" dirty="0" smtClean="0"/>
              <a:t>Purpose: </a:t>
            </a:r>
            <a:r>
              <a:rPr lang="en-GB" sz="2800" dirty="0" smtClean="0"/>
              <a:t>show change and continuity</a:t>
            </a:r>
          </a:p>
          <a:p>
            <a:r>
              <a:rPr lang="en-GB" sz="2800" b="1" dirty="0" smtClean="0"/>
              <a:t>Task: </a:t>
            </a:r>
            <a:r>
              <a:rPr lang="en-GB" sz="2800" dirty="0" smtClean="0"/>
              <a:t>You </a:t>
            </a:r>
            <a:r>
              <a:rPr lang="en-GB" sz="2800" dirty="0"/>
              <a:t>are going to design a </a:t>
            </a:r>
            <a:r>
              <a:rPr lang="en-GB" sz="2800" dirty="0" smtClean="0"/>
              <a:t>rollercoaster in lesson to </a:t>
            </a:r>
            <a:r>
              <a:rPr lang="en-GB" sz="2800" dirty="0"/>
              <a:t>show how religion changed during the Tudor </a:t>
            </a:r>
            <a:r>
              <a:rPr lang="en-GB" sz="2800" dirty="0" smtClean="0"/>
              <a:t>period</a:t>
            </a:r>
          </a:p>
          <a:p>
            <a:r>
              <a:rPr lang="en-GB" sz="2800" b="1" dirty="0" smtClean="0"/>
              <a:t>Extended Learning Opportunity: </a:t>
            </a:r>
            <a:r>
              <a:rPr lang="en-GB" sz="2800" dirty="0" smtClean="0"/>
              <a:t>refine and build your rollercoaster</a:t>
            </a:r>
            <a:endParaRPr lang="en-GB" sz="2800" dirty="0"/>
          </a:p>
          <a:p>
            <a:endParaRPr lang="en-GB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74144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1"/>
          <p:cNvSpPr/>
          <p:nvPr/>
        </p:nvSpPr>
        <p:spPr>
          <a:xfrm>
            <a:off x="4594477" y="5048703"/>
            <a:ext cx="4416571" cy="180929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 order to produce a successful piece of work, you will </a:t>
            </a:r>
            <a:r>
              <a:rPr lang="en-GB" dirty="0">
                <a:solidFill>
                  <a:schemeClr val="tx1"/>
                </a:solidFill>
              </a:rPr>
              <a:t>n</a:t>
            </a:r>
            <a:r>
              <a:rPr lang="en-GB" dirty="0" smtClean="0">
                <a:solidFill>
                  <a:schemeClr val="tx1"/>
                </a:solidFill>
              </a:rPr>
              <a:t>eed to show your understanding and apply it…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15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Success Criteria</a:t>
            </a:r>
            <a:r>
              <a:rPr lang="en-GB" b="1" dirty="0" smtClean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you see if what you get success criteria: Look at the following pieces of student work</a:t>
            </a:r>
          </a:p>
          <a:p>
            <a:endParaRPr lang="en-GB" dirty="0" smtClean="0"/>
          </a:p>
          <a:p>
            <a:pPr marL="0" indent="0" algn="ctr">
              <a:buNone/>
            </a:pPr>
            <a:r>
              <a:rPr lang="en-GB" b="1" dirty="0" smtClean="0"/>
              <a:t>WWW: </a:t>
            </a:r>
            <a:r>
              <a:rPr lang="en-GB" dirty="0" smtClean="0"/>
              <a:t>What makes them good? </a:t>
            </a:r>
          </a:p>
          <a:p>
            <a:pPr marL="0" indent="0" algn="ctr">
              <a:buNone/>
            </a:pPr>
            <a:r>
              <a:rPr lang="en-GB" b="1" dirty="0" smtClean="0"/>
              <a:t>EBI: </a:t>
            </a:r>
            <a:r>
              <a:rPr lang="en-GB" dirty="0" smtClean="0"/>
              <a:t>How could it be improved?</a:t>
            </a:r>
            <a:endParaRPr lang="en-GB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Success Criteria: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706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r>
              <a:rPr lang="en-GB" dirty="0" smtClean="0"/>
              <a:t>Religious Roller Coaster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4" y="1772816"/>
            <a:ext cx="9122296" cy="575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55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hQSERUUExQUFRUWGRgXGBgWFhcYFhoaGBoZGhYYFxQdHCYeFxojGhoXIC8gIycpLC0sGB4xNTAqNSYrLCkBCQoKDgwOGA8PGCkcHRgpLCkpKSkpKSkpKSkpLCkpLCkpKSkpLCkpKSkpKSw1KSwpKSksKSkpLCkpLCkpKSkpKf/AABEIAIcAjgMBIgACEQEDEQH/xAAbAAACAwEBAQAAAAAAAAAAAAACAwABBAUGB//EAD0QAAEDAgMFBgQDCAAHAAAAAAEAAhEDIRIxQQQFUWGBInGRobHwBhPB0ULh8RQjMlJicpKyFTNDY4Kiwv/EABgBAAMBAQAAAAAAAAAAAAAAAAABAwIE/8QAIREBAQACAgEEAwAAAAAAAAAAAAECERIxIRMiQVEDMsH/2gAMAwEAAhEDEQA/APqFeCW/5eCbTWaoWNbiOADiYjlf6aqMeCPwkaEZRn6QVTTGzmuunkBYKgGcDwSa9N2JpaGxfEDacoiyDnmui4K2rj1N5hr2Mq/LaX2aMWZ6gWyHeum1oGg8Ep5as0c5CAlFo4DwVtoDgPBORjkKULrIfljQBDUgDQc8k9HK5+3bzfSY6o9rYbBkSTEjTMmSBHGEOwfEdGrAa7tFuIjgNAeBgTBuuR8b7xNJlNps2o8BwAuQ0hwubNuM+i87uHbZxUwXkU3F2CmMT3CMi42IJIMgm+ImJKnLrLSl3cd6fRX7e1pGKRMmYtYSSTlAGqdV2kYcQIPA6ciTw17l5xm1uxkim5sAQ4upgOyBbYlxMGQIsRbNdLZaJLy8AhpEDEIJM/xQIItxg+C2ns6rvZjSGkjHlA4gxABzuCOhRv29oImwMi41By9f8TwRHZm6gHy+qr9mbM4R+WqNVvnj9G7PtbHtxMc1wykEEW+0p8hZRszeGs+UKGkCmxa4PxDtIFMbNTc35xwkNcSJvJLjoDB1Wb4fq06bQ921Oe4MYKjTZgLg1rJEXIsJbHdMlYN+7i2mtVNVrGQcIANQaN9lcjafhTasBHyxJLQAKwjWZH4r4YtYglc3O8unV6WHDfLzX0n514t9fBcT4g+KxQOEYS82AJ1i7i2JhtrZnlmvF/J2nZ4dVNTsgwS5zmguBEA4oyOY4aq9j2sD94GNrPabVHybEkkPabk3z0E8Vv1Z8s+hlevLo7pq7TVr/PfRftLA8YSXNDGkPEFgAnsS7kdTZfS2j376eC5e5a7alBj2NDWOaCGgAATMiBYAGV1KRlVx058t9LYVbiqLgEp60yxb02p7cIpxLiBJE5mMpvwXmfiv4ke3ZQ35ZxV2OEgnskQNBc5mOR4LrfEFcswEUqjyCXtLAT2xkHAXIMk6ZZrwu+t81TVAPzKXy2Yg0FzRYntQcyXYr9M5Us8tRb8WPLLTo7o3HW2yhTdUeGFuIYnNL3ObbACC4BmHIZ+S6m4/h/8AZNoDnPDsUsGFmCCYI/EZnLS8cl291UYoswx/CD3yJglXttLFSqR/ELtOoc0AjzHlzU5PlS53VxdHALEgeHmjeEFOoHNB0IBHcRKJ02hdMcq2tsrVNzUKZbATCgJRFqoJiUiq6/VIe2475WiqwmLjw8kMWjndcjoU+nw4iffiubvT4YoVhJbheMnNMG9r6EZW5LrTHvPl+aCpYcBb8kXRy2dMFEV6TAxoovawQLuY6ALWjCOh9U87+e0GdmrGP5TTJ7wMUnVN2gEgxw8c04C1ud/UJzKlqB2berKkC7XG+F4wutn2TnpcWWuFyt5U+w2oBLqXbB1IA7bR3tldWlUBAIMg3B49yrjdp5RA3iuLv/cFGsxzqjCS1pMtJBOEGAYzHJdwhY96vijU/sd/qU7IWNsvhnoMwtEXECQL6C4428fV4pzJHITxyESl7G8gAHMx4e/FaAImMiRI6Zjly7uF4xWs+6T+5ZyGH/Ex9FtlZN2us8TMVHR3Ohw/2WtXiVA8FQFG8SrpshaYSJ+6gpq3FXTfxQNEVBEe9Ep7cu+/NaKrcuvpks1Wx7iudfa6hmPfspUEz09fsjcLzp596F4MW4iPET5EeKxWhONi0ZQb6wmGwRGnIMqOcSL2WpC2kW5RdZdxPIp4D/0yWdJln/rC2CwjlZY9jGGs8fzNa7qOyf8A58CtY9s3p05WHeomjU/td6H6razgsW9WzSeOIjzCrek52prLHjJ6e/qio1JkHP35/qpFzHE+F8/NTBI98lFa0rZD+9qtFv4HeLYP+q3TdcplTBX7VsYwToSILfKbLrU2quNTygkKDaNoDW9pwbpcgCdBnc8kDqkAnhf1WmDg5RoWaltgOdjY35zp0TnbU0CSRp53RuNcb9L2rQGx4dDkspbJvGa1bTct4/kVkqNjL33rnqshpGiuI8R53j80AAjr6oxlfO30SGzKgtPv3Ct7dRz68JVYtD7/ADUeSAfYTpKLgR9FhqPjaKP9TXt8ACtbm68r/dZN4jC6g/hUAP8A5AtHmUSh1KYus29W9iOLmDxqMTm1LpO87taOL6fk4H6K2V8JzsLGEdSehR4YnzHh4KUTnOcn10VtGhyn2FKKVj23YhVaRMEEOa4ZhwiHDros9P4gFPs7R+6eJuZLXgT2gRMTBMG9tV1HtwyfLpmk7Rsjakhwa4H+YAjXQ5o3Z0O+3jX/ABINrq0mOAYz5pBGInECIa4iMnE4BBkEz3+zp1gZgg3IMGeltVwK/wAHUTVDm4mOEOhpGGQRBiLaZRkuFU+CdppPBZVxtJlwxubAtJIJON5vf7J45Wdnljjeq9PvbfZp1adJlPE57m3dIEExYgG89L56Lqu3bTIjCMOYAke7RZfON9bDtTavzKgfMlwc0ucxvaJjEHdkn7ZQCvoG59sD6NM4w8loxG13RckWv0CeOUt8jLG4Savba60DS/ok7UYIA1Psp7m5e9M0l1OSAc8pU6cKwGJGabitzt5QiDBkEFRsZcR6i6UFNcRH1+yI3BlVUECfJW8yJ93TJYWHeoApOj8OF4jQsIct5MhZtuINF4/od6GE6Plpw6rHvG+Af9xvkHJO49+0topyx+ItDQ6xBnCOMJ+8R/yx/WP9XKtvtTk9xtIT3yb9UxhkHqIVMZE956q8FpHP9FNtTDcg5+/NUxsHl6Z37lbLz3q2OuR795+Kei2B7ZdzjPqiDu10+qoEAjhFvHJXVb2rcPqmRFZ0OHCT0/JL3lu6nVDTUY18ZSJz/ROIGIGL3Hkg2gwOSy1pswzHX6oKz7W0I+yY/QDmlOb6pU4oXHBUwXPT1Rmnl0IRE2ty9QkAuEdx9lBWfAPcfRPIGE270mqIkG9j1To2KpxCVtNLEwxqCPEFEXK2uiDomT5vuTcYe0sbtBFRsVG0wcMnC0OxkCSMxnYiV7wOcTRDgA4OMjSzTHlHWV8+/Z6mz7Xtjm4G4m1A1zjDhiYXswDUyGz3jgF6j4V2oPpUJqCpUlxfcFzThMBzfwmItyTnRZfs9QzhzPqqZ9T6qUzbqUdI58bpGB2dvfNWWT5H19wrZ78Arab8rJsgGeWl0k1CHRytx7iePvS+l4kyOH6ykvpAnp1zHn9kqcDVzEZ398u9K2h8t66/b6Iw/tAefvVL2qna1jPpKRui9hta35IBLosc/ZUqbxArClDi5zS+fwwLXM2v6hHU2hrC0untEAQJucu5b4lsAJFoMIzTMSMrTyuJPv8ASbTtAa5rTJLzAtym9/cprqoaJJgfeyOI2VVEeh8lW1bMXNMC8H0snVzF7BNa5PiW3Pewxle9kTaJi/Baq72tEkwLXPPL1VORxG3gPjD4fqPe11JhqF0BzRAIIbbMgZEa6BF8H7orUa01KRa0ssSW5zkYMggSvb7Ru8OuSRebEDQD6eqV/wAPa1pJe4i5JJ5Z5aDksXDztefknHX8RhgTcyeHHIpjXCJ5nTmj2RzSxuEy0CAeMaye5HTqhwBaZBy56LekGWo9pDs/A5wOSxUqzwMpHZIgHTDIA8fZXVo1munCZgltpzBuMlVLaGvLgM2QDoJv9ulkri1MtOc3bXz/AAxkY6yRPiFKu0uxThjs873Fss810RWaXlgIxgBxGoBkA8EZcJiRPD2feJHE+U+nJbWlrZmYM2Mgx3KV64IvIvoHX8lvdUaHBkjEQSByFiffmk7Vt9KmYe8Am8Gfsjj4Z3ul1N2YtqbX7PZplgEdq5JJxacPFa9ppucWQRAdJBm/hrE5qKLUZJ33tAa+g03L3wM7QJmxAPWfVFvVpwNaIOJwF/PrE+84ogD26iXsgDFcHMDLmfDqlb4MfL/vbfvMZXkZWUUTCviHaPl0C7gW6A5kDUHjnn5pm+qpbSsCTiaLR9bDXyUUQE33XNPZ6jx+ESLTEEaKUO3QAm5ZYi2YsVFEgrYdlNPZwyDIabEh1765fRVulo+S0NmJdEkn8R1Ik34qKIBe5I+UIBF3TJk58deA7uCdsjiKlUH+abmc+WQFsgoomCqJjaXzqxpGUQLE5SDMA34cErCP20m8mmOEXJ6zby7lFEgZW2InaWVLkNaQLwBM4iRmcmi8+qyb62Q1KrRYww9kuqNFyL9lwBKiiDf/2Q=="/>
          <p:cNvSpPr>
            <a:spLocks noChangeAspect="1" noChangeArrowheads="1"/>
          </p:cNvSpPr>
          <p:nvPr/>
        </p:nvSpPr>
        <p:spPr bwMode="auto">
          <a:xfrm>
            <a:off x="63500" y="-630238"/>
            <a:ext cx="135255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4814"/>
            <a:ext cx="9144000" cy="5103186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r>
              <a:rPr lang="en-GB" dirty="0" smtClean="0"/>
              <a:t>Religious Roller Coaster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4207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rollercoaster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-245840"/>
            <a:ext cx="7996237" cy="1051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r>
              <a:rPr lang="en-GB" dirty="0" smtClean="0"/>
              <a:t>Religious Roller Coaster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553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r>
              <a:rPr lang="en-GB" dirty="0" smtClean="0"/>
              <a:t>Task 2: Creativity</a:t>
            </a:r>
            <a:endParaRPr lang="en-GB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72816"/>
            <a:ext cx="4114800" cy="4525963"/>
          </a:xfrm>
        </p:spPr>
        <p:txBody>
          <a:bodyPr>
            <a:normAutofit fontScale="92500"/>
          </a:bodyPr>
          <a:lstStyle/>
          <a:p>
            <a:r>
              <a:rPr lang="en-GB" sz="2800" b="1" dirty="0" smtClean="0"/>
              <a:t>Purpose: </a:t>
            </a:r>
            <a:r>
              <a:rPr lang="en-GB" sz="2800" i="1" dirty="0" smtClean="0"/>
              <a:t>show change and continuity</a:t>
            </a:r>
          </a:p>
          <a:p>
            <a:endParaRPr lang="en-GB" sz="2800" b="1" dirty="0" smtClean="0"/>
          </a:p>
          <a:p>
            <a:r>
              <a:rPr lang="en-GB" sz="2800" b="1" dirty="0" smtClean="0"/>
              <a:t>Task: </a:t>
            </a:r>
            <a:r>
              <a:rPr lang="en-GB" sz="2800" dirty="0" smtClean="0"/>
              <a:t>You have 15 minutes to create your design.  Refer back to your success criteria.</a:t>
            </a:r>
          </a:p>
          <a:p>
            <a:r>
              <a:rPr lang="en-GB" sz="2800" dirty="0"/>
              <a:t>Make sure you include lots of historical detail and can EXPLAIN your design</a:t>
            </a:r>
          </a:p>
          <a:p>
            <a:endParaRPr lang="en-GB" sz="2800" dirty="0"/>
          </a:p>
          <a:p>
            <a:endParaRPr lang="en-GB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74144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1"/>
          <p:cNvSpPr/>
          <p:nvPr/>
        </p:nvSpPr>
        <p:spPr>
          <a:xfrm>
            <a:off x="4211961" y="5048703"/>
            <a:ext cx="4799088" cy="205270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Helpful Hint: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Link back to our starter activity.. Have you included all the elements of a great rollercoaster?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0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2004</TotalTime>
  <Words>615</Words>
  <Application>Microsoft Office PowerPoint</Application>
  <PresentationFormat>On-screen Show (4:3)</PresentationFormat>
  <Paragraphs>83</Paragraphs>
  <Slides>11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Agatha</vt:lpstr>
      <vt:lpstr>Arial</vt:lpstr>
      <vt:lpstr>Calibri</vt:lpstr>
      <vt:lpstr>Times New Roman</vt:lpstr>
      <vt:lpstr>Office Theme</vt:lpstr>
      <vt:lpstr>Do the Tudors deserve their own Religious Roller coaster?</vt:lpstr>
      <vt:lpstr>Background</vt:lpstr>
      <vt:lpstr>Task 1: Card sort</vt:lpstr>
      <vt:lpstr>Task 2: Creativity</vt:lpstr>
      <vt:lpstr>Success Criteria:</vt:lpstr>
      <vt:lpstr>Religious Roller Coaster</vt:lpstr>
      <vt:lpstr>Religious Roller Coaster</vt:lpstr>
      <vt:lpstr>Religious Roller Coaster</vt:lpstr>
      <vt:lpstr>Task 2: Creativity</vt:lpstr>
      <vt:lpstr>Plenary: Writing for a purpose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did Elizabeth solve her problems?</dc:title>
  <dc:creator>Windows User</dc:creator>
  <cp:lastModifiedBy>Anastasia Galvin</cp:lastModifiedBy>
  <cp:revision>18</cp:revision>
  <cp:lastPrinted>2016-06-27T16:38:58Z</cp:lastPrinted>
  <dcterms:created xsi:type="dcterms:W3CDTF">2012-07-12T07:28:11Z</dcterms:created>
  <dcterms:modified xsi:type="dcterms:W3CDTF">2017-07-04T15:12:27Z</dcterms:modified>
</cp:coreProperties>
</file>