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sldIdLst>
    <p:sldId id="257" r:id="rId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845CF14-616D-4947-BECA-EBF172A7D93D}" type="datetimeFigureOut">
              <a:rPr lang="en-GB" smtClean="0"/>
              <a:t>02/07/2020</a:t>
            </a:fld>
            <a:endParaRPr lang="en-GB"/>
          </a:p>
        </p:txBody>
      </p:sp>
      <p:sp>
        <p:nvSpPr>
          <p:cNvPr id="5" name="Footer Placeholder 4"/>
          <p:cNvSpPr>
            <a:spLocks noGrp="1"/>
          </p:cNvSpPr>
          <p:nvPr>
            <p:ph type="ftr" sz="quarter" idx="11"/>
          </p:nvPr>
        </p:nvSpPr>
        <p:spPr/>
        <p:txBody>
          <a:bodyPr/>
          <a:lstStyle/>
          <a:p>
            <a:endParaRPr lang="en-GB"/>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88EECCC9-56A9-42D7-8D71-38A90ED5CEDD}" type="slidenum">
              <a:rPr lang="en-GB" smtClean="0"/>
              <a:t>‹#›</a:t>
            </a:fld>
            <a:endParaRPr lang="en-GB"/>
          </a:p>
        </p:txBody>
      </p:sp>
    </p:spTree>
    <p:extLst>
      <p:ext uri="{BB962C8B-B14F-4D97-AF65-F5344CB8AC3E}">
        <p14:creationId xmlns:p14="http://schemas.microsoft.com/office/powerpoint/2010/main" val="937842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845CF14-616D-4947-BECA-EBF172A7D93D}" type="datetimeFigureOut">
              <a:rPr lang="en-GB" smtClean="0"/>
              <a:t>02/07/2020</a:t>
            </a:fld>
            <a:endParaRPr lang="en-GB"/>
          </a:p>
        </p:txBody>
      </p:sp>
      <p:sp>
        <p:nvSpPr>
          <p:cNvPr id="5" name="Footer Placeholder 4"/>
          <p:cNvSpPr>
            <a:spLocks noGrp="1"/>
          </p:cNvSpPr>
          <p:nvPr>
            <p:ph type="ftr" sz="quarter" idx="11"/>
          </p:nvPr>
        </p:nvSpPr>
        <p:spPr/>
        <p:txBody>
          <a:bodyPr/>
          <a:lstStyle/>
          <a:p>
            <a:endParaRPr lang="en-GB"/>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8EECCC9-56A9-42D7-8D71-38A90ED5CEDD}" type="slidenum">
              <a:rPr lang="en-GB" smtClean="0"/>
              <a:t>‹#›</a:t>
            </a:fld>
            <a:endParaRPr lang="en-GB"/>
          </a:p>
        </p:txBody>
      </p:sp>
    </p:spTree>
    <p:extLst>
      <p:ext uri="{BB962C8B-B14F-4D97-AF65-F5344CB8AC3E}">
        <p14:creationId xmlns:p14="http://schemas.microsoft.com/office/powerpoint/2010/main" val="2468736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845CF14-616D-4947-BECA-EBF172A7D93D}" type="datetimeFigureOut">
              <a:rPr lang="en-GB" smtClean="0"/>
              <a:t>02/07/2020</a:t>
            </a:fld>
            <a:endParaRPr lang="en-GB"/>
          </a:p>
        </p:txBody>
      </p:sp>
      <p:sp>
        <p:nvSpPr>
          <p:cNvPr id="5" name="Footer Placeholder 4"/>
          <p:cNvSpPr>
            <a:spLocks noGrp="1"/>
          </p:cNvSpPr>
          <p:nvPr>
            <p:ph type="ftr" sz="quarter" idx="11"/>
          </p:nvPr>
        </p:nvSpPr>
        <p:spPr/>
        <p:txBody>
          <a:bodyPr/>
          <a:lstStyle/>
          <a:p>
            <a:endParaRPr lang="en-GB"/>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8EECCC9-56A9-42D7-8D71-38A90ED5CEDD}" type="slidenum">
              <a:rPr lang="en-GB" smtClean="0"/>
              <a:t>‹#›</a:t>
            </a:fld>
            <a:endParaRPr lang="en-GB"/>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721234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5845CF14-616D-4947-BECA-EBF172A7D93D}" type="datetimeFigureOut">
              <a:rPr lang="en-GB" smtClean="0"/>
              <a:t>02/07/2020</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8EECCC9-56A9-42D7-8D71-38A90ED5CEDD}" type="slidenum">
              <a:rPr lang="en-GB" smtClean="0"/>
              <a:t>‹#›</a:t>
            </a:fld>
            <a:endParaRPr lang="en-GB"/>
          </a:p>
        </p:txBody>
      </p:sp>
    </p:spTree>
    <p:extLst>
      <p:ext uri="{BB962C8B-B14F-4D97-AF65-F5344CB8AC3E}">
        <p14:creationId xmlns:p14="http://schemas.microsoft.com/office/powerpoint/2010/main" val="17812281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5845CF14-616D-4947-BECA-EBF172A7D93D}" type="datetimeFigureOut">
              <a:rPr lang="en-GB" smtClean="0"/>
              <a:t>02/07/2020</a:t>
            </a:fld>
            <a:endParaRPr lang="en-GB"/>
          </a:p>
        </p:txBody>
      </p:sp>
      <p:sp>
        <p:nvSpPr>
          <p:cNvPr id="6" name="Footer Placeholder 5"/>
          <p:cNvSpPr>
            <a:spLocks noGrp="1"/>
          </p:cNvSpPr>
          <p:nvPr>
            <p:ph type="ftr" sz="quarter" idx="11"/>
          </p:nvPr>
        </p:nvSpPr>
        <p:spPr/>
        <p:txBody>
          <a:bodyPr/>
          <a:lstStyle/>
          <a:p>
            <a:endParaRPr lang="en-GB"/>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8EECCC9-56A9-42D7-8D71-38A90ED5CEDD}" type="slidenum">
              <a:rPr lang="en-GB" smtClean="0"/>
              <a:t>‹#›</a:t>
            </a:fld>
            <a:endParaRPr lang="en-GB"/>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988653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5845CF14-616D-4947-BECA-EBF172A7D93D}" type="datetimeFigureOut">
              <a:rPr lang="en-GB" smtClean="0"/>
              <a:t>02/07/2020</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8EECCC9-56A9-42D7-8D71-38A90ED5CEDD}" type="slidenum">
              <a:rPr lang="en-GB" smtClean="0"/>
              <a:t>‹#›</a:t>
            </a:fld>
            <a:endParaRPr lang="en-GB"/>
          </a:p>
        </p:txBody>
      </p:sp>
    </p:spTree>
    <p:extLst>
      <p:ext uri="{BB962C8B-B14F-4D97-AF65-F5344CB8AC3E}">
        <p14:creationId xmlns:p14="http://schemas.microsoft.com/office/powerpoint/2010/main" val="31509627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845CF14-616D-4947-BECA-EBF172A7D93D}" type="datetimeFigureOut">
              <a:rPr lang="en-GB" smtClean="0"/>
              <a:t>02/07/2020</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8EECCC9-56A9-42D7-8D71-38A90ED5CEDD}" type="slidenum">
              <a:rPr lang="en-GB" smtClean="0"/>
              <a:t>‹#›</a:t>
            </a:fld>
            <a:endParaRPr lang="en-GB"/>
          </a:p>
        </p:txBody>
      </p:sp>
    </p:spTree>
    <p:extLst>
      <p:ext uri="{BB962C8B-B14F-4D97-AF65-F5344CB8AC3E}">
        <p14:creationId xmlns:p14="http://schemas.microsoft.com/office/powerpoint/2010/main" val="19932568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845CF14-616D-4947-BECA-EBF172A7D93D}" type="datetimeFigureOut">
              <a:rPr lang="en-GB" smtClean="0"/>
              <a:t>02/07/2020</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8EECCC9-56A9-42D7-8D71-38A90ED5CEDD}" type="slidenum">
              <a:rPr lang="en-GB" smtClean="0"/>
              <a:t>‹#›</a:t>
            </a:fld>
            <a:endParaRPr lang="en-GB"/>
          </a:p>
        </p:txBody>
      </p:sp>
    </p:spTree>
    <p:extLst>
      <p:ext uri="{BB962C8B-B14F-4D97-AF65-F5344CB8AC3E}">
        <p14:creationId xmlns:p14="http://schemas.microsoft.com/office/powerpoint/2010/main" val="1886204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845CF14-616D-4947-BECA-EBF172A7D93D}" type="datetimeFigureOut">
              <a:rPr lang="en-GB" smtClean="0"/>
              <a:t>02/07/2020</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8EECCC9-56A9-42D7-8D71-38A90ED5CEDD}" type="slidenum">
              <a:rPr lang="en-GB" smtClean="0"/>
              <a:t>‹#›</a:t>
            </a:fld>
            <a:endParaRPr lang="en-GB"/>
          </a:p>
        </p:txBody>
      </p:sp>
    </p:spTree>
    <p:extLst>
      <p:ext uri="{BB962C8B-B14F-4D97-AF65-F5344CB8AC3E}">
        <p14:creationId xmlns:p14="http://schemas.microsoft.com/office/powerpoint/2010/main" val="1919966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845CF14-616D-4947-BECA-EBF172A7D93D}" type="datetimeFigureOut">
              <a:rPr lang="en-GB" smtClean="0"/>
              <a:t>02/07/2020</a:t>
            </a:fld>
            <a:endParaRPr lang="en-GB"/>
          </a:p>
        </p:txBody>
      </p:sp>
      <p:sp>
        <p:nvSpPr>
          <p:cNvPr id="5" name="Footer Placeholder 4"/>
          <p:cNvSpPr>
            <a:spLocks noGrp="1"/>
          </p:cNvSpPr>
          <p:nvPr>
            <p:ph type="ftr" sz="quarter" idx="11"/>
          </p:nvPr>
        </p:nvSpPr>
        <p:spPr/>
        <p:txBody>
          <a:bodyPr/>
          <a:lstStyle/>
          <a:p>
            <a:endParaRPr lang="en-GB"/>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8EECCC9-56A9-42D7-8D71-38A90ED5CEDD}" type="slidenum">
              <a:rPr lang="en-GB" smtClean="0"/>
              <a:t>‹#›</a:t>
            </a:fld>
            <a:endParaRPr lang="en-GB"/>
          </a:p>
        </p:txBody>
      </p:sp>
    </p:spTree>
    <p:extLst>
      <p:ext uri="{BB962C8B-B14F-4D97-AF65-F5344CB8AC3E}">
        <p14:creationId xmlns:p14="http://schemas.microsoft.com/office/powerpoint/2010/main" val="3551944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845CF14-616D-4947-BECA-EBF172A7D93D}" type="datetimeFigureOut">
              <a:rPr lang="en-GB" smtClean="0"/>
              <a:t>02/07/2020</a:t>
            </a:fld>
            <a:endParaRPr lang="en-GB"/>
          </a:p>
        </p:txBody>
      </p:sp>
      <p:sp>
        <p:nvSpPr>
          <p:cNvPr id="6" name="Footer Placeholder 5"/>
          <p:cNvSpPr>
            <a:spLocks noGrp="1"/>
          </p:cNvSpPr>
          <p:nvPr>
            <p:ph type="ftr" sz="quarter" idx="11"/>
          </p:nvPr>
        </p:nvSpPr>
        <p:spPr/>
        <p:txBody>
          <a:bodyPr/>
          <a:lstStyle/>
          <a:p>
            <a:endParaRPr lang="en-GB"/>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88EECCC9-56A9-42D7-8D71-38A90ED5CEDD}" type="slidenum">
              <a:rPr lang="en-GB" smtClean="0"/>
              <a:t>‹#›</a:t>
            </a:fld>
            <a:endParaRPr lang="en-GB"/>
          </a:p>
        </p:txBody>
      </p:sp>
    </p:spTree>
    <p:extLst>
      <p:ext uri="{BB962C8B-B14F-4D97-AF65-F5344CB8AC3E}">
        <p14:creationId xmlns:p14="http://schemas.microsoft.com/office/powerpoint/2010/main" val="972268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845CF14-616D-4947-BECA-EBF172A7D93D}" type="datetimeFigureOut">
              <a:rPr lang="en-GB" smtClean="0"/>
              <a:t>02/07/2020</a:t>
            </a:fld>
            <a:endParaRPr lang="en-GB"/>
          </a:p>
        </p:txBody>
      </p:sp>
      <p:sp>
        <p:nvSpPr>
          <p:cNvPr id="8" name="Footer Placeholder 7"/>
          <p:cNvSpPr>
            <a:spLocks noGrp="1"/>
          </p:cNvSpPr>
          <p:nvPr>
            <p:ph type="ftr" sz="quarter" idx="11"/>
          </p:nvPr>
        </p:nvSpPr>
        <p:spPr/>
        <p:txBody>
          <a:bodyPr/>
          <a:lstStyle/>
          <a:p>
            <a:endParaRPr lang="en-GB"/>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88EECCC9-56A9-42D7-8D71-38A90ED5CEDD}" type="slidenum">
              <a:rPr lang="en-GB" smtClean="0"/>
              <a:t>‹#›</a:t>
            </a:fld>
            <a:endParaRPr lang="en-GB"/>
          </a:p>
        </p:txBody>
      </p:sp>
    </p:spTree>
    <p:extLst>
      <p:ext uri="{BB962C8B-B14F-4D97-AF65-F5344CB8AC3E}">
        <p14:creationId xmlns:p14="http://schemas.microsoft.com/office/powerpoint/2010/main" val="327288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845CF14-616D-4947-BECA-EBF172A7D93D}" type="datetimeFigureOut">
              <a:rPr lang="en-GB" smtClean="0"/>
              <a:t>02/07/2020</a:t>
            </a:fld>
            <a:endParaRPr lang="en-GB"/>
          </a:p>
        </p:txBody>
      </p:sp>
      <p:sp>
        <p:nvSpPr>
          <p:cNvPr id="4" name="Footer Placeholder 3"/>
          <p:cNvSpPr>
            <a:spLocks noGrp="1"/>
          </p:cNvSpPr>
          <p:nvPr>
            <p:ph type="ftr" sz="quarter" idx="11"/>
          </p:nvPr>
        </p:nvSpPr>
        <p:spPr/>
        <p:txBody>
          <a:bodyPr/>
          <a:lstStyle/>
          <a:p>
            <a:endParaRPr lang="en-GB"/>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8EECCC9-56A9-42D7-8D71-38A90ED5CEDD}" type="slidenum">
              <a:rPr lang="en-GB" smtClean="0"/>
              <a:t>‹#›</a:t>
            </a:fld>
            <a:endParaRPr lang="en-GB"/>
          </a:p>
        </p:txBody>
      </p:sp>
    </p:spTree>
    <p:extLst>
      <p:ext uri="{BB962C8B-B14F-4D97-AF65-F5344CB8AC3E}">
        <p14:creationId xmlns:p14="http://schemas.microsoft.com/office/powerpoint/2010/main" val="2728340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45CF14-616D-4947-BECA-EBF172A7D93D}" type="datetimeFigureOut">
              <a:rPr lang="en-GB" smtClean="0"/>
              <a:t>02/07/2020</a:t>
            </a:fld>
            <a:endParaRPr lang="en-GB"/>
          </a:p>
        </p:txBody>
      </p:sp>
      <p:sp>
        <p:nvSpPr>
          <p:cNvPr id="3" name="Footer Placeholder 2"/>
          <p:cNvSpPr>
            <a:spLocks noGrp="1"/>
          </p:cNvSpPr>
          <p:nvPr>
            <p:ph type="ftr" sz="quarter" idx="11"/>
          </p:nvPr>
        </p:nvSpPr>
        <p:spPr/>
        <p:txBody>
          <a:bodyPr/>
          <a:lstStyle/>
          <a:p>
            <a:endParaRPr lang="en-GB"/>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8EECCC9-56A9-42D7-8D71-38A90ED5CEDD}" type="slidenum">
              <a:rPr lang="en-GB" smtClean="0"/>
              <a:t>‹#›</a:t>
            </a:fld>
            <a:endParaRPr lang="en-GB"/>
          </a:p>
        </p:txBody>
      </p:sp>
    </p:spTree>
    <p:extLst>
      <p:ext uri="{BB962C8B-B14F-4D97-AF65-F5344CB8AC3E}">
        <p14:creationId xmlns:p14="http://schemas.microsoft.com/office/powerpoint/2010/main" val="3114572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845CF14-616D-4947-BECA-EBF172A7D93D}" type="datetimeFigureOut">
              <a:rPr lang="en-GB" smtClean="0"/>
              <a:t>02/07/2020</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8EECCC9-56A9-42D7-8D71-38A90ED5CEDD}" type="slidenum">
              <a:rPr lang="en-GB" smtClean="0"/>
              <a:t>‹#›</a:t>
            </a:fld>
            <a:endParaRPr lang="en-GB"/>
          </a:p>
        </p:txBody>
      </p:sp>
    </p:spTree>
    <p:extLst>
      <p:ext uri="{BB962C8B-B14F-4D97-AF65-F5344CB8AC3E}">
        <p14:creationId xmlns:p14="http://schemas.microsoft.com/office/powerpoint/2010/main" val="3701837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845CF14-616D-4947-BECA-EBF172A7D93D}" type="datetimeFigureOut">
              <a:rPr lang="en-GB" smtClean="0"/>
              <a:t>02/07/2020</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8EECCC9-56A9-42D7-8D71-38A90ED5CEDD}" type="slidenum">
              <a:rPr lang="en-GB" smtClean="0"/>
              <a:t>‹#›</a:t>
            </a:fld>
            <a:endParaRPr lang="en-GB"/>
          </a:p>
        </p:txBody>
      </p:sp>
    </p:spTree>
    <p:extLst>
      <p:ext uri="{BB962C8B-B14F-4D97-AF65-F5344CB8AC3E}">
        <p14:creationId xmlns:p14="http://schemas.microsoft.com/office/powerpoint/2010/main" val="1565389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845CF14-616D-4947-BECA-EBF172A7D93D}" type="datetimeFigureOut">
              <a:rPr lang="en-GB" smtClean="0"/>
              <a:t>02/07/2020</a:t>
            </a:fld>
            <a:endParaRPr lang="en-GB"/>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88EECCC9-56A9-42D7-8D71-38A90ED5CEDD}" type="slidenum">
              <a:rPr lang="en-GB" smtClean="0"/>
              <a:t>‹#›</a:t>
            </a:fld>
            <a:endParaRPr lang="en-GB"/>
          </a:p>
        </p:txBody>
      </p:sp>
    </p:spTree>
    <p:extLst>
      <p:ext uri="{BB962C8B-B14F-4D97-AF65-F5344CB8AC3E}">
        <p14:creationId xmlns:p14="http://schemas.microsoft.com/office/powerpoint/2010/main" val="613695249"/>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 id="2147483762"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twitter.com/KES_Artdept/status/1254740487900221442"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5274" y="89635"/>
            <a:ext cx="5412232" cy="1280890"/>
          </a:xfrm>
        </p:spPr>
        <p:txBody>
          <a:bodyPr>
            <a:normAutofit/>
          </a:bodyPr>
          <a:lstStyle/>
          <a:p>
            <a:r>
              <a:rPr lang="en-GB" b="1" dirty="0" smtClean="0"/>
              <a:t>Interventions into the landscape</a:t>
            </a:r>
            <a:endParaRPr lang="en-GB" b="1" dirty="0"/>
          </a:p>
        </p:txBody>
      </p:sp>
      <p:sp>
        <p:nvSpPr>
          <p:cNvPr id="3" name="Content Placeholder 2"/>
          <p:cNvSpPr>
            <a:spLocks noGrp="1"/>
          </p:cNvSpPr>
          <p:nvPr>
            <p:ph idx="1"/>
          </p:nvPr>
        </p:nvSpPr>
        <p:spPr>
          <a:xfrm>
            <a:off x="613756" y="1476490"/>
            <a:ext cx="4764579" cy="5381510"/>
          </a:xfrm>
        </p:spPr>
        <p:txBody>
          <a:bodyPr>
            <a:normAutofit fontScale="47500" lnSpcReduction="20000"/>
          </a:bodyPr>
          <a:lstStyle/>
          <a:p>
            <a:r>
              <a:rPr lang="en-US" b="1" dirty="0"/>
              <a:t>Task description</a:t>
            </a:r>
            <a:endParaRPr lang="en-US" dirty="0"/>
          </a:p>
          <a:p>
            <a:r>
              <a:rPr lang="en-US" dirty="0"/>
              <a:t>Final examples </a:t>
            </a:r>
            <a:r>
              <a:rPr lang="en-US" dirty="0" smtClean="0"/>
              <a:t>are to the right, </a:t>
            </a:r>
            <a:r>
              <a:rPr lang="en-US" dirty="0"/>
              <a:t>so look at these first.  You will be adding industrial style imagery to one of your landscape photos (e.g. pylons, cranes... pick something angular in shape because you will stitch it or draw it).</a:t>
            </a:r>
          </a:p>
          <a:p>
            <a:r>
              <a:rPr lang="en-US" b="1" dirty="0"/>
              <a:t>step by step:</a:t>
            </a:r>
            <a:endParaRPr lang="en-US" dirty="0"/>
          </a:p>
          <a:p>
            <a:r>
              <a:rPr lang="en-US" dirty="0"/>
              <a:t>Pick your best landscape photograph and print A5.</a:t>
            </a:r>
          </a:p>
          <a:p>
            <a:r>
              <a:rPr lang="en-US" dirty="0"/>
              <a:t>If you have white acrylic paint you can have a go at creating an image transfer, if not just stick in securely with a glue stick to a piece of sketchbook paper. Image transfer method:  Apply the white </a:t>
            </a:r>
            <a:r>
              <a:rPr lang="en-US" b="1" dirty="0"/>
              <a:t>acrylic</a:t>
            </a:r>
            <a:r>
              <a:rPr lang="en-US" dirty="0"/>
              <a:t> </a:t>
            </a:r>
            <a:r>
              <a:rPr lang="en-US" b="1" dirty="0"/>
              <a:t>paint</a:t>
            </a:r>
            <a:r>
              <a:rPr lang="en-US" dirty="0"/>
              <a:t> to sketchpad paper a bit bigger than your image. While it is still wet, place the </a:t>
            </a:r>
            <a:r>
              <a:rPr lang="en-US" b="1" dirty="0"/>
              <a:t>image</a:t>
            </a:r>
            <a:r>
              <a:rPr lang="en-US" dirty="0"/>
              <a:t> face down into the wet paint, press down all over and allow to dry thoroughly. When the application is </a:t>
            </a:r>
            <a:r>
              <a:rPr lang="en-US" u="sng" dirty="0"/>
              <a:t>completely dry,</a:t>
            </a:r>
            <a:r>
              <a:rPr lang="en-US" dirty="0"/>
              <a:t> dampen the paper with a wet sponge. Give it a few minutes to allow the water to penetrate the paper pulp. Then rub away, you need to press quite hard. You should be left with an image transferred to the paint (it gives a nice worn effect).</a:t>
            </a:r>
          </a:p>
          <a:p>
            <a:r>
              <a:rPr lang="en-US" dirty="0"/>
              <a:t>Work out where you want to add an industrial element and then do it as a simple line drawing on the back. If you do not have a needle and thread then just draw the industrial elements on the image with pens. Use reference images to help and a ruler.</a:t>
            </a:r>
          </a:p>
          <a:p>
            <a:r>
              <a:rPr lang="en-US" dirty="0"/>
              <a:t>Using a pin to make holes where the lines intersect so that you can stitch the image (using a contrasting </a:t>
            </a:r>
            <a:r>
              <a:rPr lang="en-US" dirty="0" err="1"/>
              <a:t>colour</a:t>
            </a:r>
            <a:r>
              <a:rPr lang="en-US" dirty="0"/>
              <a:t> thread works best, as it shows up more).  Use the same method as you did when stitching in year 8 (i.e. </a:t>
            </a:r>
            <a:r>
              <a:rPr lang="en-US" dirty="0" err="1"/>
              <a:t>cellotape</a:t>
            </a:r>
            <a:r>
              <a:rPr lang="en-US" dirty="0"/>
              <a:t> on the back, no need to do any knots</a:t>
            </a:r>
            <a:r>
              <a:rPr lang="en-US" dirty="0" smtClean="0"/>
              <a:t>).</a:t>
            </a:r>
          </a:p>
          <a:p>
            <a:endParaRPr lang="en-US" dirty="0">
              <a:effectLst/>
            </a:endParaRPr>
          </a:p>
          <a:p>
            <a:r>
              <a:rPr lang="en-US" dirty="0"/>
              <a:t>Please present your recent landscape photography alongside your stitched task (I </a:t>
            </a:r>
            <a:r>
              <a:rPr lang="en-US" dirty="0" err="1"/>
              <a:t>realise</a:t>
            </a:r>
            <a:r>
              <a:rPr lang="en-US" dirty="0"/>
              <a:t> some of your have had to draw or do it digitally). Remember to use a range of sizes of photographic images, make the ones that you are most proud of bigger. Think carefully about layout.  It can be presented digitally if you wish. It may just fill one sketchbook page or it may go across a double - it depends how you decide to present it.  Presentation skills so far have been mixed, for good examples I put some of your </a:t>
            </a:r>
            <a:r>
              <a:rPr lang="en-US" dirty="0" err="1"/>
              <a:t>Blossfeldt</a:t>
            </a:r>
            <a:r>
              <a:rPr lang="en-US" dirty="0"/>
              <a:t> work on the KES art twitter page.</a:t>
            </a:r>
          </a:p>
          <a:p>
            <a:r>
              <a:rPr lang="en-US" dirty="0">
                <a:hlinkClick r:id="rId2"/>
              </a:rPr>
              <a:t>https://twitter.com/KES_Artdept/status/1254740487900221442</a:t>
            </a:r>
            <a:endParaRPr lang="en-US" dirty="0"/>
          </a:p>
          <a:p>
            <a:endParaRPr lang="en-US" dirty="0">
              <a:effectLst/>
            </a:endParaRPr>
          </a:p>
        </p:txBody>
      </p:sp>
      <p:pic>
        <p:nvPicPr>
          <p:cNvPr id="6" name="Picture 5"/>
          <p:cNvPicPr>
            <a:picLocks noChangeAspect="1"/>
          </p:cNvPicPr>
          <p:nvPr/>
        </p:nvPicPr>
        <p:blipFill>
          <a:blip r:embed="rId3"/>
          <a:stretch>
            <a:fillRect/>
          </a:stretch>
        </p:blipFill>
        <p:spPr>
          <a:xfrm>
            <a:off x="9700314" y="89635"/>
            <a:ext cx="2342057" cy="2996346"/>
          </a:xfrm>
          <a:prstGeom prst="rect">
            <a:avLst/>
          </a:prstGeom>
        </p:spPr>
      </p:pic>
      <p:pic>
        <p:nvPicPr>
          <p:cNvPr id="7" name="Picture 6"/>
          <p:cNvPicPr>
            <a:picLocks noChangeAspect="1"/>
          </p:cNvPicPr>
          <p:nvPr/>
        </p:nvPicPr>
        <p:blipFill>
          <a:blip r:embed="rId4"/>
          <a:stretch>
            <a:fillRect/>
          </a:stretch>
        </p:blipFill>
        <p:spPr>
          <a:xfrm>
            <a:off x="6309360" y="3146587"/>
            <a:ext cx="5018116" cy="3614447"/>
          </a:xfrm>
          <a:prstGeom prst="rect">
            <a:avLst/>
          </a:prstGeom>
        </p:spPr>
      </p:pic>
      <p:pic>
        <p:nvPicPr>
          <p:cNvPr id="8" name="Picture 7"/>
          <p:cNvPicPr>
            <a:picLocks noChangeAspect="1"/>
          </p:cNvPicPr>
          <p:nvPr/>
        </p:nvPicPr>
        <p:blipFill>
          <a:blip r:embed="rId5"/>
          <a:stretch>
            <a:fillRect/>
          </a:stretch>
        </p:blipFill>
        <p:spPr>
          <a:xfrm>
            <a:off x="6018415" y="645539"/>
            <a:ext cx="3561980" cy="2440442"/>
          </a:xfrm>
          <a:prstGeom prst="rect">
            <a:avLst/>
          </a:prstGeom>
        </p:spPr>
      </p:pic>
    </p:spTree>
    <p:extLst>
      <p:ext uri="{BB962C8B-B14F-4D97-AF65-F5344CB8AC3E}">
        <p14:creationId xmlns:p14="http://schemas.microsoft.com/office/powerpoint/2010/main" val="2036257503"/>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docProps/app.xml><?xml version="1.0" encoding="utf-8"?>
<Properties xmlns="http://schemas.openxmlformats.org/officeDocument/2006/extended-properties" xmlns:vt="http://schemas.openxmlformats.org/officeDocument/2006/docPropsVTypes">
  <Template>Wisp</Template>
  <TotalTime>6</TotalTime>
  <Words>442</Words>
  <Application>Microsoft Office PowerPoint</Application>
  <PresentationFormat>Widescreen</PresentationFormat>
  <Paragraphs>11</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Century Gothic</vt:lpstr>
      <vt:lpstr>Wingdings 3</vt:lpstr>
      <vt:lpstr>Wisp</vt:lpstr>
      <vt:lpstr>Interventions into the landscape</vt:lpstr>
    </vt:vector>
  </TitlesOfParts>
  <Company>King Edward VI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Landscape photography</dc:title>
  <dc:creator>Alex Westmore</dc:creator>
  <cp:lastModifiedBy>Alex Westmore</cp:lastModifiedBy>
  <cp:revision>2</cp:revision>
  <dcterms:created xsi:type="dcterms:W3CDTF">2020-07-02T10:16:53Z</dcterms:created>
  <dcterms:modified xsi:type="dcterms:W3CDTF">2020-07-02T10:23:27Z</dcterms:modified>
</cp:coreProperties>
</file>