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5" r:id="rId2"/>
    <p:sldId id="256" r:id="rId3"/>
    <p:sldId id="286" r:id="rId4"/>
    <p:sldId id="283" r:id="rId5"/>
    <p:sldId id="287" r:id="rId6"/>
    <p:sldId id="288" r:id="rId7"/>
    <p:sldId id="289" r:id="rId8"/>
    <p:sldId id="284" r:id="rId9"/>
    <p:sldId id="291" r:id="rId10"/>
    <p:sldId id="277" r:id="rId11"/>
    <p:sldId id="279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480" y="-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C1C46F-4F03-46AC-9AB0-08CAE832D95C}" type="datetimeFigureOut">
              <a:rPr lang="en-US"/>
              <a:pPr>
                <a:defRPr/>
              </a:pPr>
              <a:t>18/06/16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259CDE-F6F7-4744-98A4-1F5AB8CFF9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91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85D3CC-CD2F-4A0F-9B2B-FAD4FDF1D7CE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1AD256-FCF0-454B-958E-BC97FCCDC284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AFD8B6-44DB-4288-9863-9E51B572B07C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77D3C-F0E3-477F-BAFF-FFDD2CACF7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56F49-97A8-4D42-AC3E-CE35CA95D8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E6D2-EEC0-4D73-9E8A-F2DFAECA1A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5460D-11CF-4D2F-A128-9FE28E2649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28A0B-0F30-4E52-81C5-B79BB18C37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0FA8A-D0DB-498C-985F-E1E20DDFFA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7C0FC-4716-4497-800D-1F1D1DE4CD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F01FA-9EAD-4C0F-B125-6CD05DC355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FDC1F-E7D2-440F-83C4-AD3E230E2F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3DEC4-8FB3-4E2B-A27C-155198A81A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96DE8-4B2C-4641-960E-9B6F0CCCE2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913F965-8CA9-4C03-8580-70317D54DD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634082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omic Sans MS" pitchFamily="66" charset="0"/>
              </a:rPr>
              <a:t>What was a successful king expected to do?</a:t>
            </a:r>
          </a:p>
        </p:txBody>
      </p:sp>
      <p:pic>
        <p:nvPicPr>
          <p:cNvPr id="4" name="Picture 2" descr="http://www.how-to-draw-cartoons-online.com/image-files/cartoon-king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268760"/>
            <a:ext cx="4176464" cy="4579431"/>
          </a:xfrm>
          <a:prstGeom prst="rect">
            <a:avLst/>
          </a:prstGeom>
          <a:noFill/>
        </p:spPr>
      </p:pic>
      <p:pic>
        <p:nvPicPr>
          <p:cNvPr id="14" name="Picture 2" descr="http://www.how-to-draw-cartoons-online.com/image-files/cartoon-king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483768" y="1268760"/>
            <a:ext cx="4176464" cy="45794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196752"/>
            <a:ext cx="252028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Protect the kingdom from its enemies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988840"/>
            <a:ext cx="2520280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Provide a male heir to rule the kingdom after him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081734"/>
            <a:ext cx="2520280" cy="9233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Deal effectively with the leaders of other kingdoms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4149080"/>
            <a:ext cx="2520280" cy="9233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Form a good relationship with the Church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1196752"/>
            <a:ext cx="252028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Make strong laws and provide peace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1988840"/>
            <a:ext cx="2520280" cy="9233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Expand his kingdom through successful wars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3068960"/>
            <a:ext cx="2520280" cy="9233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Encourage the development of culture and traditions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8184" y="4221088"/>
            <a:ext cx="2520280" cy="9233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Be popular and have few rebellions against him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9912" y="3573016"/>
            <a:ext cx="1656184" cy="101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???</a:t>
            </a:r>
            <a:endParaRPr lang="en-GB" sz="6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72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Comic Sans MS"/>
              <a:cs typeface="Comic Sans MS"/>
            </a:endParaRPr>
          </a:p>
        </p:txBody>
      </p:sp>
      <p:pic>
        <p:nvPicPr>
          <p:cNvPr id="19459" name="Picture 4" descr="henry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1725" y="0"/>
            <a:ext cx="5502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340768"/>
            <a:ext cx="5598395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2890837" cy="4680818"/>
          </a:xfrm>
          <a:solidFill>
            <a:srgbClr val="FFFF00">
              <a:alpha val="80000"/>
            </a:srgbClr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sz="2800" b="1" dirty="0" smtClean="0">
                <a:latin typeface="Comic Sans MS"/>
                <a:cs typeface="Comic Sans MS"/>
              </a:rPr>
              <a:t>Task </a:t>
            </a:r>
            <a:r>
              <a:rPr lang="en-GB" sz="2800" b="1" dirty="0" smtClean="0">
                <a:latin typeface="Comic Sans MS"/>
                <a:cs typeface="Comic Sans MS"/>
              </a:rPr>
              <a:t>4: </a:t>
            </a:r>
            <a:r>
              <a:rPr lang="en-GB" sz="2800" b="1" dirty="0" smtClean="0">
                <a:latin typeface="Comic Sans MS"/>
                <a:cs typeface="Comic Sans MS"/>
              </a:rPr>
              <a:t>What did Henry do?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dirty="0" smtClean="0">
                <a:latin typeface="Comic Sans MS"/>
                <a:cs typeface="Comic Sans MS"/>
              </a:rPr>
              <a:t>In pairs </a:t>
            </a:r>
            <a:r>
              <a:rPr lang="en-GB" sz="2800" b="1" dirty="0" smtClean="0">
                <a:latin typeface="Comic Sans MS"/>
                <a:cs typeface="Comic Sans MS"/>
              </a:rPr>
              <a:t>write the number for each statement</a:t>
            </a:r>
            <a:r>
              <a:rPr lang="en-GB" sz="2800" b="1" dirty="0" smtClean="0">
                <a:latin typeface="Comic Sans MS"/>
                <a:cs typeface="Comic Sans MS"/>
              </a:rPr>
              <a:t> </a:t>
            </a:r>
            <a:r>
              <a:rPr lang="en-GB" sz="2800" b="1" dirty="0" smtClean="0">
                <a:latin typeface="Comic Sans MS"/>
                <a:cs typeface="Comic Sans MS"/>
              </a:rPr>
              <a:t>on the section on the diagram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en-GB" b="1" i="1" dirty="0" smtClean="0">
                <a:latin typeface="Comic Sans MS"/>
                <a:cs typeface="Comic Sans MS"/>
              </a:rPr>
              <a:t>Task </a:t>
            </a:r>
            <a:r>
              <a:rPr lang="en-GB" b="1" i="1" dirty="0">
                <a:latin typeface="Comic Sans MS"/>
                <a:cs typeface="Comic Sans MS"/>
              </a:rPr>
              <a:t>4</a:t>
            </a:r>
            <a:endParaRPr lang="en-GB" b="1" i="1" dirty="0" smtClean="0">
              <a:latin typeface="Comic Sans MS"/>
              <a:cs typeface="Comic Sans M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57313"/>
            <a:ext cx="5643563" cy="5257800"/>
          </a:xfrm>
          <a:solidFill>
            <a:schemeClr val="accent1">
              <a:alpha val="79999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Comic Sans MS"/>
                <a:cs typeface="Comic Sans MS"/>
              </a:rPr>
              <a:t>Imagine you are Henry </a:t>
            </a:r>
            <a:r>
              <a:rPr lang="en-GB" sz="2400" dirty="0" err="1" smtClean="0">
                <a:latin typeface="Comic Sans MS"/>
                <a:cs typeface="Comic Sans MS"/>
              </a:rPr>
              <a:t>VII.You</a:t>
            </a:r>
            <a:r>
              <a:rPr lang="en-GB" sz="2400" dirty="0" smtClean="0">
                <a:latin typeface="Comic Sans MS"/>
                <a:cs typeface="Comic Sans MS"/>
              </a:rPr>
              <a:t> have been on the throne for a number of years.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Comic Sans MS"/>
                <a:cs typeface="Comic Sans MS"/>
              </a:rPr>
              <a:t>Write a letter to a friend explaining how you have solved the 3 main problems you faced: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latin typeface="Comic Sans MS"/>
                <a:cs typeface="Comic Sans MS"/>
              </a:rPr>
              <a:t>Have you made friends with the York family? If so how?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latin typeface="Comic Sans MS"/>
                <a:cs typeface="Comic Sans MS"/>
              </a:rPr>
              <a:t>Do you feel secure from your enemies, both inside England and abroad?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latin typeface="Comic Sans MS"/>
                <a:cs typeface="Comic Sans MS"/>
              </a:rPr>
              <a:t>Are you rich? If so, how did you make your money? What sort of lifestyle do you lead?</a:t>
            </a:r>
          </a:p>
          <a:p>
            <a:pPr lvl="1" eaLnBrk="1" hangingPunct="1">
              <a:lnSpc>
                <a:spcPct val="90000"/>
              </a:lnSpc>
            </a:pPr>
            <a:endParaRPr lang="en-GB" sz="2000" dirty="0" smtClean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latin typeface="Comic Sans MS"/>
                <a:cs typeface="Comic Sans MS"/>
              </a:rPr>
              <a:t>Write a short paragraph explaining how you dealt with each of the problems.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>
              <a:latin typeface="Comic Sans MS"/>
              <a:cs typeface="Comic Sans MS"/>
            </a:endParaRPr>
          </a:p>
        </p:txBody>
      </p:sp>
      <p:pic>
        <p:nvPicPr>
          <p:cNvPr id="20484" name="Picture 4" descr="MCj023901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8613" y="500063"/>
            <a:ext cx="3735387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6072188" y="4143375"/>
            <a:ext cx="2714625" cy="230822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latin typeface="Comic Sans MS"/>
                <a:cs typeface="Comic Sans MS"/>
              </a:rPr>
              <a:t>Dear</a:t>
            </a:r>
            <a:r>
              <a:rPr lang="en-GB" dirty="0">
                <a:latin typeface="Comic Sans MS"/>
                <a:cs typeface="Comic Sans MS"/>
              </a:rPr>
              <a:t> </a:t>
            </a:r>
            <a:r>
              <a:rPr lang="is-IS" dirty="0" smtClean="0">
                <a:latin typeface="Comic Sans MS"/>
                <a:cs typeface="Comic Sans MS"/>
              </a:rPr>
              <a:t>…</a:t>
            </a:r>
            <a:endParaRPr lang="en-GB" dirty="0">
              <a:latin typeface="Comic Sans MS"/>
              <a:cs typeface="Comic Sans MS"/>
            </a:endParaRPr>
          </a:p>
          <a:p>
            <a:r>
              <a:rPr lang="en-GB" dirty="0">
                <a:latin typeface="Comic Sans MS"/>
                <a:cs typeface="Comic Sans MS"/>
              </a:rPr>
              <a:t>	After being on the throne for many years I have dealt with many of the problems I faced.</a:t>
            </a:r>
          </a:p>
          <a:p>
            <a:endParaRPr lang="en-GB" dirty="0">
              <a:latin typeface="Comic Sans MS"/>
              <a:cs typeface="Comic Sans MS"/>
            </a:endParaRPr>
          </a:p>
          <a:p>
            <a:r>
              <a:rPr lang="en-GB" dirty="0">
                <a:latin typeface="Comic Sans MS"/>
                <a:cs typeface="Comic Sans MS"/>
              </a:rPr>
              <a:t>Firstly 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052736"/>
            <a:ext cx="4465638" cy="2592287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sz="4000" b="1" dirty="0" smtClean="0">
                <a:latin typeface="Comic Sans MS"/>
                <a:cs typeface="Comic Sans MS"/>
              </a:rPr>
              <a:t>Was King Henry VII </a:t>
            </a:r>
            <a:r>
              <a:rPr lang="en-GB" sz="4000" b="1" dirty="0" smtClean="0">
                <a:latin typeface="Comic Sans MS"/>
                <a:cs typeface="Comic Sans MS"/>
              </a:rPr>
              <a:t>a successful king</a:t>
            </a:r>
            <a:r>
              <a:rPr lang="en-GB" sz="4000" b="1" dirty="0" smtClean="0">
                <a:latin typeface="Comic Sans MS"/>
                <a:cs typeface="Comic Sans MS"/>
              </a:rPr>
              <a:t> ?</a:t>
            </a:r>
            <a:endParaRPr lang="en-GB" sz="4000" b="1" dirty="0" smtClean="0">
              <a:latin typeface="Comic Sans MS"/>
              <a:cs typeface="Comic Sans M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37063"/>
            <a:ext cx="6400800" cy="1752600"/>
          </a:xfrm>
          <a:solidFill>
            <a:schemeClr val="accent1"/>
          </a:solidFill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2400" b="1" u="sng" dirty="0" smtClean="0">
                <a:latin typeface="Comic Sans MS"/>
                <a:cs typeface="Comic Sans MS"/>
              </a:rPr>
              <a:t>L/O:</a:t>
            </a:r>
            <a:r>
              <a:rPr lang="en-GB" sz="2400" dirty="0" smtClean="0">
                <a:latin typeface="Comic Sans MS"/>
                <a:cs typeface="Comic Sans MS"/>
              </a:rPr>
              <a:t>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>
                <a:latin typeface="Comic Sans MS"/>
                <a:cs typeface="Comic Sans MS"/>
              </a:rPr>
              <a:t>To understand how the first Tudor King dealt with the problems of England and Wales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>
                <a:latin typeface="Comic Sans MS"/>
                <a:cs typeface="Comic Sans MS"/>
              </a:rPr>
              <a:t>To identify the tactics Henry VII used to become more powerful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>
                <a:latin typeface="Comic Sans MS"/>
                <a:cs typeface="Comic Sans MS"/>
              </a:rPr>
              <a:t>To reach a judgement as to whether he should be called a </a:t>
            </a:r>
            <a:r>
              <a:rPr lang="en-GB" sz="2400" dirty="0" smtClean="0">
                <a:latin typeface="Comic Sans MS"/>
                <a:cs typeface="Comic Sans MS"/>
              </a:rPr>
              <a:t>‘</a:t>
            </a:r>
            <a:r>
              <a:rPr lang="en-GB" sz="2400" dirty="0" smtClean="0">
                <a:latin typeface="Comic Sans MS"/>
                <a:cs typeface="Comic Sans MS"/>
              </a:rPr>
              <a:t>successful</a:t>
            </a:r>
            <a:r>
              <a:rPr lang="en-GB" sz="2400" dirty="0" smtClean="0">
                <a:latin typeface="Comic Sans MS"/>
                <a:cs typeface="Comic Sans MS"/>
              </a:rPr>
              <a:t>’ king</a:t>
            </a:r>
            <a:endParaRPr lang="en-GB" sz="2400" dirty="0" smtClean="0">
              <a:latin typeface="Comic Sans MS"/>
              <a:cs typeface="Comic Sans MS"/>
            </a:endParaRPr>
          </a:p>
        </p:txBody>
      </p:sp>
      <p:pic>
        <p:nvPicPr>
          <p:cNvPr id="14340" name="Picture 4" descr="roseHenrey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60350"/>
            <a:ext cx="282575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6846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Your task today is to describe and explain whether Henry VII was a successful king.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1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GB" b="1" dirty="0" smtClean="0">
                <a:latin typeface="Comic Sans MS"/>
                <a:cs typeface="Comic Sans MS"/>
              </a:rPr>
              <a:t>Background</a:t>
            </a:r>
            <a:endParaRPr lang="en-GB" b="1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Comic Sans MS"/>
                <a:cs typeface="Comic Sans MS"/>
              </a:rPr>
              <a:t>For 30 years, in the fifteenth century, the York family and the Lancaster family had fought for control of the country.</a:t>
            </a:r>
          </a:p>
          <a:p>
            <a:r>
              <a:rPr lang="en-GB" dirty="0" smtClean="0">
                <a:latin typeface="Comic Sans MS"/>
                <a:cs typeface="Comic Sans MS"/>
              </a:rPr>
              <a:t>By 1485 it was the Yorks who ruled the land.  </a:t>
            </a:r>
          </a:p>
          <a:p>
            <a:r>
              <a:rPr lang="en-GB" dirty="0" smtClean="0">
                <a:latin typeface="Comic Sans MS"/>
                <a:cs typeface="Comic Sans MS"/>
              </a:rPr>
              <a:t>The most senior </a:t>
            </a:r>
            <a:r>
              <a:rPr lang="en-GB" dirty="0" err="1" smtClean="0">
                <a:latin typeface="Comic Sans MS"/>
                <a:cs typeface="Comic Sans MS"/>
              </a:rPr>
              <a:t>Yorkist</a:t>
            </a:r>
            <a:r>
              <a:rPr lang="en-GB" dirty="0" smtClean="0">
                <a:latin typeface="Comic Sans MS"/>
                <a:cs typeface="Comic Sans MS"/>
              </a:rPr>
              <a:t>, Richard, had been crowned King Richard III of England in 1483.</a:t>
            </a:r>
          </a:p>
          <a:p>
            <a:r>
              <a:rPr lang="en-GB" dirty="0" smtClean="0">
                <a:latin typeface="Comic Sans MS"/>
                <a:cs typeface="Comic Sans MS"/>
              </a:rPr>
              <a:t>In August 1485, a member of the Lancaster family, Henry Tudor, decided to try and win the crown back for his family.</a:t>
            </a:r>
          </a:p>
          <a:p>
            <a:r>
              <a:rPr lang="en-GB" dirty="0" smtClean="0">
                <a:latin typeface="Comic Sans MS"/>
                <a:cs typeface="Comic Sans MS"/>
              </a:rPr>
              <a:t>On the 22</a:t>
            </a:r>
            <a:r>
              <a:rPr lang="en-GB" baseline="30000" dirty="0" smtClean="0">
                <a:latin typeface="Comic Sans MS"/>
                <a:cs typeface="Comic Sans MS"/>
              </a:rPr>
              <a:t>nd</a:t>
            </a:r>
            <a:r>
              <a:rPr lang="en-GB" dirty="0" smtClean="0">
                <a:latin typeface="Comic Sans MS"/>
                <a:cs typeface="Comic Sans MS"/>
              </a:rPr>
              <a:t> August, in a field near Bosworth, Leicestershire, the two armies fought each other.  </a:t>
            </a:r>
          </a:p>
          <a:p>
            <a:r>
              <a:rPr lang="en-GB" dirty="0" smtClean="0">
                <a:latin typeface="Comic Sans MS"/>
                <a:cs typeface="Comic Sans MS"/>
              </a:rPr>
              <a:t>Henry won and became the first Tudor monarch.</a:t>
            </a:r>
          </a:p>
          <a:p>
            <a:r>
              <a:rPr lang="en-GB" dirty="0" smtClean="0">
                <a:latin typeface="Comic Sans MS"/>
                <a:cs typeface="Comic Sans MS"/>
              </a:rPr>
              <a:t>However, despite winning the battle he had a lot to do to make sure his son and grandchildren would rule the country for the next 100 or so years.</a:t>
            </a:r>
            <a:endParaRPr lang="en-GB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49187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QjbhvH_BDJ6-fSsWEhbA2SoKlKAAINg2AZzFIylyxHrJYtIE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24743"/>
            <a:ext cx="3888432" cy="559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5424" y="1345624"/>
            <a:ext cx="2333625" cy="156633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How to stop the Wars of the Roses?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5425" y="3356991"/>
            <a:ext cx="2333625" cy="129614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How to protect the kingdom from possible enemies?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5425" y="5373216"/>
            <a:ext cx="2333625" cy="115212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How to make the kingdom richer?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654049" y="1340768"/>
            <a:ext cx="2286000" cy="156633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algn="ctr"/>
            <a:endParaRPr lang="en-GB" sz="800" b="1" dirty="0" smtClean="0">
              <a:latin typeface="Comic Sans MS" pitchFamily="66" charset="0"/>
            </a:endParaRPr>
          </a:p>
          <a:p>
            <a:pPr algn="ctr"/>
            <a:r>
              <a:rPr lang="en-GB" sz="1900" b="1" dirty="0" smtClean="0">
                <a:latin typeface="Comic Sans MS" pitchFamily="66" charset="0"/>
              </a:rPr>
              <a:t>How </a:t>
            </a:r>
            <a:r>
              <a:rPr lang="en-GB" sz="1900" b="1" dirty="0">
                <a:latin typeface="Comic Sans MS" pitchFamily="66" charset="0"/>
              </a:rPr>
              <a:t>to develop culture and traditions?</a:t>
            </a:r>
            <a:endParaRPr lang="en-GB" sz="1900" dirty="0">
              <a:latin typeface="Comic Sans MS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654049" y="3356991"/>
            <a:ext cx="2286000" cy="1297514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GB" sz="600" b="1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1900" b="1" dirty="0" smtClean="0">
                <a:latin typeface="Comic Sans MS" pitchFamily="66" charset="0"/>
                <a:cs typeface="Arial" pitchFamily="34" charset="0"/>
              </a:rPr>
              <a:t>How to d</a:t>
            </a:r>
            <a:r>
              <a:rPr kumimoji="0" lang="en-GB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eal with the leaders of other kingdoms?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4049" y="5086860"/>
            <a:ext cx="2286000" cy="1314623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How to keep the nobles under control so they don’t threaten the Tudor dynasty?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199" y="116632"/>
            <a:ext cx="864589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Your first task is to know what specific problems Henry faced when he became King Henry VII.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13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96144"/>
          </a:xfrm>
        </p:spPr>
        <p:txBody>
          <a:bodyPr>
            <a:noAutofit/>
          </a:bodyPr>
          <a:lstStyle/>
          <a:p>
            <a:r>
              <a:rPr lang="en-GB" sz="3000" dirty="0">
                <a:latin typeface="Comic Sans MS" pitchFamily="66" charset="0"/>
              </a:rPr>
              <a:t>P</a:t>
            </a:r>
            <a:r>
              <a:rPr lang="en-GB" sz="3000" dirty="0" smtClean="0">
                <a:latin typeface="Comic Sans MS" pitchFamily="66" charset="0"/>
              </a:rPr>
              <a:t>lace </a:t>
            </a:r>
            <a:r>
              <a:rPr lang="en-GB" sz="3000" dirty="0" smtClean="0">
                <a:latin typeface="Comic Sans MS" pitchFamily="66" charset="0"/>
              </a:rPr>
              <a:t>the six problems in what you think should be the order of importance:</a:t>
            </a:r>
            <a:endParaRPr lang="en-GB" sz="3000" dirty="0">
              <a:latin typeface="Comic Sans MS" pitchFamily="66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755576" y="1484784"/>
            <a:ext cx="7632848" cy="4968552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95936" y="1946365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itchFamily="66" charset="0"/>
              </a:rPr>
              <a:t>1</a:t>
            </a:r>
            <a:endParaRPr lang="en-GB" sz="66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051720" y="4797152"/>
            <a:ext cx="5093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8141" y="3140968"/>
            <a:ext cx="259000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93392" y="5105798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itchFamily="66" charset="0"/>
              </a:rPr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84655" y="5088117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itchFamily="66" charset="0"/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35696" y="5085184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itchFamily="66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3455560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itchFamily="66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48608" y="3451066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itchFamily="66" charset="0"/>
              </a:rPr>
              <a:t>2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0" y="3140968"/>
            <a:ext cx="1142" cy="16561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52120" y="4797152"/>
            <a:ext cx="1142" cy="16561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91880" y="4797152"/>
            <a:ext cx="1142" cy="16561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993392" y="1484784"/>
            <a:ext cx="2971096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Write the specific problems in the different sections of the triangle.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4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QjbhvH_BDJ6-fSsWEhbA2SoKlKAAINg2AZzFIylyxHrJYtIE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24743"/>
            <a:ext cx="3888432" cy="559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5424" y="1345624"/>
            <a:ext cx="2333625" cy="156633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How to stop the Wars of the Roses?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5425" y="3356991"/>
            <a:ext cx="2333625" cy="129614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How to protect the kingdom from possible enemies?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5425" y="5373216"/>
            <a:ext cx="2333625" cy="115212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How to make the kingdom richer?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654049" y="1340768"/>
            <a:ext cx="2286000" cy="156633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algn="ctr"/>
            <a:endParaRPr lang="en-GB" sz="800" b="1" dirty="0" smtClean="0">
              <a:latin typeface="Comic Sans MS" pitchFamily="66" charset="0"/>
            </a:endParaRPr>
          </a:p>
          <a:p>
            <a:pPr algn="ctr"/>
            <a:r>
              <a:rPr lang="en-GB" sz="1900" b="1" dirty="0" smtClean="0">
                <a:latin typeface="Comic Sans MS" pitchFamily="66" charset="0"/>
              </a:rPr>
              <a:t>How </a:t>
            </a:r>
            <a:r>
              <a:rPr lang="en-GB" sz="1900" b="1" dirty="0">
                <a:latin typeface="Comic Sans MS" pitchFamily="66" charset="0"/>
              </a:rPr>
              <a:t>to develop culture and traditions?</a:t>
            </a:r>
            <a:endParaRPr lang="en-GB" sz="1900" dirty="0">
              <a:latin typeface="Comic Sans MS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654049" y="3356991"/>
            <a:ext cx="2286000" cy="1297514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GB" sz="600" b="1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1900" b="1" dirty="0" smtClean="0">
                <a:latin typeface="Comic Sans MS" pitchFamily="66" charset="0"/>
                <a:cs typeface="Arial" pitchFamily="34" charset="0"/>
              </a:rPr>
              <a:t>How to d</a:t>
            </a:r>
            <a:r>
              <a:rPr kumimoji="0" lang="en-GB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eal with the leaders of other kingdoms?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4049" y="5086860"/>
            <a:ext cx="2286000" cy="1314623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How to keep the nobles under control so they don’t threaten the Tudor dynasty?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199" y="116632"/>
            <a:ext cx="864589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Your first task is to know what specific problems Henry faced when he became King Henry VII.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6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r>
              <a:rPr lang="en-GB" dirty="0" smtClean="0">
                <a:latin typeface="Comic Sans MS"/>
                <a:cs typeface="Comic Sans MS"/>
              </a:rPr>
              <a:t>Task 2: What would your advice to Henry be?</a:t>
            </a:r>
            <a:endParaRPr lang="en-GB" dirty="0">
              <a:latin typeface="Comic Sans MS"/>
              <a:cs typeface="Comic Sans M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635512"/>
              </p:ext>
            </p:extLst>
          </p:nvPr>
        </p:nvGraphicFramePr>
        <p:xfrm>
          <a:off x="179512" y="1600200"/>
          <a:ext cx="8784976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3168352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Problem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My advice</a:t>
                      </a:r>
                      <a:r>
                        <a:rPr lang="en-GB" sz="2400" baseline="0" dirty="0" smtClean="0"/>
                        <a:t> to Henry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Reason for advice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The York family are</a:t>
                      </a:r>
                      <a:r>
                        <a:rPr lang="en-GB" sz="2000" baseline="0" dirty="0" smtClean="0"/>
                        <a:t> angry at the death of Richard III and may be looking for revenge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Some</a:t>
                      </a:r>
                      <a:r>
                        <a:rPr lang="en-GB" sz="2000" baseline="0" dirty="0" smtClean="0"/>
                        <a:t> of the country’s land-owning barons are very powerful and wealthy.  They also keep private armies.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There is not much money for weapons,</a:t>
                      </a:r>
                      <a:r>
                        <a:rPr lang="en-GB" sz="2000" baseline="0" dirty="0" smtClean="0"/>
                        <a:t> armies, houses and palaces.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463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1199" y="303321"/>
            <a:ext cx="3502354" cy="62940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100" dirty="0" smtClean="0">
                <a:latin typeface="Comic Sans MS" pitchFamily="66" charset="0"/>
              </a:rPr>
              <a:t>Your </a:t>
            </a:r>
            <a:r>
              <a:rPr lang="en-GB" sz="3100" dirty="0" smtClean="0">
                <a:latin typeface="Comic Sans MS" pitchFamily="66" charset="0"/>
              </a:rPr>
              <a:t>third</a:t>
            </a:r>
            <a:r>
              <a:rPr lang="en-GB" sz="3100" dirty="0" smtClean="0">
                <a:latin typeface="Comic Sans MS" pitchFamily="66" charset="0"/>
              </a:rPr>
              <a:t> </a:t>
            </a:r>
            <a:r>
              <a:rPr lang="en-GB" sz="3100" dirty="0" smtClean="0">
                <a:latin typeface="Comic Sans MS" pitchFamily="66" charset="0"/>
              </a:rPr>
              <a:t>task is to work out which problems were solved by which solutions.</a:t>
            </a:r>
          </a:p>
          <a:p>
            <a:pPr algn="ctr"/>
            <a:r>
              <a:rPr lang="en-GB" sz="3100" dirty="0" smtClean="0">
                <a:latin typeface="Comic Sans MS" pitchFamily="66" charset="0"/>
              </a:rPr>
              <a:t>You’ll need 6 different colours (one for each problem); colour the solutions with the colours that represent he problem.</a:t>
            </a:r>
            <a:endParaRPr lang="en-GB" sz="31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8" t="21269" r="51763" b="8544"/>
          <a:stretch/>
        </p:blipFill>
        <p:spPr bwMode="auto">
          <a:xfrm>
            <a:off x="3923928" y="116631"/>
            <a:ext cx="5040560" cy="6734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261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697</Words>
  <Application>Microsoft Macintosh PowerPoint</Application>
  <PresentationFormat>On-screen Show (4:3)</PresentationFormat>
  <Paragraphs>84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What was a successful king expected to do?</vt:lpstr>
      <vt:lpstr>Was King Henry VII a successful king ?</vt:lpstr>
      <vt:lpstr>Your task today is to describe and explain whether Henry VII was a successful king.</vt:lpstr>
      <vt:lpstr>Background</vt:lpstr>
      <vt:lpstr>PowerPoint Presentation</vt:lpstr>
      <vt:lpstr>Place the six problems in what you think should be the order of importance:</vt:lpstr>
      <vt:lpstr>PowerPoint Presentation</vt:lpstr>
      <vt:lpstr>Task 2: What would your advice to Henry be?</vt:lpstr>
      <vt:lpstr>PowerPoint Presentation</vt:lpstr>
      <vt:lpstr>PowerPoint Presentation</vt:lpstr>
      <vt:lpstr>Task 4</vt:lpstr>
    </vt:vector>
  </TitlesOfParts>
  <Company>The Arthur Terry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race through History . .  .</dc:title>
  <dc:creator>The Arthur Terry School</dc:creator>
  <cp:lastModifiedBy>AM Galvin</cp:lastModifiedBy>
  <cp:revision>21</cp:revision>
  <dcterms:created xsi:type="dcterms:W3CDTF">2008-06-14T14:58:57Z</dcterms:created>
  <dcterms:modified xsi:type="dcterms:W3CDTF">2016-06-18T18:03:19Z</dcterms:modified>
</cp:coreProperties>
</file>