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50" r:id="rId2"/>
  </p:sldMasterIdLst>
  <p:notesMasterIdLst>
    <p:notesMasterId r:id="rId26"/>
  </p:notesMasterIdLst>
  <p:sldIdLst>
    <p:sldId id="318" r:id="rId3"/>
    <p:sldId id="300" r:id="rId4"/>
    <p:sldId id="268" r:id="rId5"/>
    <p:sldId id="291" r:id="rId6"/>
    <p:sldId id="299" r:id="rId7"/>
    <p:sldId id="311" r:id="rId8"/>
    <p:sldId id="312" r:id="rId9"/>
    <p:sldId id="313" r:id="rId10"/>
    <p:sldId id="314" r:id="rId11"/>
    <p:sldId id="315" r:id="rId12"/>
    <p:sldId id="316" r:id="rId13"/>
    <p:sldId id="317" r:id="rId14"/>
    <p:sldId id="294" r:id="rId15"/>
    <p:sldId id="303" r:id="rId16"/>
    <p:sldId id="304" r:id="rId17"/>
    <p:sldId id="305" r:id="rId18"/>
    <p:sldId id="306" r:id="rId19"/>
    <p:sldId id="307" r:id="rId20"/>
    <p:sldId id="308" r:id="rId21"/>
    <p:sldId id="309" r:id="rId22"/>
    <p:sldId id="310" r:id="rId23"/>
    <p:sldId id="293" r:id="rId24"/>
    <p:sldId id="29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D12"/>
    <a:srgbClr val="3AB9FF"/>
    <a:srgbClr val="E26F50"/>
    <a:srgbClr val="EE0000"/>
    <a:srgbClr val="FF3300"/>
    <a:srgbClr val="AD5BFF"/>
    <a:srgbClr val="66FF33"/>
    <a:srgbClr val="9933FF"/>
    <a:srgbClr val="9900CC"/>
    <a:srgbClr val="D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9927" autoAdjust="0"/>
  </p:normalViewPr>
  <p:slideViewPr>
    <p:cSldViewPr>
      <p:cViewPr>
        <p:scale>
          <a:sx n="90" d="100"/>
          <a:sy n="90" d="100"/>
        </p:scale>
        <p:origin x="-1696" y="-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60071-37C0-465A-A2B6-95A7DD1DB49C}" type="datetimeFigureOut">
              <a:rPr lang="en-GB" smtClean="0"/>
              <a:t>02/12/17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303029-53D1-40CC-9369-0E30196014A5}" type="slidenum">
              <a:rPr lang="en-GB" smtClean="0"/>
              <a:t>‹#›</a:t>
            </a:fld>
            <a:endParaRPr lang="en-GB"/>
          </a:p>
        </p:txBody>
      </p:sp>
    </p:spTree>
    <p:extLst>
      <p:ext uri="{BB962C8B-B14F-4D97-AF65-F5344CB8AC3E}">
        <p14:creationId xmlns:p14="http://schemas.microsoft.com/office/powerpoint/2010/main" val="386544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88B08-9DAA-434D-B8F2-BBBBED8DE3F9}" type="slidenum">
              <a:rPr lang="en-GB"/>
              <a:pPr/>
              <a:t>1</a:t>
            </a:fld>
            <a:endParaRPr lang="en-GB"/>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xfrm>
            <a:off x="685800" y="4343400"/>
            <a:ext cx="5486400" cy="4114800"/>
          </a:xfrm>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 minutes</a:t>
            </a:r>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3</a:t>
            </a:fld>
            <a:endParaRPr lang="en-GB"/>
          </a:p>
        </p:txBody>
      </p:sp>
    </p:spTree>
    <p:extLst>
      <p:ext uri="{BB962C8B-B14F-4D97-AF65-F5344CB8AC3E}">
        <p14:creationId xmlns:p14="http://schemas.microsoft.com/office/powerpoint/2010/main" val="53090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Royal castles were used to control key towns</a:t>
            </a:r>
            <a:r>
              <a:rPr lang="en-GB" baseline="0" dirty="0" smtClean="0"/>
              <a:t> and the </a:t>
            </a:r>
            <a:r>
              <a:rPr lang="en-GB" baseline="0" dirty="0" err="1" smtClean="0"/>
              <a:t>econmonically</a:t>
            </a:r>
            <a:r>
              <a:rPr lang="en-GB" baseline="0" dirty="0" smtClean="0"/>
              <a:t> important forests while baronial castles were used by the Norman lords to control their widespread estates.</a:t>
            </a:r>
          </a:p>
          <a:p>
            <a:r>
              <a:rPr lang="en-GB" baseline="0" dirty="0" smtClean="0"/>
              <a:t>Sites included controlled towns , controlled routes and controlled to the coast.</a:t>
            </a:r>
          </a:p>
          <a:p>
            <a:r>
              <a:rPr lang="en-GB" baseline="0" dirty="0" smtClean="0"/>
              <a:t>Barons castles were found in remote laces, convenient centres for estates while the King was concerned with defence and control of subjects like towns, landing places and inland river crossings e.g. Dover Windsor and London</a:t>
            </a:r>
            <a:endParaRPr lang="en-GB" dirty="0" smtClean="0"/>
          </a:p>
          <a:p>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5</a:t>
            </a:fld>
            <a:endParaRPr lang="en-GB"/>
          </a:p>
        </p:txBody>
      </p:sp>
    </p:spTree>
    <p:extLst>
      <p:ext uri="{BB962C8B-B14F-4D97-AF65-F5344CB8AC3E}">
        <p14:creationId xmlns:p14="http://schemas.microsoft.com/office/powerpoint/2010/main" val="196268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D2132-B6A9-0644-AF2A-44DD80C18C65}" type="slidenum">
              <a:rPr lang="en-GB"/>
              <a:pPr/>
              <a:t>8</a:t>
            </a:fld>
            <a:endParaRPr lang="en-GB"/>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D4EE8B-7C77-CA41-8D0A-F2D0B4531473}" type="slidenum">
              <a:rPr lang="en-GB"/>
              <a:pPr/>
              <a:t>9</a:t>
            </a:fld>
            <a:endParaRPr lang="en-GB"/>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20EC2-5B99-D348-80F4-0AC3F6F4A851}" type="slidenum">
              <a:rPr lang="en-GB"/>
              <a:pPr/>
              <a:t>10</a:t>
            </a:fld>
            <a:endParaRPr lang="en-GB"/>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95401"/>
            <a:ext cx="8228013" cy="1927225"/>
          </a:xfrm>
        </p:spPr>
        <p:txBody>
          <a:bodyPr tIns="0" bIns="0" anchor="b" anchorCtr="0"/>
          <a:lstStyle>
            <a:lvl1pPr>
              <a:defRPr sz="6000">
                <a:solidFill>
                  <a:schemeClr val="bg1"/>
                </a:solidFill>
              </a:defRPr>
            </a:lvl1pPr>
          </a:lstStyle>
          <a:p>
            <a:r>
              <a:rPr lang="en-GB" smtClean="0"/>
              <a:t>Click to edit Master title style</a:t>
            </a:r>
            <a:endParaRPr/>
          </a:p>
        </p:txBody>
      </p:sp>
      <p:sp>
        <p:nvSpPr>
          <p:cNvPr id="3" name="Subtitle 2"/>
          <p:cNvSpPr>
            <a:spLocks noGrp="1"/>
          </p:cNvSpPr>
          <p:nvPr>
            <p:ph type="subTitle" idx="1"/>
          </p:nvPr>
        </p:nvSpPr>
        <p:spPr>
          <a:xfrm>
            <a:off x="457200"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
        <p:nvSpPr>
          <p:cNvPr id="8" name="TextBox 7"/>
          <p:cNvSpPr txBox="1"/>
          <p:nvPr/>
        </p:nvSpPr>
        <p:spPr>
          <a:xfrm>
            <a:off x="8292819" y="5804647"/>
            <a:ext cx="366987"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ED94A-7C09-4F85-A919-BBF1A8A61A08}" type="datetimeFigureOut">
              <a:rPr lang="en-GB" smtClean="0"/>
              <a:t>02/12/17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410046-0120-46A2-9272-45E286F72ADB}"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3509683" cy="2209800"/>
          </a:xfrm>
        </p:spPr>
        <p:txBody>
          <a:bodyPr anchor="b"/>
          <a:lstStyle>
            <a:lvl1pPr algn="l">
              <a:defRPr sz="4400" b="0"/>
            </a:lvl1pPr>
          </a:lstStyle>
          <a:p>
            <a:r>
              <a:rPr lang="en-GB" smtClean="0"/>
              <a:t>Click to edit Master title style</a:t>
            </a:r>
            <a:endParaRPr/>
          </a:p>
        </p:txBody>
      </p:sp>
      <p:sp>
        <p:nvSpPr>
          <p:cNvPr id="3" name="Content Placeholder 2"/>
          <p:cNvSpPr>
            <a:spLocks noGrp="1"/>
          </p:cNvSpPr>
          <p:nvPr>
            <p:ph idx="1"/>
          </p:nvPr>
        </p:nvSpPr>
        <p:spPr>
          <a:xfrm>
            <a:off x="5029200" y="273051"/>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457200" y="2649072"/>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381001"/>
            <a:ext cx="3635375" cy="2209800"/>
          </a:xfrm>
        </p:spPr>
        <p:txBody>
          <a:bodyPr anchor="b"/>
          <a:lstStyle>
            <a:lvl1pPr algn="l">
              <a:defRPr sz="4400" b="0">
                <a:solidFill>
                  <a:schemeClr val="tx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5051426" y="2649071"/>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GB"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381001"/>
            <a:ext cx="3635375" cy="2209800"/>
          </a:xfrm>
        </p:spPr>
        <p:txBody>
          <a:bodyPr anchor="b"/>
          <a:lstStyle>
            <a:lvl1pPr algn="l">
              <a:defRPr sz="4400" b="0">
                <a:solidFill>
                  <a:schemeClr val="tx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5051426" y="2649071"/>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GB" smtClean="0"/>
              <a:t>Drag picture to placeholder or click icon to add</a:t>
            </a:r>
            <a:endParaRPr/>
          </a:p>
        </p:txBody>
      </p:sp>
      <p:sp>
        <p:nvSpPr>
          <p:cNvPr id="8" name="Picture Placeholder 8"/>
          <p:cNvSpPr>
            <a:spLocks noGrp="1"/>
          </p:cNvSpPr>
          <p:nvPr>
            <p:ph type="pic" sz="quarter" idx="14"/>
          </p:nvPr>
        </p:nvSpPr>
        <p:spPr>
          <a:xfrm>
            <a:off x="2479676" y="1260476"/>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GB" smtClean="0"/>
              <a:t>Drag picture to placeholder or click icon to add</a:t>
            </a:r>
            <a:endParaRPr/>
          </a:p>
        </p:txBody>
      </p:sp>
      <p:sp>
        <p:nvSpPr>
          <p:cNvPr id="10" name="Picture Placeholder 8"/>
          <p:cNvSpPr>
            <a:spLocks noGrp="1"/>
          </p:cNvSpPr>
          <p:nvPr>
            <p:ph type="pic" sz="quarter" idx="15"/>
          </p:nvPr>
        </p:nvSpPr>
        <p:spPr>
          <a:xfrm>
            <a:off x="269876" y="762001"/>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GB"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a:xfrm>
            <a:off x="457200" y="2568389"/>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9"/>
            <a:ext cx="1524000" cy="5851525"/>
          </a:xfrm>
        </p:spPr>
        <p:txBody>
          <a:bodyPr vert="eaVert" anchor="t" anchorCtr="0"/>
          <a:lstStyle/>
          <a:p>
            <a:r>
              <a:rPr lang="en-GB" smtClean="0"/>
              <a:t>Click to edit Master title style</a:t>
            </a:r>
            <a:endParaRPr/>
          </a:p>
        </p:txBody>
      </p:sp>
      <p:sp>
        <p:nvSpPr>
          <p:cNvPr id="3" name="Vertical Text Placeholder 2"/>
          <p:cNvSpPr>
            <a:spLocks noGrp="1"/>
          </p:cNvSpPr>
          <p:nvPr>
            <p:ph type="body" orient="vert" idx="1"/>
          </p:nvPr>
        </p:nvSpPr>
        <p:spPr>
          <a:xfrm>
            <a:off x="457200" y="416860"/>
            <a:ext cx="6019800" cy="5615642"/>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6ED94A-7C09-4F85-A919-BBF1A8A61A08}" type="datetimeFigureOut">
              <a:rPr lang="en-GB" smtClean="0"/>
              <a:t>02/12/17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410046-0120-46A2-9272-45E286F72ADB}"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8431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3131104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743786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2024743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6ED94A-7C09-4F85-A919-BBF1A8A61A08}" type="datetimeFigureOut">
              <a:rPr lang="en-GB" smtClean="0"/>
              <a:t>02/12/17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3559896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6ED94A-7C09-4F85-A919-BBF1A8A61A08}" type="datetimeFigureOut">
              <a:rPr lang="en-GB" smtClean="0"/>
              <a:t>02/12/17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59785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ED94A-7C09-4F85-A919-BBF1A8A61A08}" type="datetimeFigureOut">
              <a:rPr lang="en-GB" smtClean="0"/>
              <a:t>02/12/17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2841534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2805559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3517446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3136823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extLst>
      <p:ext uri="{BB962C8B-B14F-4D97-AF65-F5344CB8AC3E}">
        <p14:creationId xmlns:p14="http://schemas.microsoft.com/office/powerpoint/2010/main" val="99587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GB" smtClean="0"/>
              <a:t>Click to edit Master title style</a:t>
            </a:r>
            <a:endParaRPr/>
          </a:p>
        </p:txBody>
      </p:sp>
      <p:sp>
        <p:nvSpPr>
          <p:cNvPr id="3" name="Text Placeholder 2"/>
          <p:cNvSpPr>
            <a:spLocks noGrp="1"/>
          </p:cNvSpPr>
          <p:nvPr>
            <p:ph type="body" idx="1"/>
          </p:nvPr>
        </p:nvSpPr>
        <p:spPr>
          <a:xfrm>
            <a:off x="1676401" y="3609696"/>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02/12/17</a:t>
            </a:fld>
            <a:endParaRPr lang="en-GB"/>
          </a:p>
        </p:txBody>
      </p:sp>
      <p:sp>
        <p:nvSpPr>
          <p:cNvPr id="5" name="Footer Placeholder 4"/>
          <p:cNvSpPr>
            <a:spLocks noGrp="1"/>
          </p:cNvSpPr>
          <p:nvPr>
            <p:ph type="ftr" sz="quarter" idx="11"/>
          </p:nvPr>
        </p:nvSpPr>
        <p:spPr>
          <a:xfrm>
            <a:off x="7239000" y="6356351"/>
            <a:ext cx="1446213" cy="365125"/>
          </a:xfrm>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410046-0120-46A2-9272-45E286F72ADB}" type="slidenum">
              <a:rPr lang="en-GB" smtClean="0"/>
              <a:t>‹#›</a:t>
            </a:fld>
            <a:endParaRPr lang="en-GB"/>
          </a:p>
        </p:txBody>
      </p:sp>
      <p:sp>
        <p:nvSpPr>
          <p:cNvPr id="8" name="TextBox 7"/>
          <p:cNvSpPr txBox="1"/>
          <p:nvPr/>
        </p:nvSpPr>
        <p:spPr>
          <a:xfrm>
            <a:off x="8292819" y="5804647"/>
            <a:ext cx="366987"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740664" y="3160060"/>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631579"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31579" y="3160060"/>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616ED94A-7C09-4F85-A919-BBF1A8A61A08}" type="datetimeFigureOut">
              <a:rPr lang="en-GB" smtClean="0"/>
              <a:t>02/12/17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02/12/17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616ED94A-7C09-4F85-A919-BBF1A8A61A08}" type="datetimeFigureOut">
              <a:rPr lang="en-GB" smtClean="0"/>
              <a:t>02/12/17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GB" smtClean="0"/>
              <a:t>Click to edit Master title style</a:t>
            </a:r>
            <a:endParaRPr/>
          </a:p>
        </p:txBody>
      </p:sp>
      <p:sp>
        <p:nvSpPr>
          <p:cNvPr id="3" name="Text Placeholder 2"/>
          <p:cNvSpPr>
            <a:spLocks noGrp="1"/>
          </p:cNvSpPr>
          <p:nvPr>
            <p:ph type="body" idx="1"/>
          </p:nvPr>
        </p:nvSpPr>
        <p:spPr>
          <a:xfrm>
            <a:off x="739775" y="2770095"/>
            <a:ext cx="7662864" cy="3267169"/>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616ED94A-7C09-4F85-A919-BBF1A8A61A08}" type="datetimeFigureOut">
              <a:rPr lang="en-GB" smtClean="0"/>
              <a:t>02/12/17</a:t>
            </a:fld>
            <a:endParaRPr lang="en-GB"/>
          </a:p>
        </p:txBody>
      </p:sp>
      <p:sp>
        <p:nvSpPr>
          <p:cNvPr id="5" name="Footer Placeholder 4"/>
          <p:cNvSpPr>
            <a:spLocks noGrp="1"/>
          </p:cNvSpPr>
          <p:nvPr>
            <p:ph type="ftr" sz="quarter" idx="3"/>
          </p:nvPr>
        </p:nvSpPr>
        <p:spPr>
          <a:xfrm>
            <a:off x="5789613" y="6356351"/>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4305300" y="6356351"/>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C0410046-0120-46A2-9272-45E286F72ADB}"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ED94A-7C09-4F85-A919-BBF1A8A61A08}" type="datetimeFigureOut">
              <a:rPr lang="en-GB" smtClean="0"/>
              <a:t>02/12/17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10046-0120-46A2-9272-45E286F72ADB}" type="slidenum">
              <a:rPr lang="en-GB" smtClean="0"/>
              <a:t>‹#›</a:t>
            </a:fld>
            <a:endParaRPr lang="en-GB"/>
          </a:p>
        </p:txBody>
      </p:sp>
    </p:spTree>
    <p:extLst>
      <p:ext uri="{BB962C8B-B14F-4D97-AF65-F5344CB8AC3E}">
        <p14:creationId xmlns:p14="http://schemas.microsoft.com/office/powerpoint/2010/main" val="93997990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4" Type="http://schemas.openxmlformats.org/officeDocument/2006/relationships/slide" Target="slide11.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 Type="http://schemas.openxmlformats.org/officeDocument/2006/relationships/slideLayout" Target="../slideLayouts/slideLayout10.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0"/>
              </a:spcBef>
            </a:pPr>
            <a:endParaRPr lang="en-GB" sz="4400">
              <a:solidFill>
                <a:srgbClr val="000066"/>
              </a:solidFill>
              <a:cs typeface="Arial" charset="0"/>
            </a:endParaRPr>
          </a:p>
        </p:txBody>
      </p:sp>
      <p:sp>
        <p:nvSpPr>
          <p:cNvPr id="69636" name="Rectangle 4"/>
          <p:cNvSpPr>
            <a:spLocks noGrp="1" noChangeArrowheads="1"/>
          </p:cNvSpPr>
          <p:nvPr>
            <p:ph type="ctrTitle" idx="4294967295"/>
          </p:nvPr>
        </p:nvSpPr>
        <p:spPr bwMode="auto">
          <a:xfrm>
            <a:off x="611560" y="1196752"/>
            <a:ext cx="8228013" cy="19272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r>
              <a:rPr lang="en-GB" dirty="0">
                <a:solidFill>
                  <a:srgbClr val="000066"/>
                </a:solidFill>
              </a:rPr>
              <a:t>Why were </a:t>
            </a:r>
            <a:r>
              <a:rPr lang="en-GB" dirty="0" err="1">
                <a:solidFill>
                  <a:srgbClr val="000066"/>
                </a:solidFill>
              </a:rPr>
              <a:t>Motte</a:t>
            </a:r>
            <a:r>
              <a:rPr lang="en-GB" dirty="0">
                <a:solidFill>
                  <a:srgbClr val="000066"/>
                </a:solidFill>
              </a:rPr>
              <a:t> and Bailey Castles Important?</a:t>
            </a:r>
          </a:p>
        </p:txBody>
      </p:sp>
      <p:pic>
        <p:nvPicPr>
          <p:cNvPr id="69647" name="Picture 15" descr="motte_bailey_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59" y="3140968"/>
            <a:ext cx="4977195"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916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2" name="Object 4"/>
          <p:cNvGraphicFramePr>
            <a:graphicFrameLocks noChangeAspect="1"/>
          </p:cNvGraphicFramePr>
          <p:nvPr>
            <p:extLst>
              <p:ext uri="{D42A27DB-BD31-4B8C-83A1-F6EECF244321}">
                <p14:modId xmlns:p14="http://schemas.microsoft.com/office/powerpoint/2010/main" val="3553973794"/>
              </p:ext>
            </p:extLst>
          </p:nvPr>
        </p:nvGraphicFramePr>
        <p:xfrm>
          <a:off x="6019800" y="2438400"/>
          <a:ext cx="2952750" cy="2693988"/>
        </p:xfrm>
        <a:graphic>
          <a:graphicData uri="http://schemas.openxmlformats.org/presentationml/2006/ole">
            <mc:AlternateContent xmlns:mc="http://schemas.openxmlformats.org/markup-compatibility/2006">
              <mc:Choice xmlns:v="urn:schemas-microsoft-com:vml" Requires="v">
                <p:oleObj spid="_x0000_s7174" name="Clip" r:id="rId4" imgW="4382112" imgH="4571429" progId="MS_ClipArt_Gallery.5">
                  <p:embed/>
                </p:oleObj>
              </mc:Choice>
              <mc:Fallback>
                <p:oleObj name="Clip" r:id="rId4" imgW="4382112" imgH="4571429"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5652" t="25000" b="10001"/>
                      <a:stretch>
                        <a:fillRect/>
                      </a:stretch>
                    </p:blipFill>
                    <p:spPr bwMode="auto">
                      <a:xfrm>
                        <a:off x="6019800" y="2438400"/>
                        <a:ext cx="2952750" cy="2693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3734" name="AutoShape 6"/>
          <p:cNvSpPr>
            <a:spLocks noChangeArrowheads="1"/>
          </p:cNvSpPr>
          <p:nvPr/>
        </p:nvSpPr>
        <p:spPr bwMode="auto">
          <a:xfrm>
            <a:off x="-396552" y="5029200"/>
            <a:ext cx="8397552" cy="1600200"/>
          </a:xfrm>
          <a:prstGeom prst="cloudCallout">
            <a:avLst>
              <a:gd name="adj1" fmla="val 62546"/>
              <a:gd name="adj2" fmla="val -247125"/>
            </a:avLst>
          </a:prstGeom>
          <a:solidFill>
            <a:schemeClr val="bg1"/>
          </a:solidFill>
          <a:ln w="9525">
            <a:solidFill>
              <a:srgbClr val="FF66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0"/>
              </a:spcBef>
            </a:pPr>
            <a:r>
              <a:rPr lang="en-GB" sz="4000" dirty="0"/>
              <a:t>What would you do in William</a:t>
            </a:r>
            <a:r>
              <a:rPr lang="ja-JP" altLang="en-GB" sz="4000" dirty="0">
                <a:latin typeface="Arial"/>
              </a:rPr>
              <a:t>’</a:t>
            </a:r>
            <a:r>
              <a:rPr lang="en-GB" sz="4000" dirty="0"/>
              <a:t>s position?</a:t>
            </a:r>
          </a:p>
        </p:txBody>
      </p:sp>
      <p:sp>
        <p:nvSpPr>
          <p:cNvPr id="73735" name="Text Box 7"/>
          <p:cNvSpPr txBox="1">
            <a:spLocks noChangeArrowheads="1"/>
          </p:cNvSpPr>
          <p:nvPr/>
        </p:nvSpPr>
        <p:spPr bwMode="auto">
          <a:xfrm>
            <a:off x="71438" y="71438"/>
            <a:ext cx="7315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3600">
                <a:solidFill>
                  <a:srgbClr val="5B0091"/>
                </a:solidFill>
              </a:rPr>
              <a:t>Why the motte and bailey?</a:t>
            </a:r>
          </a:p>
        </p:txBody>
      </p:sp>
      <p:sp>
        <p:nvSpPr>
          <p:cNvPr id="73737" name="Text Box 9"/>
          <p:cNvSpPr txBox="1">
            <a:spLocks noChangeArrowheads="1"/>
          </p:cNvSpPr>
          <p:nvPr/>
        </p:nvSpPr>
        <p:spPr bwMode="auto">
          <a:xfrm>
            <a:off x="539750" y="935038"/>
            <a:ext cx="807085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t>So why did William build motte and bailey castles? To answer this question you have to think about William</a:t>
            </a:r>
            <a:r>
              <a:rPr lang="ja-JP" altLang="en-GB" sz="2400">
                <a:latin typeface="Arial"/>
              </a:rPr>
              <a:t>’</a:t>
            </a:r>
            <a:r>
              <a:rPr lang="en-GB" sz="2400"/>
              <a:t>s problems – get inside his mind to understand what he needed.</a:t>
            </a:r>
          </a:p>
        </p:txBody>
      </p:sp>
      <p:sp>
        <p:nvSpPr>
          <p:cNvPr id="73738" name="Text Box 10"/>
          <p:cNvSpPr txBox="1">
            <a:spLocks noChangeArrowheads="1"/>
          </p:cNvSpPr>
          <p:nvPr/>
        </p:nvSpPr>
        <p:spPr bwMode="auto">
          <a:xfrm>
            <a:off x="539750" y="2682875"/>
            <a:ext cx="5807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t>A stone castle may be better for his soldiers but will it take time to build?</a:t>
            </a:r>
          </a:p>
        </p:txBody>
      </p:sp>
      <p:sp>
        <p:nvSpPr>
          <p:cNvPr id="73739" name="Text Box 11"/>
          <p:cNvSpPr txBox="1">
            <a:spLocks noChangeArrowheads="1"/>
          </p:cNvSpPr>
          <p:nvPr/>
        </p:nvSpPr>
        <p:spPr bwMode="auto">
          <a:xfrm>
            <a:off x="539750" y="3697288"/>
            <a:ext cx="532765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t>What is better, a wooden castle that is quick to build, or a stone castle that will take years?</a:t>
            </a:r>
          </a:p>
        </p:txBody>
      </p:sp>
    </p:spTree>
    <p:extLst>
      <p:ext uri="{BB962C8B-B14F-4D97-AF65-F5344CB8AC3E}">
        <p14:creationId xmlns:p14="http://schemas.microsoft.com/office/powerpoint/2010/main" val="6691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73734"/>
                                        </p:tgtEl>
                                        <p:attrNameLst>
                                          <p:attrName>style.visibility</p:attrName>
                                        </p:attrNameLst>
                                      </p:cBhvr>
                                      <p:to>
                                        <p:strVal val="visible"/>
                                      </p:to>
                                    </p:set>
                                    <p:animScale>
                                      <p:cBhvr>
                                        <p:cTn id="15" dur="1000" decel="50000" fill="hold">
                                          <p:stCondLst>
                                            <p:cond delay="0"/>
                                          </p:stCondLst>
                                        </p:cTn>
                                        <p:tgtEl>
                                          <p:spTgt spid="737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3734"/>
                                        </p:tgtEl>
                                        <p:attrNameLst>
                                          <p:attrName>ppt_x</p:attrName>
                                          <p:attrName>ppt_y</p:attrName>
                                        </p:attrNameLst>
                                      </p:cBhvr>
                                    </p:animMotion>
                                    <p:animEffect transition="in" filter="fade">
                                      <p:cBhvr>
                                        <p:cTn id="17" dur="10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8" grpId="0"/>
      <p:bldP spid="737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4"/>
          <p:cNvSpPr txBox="1">
            <a:spLocks noChangeArrowheads="1"/>
          </p:cNvSpPr>
          <p:nvPr/>
        </p:nvSpPr>
        <p:spPr bwMode="auto">
          <a:xfrm>
            <a:off x="26557" y="2704"/>
            <a:ext cx="731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4000">
                <a:solidFill>
                  <a:srgbClr val="5B0091"/>
                </a:solidFill>
              </a:rPr>
              <a:t>Advantages of the motte and bailey castle</a:t>
            </a:r>
          </a:p>
        </p:txBody>
      </p:sp>
      <p:sp>
        <p:nvSpPr>
          <p:cNvPr id="74758" name="Text Box 6"/>
          <p:cNvSpPr txBox="1">
            <a:spLocks noChangeArrowheads="1"/>
          </p:cNvSpPr>
          <p:nvPr/>
        </p:nvSpPr>
        <p:spPr bwMode="auto">
          <a:xfrm>
            <a:off x="539552" y="1772816"/>
            <a:ext cx="7924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800" dirty="0"/>
              <a:t>1. The castles were </a:t>
            </a:r>
            <a:r>
              <a:rPr lang="en-GB" sz="2800" b="1" dirty="0">
                <a:solidFill>
                  <a:srgbClr val="FF6600"/>
                </a:solidFill>
              </a:rPr>
              <a:t>quick to build</a:t>
            </a:r>
            <a:r>
              <a:rPr lang="en-GB" sz="2800" dirty="0"/>
              <a:t>. A </a:t>
            </a:r>
            <a:r>
              <a:rPr lang="en-GB" sz="2800" dirty="0" err="1"/>
              <a:t>motte</a:t>
            </a:r>
            <a:r>
              <a:rPr lang="en-GB" sz="2800" dirty="0"/>
              <a:t> and bailey castle could be up in a few weeks! This was a huge difference compared to the years it would take to build a stone castle.</a:t>
            </a:r>
          </a:p>
        </p:txBody>
      </p:sp>
      <p:sp>
        <p:nvSpPr>
          <p:cNvPr id="74759" name="Text Box 7"/>
          <p:cNvSpPr txBox="1">
            <a:spLocks noChangeArrowheads="1"/>
          </p:cNvSpPr>
          <p:nvPr/>
        </p:nvSpPr>
        <p:spPr bwMode="auto">
          <a:xfrm>
            <a:off x="539552" y="3933056"/>
            <a:ext cx="79946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800" dirty="0"/>
              <a:t>2. They </a:t>
            </a:r>
            <a:r>
              <a:rPr lang="en-GB" sz="2800" b="1" dirty="0">
                <a:solidFill>
                  <a:srgbClr val="FF6600"/>
                </a:solidFill>
              </a:rPr>
              <a:t>protected the soldiers</a:t>
            </a:r>
            <a:r>
              <a:rPr lang="en-GB" sz="2800" dirty="0"/>
              <a:t> that William used to control the country and were easy to defend. Small numbers of Norman soldiers could hold off rebellions or attacks by being in a castle.</a:t>
            </a:r>
          </a:p>
        </p:txBody>
      </p:sp>
    </p:spTree>
    <p:extLst>
      <p:ext uri="{BB962C8B-B14F-4D97-AF65-F5344CB8AC3E}">
        <p14:creationId xmlns:p14="http://schemas.microsoft.com/office/powerpoint/2010/main" val="2001813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71438" y="71438"/>
            <a:ext cx="731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4000">
                <a:solidFill>
                  <a:srgbClr val="5B0091"/>
                </a:solidFill>
              </a:rPr>
              <a:t>Disadvantages of the motte and bailey castle</a:t>
            </a:r>
          </a:p>
        </p:txBody>
      </p:sp>
      <p:sp>
        <p:nvSpPr>
          <p:cNvPr id="86019" name="Text Box 3"/>
          <p:cNvSpPr txBox="1">
            <a:spLocks noChangeArrowheads="1"/>
          </p:cNvSpPr>
          <p:nvPr/>
        </p:nvSpPr>
        <p:spPr bwMode="auto">
          <a:xfrm>
            <a:off x="539750" y="1543432"/>
            <a:ext cx="57086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514350" indent="-514350">
              <a:buAutoNum type="arabicPeriod"/>
            </a:pPr>
            <a:r>
              <a:rPr lang="en-GB" sz="2800" dirty="0" smtClean="0"/>
              <a:t>The </a:t>
            </a:r>
            <a:r>
              <a:rPr lang="en-GB" sz="2800" dirty="0"/>
              <a:t>biggest weakness was the material they were made of – </a:t>
            </a:r>
            <a:r>
              <a:rPr lang="en-GB" sz="2800" b="1" dirty="0">
                <a:solidFill>
                  <a:srgbClr val="FF6600"/>
                </a:solidFill>
              </a:rPr>
              <a:t>wood</a:t>
            </a:r>
            <a:r>
              <a:rPr lang="en-GB" sz="2800" dirty="0"/>
              <a:t>. </a:t>
            </a:r>
            <a:endParaRPr lang="en-GB" sz="2800" dirty="0" smtClean="0">
              <a:solidFill>
                <a:srgbClr val="000066"/>
              </a:solidFill>
            </a:endParaRPr>
          </a:p>
          <a:p>
            <a:pPr marL="514350" indent="-514350">
              <a:buAutoNum type="arabicPeriod"/>
            </a:pPr>
            <a:r>
              <a:rPr lang="en-GB" sz="2800" dirty="0">
                <a:solidFill>
                  <a:srgbClr val="000066"/>
                </a:solidFill>
              </a:rPr>
              <a:t>W</a:t>
            </a:r>
            <a:r>
              <a:rPr lang="en-GB" sz="2800" dirty="0" smtClean="0">
                <a:solidFill>
                  <a:srgbClr val="000066"/>
                </a:solidFill>
              </a:rPr>
              <a:t>ooden </a:t>
            </a:r>
            <a:r>
              <a:rPr lang="en-GB" sz="2800" dirty="0">
                <a:solidFill>
                  <a:srgbClr val="000066"/>
                </a:solidFill>
              </a:rPr>
              <a:t>buildings can be burnt down by fire. They can also be affected by rot.</a:t>
            </a:r>
          </a:p>
        </p:txBody>
      </p:sp>
      <p:sp>
        <p:nvSpPr>
          <p:cNvPr id="86020" name="Text Box 4"/>
          <p:cNvSpPr txBox="1">
            <a:spLocks noChangeArrowheads="1"/>
          </p:cNvSpPr>
          <p:nvPr/>
        </p:nvSpPr>
        <p:spPr bwMode="auto">
          <a:xfrm>
            <a:off x="539750" y="4206875"/>
            <a:ext cx="79946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800" dirty="0" smtClean="0"/>
              <a:t>3. </a:t>
            </a:r>
            <a:r>
              <a:rPr lang="en-GB" sz="2800" dirty="0"/>
              <a:t>Because the castles were not built to last, they were only a </a:t>
            </a:r>
            <a:r>
              <a:rPr lang="en-GB" sz="2800" b="1" dirty="0">
                <a:solidFill>
                  <a:srgbClr val="FF6600"/>
                </a:solidFill>
              </a:rPr>
              <a:t>temporary</a:t>
            </a:r>
            <a:r>
              <a:rPr lang="en-GB" sz="2800" dirty="0"/>
              <a:t> solution.</a:t>
            </a:r>
          </a:p>
        </p:txBody>
      </p:sp>
    </p:spTree>
    <p:extLst>
      <p:ext uri="{BB962C8B-B14F-4D97-AF65-F5344CB8AC3E}">
        <p14:creationId xmlns:p14="http://schemas.microsoft.com/office/powerpoint/2010/main" val="2489292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9144000" cy="646331"/>
          </a:xfrm>
          <a:prstGeom prst="rect">
            <a:avLst/>
          </a:prstGeom>
          <a:noFill/>
        </p:spPr>
        <p:txBody>
          <a:bodyPr wrap="square" lIns="91440" tIns="45720" rIns="91440" bIns="45720">
            <a:spAutoFit/>
          </a:bodyPr>
          <a:lstStyle/>
          <a:p>
            <a:pPr algn="ctr"/>
            <a:r>
              <a:rPr lang="en-US" sz="3600" b="1" u="sng" dirty="0" smtClean="0">
                <a:ln w="10541" cmpd="sng">
                  <a:solidFill>
                    <a:schemeClr val="tx2"/>
                  </a:solidFill>
                  <a:prstDash val="solid"/>
                </a:ln>
                <a:solidFill>
                  <a:schemeClr val="bg1"/>
                </a:solidFill>
                <a:latin typeface="Chalkboard"/>
                <a:cs typeface="Chalkboard"/>
              </a:rPr>
              <a:t>What makes an ideal site for a castle?</a:t>
            </a:r>
            <a:endParaRPr lang="en-US" sz="3600" b="1" u="sng" cap="none" spc="0" dirty="0">
              <a:ln w="10541" cmpd="sng">
                <a:solidFill>
                  <a:schemeClr val="tx2"/>
                </a:solidFill>
                <a:prstDash val="solid"/>
              </a:ln>
              <a:solidFill>
                <a:schemeClr val="bg1"/>
              </a:solidFill>
              <a:effectLst/>
              <a:latin typeface="Chalkboard"/>
              <a:cs typeface="Chalkboard"/>
            </a:endParaRPr>
          </a:p>
        </p:txBody>
      </p:sp>
      <p:pic>
        <p:nvPicPr>
          <p:cNvPr id="3" name="Picture 2" descr="Screen Shot 2015-08-29 at 18.31.38.png"/>
          <p:cNvPicPr>
            <a:picLocks noChangeAspect="1"/>
          </p:cNvPicPr>
          <p:nvPr/>
        </p:nvPicPr>
        <p:blipFill rotWithShape="1">
          <a:blip r:embed="rId2">
            <a:extLst>
              <a:ext uri="{28A0092B-C50C-407E-A947-70E740481C1C}">
                <a14:useLocalDpi xmlns:a14="http://schemas.microsoft.com/office/drawing/2010/main" val="0"/>
              </a:ext>
            </a:extLst>
          </a:blip>
          <a:srcRect t="1381" r="48596" b="66876"/>
          <a:stretch/>
        </p:blipFill>
        <p:spPr>
          <a:xfrm>
            <a:off x="4808" y="1268760"/>
            <a:ext cx="3008823" cy="2176956"/>
          </a:xfrm>
          <a:prstGeom prst="rect">
            <a:avLst/>
          </a:prstGeom>
        </p:spPr>
      </p:pic>
      <p:pic>
        <p:nvPicPr>
          <p:cNvPr id="5" name="Picture 4" descr="Screen Shot 2015-08-29 at 18.31.38.png"/>
          <p:cNvPicPr>
            <a:picLocks noChangeAspect="1"/>
          </p:cNvPicPr>
          <p:nvPr/>
        </p:nvPicPr>
        <p:blipFill rotWithShape="1">
          <a:blip r:embed="rId2">
            <a:extLst>
              <a:ext uri="{28A0092B-C50C-407E-A947-70E740481C1C}">
                <a14:useLocalDpi xmlns:a14="http://schemas.microsoft.com/office/drawing/2010/main" val="0"/>
              </a:ext>
            </a:extLst>
          </a:blip>
          <a:srcRect l="49800" t="852" r="-1204" b="67405"/>
          <a:stretch/>
        </p:blipFill>
        <p:spPr>
          <a:xfrm>
            <a:off x="2987824" y="1556792"/>
            <a:ext cx="3008823" cy="2176956"/>
          </a:xfrm>
          <a:prstGeom prst="rect">
            <a:avLst/>
          </a:prstGeom>
        </p:spPr>
      </p:pic>
      <p:pic>
        <p:nvPicPr>
          <p:cNvPr id="6" name="Picture 5" descr="Screen Shot 2015-08-29 at 18.31.38.png"/>
          <p:cNvPicPr>
            <a:picLocks noChangeAspect="1"/>
          </p:cNvPicPr>
          <p:nvPr/>
        </p:nvPicPr>
        <p:blipFill rotWithShape="1">
          <a:blip r:embed="rId2">
            <a:extLst>
              <a:ext uri="{28A0092B-C50C-407E-A947-70E740481C1C}">
                <a14:useLocalDpi xmlns:a14="http://schemas.microsoft.com/office/drawing/2010/main" val="0"/>
              </a:ext>
            </a:extLst>
          </a:blip>
          <a:srcRect l="-413" t="34185" r="49009" b="34072"/>
          <a:stretch/>
        </p:blipFill>
        <p:spPr>
          <a:xfrm>
            <a:off x="5868144" y="1268760"/>
            <a:ext cx="3008823" cy="2176956"/>
          </a:xfrm>
          <a:prstGeom prst="rect">
            <a:avLst/>
          </a:prstGeom>
        </p:spPr>
      </p:pic>
      <p:pic>
        <p:nvPicPr>
          <p:cNvPr id="7" name="Picture 6" descr="Screen Shot 2015-08-29 at 18.31.38.png"/>
          <p:cNvPicPr>
            <a:picLocks noChangeAspect="1"/>
          </p:cNvPicPr>
          <p:nvPr/>
        </p:nvPicPr>
        <p:blipFill rotWithShape="1">
          <a:blip r:embed="rId2">
            <a:extLst>
              <a:ext uri="{28A0092B-C50C-407E-A947-70E740481C1C}">
                <a14:useLocalDpi xmlns:a14="http://schemas.microsoft.com/office/drawing/2010/main" val="0"/>
              </a:ext>
            </a:extLst>
          </a:blip>
          <a:srcRect l="49387" t="33832" r="-791" b="34425"/>
          <a:stretch/>
        </p:blipFill>
        <p:spPr>
          <a:xfrm>
            <a:off x="179512" y="3573016"/>
            <a:ext cx="3008823" cy="2176956"/>
          </a:xfrm>
          <a:prstGeom prst="rect">
            <a:avLst/>
          </a:prstGeom>
        </p:spPr>
      </p:pic>
      <p:pic>
        <p:nvPicPr>
          <p:cNvPr id="8" name="Picture 7" descr="Screen Shot 2015-08-29 at 18.31.38.png"/>
          <p:cNvPicPr>
            <a:picLocks noChangeAspect="1"/>
          </p:cNvPicPr>
          <p:nvPr/>
        </p:nvPicPr>
        <p:blipFill rotWithShape="1">
          <a:blip r:embed="rId2">
            <a:extLst>
              <a:ext uri="{28A0092B-C50C-407E-A947-70E740481C1C}">
                <a14:useLocalDpi xmlns:a14="http://schemas.microsoft.com/office/drawing/2010/main" val="0"/>
              </a:ext>
            </a:extLst>
          </a:blip>
          <a:srcRect l="211" t="66984" r="48385" b="1273"/>
          <a:stretch/>
        </p:blipFill>
        <p:spPr>
          <a:xfrm>
            <a:off x="3059832" y="4293096"/>
            <a:ext cx="3008823" cy="2176956"/>
          </a:xfrm>
          <a:prstGeom prst="rect">
            <a:avLst/>
          </a:prstGeom>
        </p:spPr>
      </p:pic>
      <p:pic>
        <p:nvPicPr>
          <p:cNvPr id="9" name="Picture 8" descr="Screen Shot 2015-08-29 at 18.31.38.png"/>
          <p:cNvPicPr>
            <a:picLocks noChangeAspect="1"/>
          </p:cNvPicPr>
          <p:nvPr/>
        </p:nvPicPr>
        <p:blipFill rotWithShape="1">
          <a:blip r:embed="rId2">
            <a:extLst>
              <a:ext uri="{28A0092B-C50C-407E-A947-70E740481C1C}">
                <a14:useLocalDpi xmlns:a14="http://schemas.microsoft.com/office/drawing/2010/main" val="0"/>
              </a:ext>
            </a:extLst>
          </a:blip>
          <a:srcRect l="49351" t="66383" r="-755" b="1874"/>
          <a:stretch/>
        </p:blipFill>
        <p:spPr>
          <a:xfrm>
            <a:off x="5940152" y="3645024"/>
            <a:ext cx="3008823" cy="2176956"/>
          </a:xfrm>
          <a:prstGeom prst="rect">
            <a:avLst/>
          </a:prstGeom>
        </p:spPr>
      </p:pic>
    </p:spTree>
    <p:extLst>
      <p:ext uri="{BB962C8B-B14F-4D97-AF65-F5344CB8AC3E}">
        <p14:creationId xmlns:p14="http://schemas.microsoft.com/office/powerpoint/2010/main" val="14018401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dirty="0">
                <a:latin typeface="Baveuse" charset="0"/>
              </a:rPr>
              <a:t>Task 1</a:t>
            </a:r>
          </a:p>
        </p:txBody>
      </p:sp>
      <p:sp>
        <p:nvSpPr>
          <p:cNvPr id="6147" name="Content Placeholder 2"/>
          <p:cNvSpPr>
            <a:spLocks noGrp="1"/>
          </p:cNvSpPr>
          <p:nvPr>
            <p:ph idx="1"/>
          </p:nvPr>
        </p:nvSpPr>
        <p:spPr/>
        <p:txBody>
          <a:bodyPr/>
          <a:lstStyle/>
          <a:p>
            <a:pPr eaLnBrk="1" hangingPunct="1">
              <a:buFont typeface="Arial" charset="0"/>
              <a:buNone/>
            </a:pPr>
            <a:r>
              <a:rPr lang="en-GB">
                <a:latin typeface="Calibri" charset="0"/>
              </a:rPr>
              <a:t>	</a:t>
            </a:r>
            <a:r>
              <a:rPr lang="en-GB" b="1">
                <a:latin typeface="Calibri" charset="0"/>
              </a:rPr>
              <a:t>You are a group of Norman lords loyal to King William.  You need to build a castle quickly to gain control of an area.  Make a list of the resources your ideal site would have.</a:t>
            </a:r>
          </a:p>
          <a:p>
            <a:pPr eaLnBrk="1" hangingPunct="1">
              <a:buFont typeface="Arial" charset="0"/>
              <a:buNone/>
            </a:pPr>
            <a:endParaRPr lang="en-GB">
              <a:latin typeface="Calibri" charset="0"/>
            </a:endParaRPr>
          </a:p>
          <a:p>
            <a:pPr eaLnBrk="1" hangingPunct="1">
              <a:buFont typeface="Arial" charset="0"/>
              <a:buNone/>
            </a:pPr>
            <a:r>
              <a:rPr lang="en-GB">
                <a:latin typeface="Calibri" charset="0"/>
              </a:rPr>
              <a:t>	    </a:t>
            </a:r>
            <a:r>
              <a:rPr lang="en-GB" b="1">
                <a:solidFill>
                  <a:srgbClr val="FF0000"/>
                </a:solidFill>
                <a:latin typeface="Calibri" charset="0"/>
              </a:rPr>
              <a:t>You have 5 minutes to write them down</a:t>
            </a:r>
          </a:p>
        </p:txBody>
      </p:sp>
    </p:spTree>
    <p:extLst>
      <p:ext uri="{BB962C8B-B14F-4D97-AF65-F5344CB8AC3E}">
        <p14:creationId xmlns:p14="http://schemas.microsoft.com/office/powerpoint/2010/main" val="2526417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28625" y="0"/>
            <a:ext cx="4257675" cy="1143000"/>
          </a:xfrm>
        </p:spPr>
        <p:txBody>
          <a:bodyPr/>
          <a:lstStyle/>
          <a:p>
            <a:pPr eaLnBrk="1" hangingPunct="1"/>
            <a:r>
              <a:rPr lang="en-GB" dirty="0">
                <a:solidFill>
                  <a:srgbClr val="FFFFFF"/>
                </a:solidFill>
                <a:latin typeface="Baveuse" charset="0"/>
              </a:rPr>
              <a:t>Task 2</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28625"/>
            <a:ext cx="4133850" cy="5810250"/>
          </a:xfrm>
          <a:prstGeom prst="rect">
            <a:avLst/>
          </a:prstGeom>
          <a:gradFill rotWithShape="1">
            <a:gsLst>
              <a:gs pos="0">
                <a:srgbClr val="DAFDA7"/>
              </a:gs>
              <a:gs pos="35001">
                <a:srgbClr val="E4FDC2"/>
              </a:gs>
              <a:gs pos="100000">
                <a:srgbClr val="F5FFE6"/>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389813" y="498475"/>
            <a:ext cx="1343025" cy="3919538"/>
          </a:xfrm>
          <a:custGeom>
            <a:avLst/>
            <a:gdLst>
              <a:gd name="connsiteX0" fmla="*/ 4539 w 1342393"/>
              <a:gd name="connsiteY0" fmla="*/ 15887 h 3919007"/>
              <a:gd name="connsiteX1" fmla="*/ 22294 w 1342393"/>
              <a:gd name="connsiteY1" fmla="*/ 78031 h 3919007"/>
              <a:gd name="connsiteX2" fmla="*/ 31172 w 1342393"/>
              <a:gd name="connsiteY2" fmla="*/ 104664 h 3919007"/>
              <a:gd name="connsiteX3" fmla="*/ 57805 w 1342393"/>
              <a:gd name="connsiteY3" fmla="*/ 122419 h 3919007"/>
              <a:gd name="connsiteX4" fmla="*/ 75560 w 1342393"/>
              <a:gd name="connsiteY4" fmla="*/ 149052 h 3919007"/>
              <a:gd name="connsiteX5" fmla="*/ 111071 w 1342393"/>
              <a:gd name="connsiteY5" fmla="*/ 184563 h 3919007"/>
              <a:gd name="connsiteX6" fmla="*/ 119949 w 1342393"/>
              <a:gd name="connsiteY6" fmla="*/ 211196 h 3919007"/>
              <a:gd name="connsiteX7" fmla="*/ 137704 w 1342393"/>
              <a:gd name="connsiteY7" fmla="*/ 237829 h 3919007"/>
              <a:gd name="connsiteX8" fmla="*/ 173215 w 1342393"/>
              <a:gd name="connsiteY8" fmla="*/ 291095 h 3919007"/>
              <a:gd name="connsiteX9" fmla="*/ 182092 w 1342393"/>
              <a:gd name="connsiteY9" fmla="*/ 317728 h 3919007"/>
              <a:gd name="connsiteX10" fmla="*/ 217603 w 1342393"/>
              <a:gd name="connsiteY10" fmla="*/ 362116 h 3919007"/>
              <a:gd name="connsiteX11" fmla="*/ 235358 w 1342393"/>
              <a:gd name="connsiteY11" fmla="*/ 415382 h 3919007"/>
              <a:gd name="connsiteX12" fmla="*/ 244236 w 1342393"/>
              <a:gd name="connsiteY12" fmla="*/ 442015 h 3919007"/>
              <a:gd name="connsiteX13" fmla="*/ 279747 w 1342393"/>
              <a:gd name="connsiteY13" fmla="*/ 521914 h 3919007"/>
              <a:gd name="connsiteX14" fmla="*/ 297502 w 1342393"/>
              <a:gd name="connsiteY14" fmla="*/ 566302 h 3919007"/>
              <a:gd name="connsiteX15" fmla="*/ 315257 w 1342393"/>
              <a:gd name="connsiteY15" fmla="*/ 619568 h 3919007"/>
              <a:gd name="connsiteX16" fmla="*/ 333013 w 1342393"/>
              <a:gd name="connsiteY16" fmla="*/ 655079 h 3919007"/>
              <a:gd name="connsiteX17" fmla="*/ 350768 w 1342393"/>
              <a:gd name="connsiteY17" fmla="*/ 761611 h 3919007"/>
              <a:gd name="connsiteX18" fmla="*/ 368523 w 1342393"/>
              <a:gd name="connsiteY18" fmla="*/ 832632 h 3919007"/>
              <a:gd name="connsiteX19" fmla="*/ 395157 w 1342393"/>
              <a:gd name="connsiteY19" fmla="*/ 930287 h 3919007"/>
              <a:gd name="connsiteX20" fmla="*/ 404034 w 1342393"/>
              <a:gd name="connsiteY20" fmla="*/ 956920 h 3919007"/>
              <a:gd name="connsiteX21" fmla="*/ 421790 w 1342393"/>
              <a:gd name="connsiteY21" fmla="*/ 983553 h 3919007"/>
              <a:gd name="connsiteX22" fmla="*/ 430667 w 1342393"/>
              <a:gd name="connsiteY22" fmla="*/ 1010186 h 3919007"/>
              <a:gd name="connsiteX23" fmla="*/ 457300 w 1342393"/>
              <a:gd name="connsiteY23" fmla="*/ 1063452 h 3919007"/>
              <a:gd name="connsiteX24" fmla="*/ 466178 w 1342393"/>
              <a:gd name="connsiteY24" fmla="*/ 1134473 h 3919007"/>
              <a:gd name="connsiteX25" fmla="*/ 475056 w 1342393"/>
              <a:gd name="connsiteY25" fmla="*/ 1161106 h 3919007"/>
              <a:gd name="connsiteX26" fmla="*/ 483933 w 1342393"/>
              <a:gd name="connsiteY26" fmla="*/ 1223250 h 3919007"/>
              <a:gd name="connsiteX27" fmla="*/ 501689 w 1342393"/>
              <a:gd name="connsiteY27" fmla="*/ 1276516 h 3919007"/>
              <a:gd name="connsiteX28" fmla="*/ 537199 w 1342393"/>
              <a:gd name="connsiteY28" fmla="*/ 1383048 h 3919007"/>
              <a:gd name="connsiteX29" fmla="*/ 546077 w 1342393"/>
              <a:gd name="connsiteY29" fmla="*/ 1409681 h 3919007"/>
              <a:gd name="connsiteX30" fmla="*/ 563832 w 1342393"/>
              <a:gd name="connsiteY30" fmla="*/ 1480702 h 3919007"/>
              <a:gd name="connsiteX31" fmla="*/ 581588 w 1342393"/>
              <a:gd name="connsiteY31" fmla="*/ 1498458 h 3919007"/>
              <a:gd name="connsiteX32" fmla="*/ 590465 w 1342393"/>
              <a:gd name="connsiteY32" fmla="*/ 1525091 h 3919007"/>
              <a:gd name="connsiteX33" fmla="*/ 608221 w 1342393"/>
              <a:gd name="connsiteY33" fmla="*/ 1551724 h 3919007"/>
              <a:gd name="connsiteX34" fmla="*/ 652609 w 1342393"/>
              <a:gd name="connsiteY34" fmla="*/ 1622745 h 3919007"/>
              <a:gd name="connsiteX35" fmla="*/ 670364 w 1342393"/>
              <a:gd name="connsiteY35" fmla="*/ 1649378 h 3919007"/>
              <a:gd name="connsiteX36" fmla="*/ 688120 w 1342393"/>
              <a:gd name="connsiteY36" fmla="*/ 1667133 h 3919007"/>
              <a:gd name="connsiteX37" fmla="*/ 696997 w 1342393"/>
              <a:gd name="connsiteY37" fmla="*/ 1693766 h 3919007"/>
              <a:gd name="connsiteX38" fmla="*/ 732508 w 1342393"/>
              <a:gd name="connsiteY38" fmla="*/ 1747032 h 3919007"/>
              <a:gd name="connsiteX39" fmla="*/ 768019 w 1342393"/>
              <a:gd name="connsiteY39" fmla="*/ 1809176 h 3919007"/>
              <a:gd name="connsiteX40" fmla="*/ 785774 w 1342393"/>
              <a:gd name="connsiteY40" fmla="*/ 1844687 h 3919007"/>
              <a:gd name="connsiteX41" fmla="*/ 803529 w 1342393"/>
              <a:gd name="connsiteY41" fmla="*/ 1871320 h 3919007"/>
              <a:gd name="connsiteX42" fmla="*/ 821285 w 1342393"/>
              <a:gd name="connsiteY42" fmla="*/ 1906831 h 3919007"/>
              <a:gd name="connsiteX43" fmla="*/ 847918 w 1342393"/>
              <a:gd name="connsiteY43" fmla="*/ 1915708 h 3919007"/>
              <a:gd name="connsiteX44" fmla="*/ 865673 w 1342393"/>
              <a:gd name="connsiteY44" fmla="*/ 1933464 h 3919007"/>
              <a:gd name="connsiteX45" fmla="*/ 892306 w 1342393"/>
              <a:gd name="connsiteY45" fmla="*/ 1942341 h 3919007"/>
              <a:gd name="connsiteX46" fmla="*/ 901184 w 1342393"/>
              <a:gd name="connsiteY46" fmla="*/ 1968974 h 3919007"/>
              <a:gd name="connsiteX47" fmla="*/ 927817 w 1342393"/>
              <a:gd name="connsiteY47" fmla="*/ 1995607 h 3919007"/>
              <a:gd name="connsiteX48" fmla="*/ 963327 w 1342393"/>
              <a:gd name="connsiteY48" fmla="*/ 2031118 h 3919007"/>
              <a:gd name="connsiteX49" fmla="*/ 981083 w 1342393"/>
              <a:gd name="connsiteY49" fmla="*/ 2057751 h 3919007"/>
              <a:gd name="connsiteX50" fmla="*/ 998838 w 1342393"/>
              <a:gd name="connsiteY50" fmla="*/ 2155405 h 3919007"/>
              <a:gd name="connsiteX51" fmla="*/ 1007716 w 1342393"/>
              <a:gd name="connsiteY51" fmla="*/ 2190916 h 3919007"/>
              <a:gd name="connsiteX52" fmla="*/ 1016593 w 1342393"/>
              <a:gd name="connsiteY52" fmla="*/ 2297448 h 3919007"/>
              <a:gd name="connsiteX53" fmla="*/ 1043226 w 1342393"/>
              <a:gd name="connsiteY53" fmla="*/ 2359592 h 3919007"/>
              <a:gd name="connsiteX54" fmla="*/ 1069859 w 1342393"/>
              <a:gd name="connsiteY54" fmla="*/ 2448368 h 3919007"/>
              <a:gd name="connsiteX55" fmla="*/ 1087615 w 1342393"/>
              <a:gd name="connsiteY55" fmla="*/ 2528267 h 3919007"/>
              <a:gd name="connsiteX56" fmla="*/ 1060982 w 1342393"/>
              <a:gd name="connsiteY56" fmla="*/ 2705821 h 3919007"/>
              <a:gd name="connsiteX57" fmla="*/ 1034349 w 1342393"/>
              <a:gd name="connsiteY57" fmla="*/ 2714699 h 3919007"/>
              <a:gd name="connsiteX58" fmla="*/ 1016593 w 1342393"/>
              <a:gd name="connsiteY58" fmla="*/ 2732454 h 3919007"/>
              <a:gd name="connsiteX59" fmla="*/ 910061 w 1342393"/>
              <a:gd name="connsiteY59" fmla="*/ 2732454 h 3919007"/>
              <a:gd name="connsiteX60" fmla="*/ 874551 w 1342393"/>
              <a:gd name="connsiteY60" fmla="*/ 2679188 h 3919007"/>
              <a:gd name="connsiteX61" fmla="*/ 856795 w 1342393"/>
              <a:gd name="connsiteY61" fmla="*/ 2661432 h 3919007"/>
              <a:gd name="connsiteX62" fmla="*/ 839040 w 1342393"/>
              <a:gd name="connsiteY62" fmla="*/ 2634799 h 3919007"/>
              <a:gd name="connsiteX63" fmla="*/ 794652 w 1342393"/>
              <a:gd name="connsiteY63" fmla="*/ 2643677 h 3919007"/>
              <a:gd name="connsiteX64" fmla="*/ 768019 w 1342393"/>
              <a:gd name="connsiteY64" fmla="*/ 2741332 h 3919007"/>
              <a:gd name="connsiteX65" fmla="*/ 759141 w 1342393"/>
              <a:gd name="connsiteY65" fmla="*/ 2767965 h 3919007"/>
              <a:gd name="connsiteX66" fmla="*/ 776896 w 1342393"/>
              <a:gd name="connsiteY66" fmla="*/ 2838986 h 3919007"/>
              <a:gd name="connsiteX67" fmla="*/ 821285 w 1342393"/>
              <a:gd name="connsiteY67" fmla="*/ 2865619 h 3919007"/>
              <a:gd name="connsiteX68" fmla="*/ 883428 w 1342393"/>
              <a:gd name="connsiteY68" fmla="*/ 2901130 h 3919007"/>
              <a:gd name="connsiteX69" fmla="*/ 927817 w 1342393"/>
              <a:gd name="connsiteY69" fmla="*/ 2945518 h 3919007"/>
              <a:gd name="connsiteX70" fmla="*/ 954450 w 1342393"/>
              <a:gd name="connsiteY70" fmla="*/ 2972151 h 3919007"/>
              <a:gd name="connsiteX71" fmla="*/ 981083 w 1342393"/>
              <a:gd name="connsiteY71" fmla="*/ 3025417 h 3919007"/>
              <a:gd name="connsiteX72" fmla="*/ 1007716 w 1342393"/>
              <a:gd name="connsiteY72" fmla="*/ 3043172 h 3919007"/>
              <a:gd name="connsiteX73" fmla="*/ 1025471 w 1342393"/>
              <a:gd name="connsiteY73" fmla="*/ 3060928 h 3919007"/>
              <a:gd name="connsiteX74" fmla="*/ 1034349 w 1342393"/>
              <a:gd name="connsiteY74" fmla="*/ 3087561 h 3919007"/>
              <a:gd name="connsiteX75" fmla="*/ 1052104 w 1342393"/>
              <a:gd name="connsiteY75" fmla="*/ 3114194 h 3919007"/>
              <a:gd name="connsiteX76" fmla="*/ 1060982 w 1342393"/>
              <a:gd name="connsiteY76" fmla="*/ 3220726 h 3919007"/>
              <a:gd name="connsiteX77" fmla="*/ 1096492 w 1342393"/>
              <a:gd name="connsiteY77" fmla="*/ 3309502 h 3919007"/>
              <a:gd name="connsiteX78" fmla="*/ 1114248 w 1342393"/>
              <a:gd name="connsiteY78" fmla="*/ 3362768 h 3919007"/>
              <a:gd name="connsiteX79" fmla="*/ 1123125 w 1342393"/>
              <a:gd name="connsiteY79" fmla="*/ 3389401 h 3919007"/>
              <a:gd name="connsiteX80" fmla="*/ 1140881 w 1342393"/>
              <a:gd name="connsiteY80" fmla="*/ 3407157 h 3919007"/>
              <a:gd name="connsiteX81" fmla="*/ 1158636 w 1342393"/>
              <a:gd name="connsiteY81" fmla="*/ 3460423 h 3919007"/>
              <a:gd name="connsiteX82" fmla="*/ 1176391 w 1342393"/>
              <a:gd name="connsiteY82" fmla="*/ 3487056 h 3919007"/>
              <a:gd name="connsiteX83" fmla="*/ 1194147 w 1342393"/>
              <a:gd name="connsiteY83" fmla="*/ 3540322 h 3919007"/>
              <a:gd name="connsiteX84" fmla="*/ 1203024 w 1342393"/>
              <a:gd name="connsiteY84" fmla="*/ 3566955 h 3919007"/>
              <a:gd name="connsiteX85" fmla="*/ 1220780 w 1342393"/>
              <a:gd name="connsiteY85" fmla="*/ 3593588 h 3919007"/>
              <a:gd name="connsiteX86" fmla="*/ 1229657 w 1342393"/>
              <a:gd name="connsiteY86" fmla="*/ 3620221 h 3919007"/>
              <a:gd name="connsiteX87" fmla="*/ 1274046 w 1342393"/>
              <a:gd name="connsiteY87" fmla="*/ 3655732 h 3919007"/>
              <a:gd name="connsiteX88" fmla="*/ 1327312 w 1342393"/>
              <a:gd name="connsiteY88" fmla="*/ 3700120 h 3919007"/>
              <a:gd name="connsiteX89" fmla="*/ 1309557 w 1342393"/>
              <a:gd name="connsiteY89" fmla="*/ 3531444 h 3919007"/>
              <a:gd name="connsiteX90" fmla="*/ 1300679 w 1342393"/>
              <a:gd name="connsiteY90" fmla="*/ 3362768 h 3919007"/>
              <a:gd name="connsiteX91" fmla="*/ 1291801 w 1342393"/>
              <a:gd name="connsiteY91" fmla="*/ 3336135 h 3919007"/>
              <a:gd name="connsiteX92" fmla="*/ 1282923 w 1342393"/>
              <a:gd name="connsiteY92" fmla="*/ 3282869 h 3919007"/>
              <a:gd name="connsiteX93" fmla="*/ 1282923 w 1342393"/>
              <a:gd name="connsiteY93" fmla="*/ 2696943 h 3919007"/>
              <a:gd name="connsiteX94" fmla="*/ 1238535 w 1342393"/>
              <a:gd name="connsiteY94" fmla="*/ 2679188 h 3919007"/>
              <a:gd name="connsiteX95" fmla="*/ 1265168 w 1342393"/>
              <a:gd name="connsiteY95" fmla="*/ 2652555 h 3919007"/>
              <a:gd name="connsiteX96" fmla="*/ 1282923 w 1342393"/>
              <a:gd name="connsiteY96" fmla="*/ 2634799 h 3919007"/>
              <a:gd name="connsiteX97" fmla="*/ 1309557 w 1342393"/>
              <a:gd name="connsiteY97" fmla="*/ 2643677 h 3919007"/>
              <a:gd name="connsiteX98" fmla="*/ 1318434 w 1342393"/>
              <a:gd name="connsiteY98" fmla="*/ 2679188 h 3919007"/>
              <a:gd name="connsiteX99" fmla="*/ 1327312 w 1342393"/>
              <a:gd name="connsiteY99" fmla="*/ 2705821 h 3919007"/>
              <a:gd name="connsiteX100" fmla="*/ 1291801 w 1342393"/>
              <a:gd name="connsiteY100" fmla="*/ 2776842 h 3919007"/>
              <a:gd name="connsiteX101" fmla="*/ 1282923 w 1342393"/>
              <a:gd name="connsiteY101" fmla="*/ 2803475 h 3919007"/>
              <a:gd name="connsiteX102" fmla="*/ 1291801 w 1342393"/>
              <a:gd name="connsiteY102" fmla="*/ 2883374 h 3919007"/>
              <a:gd name="connsiteX103" fmla="*/ 1300679 w 1342393"/>
              <a:gd name="connsiteY103" fmla="*/ 2767965 h 3919007"/>
              <a:gd name="connsiteX104" fmla="*/ 1309557 w 1342393"/>
              <a:gd name="connsiteY104" fmla="*/ 2741332 h 3919007"/>
              <a:gd name="connsiteX105" fmla="*/ 1291801 w 1342393"/>
              <a:gd name="connsiteY105" fmla="*/ 2528267 h 3919007"/>
              <a:gd name="connsiteX106" fmla="*/ 1274046 w 1342393"/>
              <a:gd name="connsiteY106" fmla="*/ 2439491 h 3919007"/>
              <a:gd name="connsiteX107" fmla="*/ 1282923 w 1342393"/>
              <a:gd name="connsiteY107" fmla="*/ 2244182 h 3919007"/>
              <a:gd name="connsiteX108" fmla="*/ 1300679 w 1342393"/>
              <a:gd name="connsiteY108" fmla="*/ 2173161 h 3919007"/>
              <a:gd name="connsiteX109" fmla="*/ 1309557 w 1342393"/>
              <a:gd name="connsiteY109" fmla="*/ 1613867 h 3919007"/>
              <a:gd name="connsiteX110" fmla="*/ 1300679 w 1342393"/>
              <a:gd name="connsiteY110" fmla="*/ 1587234 h 3919007"/>
              <a:gd name="connsiteX111" fmla="*/ 1274046 w 1342393"/>
              <a:gd name="connsiteY111" fmla="*/ 1214372 h 3919007"/>
              <a:gd name="connsiteX112" fmla="*/ 1265168 w 1342393"/>
              <a:gd name="connsiteY112" fmla="*/ 1178862 h 3919007"/>
              <a:gd name="connsiteX113" fmla="*/ 1256290 w 1342393"/>
              <a:gd name="connsiteY113" fmla="*/ 1107840 h 3919007"/>
              <a:gd name="connsiteX114" fmla="*/ 1238535 w 1342393"/>
              <a:gd name="connsiteY114" fmla="*/ 344361 h 3919007"/>
              <a:gd name="connsiteX115" fmla="*/ 1229657 w 1342393"/>
              <a:gd name="connsiteY115" fmla="*/ 308850 h 3919007"/>
              <a:gd name="connsiteX116" fmla="*/ 1211902 w 1342393"/>
              <a:gd name="connsiteY116" fmla="*/ 202318 h 3919007"/>
              <a:gd name="connsiteX117" fmla="*/ 1203024 w 1342393"/>
              <a:gd name="connsiteY117" fmla="*/ 166807 h 3919007"/>
              <a:gd name="connsiteX118" fmla="*/ 1176391 w 1342393"/>
              <a:gd name="connsiteY118" fmla="*/ 157930 h 3919007"/>
              <a:gd name="connsiteX119" fmla="*/ 812407 w 1342393"/>
              <a:gd name="connsiteY119" fmla="*/ 166807 h 3919007"/>
              <a:gd name="connsiteX120" fmla="*/ 768019 w 1342393"/>
              <a:gd name="connsiteY120" fmla="*/ 175685 h 3919007"/>
              <a:gd name="connsiteX121" fmla="*/ 590465 w 1342393"/>
              <a:gd name="connsiteY121" fmla="*/ 166807 h 3919007"/>
              <a:gd name="connsiteX122" fmla="*/ 510566 w 1342393"/>
              <a:gd name="connsiteY122" fmla="*/ 149052 h 3919007"/>
              <a:gd name="connsiteX123" fmla="*/ 475056 w 1342393"/>
              <a:gd name="connsiteY123" fmla="*/ 131297 h 3919007"/>
              <a:gd name="connsiteX124" fmla="*/ 421790 w 1342393"/>
              <a:gd name="connsiteY124" fmla="*/ 122419 h 3919007"/>
              <a:gd name="connsiteX125" fmla="*/ 297502 w 1342393"/>
              <a:gd name="connsiteY125" fmla="*/ 104664 h 3919007"/>
              <a:gd name="connsiteX126" fmla="*/ 235358 w 1342393"/>
              <a:gd name="connsiteY126" fmla="*/ 86908 h 3919007"/>
              <a:gd name="connsiteX127" fmla="*/ 164337 w 1342393"/>
              <a:gd name="connsiteY127" fmla="*/ 78031 h 3919007"/>
              <a:gd name="connsiteX128" fmla="*/ 4539 w 1342393"/>
              <a:gd name="connsiteY128" fmla="*/ 69153 h 391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42393" h="3919007">
                <a:moveTo>
                  <a:pt x="4539" y="15887"/>
                </a:moveTo>
                <a:cubicBezTo>
                  <a:pt x="25825" y="79744"/>
                  <a:pt x="0" y="0"/>
                  <a:pt x="22294" y="78031"/>
                </a:cubicBezTo>
                <a:cubicBezTo>
                  <a:pt x="24865" y="87029"/>
                  <a:pt x="25326" y="97357"/>
                  <a:pt x="31172" y="104664"/>
                </a:cubicBezTo>
                <a:cubicBezTo>
                  <a:pt x="37837" y="112995"/>
                  <a:pt x="48927" y="116501"/>
                  <a:pt x="57805" y="122419"/>
                </a:cubicBezTo>
                <a:cubicBezTo>
                  <a:pt x="63723" y="131297"/>
                  <a:pt x="68616" y="140951"/>
                  <a:pt x="75560" y="149052"/>
                </a:cubicBezTo>
                <a:cubicBezTo>
                  <a:pt x="86454" y="161762"/>
                  <a:pt x="111071" y="184563"/>
                  <a:pt x="111071" y="184563"/>
                </a:cubicBezTo>
                <a:cubicBezTo>
                  <a:pt x="114030" y="193441"/>
                  <a:pt x="115764" y="202826"/>
                  <a:pt x="119949" y="211196"/>
                </a:cubicBezTo>
                <a:cubicBezTo>
                  <a:pt x="124721" y="220739"/>
                  <a:pt x="133501" y="228022"/>
                  <a:pt x="137704" y="237829"/>
                </a:cubicBezTo>
                <a:cubicBezTo>
                  <a:pt x="160635" y="291334"/>
                  <a:pt x="126404" y="259887"/>
                  <a:pt x="173215" y="291095"/>
                </a:cubicBezTo>
                <a:cubicBezTo>
                  <a:pt x="176174" y="299973"/>
                  <a:pt x="177277" y="309704"/>
                  <a:pt x="182092" y="317728"/>
                </a:cubicBezTo>
                <a:cubicBezTo>
                  <a:pt x="213718" y="370438"/>
                  <a:pt x="187142" y="293578"/>
                  <a:pt x="217603" y="362116"/>
                </a:cubicBezTo>
                <a:cubicBezTo>
                  <a:pt x="225204" y="379219"/>
                  <a:pt x="229440" y="397627"/>
                  <a:pt x="235358" y="415382"/>
                </a:cubicBezTo>
                <a:cubicBezTo>
                  <a:pt x="238317" y="424260"/>
                  <a:pt x="239045" y="434229"/>
                  <a:pt x="244236" y="442015"/>
                </a:cubicBezTo>
                <a:cubicBezTo>
                  <a:pt x="278394" y="493253"/>
                  <a:pt x="248055" y="442683"/>
                  <a:pt x="279747" y="521914"/>
                </a:cubicBezTo>
                <a:cubicBezTo>
                  <a:pt x="285665" y="536710"/>
                  <a:pt x="292056" y="551326"/>
                  <a:pt x="297502" y="566302"/>
                </a:cubicBezTo>
                <a:cubicBezTo>
                  <a:pt x="303898" y="583891"/>
                  <a:pt x="306887" y="602828"/>
                  <a:pt x="315257" y="619568"/>
                </a:cubicBezTo>
                <a:lnTo>
                  <a:pt x="333013" y="655079"/>
                </a:lnTo>
                <a:cubicBezTo>
                  <a:pt x="339525" y="700669"/>
                  <a:pt x="341030" y="719413"/>
                  <a:pt x="350768" y="761611"/>
                </a:cubicBezTo>
                <a:cubicBezTo>
                  <a:pt x="356255" y="785388"/>
                  <a:pt x="363737" y="808704"/>
                  <a:pt x="368523" y="832632"/>
                </a:cubicBezTo>
                <a:cubicBezTo>
                  <a:pt x="381073" y="895378"/>
                  <a:pt x="372628" y="862700"/>
                  <a:pt x="395157" y="930287"/>
                </a:cubicBezTo>
                <a:cubicBezTo>
                  <a:pt x="398116" y="939165"/>
                  <a:pt x="398843" y="949134"/>
                  <a:pt x="404034" y="956920"/>
                </a:cubicBezTo>
                <a:lnTo>
                  <a:pt x="421790" y="983553"/>
                </a:lnTo>
                <a:cubicBezTo>
                  <a:pt x="424749" y="992431"/>
                  <a:pt x="426482" y="1001816"/>
                  <a:pt x="430667" y="1010186"/>
                </a:cubicBezTo>
                <a:cubicBezTo>
                  <a:pt x="465086" y="1079024"/>
                  <a:pt x="434988" y="996510"/>
                  <a:pt x="457300" y="1063452"/>
                </a:cubicBezTo>
                <a:cubicBezTo>
                  <a:pt x="460259" y="1087126"/>
                  <a:pt x="461910" y="1111000"/>
                  <a:pt x="466178" y="1134473"/>
                </a:cubicBezTo>
                <a:cubicBezTo>
                  <a:pt x="467852" y="1143680"/>
                  <a:pt x="473221" y="1151930"/>
                  <a:pt x="475056" y="1161106"/>
                </a:cubicBezTo>
                <a:cubicBezTo>
                  <a:pt x="479160" y="1181625"/>
                  <a:pt x="479228" y="1202861"/>
                  <a:pt x="483933" y="1223250"/>
                </a:cubicBezTo>
                <a:cubicBezTo>
                  <a:pt x="488141" y="1241487"/>
                  <a:pt x="495771" y="1258761"/>
                  <a:pt x="501689" y="1276516"/>
                </a:cubicBezTo>
                <a:lnTo>
                  <a:pt x="537199" y="1383048"/>
                </a:lnTo>
                <a:cubicBezTo>
                  <a:pt x="540158" y="1391926"/>
                  <a:pt x="543807" y="1400602"/>
                  <a:pt x="546077" y="1409681"/>
                </a:cubicBezTo>
                <a:cubicBezTo>
                  <a:pt x="551995" y="1433355"/>
                  <a:pt x="546577" y="1463447"/>
                  <a:pt x="563832" y="1480702"/>
                </a:cubicBezTo>
                <a:lnTo>
                  <a:pt x="581588" y="1498458"/>
                </a:lnTo>
                <a:cubicBezTo>
                  <a:pt x="584547" y="1507336"/>
                  <a:pt x="586280" y="1516721"/>
                  <a:pt x="590465" y="1525091"/>
                </a:cubicBezTo>
                <a:cubicBezTo>
                  <a:pt x="595237" y="1534634"/>
                  <a:pt x="603888" y="1541974"/>
                  <a:pt x="608221" y="1551724"/>
                </a:cubicBezTo>
                <a:cubicBezTo>
                  <a:pt x="639359" y="1621785"/>
                  <a:pt x="604697" y="1590804"/>
                  <a:pt x="652609" y="1622745"/>
                </a:cubicBezTo>
                <a:cubicBezTo>
                  <a:pt x="658527" y="1631623"/>
                  <a:pt x="663699" y="1641047"/>
                  <a:pt x="670364" y="1649378"/>
                </a:cubicBezTo>
                <a:cubicBezTo>
                  <a:pt x="675593" y="1655914"/>
                  <a:pt x="683814" y="1659956"/>
                  <a:pt x="688120" y="1667133"/>
                </a:cubicBezTo>
                <a:cubicBezTo>
                  <a:pt x="692935" y="1675157"/>
                  <a:pt x="692452" y="1685586"/>
                  <a:pt x="696997" y="1693766"/>
                </a:cubicBezTo>
                <a:cubicBezTo>
                  <a:pt x="707360" y="1712420"/>
                  <a:pt x="722965" y="1727945"/>
                  <a:pt x="732508" y="1747032"/>
                </a:cubicBezTo>
                <a:cubicBezTo>
                  <a:pt x="786162" y="1854342"/>
                  <a:pt x="717826" y="1721339"/>
                  <a:pt x="768019" y="1809176"/>
                </a:cubicBezTo>
                <a:cubicBezTo>
                  <a:pt x="774585" y="1820666"/>
                  <a:pt x="779208" y="1833197"/>
                  <a:pt x="785774" y="1844687"/>
                </a:cubicBezTo>
                <a:cubicBezTo>
                  <a:pt x="791067" y="1853951"/>
                  <a:pt x="798235" y="1862056"/>
                  <a:pt x="803529" y="1871320"/>
                </a:cubicBezTo>
                <a:cubicBezTo>
                  <a:pt x="810095" y="1882811"/>
                  <a:pt x="811927" y="1897473"/>
                  <a:pt x="821285" y="1906831"/>
                </a:cubicBezTo>
                <a:cubicBezTo>
                  <a:pt x="827902" y="1913448"/>
                  <a:pt x="839040" y="1912749"/>
                  <a:pt x="847918" y="1915708"/>
                </a:cubicBezTo>
                <a:cubicBezTo>
                  <a:pt x="853836" y="1921627"/>
                  <a:pt x="858496" y="1929158"/>
                  <a:pt x="865673" y="1933464"/>
                </a:cubicBezTo>
                <a:cubicBezTo>
                  <a:pt x="873697" y="1938279"/>
                  <a:pt x="885689" y="1935724"/>
                  <a:pt x="892306" y="1942341"/>
                </a:cubicBezTo>
                <a:cubicBezTo>
                  <a:pt x="898923" y="1948958"/>
                  <a:pt x="895993" y="1961188"/>
                  <a:pt x="901184" y="1968974"/>
                </a:cubicBezTo>
                <a:cubicBezTo>
                  <a:pt x="908148" y="1979420"/>
                  <a:pt x="918939" y="1986729"/>
                  <a:pt x="927817" y="1995607"/>
                </a:cubicBezTo>
                <a:cubicBezTo>
                  <a:pt x="947184" y="2053714"/>
                  <a:pt x="920285" y="1996685"/>
                  <a:pt x="963327" y="2031118"/>
                </a:cubicBezTo>
                <a:cubicBezTo>
                  <a:pt x="971659" y="2037783"/>
                  <a:pt x="975164" y="2048873"/>
                  <a:pt x="981083" y="2057751"/>
                </a:cubicBezTo>
                <a:cubicBezTo>
                  <a:pt x="1000129" y="2114894"/>
                  <a:pt x="982106" y="2055018"/>
                  <a:pt x="998838" y="2155405"/>
                </a:cubicBezTo>
                <a:cubicBezTo>
                  <a:pt x="1000844" y="2167440"/>
                  <a:pt x="1004757" y="2179079"/>
                  <a:pt x="1007716" y="2190916"/>
                </a:cubicBezTo>
                <a:cubicBezTo>
                  <a:pt x="1010675" y="2226427"/>
                  <a:pt x="1011884" y="2262127"/>
                  <a:pt x="1016593" y="2297448"/>
                </a:cubicBezTo>
                <a:cubicBezTo>
                  <a:pt x="1019450" y="2318877"/>
                  <a:pt x="1035720" y="2340826"/>
                  <a:pt x="1043226" y="2359592"/>
                </a:cubicBezTo>
                <a:cubicBezTo>
                  <a:pt x="1064329" y="2412350"/>
                  <a:pt x="1056776" y="2402578"/>
                  <a:pt x="1069859" y="2448368"/>
                </a:cubicBezTo>
                <a:cubicBezTo>
                  <a:pt x="1087345" y="2509568"/>
                  <a:pt x="1071591" y="2432127"/>
                  <a:pt x="1087615" y="2528267"/>
                </a:cubicBezTo>
                <a:cubicBezTo>
                  <a:pt x="1087439" y="2531252"/>
                  <a:pt x="1104715" y="2670834"/>
                  <a:pt x="1060982" y="2705821"/>
                </a:cubicBezTo>
                <a:cubicBezTo>
                  <a:pt x="1053675" y="2711667"/>
                  <a:pt x="1043227" y="2711740"/>
                  <a:pt x="1034349" y="2714699"/>
                </a:cubicBezTo>
                <a:cubicBezTo>
                  <a:pt x="1028430" y="2720617"/>
                  <a:pt x="1023770" y="2728148"/>
                  <a:pt x="1016593" y="2732454"/>
                </a:cubicBezTo>
                <a:cubicBezTo>
                  <a:pt x="984057" y="2751975"/>
                  <a:pt x="943367" y="2736155"/>
                  <a:pt x="910061" y="2732454"/>
                </a:cubicBezTo>
                <a:cubicBezTo>
                  <a:pt x="842335" y="2664728"/>
                  <a:pt x="913095" y="2743429"/>
                  <a:pt x="874551" y="2679188"/>
                </a:cubicBezTo>
                <a:cubicBezTo>
                  <a:pt x="870245" y="2672011"/>
                  <a:pt x="862024" y="2667968"/>
                  <a:pt x="856795" y="2661432"/>
                </a:cubicBezTo>
                <a:cubicBezTo>
                  <a:pt x="850130" y="2653100"/>
                  <a:pt x="844958" y="2643677"/>
                  <a:pt x="839040" y="2634799"/>
                </a:cubicBezTo>
                <a:cubicBezTo>
                  <a:pt x="824244" y="2637758"/>
                  <a:pt x="805322" y="2633007"/>
                  <a:pt x="794652" y="2643677"/>
                </a:cubicBezTo>
                <a:cubicBezTo>
                  <a:pt x="781952" y="2656377"/>
                  <a:pt x="772643" y="2722837"/>
                  <a:pt x="768019" y="2741332"/>
                </a:cubicBezTo>
                <a:cubicBezTo>
                  <a:pt x="765749" y="2750411"/>
                  <a:pt x="762100" y="2759087"/>
                  <a:pt x="759141" y="2767965"/>
                </a:cubicBezTo>
                <a:cubicBezTo>
                  <a:pt x="761049" y="2777506"/>
                  <a:pt x="768708" y="2825340"/>
                  <a:pt x="776896" y="2838986"/>
                </a:cubicBezTo>
                <a:cubicBezTo>
                  <a:pt x="790523" y="2861697"/>
                  <a:pt x="798726" y="2855951"/>
                  <a:pt x="821285" y="2865619"/>
                </a:cubicBezTo>
                <a:cubicBezTo>
                  <a:pt x="837344" y="2872501"/>
                  <a:pt x="869161" y="2888646"/>
                  <a:pt x="883428" y="2901130"/>
                </a:cubicBezTo>
                <a:cubicBezTo>
                  <a:pt x="899176" y="2914909"/>
                  <a:pt x="913021" y="2930722"/>
                  <a:pt x="927817" y="2945518"/>
                </a:cubicBezTo>
                <a:lnTo>
                  <a:pt x="954450" y="2972151"/>
                </a:lnTo>
                <a:cubicBezTo>
                  <a:pt x="961670" y="2993814"/>
                  <a:pt x="963872" y="3008206"/>
                  <a:pt x="981083" y="3025417"/>
                </a:cubicBezTo>
                <a:cubicBezTo>
                  <a:pt x="988628" y="3032961"/>
                  <a:pt x="999385" y="3036507"/>
                  <a:pt x="1007716" y="3043172"/>
                </a:cubicBezTo>
                <a:cubicBezTo>
                  <a:pt x="1014252" y="3048401"/>
                  <a:pt x="1019553" y="3055009"/>
                  <a:pt x="1025471" y="3060928"/>
                </a:cubicBezTo>
                <a:cubicBezTo>
                  <a:pt x="1028430" y="3069806"/>
                  <a:pt x="1030164" y="3079191"/>
                  <a:pt x="1034349" y="3087561"/>
                </a:cubicBezTo>
                <a:cubicBezTo>
                  <a:pt x="1039121" y="3097104"/>
                  <a:pt x="1050012" y="3103732"/>
                  <a:pt x="1052104" y="3114194"/>
                </a:cubicBezTo>
                <a:cubicBezTo>
                  <a:pt x="1059092" y="3149136"/>
                  <a:pt x="1055124" y="3185577"/>
                  <a:pt x="1060982" y="3220726"/>
                </a:cubicBezTo>
                <a:cubicBezTo>
                  <a:pt x="1069394" y="3271201"/>
                  <a:pt x="1079932" y="3268103"/>
                  <a:pt x="1096492" y="3309502"/>
                </a:cubicBezTo>
                <a:cubicBezTo>
                  <a:pt x="1103443" y="3326879"/>
                  <a:pt x="1108330" y="3345013"/>
                  <a:pt x="1114248" y="3362768"/>
                </a:cubicBezTo>
                <a:cubicBezTo>
                  <a:pt x="1117207" y="3371646"/>
                  <a:pt x="1116508" y="3382784"/>
                  <a:pt x="1123125" y="3389401"/>
                </a:cubicBezTo>
                <a:lnTo>
                  <a:pt x="1140881" y="3407157"/>
                </a:lnTo>
                <a:cubicBezTo>
                  <a:pt x="1146799" y="3424912"/>
                  <a:pt x="1148255" y="3444850"/>
                  <a:pt x="1158636" y="3460423"/>
                </a:cubicBezTo>
                <a:cubicBezTo>
                  <a:pt x="1164554" y="3469301"/>
                  <a:pt x="1172058" y="3477306"/>
                  <a:pt x="1176391" y="3487056"/>
                </a:cubicBezTo>
                <a:cubicBezTo>
                  <a:pt x="1183992" y="3504159"/>
                  <a:pt x="1188229" y="3522567"/>
                  <a:pt x="1194147" y="3540322"/>
                </a:cubicBezTo>
                <a:cubicBezTo>
                  <a:pt x="1197106" y="3549200"/>
                  <a:pt x="1197833" y="3559169"/>
                  <a:pt x="1203024" y="3566955"/>
                </a:cubicBezTo>
                <a:lnTo>
                  <a:pt x="1220780" y="3593588"/>
                </a:lnTo>
                <a:cubicBezTo>
                  <a:pt x="1223739" y="3602466"/>
                  <a:pt x="1224842" y="3612197"/>
                  <a:pt x="1229657" y="3620221"/>
                </a:cubicBezTo>
                <a:cubicBezTo>
                  <a:pt x="1239986" y="3637436"/>
                  <a:pt x="1259534" y="3643639"/>
                  <a:pt x="1274046" y="3655732"/>
                </a:cubicBezTo>
                <a:cubicBezTo>
                  <a:pt x="1342393" y="3712689"/>
                  <a:pt x="1261194" y="3656042"/>
                  <a:pt x="1327312" y="3700120"/>
                </a:cubicBezTo>
                <a:cubicBezTo>
                  <a:pt x="1310474" y="3919007"/>
                  <a:pt x="1321342" y="3831961"/>
                  <a:pt x="1309557" y="3531444"/>
                </a:cubicBezTo>
                <a:cubicBezTo>
                  <a:pt x="1307351" y="3475184"/>
                  <a:pt x="1305777" y="3418840"/>
                  <a:pt x="1300679" y="3362768"/>
                </a:cubicBezTo>
                <a:cubicBezTo>
                  <a:pt x="1299832" y="3353449"/>
                  <a:pt x="1293831" y="3345270"/>
                  <a:pt x="1291801" y="3336135"/>
                </a:cubicBezTo>
                <a:cubicBezTo>
                  <a:pt x="1287896" y="3318563"/>
                  <a:pt x="1285882" y="3300624"/>
                  <a:pt x="1282923" y="3282869"/>
                </a:cubicBezTo>
                <a:cubicBezTo>
                  <a:pt x="1291367" y="3097108"/>
                  <a:pt x="1305968" y="2873623"/>
                  <a:pt x="1282923" y="2696943"/>
                </a:cubicBezTo>
                <a:cubicBezTo>
                  <a:pt x="1280862" y="2681141"/>
                  <a:pt x="1253331" y="2685106"/>
                  <a:pt x="1238535" y="2679188"/>
                </a:cubicBezTo>
                <a:cubicBezTo>
                  <a:pt x="1205443" y="2646094"/>
                  <a:pt x="1220988" y="2671489"/>
                  <a:pt x="1265168" y="2652555"/>
                </a:cubicBezTo>
                <a:cubicBezTo>
                  <a:pt x="1272861" y="2649258"/>
                  <a:pt x="1277005" y="2640718"/>
                  <a:pt x="1282923" y="2634799"/>
                </a:cubicBezTo>
                <a:cubicBezTo>
                  <a:pt x="1291801" y="2637758"/>
                  <a:pt x="1303711" y="2636369"/>
                  <a:pt x="1309557" y="2643677"/>
                </a:cubicBezTo>
                <a:cubicBezTo>
                  <a:pt x="1317179" y="2653205"/>
                  <a:pt x="1315082" y="2667456"/>
                  <a:pt x="1318434" y="2679188"/>
                </a:cubicBezTo>
                <a:cubicBezTo>
                  <a:pt x="1321005" y="2688186"/>
                  <a:pt x="1324353" y="2696943"/>
                  <a:pt x="1327312" y="2705821"/>
                </a:cubicBezTo>
                <a:cubicBezTo>
                  <a:pt x="1306910" y="2767028"/>
                  <a:pt x="1322791" y="2745853"/>
                  <a:pt x="1291801" y="2776842"/>
                </a:cubicBezTo>
                <a:cubicBezTo>
                  <a:pt x="1288842" y="2785720"/>
                  <a:pt x="1282923" y="2794117"/>
                  <a:pt x="1282923" y="2803475"/>
                </a:cubicBezTo>
                <a:cubicBezTo>
                  <a:pt x="1282923" y="2830272"/>
                  <a:pt x="1279817" y="2907342"/>
                  <a:pt x="1291801" y="2883374"/>
                </a:cubicBezTo>
                <a:cubicBezTo>
                  <a:pt x="1309057" y="2848864"/>
                  <a:pt x="1295893" y="2806250"/>
                  <a:pt x="1300679" y="2767965"/>
                </a:cubicBezTo>
                <a:cubicBezTo>
                  <a:pt x="1301840" y="2758679"/>
                  <a:pt x="1306598" y="2750210"/>
                  <a:pt x="1309557" y="2741332"/>
                </a:cubicBezTo>
                <a:cubicBezTo>
                  <a:pt x="1294169" y="2448966"/>
                  <a:pt x="1313253" y="2656977"/>
                  <a:pt x="1291801" y="2528267"/>
                </a:cubicBezTo>
                <a:cubicBezTo>
                  <a:pt x="1278199" y="2446658"/>
                  <a:pt x="1291060" y="2490538"/>
                  <a:pt x="1274046" y="2439491"/>
                </a:cubicBezTo>
                <a:cubicBezTo>
                  <a:pt x="1277005" y="2374388"/>
                  <a:pt x="1276438" y="2309029"/>
                  <a:pt x="1282923" y="2244182"/>
                </a:cubicBezTo>
                <a:cubicBezTo>
                  <a:pt x="1285351" y="2219901"/>
                  <a:pt x="1300679" y="2173161"/>
                  <a:pt x="1300679" y="2173161"/>
                </a:cubicBezTo>
                <a:cubicBezTo>
                  <a:pt x="1328193" y="1898019"/>
                  <a:pt x="1326036" y="1992881"/>
                  <a:pt x="1309557" y="1613867"/>
                </a:cubicBezTo>
                <a:cubicBezTo>
                  <a:pt x="1309151" y="1604518"/>
                  <a:pt x="1303638" y="1596112"/>
                  <a:pt x="1300679" y="1587234"/>
                </a:cubicBezTo>
                <a:cubicBezTo>
                  <a:pt x="1296328" y="1511086"/>
                  <a:pt x="1294649" y="1327688"/>
                  <a:pt x="1274046" y="1214372"/>
                </a:cubicBezTo>
                <a:cubicBezTo>
                  <a:pt x="1271863" y="1202368"/>
                  <a:pt x="1268127" y="1190699"/>
                  <a:pt x="1265168" y="1178862"/>
                </a:cubicBezTo>
                <a:cubicBezTo>
                  <a:pt x="1262209" y="1155188"/>
                  <a:pt x="1256832" y="1131692"/>
                  <a:pt x="1256290" y="1107840"/>
                </a:cubicBezTo>
                <a:cubicBezTo>
                  <a:pt x="1254905" y="1046913"/>
                  <a:pt x="1285750" y="580429"/>
                  <a:pt x="1238535" y="344361"/>
                </a:cubicBezTo>
                <a:cubicBezTo>
                  <a:pt x="1236142" y="332397"/>
                  <a:pt x="1232616" y="320687"/>
                  <a:pt x="1229657" y="308850"/>
                </a:cubicBezTo>
                <a:cubicBezTo>
                  <a:pt x="1215230" y="178999"/>
                  <a:pt x="1230831" y="268569"/>
                  <a:pt x="1211902" y="202318"/>
                </a:cubicBezTo>
                <a:cubicBezTo>
                  <a:pt x="1208550" y="190586"/>
                  <a:pt x="1210646" y="176335"/>
                  <a:pt x="1203024" y="166807"/>
                </a:cubicBezTo>
                <a:cubicBezTo>
                  <a:pt x="1197178" y="159500"/>
                  <a:pt x="1185269" y="160889"/>
                  <a:pt x="1176391" y="157930"/>
                </a:cubicBezTo>
                <a:lnTo>
                  <a:pt x="812407" y="166807"/>
                </a:lnTo>
                <a:cubicBezTo>
                  <a:pt x="797332" y="167462"/>
                  <a:pt x="783108" y="175685"/>
                  <a:pt x="768019" y="175685"/>
                </a:cubicBezTo>
                <a:cubicBezTo>
                  <a:pt x="708760" y="175685"/>
                  <a:pt x="649650" y="169766"/>
                  <a:pt x="590465" y="166807"/>
                </a:cubicBezTo>
                <a:cubicBezTo>
                  <a:pt x="558537" y="161486"/>
                  <a:pt x="538383" y="160974"/>
                  <a:pt x="510566" y="149052"/>
                </a:cubicBezTo>
                <a:cubicBezTo>
                  <a:pt x="498402" y="143839"/>
                  <a:pt x="487732" y="135100"/>
                  <a:pt x="475056" y="131297"/>
                </a:cubicBezTo>
                <a:cubicBezTo>
                  <a:pt x="457815" y="126125"/>
                  <a:pt x="439441" y="125949"/>
                  <a:pt x="421790" y="122419"/>
                </a:cubicBezTo>
                <a:cubicBezTo>
                  <a:pt x="325250" y="103110"/>
                  <a:pt x="476849" y="122597"/>
                  <a:pt x="297502" y="104664"/>
                </a:cubicBezTo>
                <a:cubicBezTo>
                  <a:pt x="276394" y="97628"/>
                  <a:pt x="257652" y="90624"/>
                  <a:pt x="235358" y="86908"/>
                </a:cubicBezTo>
                <a:cubicBezTo>
                  <a:pt x="211825" y="82986"/>
                  <a:pt x="188105" y="80098"/>
                  <a:pt x="164337" y="78031"/>
                </a:cubicBezTo>
                <a:cubicBezTo>
                  <a:pt x="55447" y="68562"/>
                  <a:pt x="69047" y="69153"/>
                  <a:pt x="4539" y="69153"/>
                </a:cubicBezTo>
              </a:path>
            </a:pathLst>
          </a:custGeom>
          <a:solidFill>
            <a:srgbClr val="00B0F0">
              <a:alpha val="55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6" name="Rectangle 5"/>
          <p:cNvSpPr/>
          <p:nvPr/>
        </p:nvSpPr>
        <p:spPr>
          <a:xfrm>
            <a:off x="7429500" y="500063"/>
            <a:ext cx="1285875" cy="214312"/>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8572500" y="500063"/>
            <a:ext cx="142875" cy="3857625"/>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Freeform 7"/>
          <p:cNvSpPr/>
          <p:nvPr/>
        </p:nvSpPr>
        <p:spPr>
          <a:xfrm>
            <a:off x="8131175" y="3462338"/>
            <a:ext cx="328613" cy="363537"/>
          </a:xfrm>
          <a:custGeom>
            <a:avLst/>
            <a:gdLst>
              <a:gd name="connsiteX0" fmla="*/ 133165 w 328473"/>
              <a:gd name="connsiteY0" fmla="*/ 0 h 363985"/>
              <a:gd name="connsiteX1" fmla="*/ 106532 w 328473"/>
              <a:gd name="connsiteY1" fmla="*/ 17756 h 363985"/>
              <a:gd name="connsiteX2" fmla="*/ 62143 w 328473"/>
              <a:gd name="connsiteY2" fmla="*/ 53266 h 363985"/>
              <a:gd name="connsiteX3" fmla="*/ 35510 w 328473"/>
              <a:gd name="connsiteY3" fmla="*/ 62144 h 363985"/>
              <a:gd name="connsiteX4" fmla="*/ 0 w 328473"/>
              <a:gd name="connsiteY4" fmla="*/ 71022 h 363985"/>
              <a:gd name="connsiteX5" fmla="*/ 71021 w 328473"/>
              <a:gd name="connsiteY5" fmla="*/ 363985 h 363985"/>
              <a:gd name="connsiteX6" fmla="*/ 328473 w 328473"/>
              <a:gd name="connsiteY6" fmla="*/ 337352 h 363985"/>
              <a:gd name="connsiteX7" fmla="*/ 133165 w 328473"/>
              <a:gd name="connsiteY7" fmla="*/ 0 h 3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73" h="363985">
                <a:moveTo>
                  <a:pt x="133165" y="0"/>
                </a:moveTo>
                <a:cubicBezTo>
                  <a:pt x="124287" y="5919"/>
                  <a:pt x="114864" y="11091"/>
                  <a:pt x="106532" y="17756"/>
                </a:cubicBezTo>
                <a:cubicBezTo>
                  <a:pt x="79010" y="39774"/>
                  <a:pt x="98572" y="35051"/>
                  <a:pt x="62143" y="53266"/>
                </a:cubicBezTo>
                <a:cubicBezTo>
                  <a:pt x="53773" y="57451"/>
                  <a:pt x="44388" y="59185"/>
                  <a:pt x="35510" y="62144"/>
                </a:cubicBezTo>
                <a:cubicBezTo>
                  <a:pt x="13112" y="95741"/>
                  <a:pt x="25300" y="96322"/>
                  <a:pt x="0" y="71022"/>
                </a:cubicBezTo>
                <a:lnTo>
                  <a:pt x="71021" y="363985"/>
                </a:lnTo>
                <a:lnTo>
                  <a:pt x="328473" y="337352"/>
                </a:lnTo>
                <a:lnTo>
                  <a:pt x="13316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Freeform 9"/>
          <p:cNvSpPr/>
          <p:nvPr/>
        </p:nvSpPr>
        <p:spPr>
          <a:xfrm>
            <a:off x="8247063" y="3829050"/>
            <a:ext cx="293687" cy="317500"/>
          </a:xfrm>
          <a:custGeom>
            <a:avLst/>
            <a:gdLst>
              <a:gd name="connsiteX0" fmla="*/ 221942 w 292963"/>
              <a:gd name="connsiteY0" fmla="*/ 41382 h 316590"/>
              <a:gd name="connsiteX1" fmla="*/ 0 w 292963"/>
              <a:gd name="connsiteY1" fmla="*/ 59137 h 316590"/>
              <a:gd name="connsiteX2" fmla="*/ 168676 w 292963"/>
              <a:gd name="connsiteY2" fmla="*/ 316590 h 316590"/>
              <a:gd name="connsiteX3" fmla="*/ 292963 w 292963"/>
              <a:gd name="connsiteY3" fmla="*/ 254446 h 316590"/>
              <a:gd name="connsiteX4" fmla="*/ 221942 w 292963"/>
              <a:gd name="connsiteY4" fmla="*/ 41382 h 31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16590">
                <a:moveTo>
                  <a:pt x="221942" y="41382"/>
                </a:moveTo>
                <a:cubicBezTo>
                  <a:pt x="4697" y="50434"/>
                  <a:pt x="59144" y="0"/>
                  <a:pt x="0" y="59137"/>
                </a:cubicBezTo>
                <a:lnTo>
                  <a:pt x="168676" y="316590"/>
                </a:lnTo>
                <a:lnTo>
                  <a:pt x="292963" y="254446"/>
                </a:lnTo>
                <a:lnTo>
                  <a:pt x="221942" y="4138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Freeform 10"/>
          <p:cNvSpPr/>
          <p:nvPr/>
        </p:nvSpPr>
        <p:spPr>
          <a:xfrm>
            <a:off x="6188075" y="3611563"/>
            <a:ext cx="465138" cy="409575"/>
          </a:xfrm>
          <a:custGeom>
            <a:avLst/>
            <a:gdLst>
              <a:gd name="connsiteX0" fmla="*/ 0 w 465382"/>
              <a:gd name="connsiteY0" fmla="*/ 303712 h 410244"/>
              <a:gd name="connsiteX1" fmla="*/ 26633 w 465382"/>
              <a:gd name="connsiteY1" fmla="*/ 285957 h 410244"/>
              <a:gd name="connsiteX2" fmla="*/ 62144 w 465382"/>
              <a:gd name="connsiteY2" fmla="*/ 268202 h 410244"/>
              <a:gd name="connsiteX3" fmla="*/ 79899 w 465382"/>
              <a:gd name="connsiteY3" fmla="*/ 250446 h 410244"/>
              <a:gd name="connsiteX4" fmla="*/ 168676 w 465382"/>
              <a:gd name="connsiteY4" fmla="*/ 197180 h 410244"/>
              <a:gd name="connsiteX5" fmla="*/ 248575 w 465382"/>
              <a:gd name="connsiteY5" fmla="*/ 170547 h 410244"/>
              <a:gd name="connsiteX6" fmla="*/ 275208 w 465382"/>
              <a:gd name="connsiteY6" fmla="*/ 161670 h 410244"/>
              <a:gd name="connsiteX7" fmla="*/ 328474 w 465382"/>
              <a:gd name="connsiteY7" fmla="*/ 126159 h 410244"/>
              <a:gd name="connsiteX8" fmla="*/ 355107 w 465382"/>
              <a:gd name="connsiteY8" fmla="*/ 108404 h 410244"/>
              <a:gd name="connsiteX9" fmla="*/ 399495 w 465382"/>
              <a:gd name="connsiteY9" fmla="*/ 72893 h 410244"/>
              <a:gd name="connsiteX10" fmla="*/ 408373 w 465382"/>
              <a:gd name="connsiteY10" fmla="*/ 46260 h 410244"/>
              <a:gd name="connsiteX11" fmla="*/ 461639 w 465382"/>
              <a:gd name="connsiteY11" fmla="*/ 1872 h 410244"/>
              <a:gd name="connsiteX12" fmla="*/ 452761 w 465382"/>
              <a:gd name="connsiteY12" fmla="*/ 10749 h 410244"/>
              <a:gd name="connsiteX13" fmla="*/ 390617 w 465382"/>
              <a:gd name="connsiteY13" fmla="*/ 392489 h 410244"/>
              <a:gd name="connsiteX14" fmla="*/ 186431 w 465382"/>
              <a:gd name="connsiteY14" fmla="*/ 410244 h 410244"/>
              <a:gd name="connsiteX15" fmla="*/ 0 w 465382"/>
              <a:gd name="connsiteY15" fmla="*/ 303712 h 4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382" h="410244">
                <a:moveTo>
                  <a:pt x="0" y="303712"/>
                </a:moveTo>
                <a:cubicBezTo>
                  <a:pt x="8878" y="297794"/>
                  <a:pt x="17369" y="291250"/>
                  <a:pt x="26633" y="285957"/>
                </a:cubicBezTo>
                <a:cubicBezTo>
                  <a:pt x="38123" y="279391"/>
                  <a:pt x="51133" y="275543"/>
                  <a:pt x="62144" y="268202"/>
                </a:cubicBezTo>
                <a:cubicBezTo>
                  <a:pt x="69108" y="263559"/>
                  <a:pt x="73363" y="255675"/>
                  <a:pt x="79899" y="250446"/>
                </a:cubicBezTo>
                <a:cubicBezTo>
                  <a:pt x="97485" y="236377"/>
                  <a:pt x="161888" y="200150"/>
                  <a:pt x="168676" y="197180"/>
                </a:cubicBezTo>
                <a:cubicBezTo>
                  <a:pt x="194396" y="185928"/>
                  <a:pt x="221942" y="179425"/>
                  <a:pt x="248575" y="170547"/>
                </a:cubicBezTo>
                <a:lnTo>
                  <a:pt x="275208" y="161670"/>
                </a:lnTo>
                <a:lnTo>
                  <a:pt x="328474" y="126159"/>
                </a:lnTo>
                <a:cubicBezTo>
                  <a:pt x="337352" y="120241"/>
                  <a:pt x="347563" y="115949"/>
                  <a:pt x="355107" y="108404"/>
                </a:cubicBezTo>
                <a:cubicBezTo>
                  <a:pt x="380406" y="83103"/>
                  <a:pt x="365898" y="95291"/>
                  <a:pt x="399495" y="72893"/>
                </a:cubicBezTo>
                <a:cubicBezTo>
                  <a:pt x="402454" y="64015"/>
                  <a:pt x="403182" y="54046"/>
                  <a:pt x="408373" y="46260"/>
                </a:cubicBezTo>
                <a:cubicBezTo>
                  <a:pt x="418191" y="31533"/>
                  <a:pt x="445261" y="10061"/>
                  <a:pt x="461639" y="1872"/>
                </a:cubicBezTo>
                <a:cubicBezTo>
                  <a:pt x="465382" y="0"/>
                  <a:pt x="455720" y="7790"/>
                  <a:pt x="452761" y="10749"/>
                </a:cubicBezTo>
                <a:lnTo>
                  <a:pt x="390617" y="392489"/>
                </a:lnTo>
                <a:lnTo>
                  <a:pt x="186431" y="410244"/>
                </a:lnTo>
                <a:lnTo>
                  <a:pt x="0" y="30371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Freeform 11"/>
          <p:cNvSpPr/>
          <p:nvPr/>
        </p:nvSpPr>
        <p:spPr>
          <a:xfrm>
            <a:off x="6134100" y="3932238"/>
            <a:ext cx="382588" cy="338137"/>
          </a:xfrm>
          <a:custGeom>
            <a:avLst/>
            <a:gdLst>
              <a:gd name="connsiteX0" fmla="*/ 8878 w 381740"/>
              <a:gd name="connsiteY0" fmla="*/ 0 h 337351"/>
              <a:gd name="connsiteX1" fmla="*/ 186431 w 381740"/>
              <a:gd name="connsiteY1" fmla="*/ 150920 h 337351"/>
              <a:gd name="connsiteX2" fmla="*/ 381740 w 381740"/>
              <a:gd name="connsiteY2" fmla="*/ 150920 h 337351"/>
              <a:gd name="connsiteX3" fmla="*/ 177553 w 381740"/>
              <a:gd name="connsiteY3" fmla="*/ 284085 h 337351"/>
              <a:gd name="connsiteX4" fmla="*/ 0 w 381740"/>
              <a:gd name="connsiteY4" fmla="*/ 337351 h 337351"/>
              <a:gd name="connsiteX5" fmla="*/ 8878 w 381740"/>
              <a:gd name="connsiteY5" fmla="*/ 0 h 33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40" h="337351">
                <a:moveTo>
                  <a:pt x="8878" y="0"/>
                </a:moveTo>
                <a:lnTo>
                  <a:pt x="186431" y="150920"/>
                </a:lnTo>
                <a:lnTo>
                  <a:pt x="381740" y="150920"/>
                </a:lnTo>
                <a:lnTo>
                  <a:pt x="177553" y="284085"/>
                </a:lnTo>
                <a:lnTo>
                  <a:pt x="0" y="337351"/>
                </a:lnTo>
                <a:lnTo>
                  <a:pt x="887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Freeform 12"/>
          <p:cNvSpPr/>
          <p:nvPr/>
        </p:nvSpPr>
        <p:spPr>
          <a:xfrm>
            <a:off x="6188075" y="4171950"/>
            <a:ext cx="336550" cy="365125"/>
          </a:xfrm>
          <a:custGeom>
            <a:avLst/>
            <a:gdLst>
              <a:gd name="connsiteX0" fmla="*/ 0 w 337351"/>
              <a:gd name="connsiteY0" fmla="*/ 168676 h 363984"/>
              <a:gd name="connsiteX1" fmla="*/ 337351 w 337351"/>
              <a:gd name="connsiteY1" fmla="*/ 0 h 363984"/>
              <a:gd name="connsiteX2" fmla="*/ 328474 w 337351"/>
              <a:gd name="connsiteY2" fmla="*/ 346229 h 363984"/>
              <a:gd name="connsiteX3" fmla="*/ 53266 w 337351"/>
              <a:gd name="connsiteY3" fmla="*/ 363984 h 363984"/>
              <a:gd name="connsiteX4" fmla="*/ 0 w 337351"/>
              <a:gd name="connsiteY4" fmla="*/ 168676 h 36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51" h="363984">
                <a:moveTo>
                  <a:pt x="0" y="168676"/>
                </a:moveTo>
                <a:lnTo>
                  <a:pt x="337351" y="0"/>
                </a:lnTo>
                <a:lnTo>
                  <a:pt x="328474" y="346229"/>
                </a:lnTo>
                <a:lnTo>
                  <a:pt x="53266" y="363984"/>
                </a:lnTo>
                <a:lnTo>
                  <a:pt x="0" y="16867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Freeform 13"/>
          <p:cNvSpPr/>
          <p:nvPr/>
        </p:nvSpPr>
        <p:spPr>
          <a:xfrm>
            <a:off x="6596063" y="3657600"/>
            <a:ext cx="293687" cy="338138"/>
          </a:xfrm>
          <a:custGeom>
            <a:avLst/>
            <a:gdLst>
              <a:gd name="connsiteX0" fmla="*/ 88776 w 292963"/>
              <a:gd name="connsiteY0" fmla="*/ 0 h 337351"/>
              <a:gd name="connsiteX1" fmla="*/ 275208 w 292963"/>
              <a:gd name="connsiteY1" fmla="*/ 159798 h 337351"/>
              <a:gd name="connsiteX2" fmla="*/ 292963 w 292963"/>
              <a:gd name="connsiteY2" fmla="*/ 310718 h 337351"/>
              <a:gd name="connsiteX3" fmla="*/ 0 w 292963"/>
              <a:gd name="connsiteY3" fmla="*/ 337351 h 337351"/>
              <a:gd name="connsiteX4" fmla="*/ 88776 w 292963"/>
              <a:gd name="connsiteY4" fmla="*/ 0 h 33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37351">
                <a:moveTo>
                  <a:pt x="88776" y="0"/>
                </a:moveTo>
                <a:lnTo>
                  <a:pt x="275208" y="159798"/>
                </a:lnTo>
                <a:lnTo>
                  <a:pt x="292963" y="310718"/>
                </a:lnTo>
                <a:lnTo>
                  <a:pt x="0" y="337351"/>
                </a:lnTo>
                <a:lnTo>
                  <a:pt x="8877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Freeform 15"/>
          <p:cNvSpPr/>
          <p:nvPr/>
        </p:nvSpPr>
        <p:spPr>
          <a:xfrm>
            <a:off x="6675438" y="4030663"/>
            <a:ext cx="231775" cy="141287"/>
          </a:xfrm>
          <a:custGeom>
            <a:avLst/>
            <a:gdLst>
              <a:gd name="connsiteX0" fmla="*/ 0 w 230819"/>
              <a:gd name="connsiteY0" fmla="*/ 35511 h 142043"/>
              <a:gd name="connsiteX1" fmla="*/ 62143 w 230819"/>
              <a:gd name="connsiteY1" fmla="*/ 17755 h 142043"/>
              <a:gd name="connsiteX2" fmla="*/ 186431 w 230819"/>
              <a:gd name="connsiteY2" fmla="*/ 0 h 142043"/>
              <a:gd name="connsiteX3" fmla="*/ 230819 w 230819"/>
              <a:gd name="connsiteY3" fmla="*/ 0 h 142043"/>
              <a:gd name="connsiteX4" fmla="*/ 159798 w 230819"/>
              <a:gd name="connsiteY4" fmla="*/ 142043 h 142043"/>
              <a:gd name="connsiteX5" fmla="*/ 0 w 230819"/>
              <a:gd name="connsiteY5" fmla="*/ 35511 h 1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19" h="142043">
                <a:moveTo>
                  <a:pt x="0" y="35511"/>
                </a:moveTo>
                <a:cubicBezTo>
                  <a:pt x="21107" y="28475"/>
                  <a:pt x="39851" y="21470"/>
                  <a:pt x="62143" y="17755"/>
                </a:cubicBezTo>
                <a:cubicBezTo>
                  <a:pt x="103424" y="10875"/>
                  <a:pt x="144581" y="0"/>
                  <a:pt x="186431" y="0"/>
                </a:cubicBezTo>
                <a:lnTo>
                  <a:pt x="230819" y="0"/>
                </a:lnTo>
                <a:lnTo>
                  <a:pt x="159798" y="142043"/>
                </a:lnTo>
                <a:lnTo>
                  <a:pt x="0" y="3551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6551613" y="4083050"/>
            <a:ext cx="257175" cy="409575"/>
          </a:xfrm>
          <a:custGeom>
            <a:avLst/>
            <a:gdLst>
              <a:gd name="connsiteX0" fmla="*/ 53266 w 257453"/>
              <a:gd name="connsiteY0" fmla="*/ 0 h 408373"/>
              <a:gd name="connsiteX1" fmla="*/ 257453 w 257453"/>
              <a:gd name="connsiteY1" fmla="*/ 177554 h 408373"/>
              <a:gd name="connsiteX2" fmla="*/ 195309 w 257453"/>
              <a:gd name="connsiteY2" fmla="*/ 408373 h 408373"/>
              <a:gd name="connsiteX3" fmla="*/ 0 w 257453"/>
              <a:gd name="connsiteY3" fmla="*/ 399495 h 408373"/>
              <a:gd name="connsiteX4" fmla="*/ 8878 w 257453"/>
              <a:gd name="connsiteY4" fmla="*/ 62144 h 408373"/>
              <a:gd name="connsiteX5" fmla="*/ 53266 w 257453"/>
              <a:gd name="connsiteY5" fmla="*/ 0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3" h="408373">
                <a:moveTo>
                  <a:pt x="53266" y="0"/>
                </a:moveTo>
                <a:lnTo>
                  <a:pt x="257453" y="177554"/>
                </a:lnTo>
                <a:lnTo>
                  <a:pt x="195309" y="408373"/>
                </a:lnTo>
                <a:lnTo>
                  <a:pt x="0" y="399495"/>
                </a:lnTo>
                <a:lnTo>
                  <a:pt x="8878" y="62144"/>
                </a:lnTo>
                <a:lnTo>
                  <a:pt x="5326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4933950" y="3497263"/>
            <a:ext cx="1085850" cy="917575"/>
          </a:xfrm>
          <a:custGeom>
            <a:avLst/>
            <a:gdLst>
              <a:gd name="connsiteX0" fmla="*/ 454203 w 1084517"/>
              <a:gd name="connsiteY0" fmla="*/ 843379 h 917207"/>
              <a:gd name="connsiteX1" fmla="*/ 578490 w 1084517"/>
              <a:gd name="connsiteY1" fmla="*/ 603681 h 917207"/>
              <a:gd name="connsiteX2" fmla="*/ 720533 w 1084517"/>
              <a:gd name="connsiteY2" fmla="*/ 461639 h 917207"/>
              <a:gd name="connsiteX3" fmla="*/ 862575 w 1084517"/>
              <a:gd name="connsiteY3" fmla="*/ 381740 h 917207"/>
              <a:gd name="connsiteX4" fmla="*/ 1075640 w 1084517"/>
              <a:gd name="connsiteY4" fmla="*/ 275208 h 917207"/>
              <a:gd name="connsiteX5" fmla="*/ 1084517 w 1084517"/>
              <a:gd name="connsiteY5" fmla="*/ 150920 h 917207"/>
              <a:gd name="connsiteX6" fmla="*/ 951352 w 1084517"/>
              <a:gd name="connsiteY6" fmla="*/ 0 h 917207"/>
              <a:gd name="connsiteX7" fmla="*/ 702777 w 1084517"/>
              <a:gd name="connsiteY7" fmla="*/ 115410 h 917207"/>
              <a:gd name="connsiteX8" fmla="*/ 587368 w 1084517"/>
              <a:gd name="connsiteY8" fmla="*/ 177553 h 917207"/>
              <a:gd name="connsiteX9" fmla="*/ 329915 w 1084517"/>
              <a:gd name="connsiteY9" fmla="*/ 346229 h 917207"/>
              <a:gd name="connsiteX10" fmla="*/ 241139 w 1084517"/>
              <a:gd name="connsiteY10" fmla="*/ 497149 h 917207"/>
              <a:gd name="connsiteX11" fmla="*/ 107974 w 1084517"/>
              <a:gd name="connsiteY11" fmla="*/ 603681 h 917207"/>
              <a:gd name="connsiteX12" fmla="*/ 54707 w 1084517"/>
              <a:gd name="connsiteY12" fmla="*/ 834501 h 917207"/>
              <a:gd name="connsiteX13" fmla="*/ 36952 w 1084517"/>
              <a:gd name="connsiteY13" fmla="*/ 914400 h 917207"/>
              <a:gd name="connsiteX14" fmla="*/ 454203 w 1084517"/>
              <a:gd name="connsiteY14" fmla="*/ 843379 h 9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517" h="917207">
                <a:moveTo>
                  <a:pt x="454203" y="843379"/>
                </a:moveTo>
                <a:lnTo>
                  <a:pt x="578490" y="603681"/>
                </a:lnTo>
                <a:lnTo>
                  <a:pt x="720533" y="461639"/>
                </a:lnTo>
                <a:lnTo>
                  <a:pt x="862575" y="381740"/>
                </a:lnTo>
                <a:cubicBezTo>
                  <a:pt x="1078330" y="282852"/>
                  <a:pt x="1075640" y="362211"/>
                  <a:pt x="1075640" y="275208"/>
                </a:cubicBezTo>
                <a:lnTo>
                  <a:pt x="1084517" y="150920"/>
                </a:lnTo>
                <a:lnTo>
                  <a:pt x="951352" y="0"/>
                </a:lnTo>
                <a:lnTo>
                  <a:pt x="702777" y="115410"/>
                </a:lnTo>
                <a:lnTo>
                  <a:pt x="587368" y="177553"/>
                </a:lnTo>
                <a:lnTo>
                  <a:pt x="329915" y="346229"/>
                </a:lnTo>
                <a:lnTo>
                  <a:pt x="241139" y="497149"/>
                </a:lnTo>
                <a:lnTo>
                  <a:pt x="107974" y="603681"/>
                </a:lnTo>
                <a:lnTo>
                  <a:pt x="54707" y="834501"/>
                </a:lnTo>
                <a:cubicBezTo>
                  <a:pt x="27138" y="917207"/>
                  <a:pt x="0" y="914400"/>
                  <a:pt x="36952" y="914400"/>
                </a:cubicBezTo>
                <a:lnTo>
                  <a:pt x="454203" y="843379"/>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Freeform 18"/>
          <p:cNvSpPr/>
          <p:nvPr/>
        </p:nvSpPr>
        <p:spPr>
          <a:xfrm>
            <a:off x="6781800" y="2884488"/>
            <a:ext cx="728663" cy="587375"/>
          </a:xfrm>
          <a:custGeom>
            <a:avLst/>
            <a:gdLst>
              <a:gd name="connsiteX0" fmla="*/ 727969 w 727969"/>
              <a:gd name="connsiteY0" fmla="*/ 107916 h 587310"/>
              <a:gd name="connsiteX1" fmla="*/ 541538 w 727969"/>
              <a:gd name="connsiteY1" fmla="*/ 294347 h 587310"/>
              <a:gd name="connsiteX2" fmla="*/ 452761 w 727969"/>
              <a:gd name="connsiteY2" fmla="*/ 445267 h 587310"/>
              <a:gd name="connsiteX3" fmla="*/ 284085 w 727969"/>
              <a:gd name="connsiteY3" fmla="*/ 587310 h 587310"/>
              <a:gd name="connsiteX4" fmla="*/ 8877 w 727969"/>
              <a:gd name="connsiteY4" fmla="*/ 587310 h 587310"/>
              <a:gd name="connsiteX5" fmla="*/ 0 w 727969"/>
              <a:gd name="connsiteY5" fmla="*/ 525166 h 587310"/>
              <a:gd name="connsiteX6" fmla="*/ 0 w 727969"/>
              <a:gd name="connsiteY6" fmla="*/ 365368 h 587310"/>
              <a:gd name="connsiteX7" fmla="*/ 71021 w 727969"/>
              <a:gd name="connsiteY7" fmla="*/ 99038 h 587310"/>
              <a:gd name="connsiteX8" fmla="*/ 195309 w 727969"/>
              <a:gd name="connsiteY8" fmla="*/ 54650 h 587310"/>
              <a:gd name="connsiteX9" fmla="*/ 284085 w 727969"/>
              <a:gd name="connsiteY9" fmla="*/ 81283 h 587310"/>
              <a:gd name="connsiteX10" fmla="*/ 497149 w 727969"/>
              <a:gd name="connsiteY10" fmla="*/ 81283 h 587310"/>
              <a:gd name="connsiteX11" fmla="*/ 656947 w 727969"/>
              <a:gd name="connsiteY11" fmla="*/ 1384 h 587310"/>
              <a:gd name="connsiteX12" fmla="*/ 727969 w 727969"/>
              <a:gd name="connsiteY12" fmla="*/ 107916 h 58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969" h="587310">
                <a:moveTo>
                  <a:pt x="727969" y="107916"/>
                </a:moveTo>
                <a:lnTo>
                  <a:pt x="541538" y="294347"/>
                </a:lnTo>
                <a:lnTo>
                  <a:pt x="452761" y="445267"/>
                </a:lnTo>
                <a:lnTo>
                  <a:pt x="284085" y="587310"/>
                </a:lnTo>
                <a:lnTo>
                  <a:pt x="8877" y="587310"/>
                </a:lnTo>
                <a:lnTo>
                  <a:pt x="0" y="525166"/>
                </a:lnTo>
                <a:lnTo>
                  <a:pt x="0" y="365368"/>
                </a:lnTo>
                <a:cubicBezTo>
                  <a:pt x="71808" y="105063"/>
                  <a:pt x="71021" y="196939"/>
                  <a:pt x="71021" y="99038"/>
                </a:cubicBezTo>
                <a:lnTo>
                  <a:pt x="195309" y="54650"/>
                </a:lnTo>
                <a:lnTo>
                  <a:pt x="284085" y="81283"/>
                </a:lnTo>
                <a:lnTo>
                  <a:pt x="497149" y="81283"/>
                </a:lnTo>
                <a:cubicBezTo>
                  <a:pt x="650685" y="0"/>
                  <a:pt x="591148" y="1384"/>
                  <a:pt x="656947" y="1384"/>
                </a:cubicBezTo>
                <a:lnTo>
                  <a:pt x="727969" y="107916"/>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Freeform 29"/>
          <p:cNvSpPr/>
          <p:nvPr/>
        </p:nvSpPr>
        <p:spPr>
          <a:xfrm>
            <a:off x="4784725" y="1530350"/>
            <a:ext cx="879475" cy="2117725"/>
          </a:xfrm>
          <a:custGeom>
            <a:avLst/>
            <a:gdLst>
              <a:gd name="connsiteX0" fmla="*/ 0 w 878889"/>
              <a:gd name="connsiteY0" fmla="*/ 290004 h 2118665"/>
              <a:gd name="connsiteX1" fmla="*/ 8878 w 878889"/>
              <a:gd name="connsiteY1" fmla="*/ 263371 h 2118665"/>
              <a:gd name="connsiteX2" fmla="*/ 71021 w 878889"/>
              <a:gd name="connsiteY2" fmla="*/ 245616 h 2118665"/>
              <a:gd name="connsiteX3" fmla="*/ 88777 w 878889"/>
              <a:gd name="connsiteY3" fmla="*/ 227861 h 2118665"/>
              <a:gd name="connsiteX4" fmla="*/ 159798 w 878889"/>
              <a:gd name="connsiteY4" fmla="*/ 218983 h 2118665"/>
              <a:gd name="connsiteX5" fmla="*/ 177553 w 878889"/>
              <a:gd name="connsiteY5" fmla="*/ 165717 h 2118665"/>
              <a:gd name="connsiteX6" fmla="*/ 177553 w 878889"/>
              <a:gd name="connsiteY6" fmla="*/ 68063 h 2118665"/>
              <a:gd name="connsiteX7" fmla="*/ 195309 w 878889"/>
              <a:gd name="connsiteY7" fmla="*/ 50307 h 2118665"/>
              <a:gd name="connsiteX8" fmla="*/ 319596 w 878889"/>
              <a:gd name="connsiteY8" fmla="*/ 59185 h 2118665"/>
              <a:gd name="connsiteX9" fmla="*/ 346229 w 878889"/>
              <a:gd name="connsiteY9" fmla="*/ 68063 h 2118665"/>
              <a:gd name="connsiteX10" fmla="*/ 408373 w 878889"/>
              <a:gd name="connsiteY10" fmla="*/ 85818 h 2118665"/>
              <a:gd name="connsiteX11" fmla="*/ 417251 w 878889"/>
              <a:gd name="connsiteY11" fmla="*/ 174595 h 2118665"/>
              <a:gd name="connsiteX12" fmla="*/ 399495 w 878889"/>
              <a:gd name="connsiteY12" fmla="*/ 227861 h 2118665"/>
              <a:gd name="connsiteX13" fmla="*/ 426128 w 878889"/>
              <a:gd name="connsiteY13" fmla="*/ 245616 h 2118665"/>
              <a:gd name="connsiteX14" fmla="*/ 435006 w 878889"/>
              <a:gd name="connsiteY14" fmla="*/ 272249 h 2118665"/>
              <a:gd name="connsiteX15" fmla="*/ 461639 w 878889"/>
              <a:gd name="connsiteY15" fmla="*/ 281127 h 2118665"/>
              <a:gd name="connsiteX16" fmla="*/ 488272 w 878889"/>
              <a:gd name="connsiteY16" fmla="*/ 298882 h 2118665"/>
              <a:gd name="connsiteX17" fmla="*/ 541538 w 878889"/>
              <a:gd name="connsiteY17" fmla="*/ 316637 h 2118665"/>
              <a:gd name="connsiteX18" fmla="*/ 559293 w 878889"/>
              <a:gd name="connsiteY18" fmla="*/ 343270 h 2118665"/>
              <a:gd name="connsiteX19" fmla="*/ 577049 w 878889"/>
              <a:gd name="connsiteY19" fmla="*/ 396536 h 2118665"/>
              <a:gd name="connsiteX20" fmla="*/ 585926 w 878889"/>
              <a:gd name="connsiteY20" fmla="*/ 449802 h 2118665"/>
              <a:gd name="connsiteX21" fmla="*/ 612559 w 878889"/>
              <a:gd name="connsiteY21" fmla="*/ 574090 h 2118665"/>
              <a:gd name="connsiteX22" fmla="*/ 630315 w 878889"/>
              <a:gd name="connsiteY22" fmla="*/ 591845 h 2118665"/>
              <a:gd name="connsiteX23" fmla="*/ 656948 w 878889"/>
              <a:gd name="connsiteY23" fmla="*/ 689499 h 2118665"/>
              <a:gd name="connsiteX24" fmla="*/ 665825 w 878889"/>
              <a:gd name="connsiteY24" fmla="*/ 725010 h 2118665"/>
              <a:gd name="connsiteX25" fmla="*/ 754602 w 878889"/>
              <a:gd name="connsiteY25" fmla="*/ 796032 h 2118665"/>
              <a:gd name="connsiteX26" fmla="*/ 781235 w 878889"/>
              <a:gd name="connsiteY26" fmla="*/ 822665 h 2118665"/>
              <a:gd name="connsiteX27" fmla="*/ 807868 w 878889"/>
              <a:gd name="connsiteY27" fmla="*/ 858175 h 2118665"/>
              <a:gd name="connsiteX28" fmla="*/ 834501 w 878889"/>
              <a:gd name="connsiteY28" fmla="*/ 875931 h 2118665"/>
              <a:gd name="connsiteX29" fmla="*/ 843379 w 878889"/>
              <a:gd name="connsiteY29" fmla="*/ 911441 h 2118665"/>
              <a:gd name="connsiteX30" fmla="*/ 861134 w 878889"/>
              <a:gd name="connsiteY30" fmla="*/ 946952 h 2118665"/>
              <a:gd name="connsiteX31" fmla="*/ 878889 w 878889"/>
              <a:gd name="connsiteY31" fmla="*/ 1035729 h 2118665"/>
              <a:gd name="connsiteX32" fmla="*/ 870012 w 878889"/>
              <a:gd name="connsiteY32" fmla="*/ 1231037 h 2118665"/>
              <a:gd name="connsiteX33" fmla="*/ 861134 w 878889"/>
              <a:gd name="connsiteY33" fmla="*/ 1257670 h 2118665"/>
              <a:gd name="connsiteX34" fmla="*/ 816746 w 878889"/>
              <a:gd name="connsiteY34" fmla="*/ 1293181 h 2118665"/>
              <a:gd name="connsiteX35" fmla="*/ 790113 w 878889"/>
              <a:gd name="connsiteY35" fmla="*/ 1302059 h 2118665"/>
              <a:gd name="connsiteX36" fmla="*/ 772357 w 878889"/>
              <a:gd name="connsiteY36" fmla="*/ 1319814 h 2118665"/>
              <a:gd name="connsiteX37" fmla="*/ 754602 w 878889"/>
              <a:gd name="connsiteY37" fmla="*/ 1373080 h 2118665"/>
              <a:gd name="connsiteX38" fmla="*/ 763480 w 878889"/>
              <a:gd name="connsiteY38" fmla="*/ 1541756 h 2118665"/>
              <a:gd name="connsiteX39" fmla="*/ 781235 w 878889"/>
              <a:gd name="connsiteY39" fmla="*/ 1568389 h 2118665"/>
              <a:gd name="connsiteX40" fmla="*/ 807868 w 878889"/>
              <a:gd name="connsiteY40" fmla="*/ 1577266 h 2118665"/>
              <a:gd name="connsiteX41" fmla="*/ 798990 w 878889"/>
              <a:gd name="connsiteY41" fmla="*/ 1666043 h 2118665"/>
              <a:gd name="connsiteX42" fmla="*/ 781235 w 878889"/>
              <a:gd name="connsiteY42" fmla="*/ 1701554 h 2118665"/>
              <a:gd name="connsiteX43" fmla="*/ 745724 w 878889"/>
              <a:gd name="connsiteY43" fmla="*/ 1781453 h 2118665"/>
              <a:gd name="connsiteX44" fmla="*/ 719091 w 878889"/>
              <a:gd name="connsiteY44" fmla="*/ 1834719 h 2118665"/>
              <a:gd name="connsiteX45" fmla="*/ 710214 w 878889"/>
              <a:gd name="connsiteY45" fmla="*/ 1861352 h 2118665"/>
              <a:gd name="connsiteX46" fmla="*/ 692458 w 878889"/>
              <a:gd name="connsiteY46" fmla="*/ 1879107 h 2118665"/>
              <a:gd name="connsiteX47" fmla="*/ 674703 w 878889"/>
              <a:gd name="connsiteY47" fmla="*/ 1905740 h 2118665"/>
              <a:gd name="connsiteX48" fmla="*/ 621437 w 878889"/>
              <a:gd name="connsiteY48" fmla="*/ 1932373 h 2118665"/>
              <a:gd name="connsiteX49" fmla="*/ 479394 w 878889"/>
              <a:gd name="connsiteY49" fmla="*/ 1941251 h 2118665"/>
              <a:gd name="connsiteX50" fmla="*/ 426128 w 878889"/>
              <a:gd name="connsiteY50" fmla="*/ 1967884 h 2118665"/>
              <a:gd name="connsiteX51" fmla="*/ 372862 w 878889"/>
              <a:gd name="connsiteY51" fmla="*/ 2003395 h 2118665"/>
              <a:gd name="connsiteX52" fmla="*/ 346229 w 878889"/>
              <a:gd name="connsiteY52" fmla="*/ 2012272 h 2118665"/>
              <a:gd name="connsiteX53" fmla="*/ 8878 w 878889"/>
              <a:gd name="connsiteY53" fmla="*/ 2003395 h 2118665"/>
              <a:gd name="connsiteX54" fmla="*/ 0 w 878889"/>
              <a:gd name="connsiteY54" fmla="*/ 290004 h 211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8889" h="2118665">
                <a:moveTo>
                  <a:pt x="0" y="290004"/>
                </a:moveTo>
                <a:cubicBezTo>
                  <a:pt x="0" y="0"/>
                  <a:pt x="2261" y="269988"/>
                  <a:pt x="8878" y="263371"/>
                </a:cubicBezTo>
                <a:cubicBezTo>
                  <a:pt x="13122" y="259128"/>
                  <a:pt x="70716" y="245692"/>
                  <a:pt x="71021" y="245616"/>
                </a:cubicBezTo>
                <a:cubicBezTo>
                  <a:pt x="76940" y="239698"/>
                  <a:pt x="80760" y="230266"/>
                  <a:pt x="88777" y="227861"/>
                </a:cubicBezTo>
                <a:cubicBezTo>
                  <a:pt x="111629" y="221006"/>
                  <a:pt x="140253" y="232665"/>
                  <a:pt x="159798" y="218983"/>
                </a:cubicBezTo>
                <a:cubicBezTo>
                  <a:pt x="175130" y="208250"/>
                  <a:pt x="177553" y="165717"/>
                  <a:pt x="177553" y="165717"/>
                </a:cubicBezTo>
                <a:cubicBezTo>
                  <a:pt x="167134" y="124039"/>
                  <a:pt x="160892" y="118047"/>
                  <a:pt x="177553" y="68063"/>
                </a:cubicBezTo>
                <a:cubicBezTo>
                  <a:pt x="180200" y="60122"/>
                  <a:pt x="189390" y="56226"/>
                  <a:pt x="195309" y="50307"/>
                </a:cubicBezTo>
                <a:cubicBezTo>
                  <a:pt x="236738" y="53266"/>
                  <a:pt x="278346" y="54332"/>
                  <a:pt x="319596" y="59185"/>
                </a:cubicBezTo>
                <a:cubicBezTo>
                  <a:pt x="328890" y="60278"/>
                  <a:pt x="337231" y="65492"/>
                  <a:pt x="346229" y="68063"/>
                </a:cubicBezTo>
                <a:cubicBezTo>
                  <a:pt x="424260" y="90357"/>
                  <a:pt x="344516" y="64532"/>
                  <a:pt x="408373" y="85818"/>
                </a:cubicBezTo>
                <a:cubicBezTo>
                  <a:pt x="435314" y="126230"/>
                  <a:pt x="432386" y="109012"/>
                  <a:pt x="417251" y="174595"/>
                </a:cubicBezTo>
                <a:cubicBezTo>
                  <a:pt x="413043" y="192832"/>
                  <a:pt x="399495" y="227861"/>
                  <a:pt x="399495" y="227861"/>
                </a:cubicBezTo>
                <a:cubicBezTo>
                  <a:pt x="408373" y="233779"/>
                  <a:pt x="419463" y="237285"/>
                  <a:pt x="426128" y="245616"/>
                </a:cubicBezTo>
                <a:cubicBezTo>
                  <a:pt x="431974" y="252923"/>
                  <a:pt x="428389" y="265632"/>
                  <a:pt x="435006" y="272249"/>
                </a:cubicBezTo>
                <a:cubicBezTo>
                  <a:pt x="441623" y="278866"/>
                  <a:pt x="453269" y="276942"/>
                  <a:pt x="461639" y="281127"/>
                </a:cubicBezTo>
                <a:cubicBezTo>
                  <a:pt x="471182" y="285899"/>
                  <a:pt x="478522" y="294549"/>
                  <a:pt x="488272" y="298882"/>
                </a:cubicBezTo>
                <a:cubicBezTo>
                  <a:pt x="505375" y="306483"/>
                  <a:pt x="541538" y="316637"/>
                  <a:pt x="541538" y="316637"/>
                </a:cubicBezTo>
                <a:cubicBezTo>
                  <a:pt x="547456" y="325515"/>
                  <a:pt x="554960" y="333520"/>
                  <a:pt x="559293" y="343270"/>
                </a:cubicBezTo>
                <a:cubicBezTo>
                  <a:pt x="566894" y="360373"/>
                  <a:pt x="577049" y="396536"/>
                  <a:pt x="577049" y="396536"/>
                </a:cubicBezTo>
                <a:cubicBezTo>
                  <a:pt x="580008" y="414291"/>
                  <a:pt x="583380" y="431983"/>
                  <a:pt x="585926" y="449802"/>
                </a:cubicBezTo>
                <a:cubicBezTo>
                  <a:pt x="588241" y="466005"/>
                  <a:pt x="594229" y="555761"/>
                  <a:pt x="612559" y="574090"/>
                </a:cubicBezTo>
                <a:lnTo>
                  <a:pt x="630315" y="591845"/>
                </a:lnTo>
                <a:cubicBezTo>
                  <a:pt x="658026" y="674981"/>
                  <a:pt x="640219" y="614218"/>
                  <a:pt x="656948" y="689499"/>
                </a:cubicBezTo>
                <a:cubicBezTo>
                  <a:pt x="659595" y="701410"/>
                  <a:pt x="659358" y="714663"/>
                  <a:pt x="665825" y="725010"/>
                </a:cubicBezTo>
                <a:cubicBezTo>
                  <a:pt x="695108" y="771863"/>
                  <a:pt x="714582" y="756012"/>
                  <a:pt x="754602" y="796032"/>
                </a:cubicBezTo>
                <a:cubicBezTo>
                  <a:pt x="763480" y="804910"/>
                  <a:pt x="773064" y="813133"/>
                  <a:pt x="781235" y="822665"/>
                </a:cubicBezTo>
                <a:cubicBezTo>
                  <a:pt x="790864" y="833899"/>
                  <a:pt x="797406" y="847713"/>
                  <a:pt x="807868" y="858175"/>
                </a:cubicBezTo>
                <a:cubicBezTo>
                  <a:pt x="815413" y="865720"/>
                  <a:pt x="825623" y="870012"/>
                  <a:pt x="834501" y="875931"/>
                </a:cubicBezTo>
                <a:cubicBezTo>
                  <a:pt x="837460" y="887768"/>
                  <a:pt x="839095" y="900017"/>
                  <a:pt x="843379" y="911441"/>
                </a:cubicBezTo>
                <a:cubicBezTo>
                  <a:pt x="848026" y="923832"/>
                  <a:pt x="857498" y="934227"/>
                  <a:pt x="861134" y="946952"/>
                </a:cubicBezTo>
                <a:cubicBezTo>
                  <a:pt x="869424" y="975969"/>
                  <a:pt x="878889" y="1035729"/>
                  <a:pt x="878889" y="1035729"/>
                </a:cubicBezTo>
                <a:cubicBezTo>
                  <a:pt x="875930" y="1100832"/>
                  <a:pt x="875209" y="1166075"/>
                  <a:pt x="870012" y="1231037"/>
                </a:cubicBezTo>
                <a:cubicBezTo>
                  <a:pt x="869266" y="1240365"/>
                  <a:pt x="865949" y="1249646"/>
                  <a:pt x="861134" y="1257670"/>
                </a:cubicBezTo>
                <a:cubicBezTo>
                  <a:pt x="854055" y="1269468"/>
                  <a:pt x="827117" y="1287996"/>
                  <a:pt x="816746" y="1293181"/>
                </a:cubicBezTo>
                <a:cubicBezTo>
                  <a:pt x="808376" y="1297366"/>
                  <a:pt x="798991" y="1299100"/>
                  <a:pt x="790113" y="1302059"/>
                </a:cubicBezTo>
                <a:cubicBezTo>
                  <a:pt x="784194" y="1307977"/>
                  <a:pt x="776100" y="1312328"/>
                  <a:pt x="772357" y="1319814"/>
                </a:cubicBezTo>
                <a:cubicBezTo>
                  <a:pt x="763987" y="1336554"/>
                  <a:pt x="754602" y="1373080"/>
                  <a:pt x="754602" y="1373080"/>
                </a:cubicBezTo>
                <a:cubicBezTo>
                  <a:pt x="757561" y="1429305"/>
                  <a:pt x="755873" y="1485969"/>
                  <a:pt x="763480" y="1541756"/>
                </a:cubicBezTo>
                <a:cubicBezTo>
                  <a:pt x="764922" y="1552328"/>
                  <a:pt x="772903" y="1561724"/>
                  <a:pt x="781235" y="1568389"/>
                </a:cubicBezTo>
                <a:cubicBezTo>
                  <a:pt x="788542" y="1574235"/>
                  <a:pt x="798990" y="1574307"/>
                  <a:pt x="807868" y="1577266"/>
                </a:cubicBezTo>
                <a:cubicBezTo>
                  <a:pt x="804909" y="1606858"/>
                  <a:pt x="805221" y="1636963"/>
                  <a:pt x="798990" y="1666043"/>
                </a:cubicBezTo>
                <a:cubicBezTo>
                  <a:pt x="796217" y="1678983"/>
                  <a:pt x="786150" y="1689266"/>
                  <a:pt x="781235" y="1701554"/>
                </a:cubicBezTo>
                <a:cubicBezTo>
                  <a:pt x="749543" y="1780787"/>
                  <a:pt x="779884" y="1730215"/>
                  <a:pt x="745724" y="1781453"/>
                </a:cubicBezTo>
                <a:cubicBezTo>
                  <a:pt x="723829" y="1869039"/>
                  <a:pt x="753012" y="1778184"/>
                  <a:pt x="719091" y="1834719"/>
                </a:cubicBezTo>
                <a:cubicBezTo>
                  <a:pt x="714276" y="1842743"/>
                  <a:pt x="715029" y="1853328"/>
                  <a:pt x="710214" y="1861352"/>
                </a:cubicBezTo>
                <a:cubicBezTo>
                  <a:pt x="705908" y="1868529"/>
                  <a:pt x="697687" y="1872571"/>
                  <a:pt x="692458" y="1879107"/>
                </a:cubicBezTo>
                <a:cubicBezTo>
                  <a:pt x="685793" y="1887438"/>
                  <a:pt x="682247" y="1898195"/>
                  <a:pt x="674703" y="1905740"/>
                </a:cubicBezTo>
                <a:cubicBezTo>
                  <a:pt x="663787" y="1916656"/>
                  <a:pt x="637579" y="1930674"/>
                  <a:pt x="621437" y="1932373"/>
                </a:cubicBezTo>
                <a:cubicBezTo>
                  <a:pt x="574258" y="1937339"/>
                  <a:pt x="526742" y="1938292"/>
                  <a:pt x="479394" y="1941251"/>
                </a:cubicBezTo>
                <a:cubicBezTo>
                  <a:pt x="428212" y="1975372"/>
                  <a:pt x="477585" y="1945831"/>
                  <a:pt x="426128" y="1967884"/>
                </a:cubicBezTo>
                <a:cubicBezTo>
                  <a:pt x="301011" y="2021506"/>
                  <a:pt x="451916" y="1955963"/>
                  <a:pt x="372862" y="2003395"/>
                </a:cubicBezTo>
                <a:cubicBezTo>
                  <a:pt x="364838" y="2008210"/>
                  <a:pt x="355575" y="2011805"/>
                  <a:pt x="346229" y="2012272"/>
                </a:cubicBezTo>
                <a:cubicBezTo>
                  <a:pt x="14895" y="2028838"/>
                  <a:pt x="66510" y="2118665"/>
                  <a:pt x="8878" y="2003395"/>
                </a:cubicBezTo>
                <a:cubicBezTo>
                  <a:pt x="5919" y="1432265"/>
                  <a:pt x="0" y="580008"/>
                  <a:pt x="0" y="290004"/>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186" name="TextBox 31"/>
          <p:cNvSpPr txBox="1">
            <a:spLocks noChangeArrowheads="1"/>
          </p:cNvSpPr>
          <p:nvPr/>
        </p:nvSpPr>
        <p:spPr bwMode="auto">
          <a:xfrm>
            <a:off x="428625" y="928688"/>
            <a:ext cx="4000500" cy="5786437"/>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sz="2000" dirty="0">
                <a:latin typeface="Calibri" charset="0"/>
              </a:rPr>
              <a:t>Look at this imaginary map. Here are some facts about it:</a:t>
            </a:r>
          </a:p>
          <a:p>
            <a:pPr eaLnBrk="1" hangingPunct="1"/>
            <a:r>
              <a:rPr lang="en-GB" sz="2000" dirty="0">
                <a:latin typeface="Calibri" charset="0"/>
              </a:rPr>
              <a:t>It is the most important centre in northern England.</a:t>
            </a:r>
          </a:p>
          <a:p>
            <a:pPr eaLnBrk="1" hangingPunct="1"/>
            <a:r>
              <a:rPr lang="en-GB" sz="2000" dirty="0">
                <a:latin typeface="Calibri" charset="0"/>
              </a:rPr>
              <a:t>It produces large amounts of woollen cloth, leather, armour and swords.</a:t>
            </a:r>
          </a:p>
          <a:p>
            <a:pPr eaLnBrk="1" hangingPunct="1"/>
            <a:r>
              <a:rPr lang="en-GB" sz="2000" dirty="0">
                <a:latin typeface="Calibri" charset="0"/>
              </a:rPr>
              <a:t>Goods can be sent by road and sea to London.</a:t>
            </a:r>
          </a:p>
          <a:p>
            <a:pPr eaLnBrk="1" hangingPunct="1"/>
            <a:r>
              <a:rPr lang="en-GB" sz="2000" dirty="0" err="1">
                <a:latin typeface="Calibri" charset="0"/>
              </a:rPr>
              <a:t>Maintown</a:t>
            </a:r>
            <a:r>
              <a:rPr lang="en-GB" sz="2000" dirty="0">
                <a:latin typeface="Calibri" charset="0"/>
              </a:rPr>
              <a:t> houses a number of rich merchants.</a:t>
            </a:r>
          </a:p>
          <a:p>
            <a:pPr eaLnBrk="1" hangingPunct="1"/>
            <a:r>
              <a:rPr lang="en-GB" sz="2000" dirty="0">
                <a:latin typeface="Calibri" charset="0"/>
              </a:rPr>
              <a:t>1000 people live in </a:t>
            </a:r>
            <a:r>
              <a:rPr lang="en-GB" sz="2000" dirty="0" err="1">
                <a:latin typeface="Calibri" charset="0"/>
              </a:rPr>
              <a:t>Maintown</a:t>
            </a:r>
            <a:r>
              <a:rPr lang="en-GB" sz="2000" dirty="0">
                <a:latin typeface="Calibri" charset="0"/>
              </a:rPr>
              <a:t> with several smaller towns and villages within walking distance.</a:t>
            </a:r>
          </a:p>
          <a:p>
            <a:pPr eaLnBrk="1" hangingPunct="1"/>
            <a:endParaRPr lang="en-GB" dirty="0">
              <a:latin typeface="Calibri" charset="0"/>
            </a:endParaRPr>
          </a:p>
          <a:p>
            <a:pPr eaLnBrk="1" hangingPunct="1"/>
            <a:r>
              <a:rPr lang="en-GB" dirty="0">
                <a:solidFill>
                  <a:srgbClr val="0070C0"/>
                </a:solidFill>
                <a:latin typeface="Comic Sans MS" charset="0"/>
              </a:rPr>
              <a:t>Task:  Work through your chart to decide which of the 5 sites (A,B,C,D or E) is the best place to build your castle.</a:t>
            </a:r>
          </a:p>
        </p:txBody>
      </p:sp>
    </p:spTree>
    <p:extLst>
      <p:ext uri="{BB962C8B-B14F-4D97-AF65-F5344CB8AC3E}">
        <p14:creationId xmlns:p14="http://schemas.microsoft.com/office/powerpoint/2010/main" val="1287651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571500"/>
            <a:ext cx="4257675" cy="1143000"/>
          </a:xfrm>
        </p:spPr>
        <p:txBody>
          <a:bodyPr rtlCol="0">
            <a:normAutofit fontScale="90000"/>
          </a:bodyPr>
          <a:lstStyle/>
          <a:p>
            <a:pPr eaLnBrk="1" fontAlgn="auto" hangingPunct="1">
              <a:spcAft>
                <a:spcPts val="0"/>
              </a:spcAft>
              <a:defRPr/>
            </a:pPr>
            <a:r>
              <a:rPr lang="en-GB" dirty="0" smtClean="0">
                <a:solidFill>
                  <a:srgbClr val="FFFFFF"/>
                </a:solidFill>
                <a:latin typeface="Baveuse" pitchFamily="2" charset="0"/>
                <a:ea typeface="+mj-ea"/>
              </a:rPr>
              <a:t>Which site did you choose?</a:t>
            </a:r>
            <a:endParaRPr lang="en-GB" dirty="0">
              <a:solidFill>
                <a:srgbClr val="FFFFFF"/>
              </a:solidFill>
              <a:latin typeface="Baveuse" pitchFamily="2" charset="0"/>
              <a:ea typeface="+mj-ea"/>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28625"/>
            <a:ext cx="4133850" cy="5810250"/>
          </a:xfrm>
          <a:prstGeom prst="rect">
            <a:avLst/>
          </a:prstGeom>
          <a:gradFill rotWithShape="1">
            <a:gsLst>
              <a:gs pos="0">
                <a:srgbClr val="DAFDA7"/>
              </a:gs>
              <a:gs pos="35001">
                <a:srgbClr val="E4FDC2"/>
              </a:gs>
              <a:gs pos="100000">
                <a:srgbClr val="F5FFE6"/>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389813" y="498475"/>
            <a:ext cx="1343025" cy="3919538"/>
          </a:xfrm>
          <a:custGeom>
            <a:avLst/>
            <a:gdLst>
              <a:gd name="connsiteX0" fmla="*/ 4539 w 1342393"/>
              <a:gd name="connsiteY0" fmla="*/ 15887 h 3919007"/>
              <a:gd name="connsiteX1" fmla="*/ 22294 w 1342393"/>
              <a:gd name="connsiteY1" fmla="*/ 78031 h 3919007"/>
              <a:gd name="connsiteX2" fmla="*/ 31172 w 1342393"/>
              <a:gd name="connsiteY2" fmla="*/ 104664 h 3919007"/>
              <a:gd name="connsiteX3" fmla="*/ 57805 w 1342393"/>
              <a:gd name="connsiteY3" fmla="*/ 122419 h 3919007"/>
              <a:gd name="connsiteX4" fmla="*/ 75560 w 1342393"/>
              <a:gd name="connsiteY4" fmla="*/ 149052 h 3919007"/>
              <a:gd name="connsiteX5" fmla="*/ 111071 w 1342393"/>
              <a:gd name="connsiteY5" fmla="*/ 184563 h 3919007"/>
              <a:gd name="connsiteX6" fmla="*/ 119949 w 1342393"/>
              <a:gd name="connsiteY6" fmla="*/ 211196 h 3919007"/>
              <a:gd name="connsiteX7" fmla="*/ 137704 w 1342393"/>
              <a:gd name="connsiteY7" fmla="*/ 237829 h 3919007"/>
              <a:gd name="connsiteX8" fmla="*/ 173215 w 1342393"/>
              <a:gd name="connsiteY8" fmla="*/ 291095 h 3919007"/>
              <a:gd name="connsiteX9" fmla="*/ 182092 w 1342393"/>
              <a:gd name="connsiteY9" fmla="*/ 317728 h 3919007"/>
              <a:gd name="connsiteX10" fmla="*/ 217603 w 1342393"/>
              <a:gd name="connsiteY10" fmla="*/ 362116 h 3919007"/>
              <a:gd name="connsiteX11" fmla="*/ 235358 w 1342393"/>
              <a:gd name="connsiteY11" fmla="*/ 415382 h 3919007"/>
              <a:gd name="connsiteX12" fmla="*/ 244236 w 1342393"/>
              <a:gd name="connsiteY12" fmla="*/ 442015 h 3919007"/>
              <a:gd name="connsiteX13" fmla="*/ 279747 w 1342393"/>
              <a:gd name="connsiteY13" fmla="*/ 521914 h 3919007"/>
              <a:gd name="connsiteX14" fmla="*/ 297502 w 1342393"/>
              <a:gd name="connsiteY14" fmla="*/ 566302 h 3919007"/>
              <a:gd name="connsiteX15" fmla="*/ 315257 w 1342393"/>
              <a:gd name="connsiteY15" fmla="*/ 619568 h 3919007"/>
              <a:gd name="connsiteX16" fmla="*/ 333013 w 1342393"/>
              <a:gd name="connsiteY16" fmla="*/ 655079 h 3919007"/>
              <a:gd name="connsiteX17" fmla="*/ 350768 w 1342393"/>
              <a:gd name="connsiteY17" fmla="*/ 761611 h 3919007"/>
              <a:gd name="connsiteX18" fmla="*/ 368523 w 1342393"/>
              <a:gd name="connsiteY18" fmla="*/ 832632 h 3919007"/>
              <a:gd name="connsiteX19" fmla="*/ 395157 w 1342393"/>
              <a:gd name="connsiteY19" fmla="*/ 930287 h 3919007"/>
              <a:gd name="connsiteX20" fmla="*/ 404034 w 1342393"/>
              <a:gd name="connsiteY20" fmla="*/ 956920 h 3919007"/>
              <a:gd name="connsiteX21" fmla="*/ 421790 w 1342393"/>
              <a:gd name="connsiteY21" fmla="*/ 983553 h 3919007"/>
              <a:gd name="connsiteX22" fmla="*/ 430667 w 1342393"/>
              <a:gd name="connsiteY22" fmla="*/ 1010186 h 3919007"/>
              <a:gd name="connsiteX23" fmla="*/ 457300 w 1342393"/>
              <a:gd name="connsiteY23" fmla="*/ 1063452 h 3919007"/>
              <a:gd name="connsiteX24" fmla="*/ 466178 w 1342393"/>
              <a:gd name="connsiteY24" fmla="*/ 1134473 h 3919007"/>
              <a:gd name="connsiteX25" fmla="*/ 475056 w 1342393"/>
              <a:gd name="connsiteY25" fmla="*/ 1161106 h 3919007"/>
              <a:gd name="connsiteX26" fmla="*/ 483933 w 1342393"/>
              <a:gd name="connsiteY26" fmla="*/ 1223250 h 3919007"/>
              <a:gd name="connsiteX27" fmla="*/ 501689 w 1342393"/>
              <a:gd name="connsiteY27" fmla="*/ 1276516 h 3919007"/>
              <a:gd name="connsiteX28" fmla="*/ 537199 w 1342393"/>
              <a:gd name="connsiteY28" fmla="*/ 1383048 h 3919007"/>
              <a:gd name="connsiteX29" fmla="*/ 546077 w 1342393"/>
              <a:gd name="connsiteY29" fmla="*/ 1409681 h 3919007"/>
              <a:gd name="connsiteX30" fmla="*/ 563832 w 1342393"/>
              <a:gd name="connsiteY30" fmla="*/ 1480702 h 3919007"/>
              <a:gd name="connsiteX31" fmla="*/ 581588 w 1342393"/>
              <a:gd name="connsiteY31" fmla="*/ 1498458 h 3919007"/>
              <a:gd name="connsiteX32" fmla="*/ 590465 w 1342393"/>
              <a:gd name="connsiteY32" fmla="*/ 1525091 h 3919007"/>
              <a:gd name="connsiteX33" fmla="*/ 608221 w 1342393"/>
              <a:gd name="connsiteY33" fmla="*/ 1551724 h 3919007"/>
              <a:gd name="connsiteX34" fmla="*/ 652609 w 1342393"/>
              <a:gd name="connsiteY34" fmla="*/ 1622745 h 3919007"/>
              <a:gd name="connsiteX35" fmla="*/ 670364 w 1342393"/>
              <a:gd name="connsiteY35" fmla="*/ 1649378 h 3919007"/>
              <a:gd name="connsiteX36" fmla="*/ 688120 w 1342393"/>
              <a:gd name="connsiteY36" fmla="*/ 1667133 h 3919007"/>
              <a:gd name="connsiteX37" fmla="*/ 696997 w 1342393"/>
              <a:gd name="connsiteY37" fmla="*/ 1693766 h 3919007"/>
              <a:gd name="connsiteX38" fmla="*/ 732508 w 1342393"/>
              <a:gd name="connsiteY38" fmla="*/ 1747032 h 3919007"/>
              <a:gd name="connsiteX39" fmla="*/ 768019 w 1342393"/>
              <a:gd name="connsiteY39" fmla="*/ 1809176 h 3919007"/>
              <a:gd name="connsiteX40" fmla="*/ 785774 w 1342393"/>
              <a:gd name="connsiteY40" fmla="*/ 1844687 h 3919007"/>
              <a:gd name="connsiteX41" fmla="*/ 803529 w 1342393"/>
              <a:gd name="connsiteY41" fmla="*/ 1871320 h 3919007"/>
              <a:gd name="connsiteX42" fmla="*/ 821285 w 1342393"/>
              <a:gd name="connsiteY42" fmla="*/ 1906831 h 3919007"/>
              <a:gd name="connsiteX43" fmla="*/ 847918 w 1342393"/>
              <a:gd name="connsiteY43" fmla="*/ 1915708 h 3919007"/>
              <a:gd name="connsiteX44" fmla="*/ 865673 w 1342393"/>
              <a:gd name="connsiteY44" fmla="*/ 1933464 h 3919007"/>
              <a:gd name="connsiteX45" fmla="*/ 892306 w 1342393"/>
              <a:gd name="connsiteY45" fmla="*/ 1942341 h 3919007"/>
              <a:gd name="connsiteX46" fmla="*/ 901184 w 1342393"/>
              <a:gd name="connsiteY46" fmla="*/ 1968974 h 3919007"/>
              <a:gd name="connsiteX47" fmla="*/ 927817 w 1342393"/>
              <a:gd name="connsiteY47" fmla="*/ 1995607 h 3919007"/>
              <a:gd name="connsiteX48" fmla="*/ 963327 w 1342393"/>
              <a:gd name="connsiteY48" fmla="*/ 2031118 h 3919007"/>
              <a:gd name="connsiteX49" fmla="*/ 981083 w 1342393"/>
              <a:gd name="connsiteY49" fmla="*/ 2057751 h 3919007"/>
              <a:gd name="connsiteX50" fmla="*/ 998838 w 1342393"/>
              <a:gd name="connsiteY50" fmla="*/ 2155405 h 3919007"/>
              <a:gd name="connsiteX51" fmla="*/ 1007716 w 1342393"/>
              <a:gd name="connsiteY51" fmla="*/ 2190916 h 3919007"/>
              <a:gd name="connsiteX52" fmla="*/ 1016593 w 1342393"/>
              <a:gd name="connsiteY52" fmla="*/ 2297448 h 3919007"/>
              <a:gd name="connsiteX53" fmla="*/ 1043226 w 1342393"/>
              <a:gd name="connsiteY53" fmla="*/ 2359592 h 3919007"/>
              <a:gd name="connsiteX54" fmla="*/ 1069859 w 1342393"/>
              <a:gd name="connsiteY54" fmla="*/ 2448368 h 3919007"/>
              <a:gd name="connsiteX55" fmla="*/ 1087615 w 1342393"/>
              <a:gd name="connsiteY55" fmla="*/ 2528267 h 3919007"/>
              <a:gd name="connsiteX56" fmla="*/ 1060982 w 1342393"/>
              <a:gd name="connsiteY56" fmla="*/ 2705821 h 3919007"/>
              <a:gd name="connsiteX57" fmla="*/ 1034349 w 1342393"/>
              <a:gd name="connsiteY57" fmla="*/ 2714699 h 3919007"/>
              <a:gd name="connsiteX58" fmla="*/ 1016593 w 1342393"/>
              <a:gd name="connsiteY58" fmla="*/ 2732454 h 3919007"/>
              <a:gd name="connsiteX59" fmla="*/ 910061 w 1342393"/>
              <a:gd name="connsiteY59" fmla="*/ 2732454 h 3919007"/>
              <a:gd name="connsiteX60" fmla="*/ 874551 w 1342393"/>
              <a:gd name="connsiteY60" fmla="*/ 2679188 h 3919007"/>
              <a:gd name="connsiteX61" fmla="*/ 856795 w 1342393"/>
              <a:gd name="connsiteY61" fmla="*/ 2661432 h 3919007"/>
              <a:gd name="connsiteX62" fmla="*/ 839040 w 1342393"/>
              <a:gd name="connsiteY62" fmla="*/ 2634799 h 3919007"/>
              <a:gd name="connsiteX63" fmla="*/ 794652 w 1342393"/>
              <a:gd name="connsiteY63" fmla="*/ 2643677 h 3919007"/>
              <a:gd name="connsiteX64" fmla="*/ 768019 w 1342393"/>
              <a:gd name="connsiteY64" fmla="*/ 2741332 h 3919007"/>
              <a:gd name="connsiteX65" fmla="*/ 759141 w 1342393"/>
              <a:gd name="connsiteY65" fmla="*/ 2767965 h 3919007"/>
              <a:gd name="connsiteX66" fmla="*/ 776896 w 1342393"/>
              <a:gd name="connsiteY66" fmla="*/ 2838986 h 3919007"/>
              <a:gd name="connsiteX67" fmla="*/ 821285 w 1342393"/>
              <a:gd name="connsiteY67" fmla="*/ 2865619 h 3919007"/>
              <a:gd name="connsiteX68" fmla="*/ 883428 w 1342393"/>
              <a:gd name="connsiteY68" fmla="*/ 2901130 h 3919007"/>
              <a:gd name="connsiteX69" fmla="*/ 927817 w 1342393"/>
              <a:gd name="connsiteY69" fmla="*/ 2945518 h 3919007"/>
              <a:gd name="connsiteX70" fmla="*/ 954450 w 1342393"/>
              <a:gd name="connsiteY70" fmla="*/ 2972151 h 3919007"/>
              <a:gd name="connsiteX71" fmla="*/ 981083 w 1342393"/>
              <a:gd name="connsiteY71" fmla="*/ 3025417 h 3919007"/>
              <a:gd name="connsiteX72" fmla="*/ 1007716 w 1342393"/>
              <a:gd name="connsiteY72" fmla="*/ 3043172 h 3919007"/>
              <a:gd name="connsiteX73" fmla="*/ 1025471 w 1342393"/>
              <a:gd name="connsiteY73" fmla="*/ 3060928 h 3919007"/>
              <a:gd name="connsiteX74" fmla="*/ 1034349 w 1342393"/>
              <a:gd name="connsiteY74" fmla="*/ 3087561 h 3919007"/>
              <a:gd name="connsiteX75" fmla="*/ 1052104 w 1342393"/>
              <a:gd name="connsiteY75" fmla="*/ 3114194 h 3919007"/>
              <a:gd name="connsiteX76" fmla="*/ 1060982 w 1342393"/>
              <a:gd name="connsiteY76" fmla="*/ 3220726 h 3919007"/>
              <a:gd name="connsiteX77" fmla="*/ 1096492 w 1342393"/>
              <a:gd name="connsiteY77" fmla="*/ 3309502 h 3919007"/>
              <a:gd name="connsiteX78" fmla="*/ 1114248 w 1342393"/>
              <a:gd name="connsiteY78" fmla="*/ 3362768 h 3919007"/>
              <a:gd name="connsiteX79" fmla="*/ 1123125 w 1342393"/>
              <a:gd name="connsiteY79" fmla="*/ 3389401 h 3919007"/>
              <a:gd name="connsiteX80" fmla="*/ 1140881 w 1342393"/>
              <a:gd name="connsiteY80" fmla="*/ 3407157 h 3919007"/>
              <a:gd name="connsiteX81" fmla="*/ 1158636 w 1342393"/>
              <a:gd name="connsiteY81" fmla="*/ 3460423 h 3919007"/>
              <a:gd name="connsiteX82" fmla="*/ 1176391 w 1342393"/>
              <a:gd name="connsiteY82" fmla="*/ 3487056 h 3919007"/>
              <a:gd name="connsiteX83" fmla="*/ 1194147 w 1342393"/>
              <a:gd name="connsiteY83" fmla="*/ 3540322 h 3919007"/>
              <a:gd name="connsiteX84" fmla="*/ 1203024 w 1342393"/>
              <a:gd name="connsiteY84" fmla="*/ 3566955 h 3919007"/>
              <a:gd name="connsiteX85" fmla="*/ 1220780 w 1342393"/>
              <a:gd name="connsiteY85" fmla="*/ 3593588 h 3919007"/>
              <a:gd name="connsiteX86" fmla="*/ 1229657 w 1342393"/>
              <a:gd name="connsiteY86" fmla="*/ 3620221 h 3919007"/>
              <a:gd name="connsiteX87" fmla="*/ 1274046 w 1342393"/>
              <a:gd name="connsiteY87" fmla="*/ 3655732 h 3919007"/>
              <a:gd name="connsiteX88" fmla="*/ 1327312 w 1342393"/>
              <a:gd name="connsiteY88" fmla="*/ 3700120 h 3919007"/>
              <a:gd name="connsiteX89" fmla="*/ 1309557 w 1342393"/>
              <a:gd name="connsiteY89" fmla="*/ 3531444 h 3919007"/>
              <a:gd name="connsiteX90" fmla="*/ 1300679 w 1342393"/>
              <a:gd name="connsiteY90" fmla="*/ 3362768 h 3919007"/>
              <a:gd name="connsiteX91" fmla="*/ 1291801 w 1342393"/>
              <a:gd name="connsiteY91" fmla="*/ 3336135 h 3919007"/>
              <a:gd name="connsiteX92" fmla="*/ 1282923 w 1342393"/>
              <a:gd name="connsiteY92" fmla="*/ 3282869 h 3919007"/>
              <a:gd name="connsiteX93" fmla="*/ 1282923 w 1342393"/>
              <a:gd name="connsiteY93" fmla="*/ 2696943 h 3919007"/>
              <a:gd name="connsiteX94" fmla="*/ 1238535 w 1342393"/>
              <a:gd name="connsiteY94" fmla="*/ 2679188 h 3919007"/>
              <a:gd name="connsiteX95" fmla="*/ 1265168 w 1342393"/>
              <a:gd name="connsiteY95" fmla="*/ 2652555 h 3919007"/>
              <a:gd name="connsiteX96" fmla="*/ 1282923 w 1342393"/>
              <a:gd name="connsiteY96" fmla="*/ 2634799 h 3919007"/>
              <a:gd name="connsiteX97" fmla="*/ 1309557 w 1342393"/>
              <a:gd name="connsiteY97" fmla="*/ 2643677 h 3919007"/>
              <a:gd name="connsiteX98" fmla="*/ 1318434 w 1342393"/>
              <a:gd name="connsiteY98" fmla="*/ 2679188 h 3919007"/>
              <a:gd name="connsiteX99" fmla="*/ 1327312 w 1342393"/>
              <a:gd name="connsiteY99" fmla="*/ 2705821 h 3919007"/>
              <a:gd name="connsiteX100" fmla="*/ 1291801 w 1342393"/>
              <a:gd name="connsiteY100" fmla="*/ 2776842 h 3919007"/>
              <a:gd name="connsiteX101" fmla="*/ 1282923 w 1342393"/>
              <a:gd name="connsiteY101" fmla="*/ 2803475 h 3919007"/>
              <a:gd name="connsiteX102" fmla="*/ 1291801 w 1342393"/>
              <a:gd name="connsiteY102" fmla="*/ 2883374 h 3919007"/>
              <a:gd name="connsiteX103" fmla="*/ 1300679 w 1342393"/>
              <a:gd name="connsiteY103" fmla="*/ 2767965 h 3919007"/>
              <a:gd name="connsiteX104" fmla="*/ 1309557 w 1342393"/>
              <a:gd name="connsiteY104" fmla="*/ 2741332 h 3919007"/>
              <a:gd name="connsiteX105" fmla="*/ 1291801 w 1342393"/>
              <a:gd name="connsiteY105" fmla="*/ 2528267 h 3919007"/>
              <a:gd name="connsiteX106" fmla="*/ 1274046 w 1342393"/>
              <a:gd name="connsiteY106" fmla="*/ 2439491 h 3919007"/>
              <a:gd name="connsiteX107" fmla="*/ 1282923 w 1342393"/>
              <a:gd name="connsiteY107" fmla="*/ 2244182 h 3919007"/>
              <a:gd name="connsiteX108" fmla="*/ 1300679 w 1342393"/>
              <a:gd name="connsiteY108" fmla="*/ 2173161 h 3919007"/>
              <a:gd name="connsiteX109" fmla="*/ 1309557 w 1342393"/>
              <a:gd name="connsiteY109" fmla="*/ 1613867 h 3919007"/>
              <a:gd name="connsiteX110" fmla="*/ 1300679 w 1342393"/>
              <a:gd name="connsiteY110" fmla="*/ 1587234 h 3919007"/>
              <a:gd name="connsiteX111" fmla="*/ 1274046 w 1342393"/>
              <a:gd name="connsiteY111" fmla="*/ 1214372 h 3919007"/>
              <a:gd name="connsiteX112" fmla="*/ 1265168 w 1342393"/>
              <a:gd name="connsiteY112" fmla="*/ 1178862 h 3919007"/>
              <a:gd name="connsiteX113" fmla="*/ 1256290 w 1342393"/>
              <a:gd name="connsiteY113" fmla="*/ 1107840 h 3919007"/>
              <a:gd name="connsiteX114" fmla="*/ 1238535 w 1342393"/>
              <a:gd name="connsiteY114" fmla="*/ 344361 h 3919007"/>
              <a:gd name="connsiteX115" fmla="*/ 1229657 w 1342393"/>
              <a:gd name="connsiteY115" fmla="*/ 308850 h 3919007"/>
              <a:gd name="connsiteX116" fmla="*/ 1211902 w 1342393"/>
              <a:gd name="connsiteY116" fmla="*/ 202318 h 3919007"/>
              <a:gd name="connsiteX117" fmla="*/ 1203024 w 1342393"/>
              <a:gd name="connsiteY117" fmla="*/ 166807 h 3919007"/>
              <a:gd name="connsiteX118" fmla="*/ 1176391 w 1342393"/>
              <a:gd name="connsiteY118" fmla="*/ 157930 h 3919007"/>
              <a:gd name="connsiteX119" fmla="*/ 812407 w 1342393"/>
              <a:gd name="connsiteY119" fmla="*/ 166807 h 3919007"/>
              <a:gd name="connsiteX120" fmla="*/ 768019 w 1342393"/>
              <a:gd name="connsiteY120" fmla="*/ 175685 h 3919007"/>
              <a:gd name="connsiteX121" fmla="*/ 590465 w 1342393"/>
              <a:gd name="connsiteY121" fmla="*/ 166807 h 3919007"/>
              <a:gd name="connsiteX122" fmla="*/ 510566 w 1342393"/>
              <a:gd name="connsiteY122" fmla="*/ 149052 h 3919007"/>
              <a:gd name="connsiteX123" fmla="*/ 475056 w 1342393"/>
              <a:gd name="connsiteY123" fmla="*/ 131297 h 3919007"/>
              <a:gd name="connsiteX124" fmla="*/ 421790 w 1342393"/>
              <a:gd name="connsiteY124" fmla="*/ 122419 h 3919007"/>
              <a:gd name="connsiteX125" fmla="*/ 297502 w 1342393"/>
              <a:gd name="connsiteY125" fmla="*/ 104664 h 3919007"/>
              <a:gd name="connsiteX126" fmla="*/ 235358 w 1342393"/>
              <a:gd name="connsiteY126" fmla="*/ 86908 h 3919007"/>
              <a:gd name="connsiteX127" fmla="*/ 164337 w 1342393"/>
              <a:gd name="connsiteY127" fmla="*/ 78031 h 3919007"/>
              <a:gd name="connsiteX128" fmla="*/ 4539 w 1342393"/>
              <a:gd name="connsiteY128" fmla="*/ 69153 h 391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42393" h="3919007">
                <a:moveTo>
                  <a:pt x="4539" y="15887"/>
                </a:moveTo>
                <a:cubicBezTo>
                  <a:pt x="25825" y="79744"/>
                  <a:pt x="0" y="0"/>
                  <a:pt x="22294" y="78031"/>
                </a:cubicBezTo>
                <a:cubicBezTo>
                  <a:pt x="24865" y="87029"/>
                  <a:pt x="25326" y="97357"/>
                  <a:pt x="31172" y="104664"/>
                </a:cubicBezTo>
                <a:cubicBezTo>
                  <a:pt x="37837" y="112995"/>
                  <a:pt x="48927" y="116501"/>
                  <a:pt x="57805" y="122419"/>
                </a:cubicBezTo>
                <a:cubicBezTo>
                  <a:pt x="63723" y="131297"/>
                  <a:pt x="68616" y="140951"/>
                  <a:pt x="75560" y="149052"/>
                </a:cubicBezTo>
                <a:cubicBezTo>
                  <a:pt x="86454" y="161762"/>
                  <a:pt x="111071" y="184563"/>
                  <a:pt x="111071" y="184563"/>
                </a:cubicBezTo>
                <a:cubicBezTo>
                  <a:pt x="114030" y="193441"/>
                  <a:pt x="115764" y="202826"/>
                  <a:pt x="119949" y="211196"/>
                </a:cubicBezTo>
                <a:cubicBezTo>
                  <a:pt x="124721" y="220739"/>
                  <a:pt x="133501" y="228022"/>
                  <a:pt x="137704" y="237829"/>
                </a:cubicBezTo>
                <a:cubicBezTo>
                  <a:pt x="160635" y="291334"/>
                  <a:pt x="126404" y="259887"/>
                  <a:pt x="173215" y="291095"/>
                </a:cubicBezTo>
                <a:cubicBezTo>
                  <a:pt x="176174" y="299973"/>
                  <a:pt x="177277" y="309704"/>
                  <a:pt x="182092" y="317728"/>
                </a:cubicBezTo>
                <a:cubicBezTo>
                  <a:pt x="213718" y="370438"/>
                  <a:pt x="187142" y="293578"/>
                  <a:pt x="217603" y="362116"/>
                </a:cubicBezTo>
                <a:cubicBezTo>
                  <a:pt x="225204" y="379219"/>
                  <a:pt x="229440" y="397627"/>
                  <a:pt x="235358" y="415382"/>
                </a:cubicBezTo>
                <a:cubicBezTo>
                  <a:pt x="238317" y="424260"/>
                  <a:pt x="239045" y="434229"/>
                  <a:pt x="244236" y="442015"/>
                </a:cubicBezTo>
                <a:cubicBezTo>
                  <a:pt x="278394" y="493253"/>
                  <a:pt x="248055" y="442683"/>
                  <a:pt x="279747" y="521914"/>
                </a:cubicBezTo>
                <a:cubicBezTo>
                  <a:pt x="285665" y="536710"/>
                  <a:pt x="292056" y="551326"/>
                  <a:pt x="297502" y="566302"/>
                </a:cubicBezTo>
                <a:cubicBezTo>
                  <a:pt x="303898" y="583891"/>
                  <a:pt x="306887" y="602828"/>
                  <a:pt x="315257" y="619568"/>
                </a:cubicBezTo>
                <a:lnTo>
                  <a:pt x="333013" y="655079"/>
                </a:lnTo>
                <a:cubicBezTo>
                  <a:pt x="339525" y="700669"/>
                  <a:pt x="341030" y="719413"/>
                  <a:pt x="350768" y="761611"/>
                </a:cubicBezTo>
                <a:cubicBezTo>
                  <a:pt x="356255" y="785388"/>
                  <a:pt x="363737" y="808704"/>
                  <a:pt x="368523" y="832632"/>
                </a:cubicBezTo>
                <a:cubicBezTo>
                  <a:pt x="381073" y="895378"/>
                  <a:pt x="372628" y="862700"/>
                  <a:pt x="395157" y="930287"/>
                </a:cubicBezTo>
                <a:cubicBezTo>
                  <a:pt x="398116" y="939165"/>
                  <a:pt x="398843" y="949134"/>
                  <a:pt x="404034" y="956920"/>
                </a:cubicBezTo>
                <a:lnTo>
                  <a:pt x="421790" y="983553"/>
                </a:lnTo>
                <a:cubicBezTo>
                  <a:pt x="424749" y="992431"/>
                  <a:pt x="426482" y="1001816"/>
                  <a:pt x="430667" y="1010186"/>
                </a:cubicBezTo>
                <a:cubicBezTo>
                  <a:pt x="465086" y="1079024"/>
                  <a:pt x="434988" y="996510"/>
                  <a:pt x="457300" y="1063452"/>
                </a:cubicBezTo>
                <a:cubicBezTo>
                  <a:pt x="460259" y="1087126"/>
                  <a:pt x="461910" y="1111000"/>
                  <a:pt x="466178" y="1134473"/>
                </a:cubicBezTo>
                <a:cubicBezTo>
                  <a:pt x="467852" y="1143680"/>
                  <a:pt x="473221" y="1151930"/>
                  <a:pt x="475056" y="1161106"/>
                </a:cubicBezTo>
                <a:cubicBezTo>
                  <a:pt x="479160" y="1181625"/>
                  <a:pt x="479228" y="1202861"/>
                  <a:pt x="483933" y="1223250"/>
                </a:cubicBezTo>
                <a:cubicBezTo>
                  <a:pt x="488141" y="1241487"/>
                  <a:pt x="495771" y="1258761"/>
                  <a:pt x="501689" y="1276516"/>
                </a:cubicBezTo>
                <a:lnTo>
                  <a:pt x="537199" y="1383048"/>
                </a:lnTo>
                <a:cubicBezTo>
                  <a:pt x="540158" y="1391926"/>
                  <a:pt x="543807" y="1400602"/>
                  <a:pt x="546077" y="1409681"/>
                </a:cubicBezTo>
                <a:cubicBezTo>
                  <a:pt x="551995" y="1433355"/>
                  <a:pt x="546577" y="1463447"/>
                  <a:pt x="563832" y="1480702"/>
                </a:cubicBezTo>
                <a:lnTo>
                  <a:pt x="581588" y="1498458"/>
                </a:lnTo>
                <a:cubicBezTo>
                  <a:pt x="584547" y="1507336"/>
                  <a:pt x="586280" y="1516721"/>
                  <a:pt x="590465" y="1525091"/>
                </a:cubicBezTo>
                <a:cubicBezTo>
                  <a:pt x="595237" y="1534634"/>
                  <a:pt x="603888" y="1541974"/>
                  <a:pt x="608221" y="1551724"/>
                </a:cubicBezTo>
                <a:cubicBezTo>
                  <a:pt x="639359" y="1621785"/>
                  <a:pt x="604697" y="1590804"/>
                  <a:pt x="652609" y="1622745"/>
                </a:cubicBezTo>
                <a:cubicBezTo>
                  <a:pt x="658527" y="1631623"/>
                  <a:pt x="663699" y="1641047"/>
                  <a:pt x="670364" y="1649378"/>
                </a:cubicBezTo>
                <a:cubicBezTo>
                  <a:pt x="675593" y="1655914"/>
                  <a:pt x="683814" y="1659956"/>
                  <a:pt x="688120" y="1667133"/>
                </a:cubicBezTo>
                <a:cubicBezTo>
                  <a:pt x="692935" y="1675157"/>
                  <a:pt x="692452" y="1685586"/>
                  <a:pt x="696997" y="1693766"/>
                </a:cubicBezTo>
                <a:cubicBezTo>
                  <a:pt x="707360" y="1712420"/>
                  <a:pt x="722965" y="1727945"/>
                  <a:pt x="732508" y="1747032"/>
                </a:cubicBezTo>
                <a:cubicBezTo>
                  <a:pt x="786162" y="1854342"/>
                  <a:pt x="717826" y="1721339"/>
                  <a:pt x="768019" y="1809176"/>
                </a:cubicBezTo>
                <a:cubicBezTo>
                  <a:pt x="774585" y="1820666"/>
                  <a:pt x="779208" y="1833197"/>
                  <a:pt x="785774" y="1844687"/>
                </a:cubicBezTo>
                <a:cubicBezTo>
                  <a:pt x="791067" y="1853951"/>
                  <a:pt x="798235" y="1862056"/>
                  <a:pt x="803529" y="1871320"/>
                </a:cubicBezTo>
                <a:cubicBezTo>
                  <a:pt x="810095" y="1882811"/>
                  <a:pt x="811927" y="1897473"/>
                  <a:pt x="821285" y="1906831"/>
                </a:cubicBezTo>
                <a:cubicBezTo>
                  <a:pt x="827902" y="1913448"/>
                  <a:pt x="839040" y="1912749"/>
                  <a:pt x="847918" y="1915708"/>
                </a:cubicBezTo>
                <a:cubicBezTo>
                  <a:pt x="853836" y="1921627"/>
                  <a:pt x="858496" y="1929158"/>
                  <a:pt x="865673" y="1933464"/>
                </a:cubicBezTo>
                <a:cubicBezTo>
                  <a:pt x="873697" y="1938279"/>
                  <a:pt x="885689" y="1935724"/>
                  <a:pt x="892306" y="1942341"/>
                </a:cubicBezTo>
                <a:cubicBezTo>
                  <a:pt x="898923" y="1948958"/>
                  <a:pt x="895993" y="1961188"/>
                  <a:pt x="901184" y="1968974"/>
                </a:cubicBezTo>
                <a:cubicBezTo>
                  <a:pt x="908148" y="1979420"/>
                  <a:pt x="918939" y="1986729"/>
                  <a:pt x="927817" y="1995607"/>
                </a:cubicBezTo>
                <a:cubicBezTo>
                  <a:pt x="947184" y="2053714"/>
                  <a:pt x="920285" y="1996685"/>
                  <a:pt x="963327" y="2031118"/>
                </a:cubicBezTo>
                <a:cubicBezTo>
                  <a:pt x="971659" y="2037783"/>
                  <a:pt x="975164" y="2048873"/>
                  <a:pt x="981083" y="2057751"/>
                </a:cubicBezTo>
                <a:cubicBezTo>
                  <a:pt x="1000129" y="2114894"/>
                  <a:pt x="982106" y="2055018"/>
                  <a:pt x="998838" y="2155405"/>
                </a:cubicBezTo>
                <a:cubicBezTo>
                  <a:pt x="1000844" y="2167440"/>
                  <a:pt x="1004757" y="2179079"/>
                  <a:pt x="1007716" y="2190916"/>
                </a:cubicBezTo>
                <a:cubicBezTo>
                  <a:pt x="1010675" y="2226427"/>
                  <a:pt x="1011884" y="2262127"/>
                  <a:pt x="1016593" y="2297448"/>
                </a:cubicBezTo>
                <a:cubicBezTo>
                  <a:pt x="1019450" y="2318877"/>
                  <a:pt x="1035720" y="2340826"/>
                  <a:pt x="1043226" y="2359592"/>
                </a:cubicBezTo>
                <a:cubicBezTo>
                  <a:pt x="1064329" y="2412350"/>
                  <a:pt x="1056776" y="2402578"/>
                  <a:pt x="1069859" y="2448368"/>
                </a:cubicBezTo>
                <a:cubicBezTo>
                  <a:pt x="1087345" y="2509568"/>
                  <a:pt x="1071591" y="2432127"/>
                  <a:pt x="1087615" y="2528267"/>
                </a:cubicBezTo>
                <a:cubicBezTo>
                  <a:pt x="1087439" y="2531252"/>
                  <a:pt x="1104715" y="2670834"/>
                  <a:pt x="1060982" y="2705821"/>
                </a:cubicBezTo>
                <a:cubicBezTo>
                  <a:pt x="1053675" y="2711667"/>
                  <a:pt x="1043227" y="2711740"/>
                  <a:pt x="1034349" y="2714699"/>
                </a:cubicBezTo>
                <a:cubicBezTo>
                  <a:pt x="1028430" y="2720617"/>
                  <a:pt x="1023770" y="2728148"/>
                  <a:pt x="1016593" y="2732454"/>
                </a:cubicBezTo>
                <a:cubicBezTo>
                  <a:pt x="984057" y="2751975"/>
                  <a:pt x="943367" y="2736155"/>
                  <a:pt x="910061" y="2732454"/>
                </a:cubicBezTo>
                <a:cubicBezTo>
                  <a:pt x="842335" y="2664728"/>
                  <a:pt x="913095" y="2743429"/>
                  <a:pt x="874551" y="2679188"/>
                </a:cubicBezTo>
                <a:cubicBezTo>
                  <a:pt x="870245" y="2672011"/>
                  <a:pt x="862024" y="2667968"/>
                  <a:pt x="856795" y="2661432"/>
                </a:cubicBezTo>
                <a:cubicBezTo>
                  <a:pt x="850130" y="2653100"/>
                  <a:pt x="844958" y="2643677"/>
                  <a:pt x="839040" y="2634799"/>
                </a:cubicBezTo>
                <a:cubicBezTo>
                  <a:pt x="824244" y="2637758"/>
                  <a:pt x="805322" y="2633007"/>
                  <a:pt x="794652" y="2643677"/>
                </a:cubicBezTo>
                <a:cubicBezTo>
                  <a:pt x="781952" y="2656377"/>
                  <a:pt x="772643" y="2722837"/>
                  <a:pt x="768019" y="2741332"/>
                </a:cubicBezTo>
                <a:cubicBezTo>
                  <a:pt x="765749" y="2750411"/>
                  <a:pt x="762100" y="2759087"/>
                  <a:pt x="759141" y="2767965"/>
                </a:cubicBezTo>
                <a:cubicBezTo>
                  <a:pt x="761049" y="2777506"/>
                  <a:pt x="768708" y="2825340"/>
                  <a:pt x="776896" y="2838986"/>
                </a:cubicBezTo>
                <a:cubicBezTo>
                  <a:pt x="790523" y="2861697"/>
                  <a:pt x="798726" y="2855951"/>
                  <a:pt x="821285" y="2865619"/>
                </a:cubicBezTo>
                <a:cubicBezTo>
                  <a:pt x="837344" y="2872501"/>
                  <a:pt x="869161" y="2888646"/>
                  <a:pt x="883428" y="2901130"/>
                </a:cubicBezTo>
                <a:cubicBezTo>
                  <a:pt x="899176" y="2914909"/>
                  <a:pt x="913021" y="2930722"/>
                  <a:pt x="927817" y="2945518"/>
                </a:cubicBezTo>
                <a:lnTo>
                  <a:pt x="954450" y="2972151"/>
                </a:lnTo>
                <a:cubicBezTo>
                  <a:pt x="961670" y="2993814"/>
                  <a:pt x="963872" y="3008206"/>
                  <a:pt x="981083" y="3025417"/>
                </a:cubicBezTo>
                <a:cubicBezTo>
                  <a:pt x="988628" y="3032961"/>
                  <a:pt x="999385" y="3036507"/>
                  <a:pt x="1007716" y="3043172"/>
                </a:cubicBezTo>
                <a:cubicBezTo>
                  <a:pt x="1014252" y="3048401"/>
                  <a:pt x="1019553" y="3055009"/>
                  <a:pt x="1025471" y="3060928"/>
                </a:cubicBezTo>
                <a:cubicBezTo>
                  <a:pt x="1028430" y="3069806"/>
                  <a:pt x="1030164" y="3079191"/>
                  <a:pt x="1034349" y="3087561"/>
                </a:cubicBezTo>
                <a:cubicBezTo>
                  <a:pt x="1039121" y="3097104"/>
                  <a:pt x="1050012" y="3103732"/>
                  <a:pt x="1052104" y="3114194"/>
                </a:cubicBezTo>
                <a:cubicBezTo>
                  <a:pt x="1059092" y="3149136"/>
                  <a:pt x="1055124" y="3185577"/>
                  <a:pt x="1060982" y="3220726"/>
                </a:cubicBezTo>
                <a:cubicBezTo>
                  <a:pt x="1069394" y="3271201"/>
                  <a:pt x="1079932" y="3268103"/>
                  <a:pt x="1096492" y="3309502"/>
                </a:cubicBezTo>
                <a:cubicBezTo>
                  <a:pt x="1103443" y="3326879"/>
                  <a:pt x="1108330" y="3345013"/>
                  <a:pt x="1114248" y="3362768"/>
                </a:cubicBezTo>
                <a:cubicBezTo>
                  <a:pt x="1117207" y="3371646"/>
                  <a:pt x="1116508" y="3382784"/>
                  <a:pt x="1123125" y="3389401"/>
                </a:cubicBezTo>
                <a:lnTo>
                  <a:pt x="1140881" y="3407157"/>
                </a:lnTo>
                <a:cubicBezTo>
                  <a:pt x="1146799" y="3424912"/>
                  <a:pt x="1148255" y="3444850"/>
                  <a:pt x="1158636" y="3460423"/>
                </a:cubicBezTo>
                <a:cubicBezTo>
                  <a:pt x="1164554" y="3469301"/>
                  <a:pt x="1172058" y="3477306"/>
                  <a:pt x="1176391" y="3487056"/>
                </a:cubicBezTo>
                <a:cubicBezTo>
                  <a:pt x="1183992" y="3504159"/>
                  <a:pt x="1188229" y="3522567"/>
                  <a:pt x="1194147" y="3540322"/>
                </a:cubicBezTo>
                <a:cubicBezTo>
                  <a:pt x="1197106" y="3549200"/>
                  <a:pt x="1197833" y="3559169"/>
                  <a:pt x="1203024" y="3566955"/>
                </a:cubicBezTo>
                <a:lnTo>
                  <a:pt x="1220780" y="3593588"/>
                </a:lnTo>
                <a:cubicBezTo>
                  <a:pt x="1223739" y="3602466"/>
                  <a:pt x="1224842" y="3612197"/>
                  <a:pt x="1229657" y="3620221"/>
                </a:cubicBezTo>
                <a:cubicBezTo>
                  <a:pt x="1239986" y="3637436"/>
                  <a:pt x="1259534" y="3643639"/>
                  <a:pt x="1274046" y="3655732"/>
                </a:cubicBezTo>
                <a:cubicBezTo>
                  <a:pt x="1342393" y="3712689"/>
                  <a:pt x="1261194" y="3656042"/>
                  <a:pt x="1327312" y="3700120"/>
                </a:cubicBezTo>
                <a:cubicBezTo>
                  <a:pt x="1310474" y="3919007"/>
                  <a:pt x="1321342" y="3831961"/>
                  <a:pt x="1309557" y="3531444"/>
                </a:cubicBezTo>
                <a:cubicBezTo>
                  <a:pt x="1307351" y="3475184"/>
                  <a:pt x="1305777" y="3418840"/>
                  <a:pt x="1300679" y="3362768"/>
                </a:cubicBezTo>
                <a:cubicBezTo>
                  <a:pt x="1299832" y="3353449"/>
                  <a:pt x="1293831" y="3345270"/>
                  <a:pt x="1291801" y="3336135"/>
                </a:cubicBezTo>
                <a:cubicBezTo>
                  <a:pt x="1287896" y="3318563"/>
                  <a:pt x="1285882" y="3300624"/>
                  <a:pt x="1282923" y="3282869"/>
                </a:cubicBezTo>
                <a:cubicBezTo>
                  <a:pt x="1291367" y="3097108"/>
                  <a:pt x="1305968" y="2873623"/>
                  <a:pt x="1282923" y="2696943"/>
                </a:cubicBezTo>
                <a:cubicBezTo>
                  <a:pt x="1280862" y="2681141"/>
                  <a:pt x="1253331" y="2685106"/>
                  <a:pt x="1238535" y="2679188"/>
                </a:cubicBezTo>
                <a:cubicBezTo>
                  <a:pt x="1205443" y="2646094"/>
                  <a:pt x="1220988" y="2671489"/>
                  <a:pt x="1265168" y="2652555"/>
                </a:cubicBezTo>
                <a:cubicBezTo>
                  <a:pt x="1272861" y="2649258"/>
                  <a:pt x="1277005" y="2640718"/>
                  <a:pt x="1282923" y="2634799"/>
                </a:cubicBezTo>
                <a:cubicBezTo>
                  <a:pt x="1291801" y="2637758"/>
                  <a:pt x="1303711" y="2636369"/>
                  <a:pt x="1309557" y="2643677"/>
                </a:cubicBezTo>
                <a:cubicBezTo>
                  <a:pt x="1317179" y="2653205"/>
                  <a:pt x="1315082" y="2667456"/>
                  <a:pt x="1318434" y="2679188"/>
                </a:cubicBezTo>
                <a:cubicBezTo>
                  <a:pt x="1321005" y="2688186"/>
                  <a:pt x="1324353" y="2696943"/>
                  <a:pt x="1327312" y="2705821"/>
                </a:cubicBezTo>
                <a:cubicBezTo>
                  <a:pt x="1306910" y="2767028"/>
                  <a:pt x="1322791" y="2745853"/>
                  <a:pt x="1291801" y="2776842"/>
                </a:cubicBezTo>
                <a:cubicBezTo>
                  <a:pt x="1288842" y="2785720"/>
                  <a:pt x="1282923" y="2794117"/>
                  <a:pt x="1282923" y="2803475"/>
                </a:cubicBezTo>
                <a:cubicBezTo>
                  <a:pt x="1282923" y="2830272"/>
                  <a:pt x="1279817" y="2907342"/>
                  <a:pt x="1291801" y="2883374"/>
                </a:cubicBezTo>
                <a:cubicBezTo>
                  <a:pt x="1309057" y="2848864"/>
                  <a:pt x="1295893" y="2806250"/>
                  <a:pt x="1300679" y="2767965"/>
                </a:cubicBezTo>
                <a:cubicBezTo>
                  <a:pt x="1301840" y="2758679"/>
                  <a:pt x="1306598" y="2750210"/>
                  <a:pt x="1309557" y="2741332"/>
                </a:cubicBezTo>
                <a:cubicBezTo>
                  <a:pt x="1294169" y="2448966"/>
                  <a:pt x="1313253" y="2656977"/>
                  <a:pt x="1291801" y="2528267"/>
                </a:cubicBezTo>
                <a:cubicBezTo>
                  <a:pt x="1278199" y="2446658"/>
                  <a:pt x="1291060" y="2490538"/>
                  <a:pt x="1274046" y="2439491"/>
                </a:cubicBezTo>
                <a:cubicBezTo>
                  <a:pt x="1277005" y="2374388"/>
                  <a:pt x="1276438" y="2309029"/>
                  <a:pt x="1282923" y="2244182"/>
                </a:cubicBezTo>
                <a:cubicBezTo>
                  <a:pt x="1285351" y="2219901"/>
                  <a:pt x="1300679" y="2173161"/>
                  <a:pt x="1300679" y="2173161"/>
                </a:cubicBezTo>
                <a:cubicBezTo>
                  <a:pt x="1328193" y="1898019"/>
                  <a:pt x="1326036" y="1992881"/>
                  <a:pt x="1309557" y="1613867"/>
                </a:cubicBezTo>
                <a:cubicBezTo>
                  <a:pt x="1309151" y="1604518"/>
                  <a:pt x="1303638" y="1596112"/>
                  <a:pt x="1300679" y="1587234"/>
                </a:cubicBezTo>
                <a:cubicBezTo>
                  <a:pt x="1296328" y="1511086"/>
                  <a:pt x="1294649" y="1327688"/>
                  <a:pt x="1274046" y="1214372"/>
                </a:cubicBezTo>
                <a:cubicBezTo>
                  <a:pt x="1271863" y="1202368"/>
                  <a:pt x="1268127" y="1190699"/>
                  <a:pt x="1265168" y="1178862"/>
                </a:cubicBezTo>
                <a:cubicBezTo>
                  <a:pt x="1262209" y="1155188"/>
                  <a:pt x="1256832" y="1131692"/>
                  <a:pt x="1256290" y="1107840"/>
                </a:cubicBezTo>
                <a:cubicBezTo>
                  <a:pt x="1254905" y="1046913"/>
                  <a:pt x="1285750" y="580429"/>
                  <a:pt x="1238535" y="344361"/>
                </a:cubicBezTo>
                <a:cubicBezTo>
                  <a:pt x="1236142" y="332397"/>
                  <a:pt x="1232616" y="320687"/>
                  <a:pt x="1229657" y="308850"/>
                </a:cubicBezTo>
                <a:cubicBezTo>
                  <a:pt x="1215230" y="178999"/>
                  <a:pt x="1230831" y="268569"/>
                  <a:pt x="1211902" y="202318"/>
                </a:cubicBezTo>
                <a:cubicBezTo>
                  <a:pt x="1208550" y="190586"/>
                  <a:pt x="1210646" y="176335"/>
                  <a:pt x="1203024" y="166807"/>
                </a:cubicBezTo>
                <a:cubicBezTo>
                  <a:pt x="1197178" y="159500"/>
                  <a:pt x="1185269" y="160889"/>
                  <a:pt x="1176391" y="157930"/>
                </a:cubicBezTo>
                <a:lnTo>
                  <a:pt x="812407" y="166807"/>
                </a:lnTo>
                <a:cubicBezTo>
                  <a:pt x="797332" y="167462"/>
                  <a:pt x="783108" y="175685"/>
                  <a:pt x="768019" y="175685"/>
                </a:cubicBezTo>
                <a:cubicBezTo>
                  <a:pt x="708760" y="175685"/>
                  <a:pt x="649650" y="169766"/>
                  <a:pt x="590465" y="166807"/>
                </a:cubicBezTo>
                <a:cubicBezTo>
                  <a:pt x="558537" y="161486"/>
                  <a:pt x="538383" y="160974"/>
                  <a:pt x="510566" y="149052"/>
                </a:cubicBezTo>
                <a:cubicBezTo>
                  <a:pt x="498402" y="143839"/>
                  <a:pt x="487732" y="135100"/>
                  <a:pt x="475056" y="131297"/>
                </a:cubicBezTo>
                <a:cubicBezTo>
                  <a:pt x="457815" y="126125"/>
                  <a:pt x="439441" y="125949"/>
                  <a:pt x="421790" y="122419"/>
                </a:cubicBezTo>
                <a:cubicBezTo>
                  <a:pt x="325250" y="103110"/>
                  <a:pt x="476849" y="122597"/>
                  <a:pt x="297502" y="104664"/>
                </a:cubicBezTo>
                <a:cubicBezTo>
                  <a:pt x="276394" y="97628"/>
                  <a:pt x="257652" y="90624"/>
                  <a:pt x="235358" y="86908"/>
                </a:cubicBezTo>
                <a:cubicBezTo>
                  <a:pt x="211825" y="82986"/>
                  <a:pt x="188105" y="80098"/>
                  <a:pt x="164337" y="78031"/>
                </a:cubicBezTo>
                <a:cubicBezTo>
                  <a:pt x="55447" y="68562"/>
                  <a:pt x="69047" y="69153"/>
                  <a:pt x="4539" y="69153"/>
                </a:cubicBezTo>
              </a:path>
            </a:pathLst>
          </a:custGeom>
          <a:solidFill>
            <a:srgbClr val="00B0F0">
              <a:alpha val="55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6" name="Rectangle 5"/>
          <p:cNvSpPr/>
          <p:nvPr/>
        </p:nvSpPr>
        <p:spPr>
          <a:xfrm>
            <a:off x="7429500" y="500063"/>
            <a:ext cx="1285875" cy="214312"/>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8572500" y="500063"/>
            <a:ext cx="142875" cy="3857625"/>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Freeform 7"/>
          <p:cNvSpPr/>
          <p:nvPr/>
        </p:nvSpPr>
        <p:spPr>
          <a:xfrm>
            <a:off x="8131175" y="3462338"/>
            <a:ext cx="328613" cy="363537"/>
          </a:xfrm>
          <a:custGeom>
            <a:avLst/>
            <a:gdLst>
              <a:gd name="connsiteX0" fmla="*/ 133165 w 328473"/>
              <a:gd name="connsiteY0" fmla="*/ 0 h 363985"/>
              <a:gd name="connsiteX1" fmla="*/ 106532 w 328473"/>
              <a:gd name="connsiteY1" fmla="*/ 17756 h 363985"/>
              <a:gd name="connsiteX2" fmla="*/ 62143 w 328473"/>
              <a:gd name="connsiteY2" fmla="*/ 53266 h 363985"/>
              <a:gd name="connsiteX3" fmla="*/ 35510 w 328473"/>
              <a:gd name="connsiteY3" fmla="*/ 62144 h 363985"/>
              <a:gd name="connsiteX4" fmla="*/ 0 w 328473"/>
              <a:gd name="connsiteY4" fmla="*/ 71022 h 363985"/>
              <a:gd name="connsiteX5" fmla="*/ 71021 w 328473"/>
              <a:gd name="connsiteY5" fmla="*/ 363985 h 363985"/>
              <a:gd name="connsiteX6" fmla="*/ 328473 w 328473"/>
              <a:gd name="connsiteY6" fmla="*/ 337352 h 363985"/>
              <a:gd name="connsiteX7" fmla="*/ 133165 w 328473"/>
              <a:gd name="connsiteY7" fmla="*/ 0 h 3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73" h="363985">
                <a:moveTo>
                  <a:pt x="133165" y="0"/>
                </a:moveTo>
                <a:cubicBezTo>
                  <a:pt x="124287" y="5919"/>
                  <a:pt x="114864" y="11091"/>
                  <a:pt x="106532" y="17756"/>
                </a:cubicBezTo>
                <a:cubicBezTo>
                  <a:pt x="79010" y="39774"/>
                  <a:pt x="98572" y="35051"/>
                  <a:pt x="62143" y="53266"/>
                </a:cubicBezTo>
                <a:cubicBezTo>
                  <a:pt x="53773" y="57451"/>
                  <a:pt x="44388" y="59185"/>
                  <a:pt x="35510" y="62144"/>
                </a:cubicBezTo>
                <a:cubicBezTo>
                  <a:pt x="13112" y="95741"/>
                  <a:pt x="25300" y="96322"/>
                  <a:pt x="0" y="71022"/>
                </a:cubicBezTo>
                <a:lnTo>
                  <a:pt x="71021" y="363985"/>
                </a:lnTo>
                <a:lnTo>
                  <a:pt x="328473" y="337352"/>
                </a:lnTo>
                <a:lnTo>
                  <a:pt x="13316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Freeform 9"/>
          <p:cNvSpPr/>
          <p:nvPr/>
        </p:nvSpPr>
        <p:spPr>
          <a:xfrm>
            <a:off x="8247063" y="3829050"/>
            <a:ext cx="293687" cy="317500"/>
          </a:xfrm>
          <a:custGeom>
            <a:avLst/>
            <a:gdLst>
              <a:gd name="connsiteX0" fmla="*/ 221942 w 292963"/>
              <a:gd name="connsiteY0" fmla="*/ 41382 h 316590"/>
              <a:gd name="connsiteX1" fmla="*/ 0 w 292963"/>
              <a:gd name="connsiteY1" fmla="*/ 59137 h 316590"/>
              <a:gd name="connsiteX2" fmla="*/ 168676 w 292963"/>
              <a:gd name="connsiteY2" fmla="*/ 316590 h 316590"/>
              <a:gd name="connsiteX3" fmla="*/ 292963 w 292963"/>
              <a:gd name="connsiteY3" fmla="*/ 254446 h 316590"/>
              <a:gd name="connsiteX4" fmla="*/ 221942 w 292963"/>
              <a:gd name="connsiteY4" fmla="*/ 41382 h 31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16590">
                <a:moveTo>
                  <a:pt x="221942" y="41382"/>
                </a:moveTo>
                <a:cubicBezTo>
                  <a:pt x="4697" y="50434"/>
                  <a:pt x="59144" y="0"/>
                  <a:pt x="0" y="59137"/>
                </a:cubicBezTo>
                <a:lnTo>
                  <a:pt x="168676" y="316590"/>
                </a:lnTo>
                <a:lnTo>
                  <a:pt x="292963" y="254446"/>
                </a:lnTo>
                <a:lnTo>
                  <a:pt x="221942" y="4138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Freeform 10"/>
          <p:cNvSpPr/>
          <p:nvPr/>
        </p:nvSpPr>
        <p:spPr>
          <a:xfrm>
            <a:off x="6188075" y="3611563"/>
            <a:ext cx="465138" cy="409575"/>
          </a:xfrm>
          <a:custGeom>
            <a:avLst/>
            <a:gdLst>
              <a:gd name="connsiteX0" fmla="*/ 0 w 465382"/>
              <a:gd name="connsiteY0" fmla="*/ 303712 h 410244"/>
              <a:gd name="connsiteX1" fmla="*/ 26633 w 465382"/>
              <a:gd name="connsiteY1" fmla="*/ 285957 h 410244"/>
              <a:gd name="connsiteX2" fmla="*/ 62144 w 465382"/>
              <a:gd name="connsiteY2" fmla="*/ 268202 h 410244"/>
              <a:gd name="connsiteX3" fmla="*/ 79899 w 465382"/>
              <a:gd name="connsiteY3" fmla="*/ 250446 h 410244"/>
              <a:gd name="connsiteX4" fmla="*/ 168676 w 465382"/>
              <a:gd name="connsiteY4" fmla="*/ 197180 h 410244"/>
              <a:gd name="connsiteX5" fmla="*/ 248575 w 465382"/>
              <a:gd name="connsiteY5" fmla="*/ 170547 h 410244"/>
              <a:gd name="connsiteX6" fmla="*/ 275208 w 465382"/>
              <a:gd name="connsiteY6" fmla="*/ 161670 h 410244"/>
              <a:gd name="connsiteX7" fmla="*/ 328474 w 465382"/>
              <a:gd name="connsiteY7" fmla="*/ 126159 h 410244"/>
              <a:gd name="connsiteX8" fmla="*/ 355107 w 465382"/>
              <a:gd name="connsiteY8" fmla="*/ 108404 h 410244"/>
              <a:gd name="connsiteX9" fmla="*/ 399495 w 465382"/>
              <a:gd name="connsiteY9" fmla="*/ 72893 h 410244"/>
              <a:gd name="connsiteX10" fmla="*/ 408373 w 465382"/>
              <a:gd name="connsiteY10" fmla="*/ 46260 h 410244"/>
              <a:gd name="connsiteX11" fmla="*/ 461639 w 465382"/>
              <a:gd name="connsiteY11" fmla="*/ 1872 h 410244"/>
              <a:gd name="connsiteX12" fmla="*/ 452761 w 465382"/>
              <a:gd name="connsiteY12" fmla="*/ 10749 h 410244"/>
              <a:gd name="connsiteX13" fmla="*/ 390617 w 465382"/>
              <a:gd name="connsiteY13" fmla="*/ 392489 h 410244"/>
              <a:gd name="connsiteX14" fmla="*/ 186431 w 465382"/>
              <a:gd name="connsiteY14" fmla="*/ 410244 h 410244"/>
              <a:gd name="connsiteX15" fmla="*/ 0 w 465382"/>
              <a:gd name="connsiteY15" fmla="*/ 303712 h 4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382" h="410244">
                <a:moveTo>
                  <a:pt x="0" y="303712"/>
                </a:moveTo>
                <a:cubicBezTo>
                  <a:pt x="8878" y="297794"/>
                  <a:pt x="17369" y="291250"/>
                  <a:pt x="26633" y="285957"/>
                </a:cubicBezTo>
                <a:cubicBezTo>
                  <a:pt x="38123" y="279391"/>
                  <a:pt x="51133" y="275543"/>
                  <a:pt x="62144" y="268202"/>
                </a:cubicBezTo>
                <a:cubicBezTo>
                  <a:pt x="69108" y="263559"/>
                  <a:pt x="73363" y="255675"/>
                  <a:pt x="79899" y="250446"/>
                </a:cubicBezTo>
                <a:cubicBezTo>
                  <a:pt x="97485" y="236377"/>
                  <a:pt x="161888" y="200150"/>
                  <a:pt x="168676" y="197180"/>
                </a:cubicBezTo>
                <a:cubicBezTo>
                  <a:pt x="194396" y="185928"/>
                  <a:pt x="221942" y="179425"/>
                  <a:pt x="248575" y="170547"/>
                </a:cubicBezTo>
                <a:lnTo>
                  <a:pt x="275208" y="161670"/>
                </a:lnTo>
                <a:lnTo>
                  <a:pt x="328474" y="126159"/>
                </a:lnTo>
                <a:cubicBezTo>
                  <a:pt x="337352" y="120241"/>
                  <a:pt x="347563" y="115949"/>
                  <a:pt x="355107" y="108404"/>
                </a:cubicBezTo>
                <a:cubicBezTo>
                  <a:pt x="380406" y="83103"/>
                  <a:pt x="365898" y="95291"/>
                  <a:pt x="399495" y="72893"/>
                </a:cubicBezTo>
                <a:cubicBezTo>
                  <a:pt x="402454" y="64015"/>
                  <a:pt x="403182" y="54046"/>
                  <a:pt x="408373" y="46260"/>
                </a:cubicBezTo>
                <a:cubicBezTo>
                  <a:pt x="418191" y="31533"/>
                  <a:pt x="445261" y="10061"/>
                  <a:pt x="461639" y="1872"/>
                </a:cubicBezTo>
                <a:cubicBezTo>
                  <a:pt x="465382" y="0"/>
                  <a:pt x="455720" y="7790"/>
                  <a:pt x="452761" y="10749"/>
                </a:cubicBezTo>
                <a:lnTo>
                  <a:pt x="390617" y="392489"/>
                </a:lnTo>
                <a:lnTo>
                  <a:pt x="186431" y="410244"/>
                </a:lnTo>
                <a:lnTo>
                  <a:pt x="0" y="30371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Freeform 11"/>
          <p:cNvSpPr/>
          <p:nvPr/>
        </p:nvSpPr>
        <p:spPr>
          <a:xfrm>
            <a:off x="6134100" y="3932238"/>
            <a:ext cx="382588" cy="338137"/>
          </a:xfrm>
          <a:custGeom>
            <a:avLst/>
            <a:gdLst>
              <a:gd name="connsiteX0" fmla="*/ 8878 w 381740"/>
              <a:gd name="connsiteY0" fmla="*/ 0 h 337351"/>
              <a:gd name="connsiteX1" fmla="*/ 186431 w 381740"/>
              <a:gd name="connsiteY1" fmla="*/ 150920 h 337351"/>
              <a:gd name="connsiteX2" fmla="*/ 381740 w 381740"/>
              <a:gd name="connsiteY2" fmla="*/ 150920 h 337351"/>
              <a:gd name="connsiteX3" fmla="*/ 177553 w 381740"/>
              <a:gd name="connsiteY3" fmla="*/ 284085 h 337351"/>
              <a:gd name="connsiteX4" fmla="*/ 0 w 381740"/>
              <a:gd name="connsiteY4" fmla="*/ 337351 h 337351"/>
              <a:gd name="connsiteX5" fmla="*/ 8878 w 381740"/>
              <a:gd name="connsiteY5" fmla="*/ 0 h 33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40" h="337351">
                <a:moveTo>
                  <a:pt x="8878" y="0"/>
                </a:moveTo>
                <a:lnTo>
                  <a:pt x="186431" y="150920"/>
                </a:lnTo>
                <a:lnTo>
                  <a:pt x="381740" y="150920"/>
                </a:lnTo>
                <a:lnTo>
                  <a:pt x="177553" y="284085"/>
                </a:lnTo>
                <a:lnTo>
                  <a:pt x="0" y="337351"/>
                </a:lnTo>
                <a:lnTo>
                  <a:pt x="887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Freeform 12"/>
          <p:cNvSpPr/>
          <p:nvPr/>
        </p:nvSpPr>
        <p:spPr>
          <a:xfrm>
            <a:off x="6188075" y="4171950"/>
            <a:ext cx="336550" cy="365125"/>
          </a:xfrm>
          <a:custGeom>
            <a:avLst/>
            <a:gdLst>
              <a:gd name="connsiteX0" fmla="*/ 0 w 337351"/>
              <a:gd name="connsiteY0" fmla="*/ 168676 h 363984"/>
              <a:gd name="connsiteX1" fmla="*/ 337351 w 337351"/>
              <a:gd name="connsiteY1" fmla="*/ 0 h 363984"/>
              <a:gd name="connsiteX2" fmla="*/ 328474 w 337351"/>
              <a:gd name="connsiteY2" fmla="*/ 346229 h 363984"/>
              <a:gd name="connsiteX3" fmla="*/ 53266 w 337351"/>
              <a:gd name="connsiteY3" fmla="*/ 363984 h 363984"/>
              <a:gd name="connsiteX4" fmla="*/ 0 w 337351"/>
              <a:gd name="connsiteY4" fmla="*/ 168676 h 36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51" h="363984">
                <a:moveTo>
                  <a:pt x="0" y="168676"/>
                </a:moveTo>
                <a:lnTo>
                  <a:pt x="337351" y="0"/>
                </a:lnTo>
                <a:lnTo>
                  <a:pt x="328474" y="346229"/>
                </a:lnTo>
                <a:lnTo>
                  <a:pt x="53266" y="363984"/>
                </a:lnTo>
                <a:lnTo>
                  <a:pt x="0" y="16867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Freeform 13"/>
          <p:cNvSpPr/>
          <p:nvPr/>
        </p:nvSpPr>
        <p:spPr>
          <a:xfrm>
            <a:off x="6596063" y="3657600"/>
            <a:ext cx="293687" cy="338138"/>
          </a:xfrm>
          <a:custGeom>
            <a:avLst/>
            <a:gdLst>
              <a:gd name="connsiteX0" fmla="*/ 88776 w 292963"/>
              <a:gd name="connsiteY0" fmla="*/ 0 h 337351"/>
              <a:gd name="connsiteX1" fmla="*/ 275208 w 292963"/>
              <a:gd name="connsiteY1" fmla="*/ 159798 h 337351"/>
              <a:gd name="connsiteX2" fmla="*/ 292963 w 292963"/>
              <a:gd name="connsiteY2" fmla="*/ 310718 h 337351"/>
              <a:gd name="connsiteX3" fmla="*/ 0 w 292963"/>
              <a:gd name="connsiteY3" fmla="*/ 337351 h 337351"/>
              <a:gd name="connsiteX4" fmla="*/ 88776 w 292963"/>
              <a:gd name="connsiteY4" fmla="*/ 0 h 33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37351">
                <a:moveTo>
                  <a:pt x="88776" y="0"/>
                </a:moveTo>
                <a:lnTo>
                  <a:pt x="275208" y="159798"/>
                </a:lnTo>
                <a:lnTo>
                  <a:pt x="292963" y="310718"/>
                </a:lnTo>
                <a:lnTo>
                  <a:pt x="0" y="337351"/>
                </a:lnTo>
                <a:lnTo>
                  <a:pt x="8877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Freeform 15"/>
          <p:cNvSpPr/>
          <p:nvPr/>
        </p:nvSpPr>
        <p:spPr>
          <a:xfrm>
            <a:off x="6675438" y="4030663"/>
            <a:ext cx="231775" cy="141287"/>
          </a:xfrm>
          <a:custGeom>
            <a:avLst/>
            <a:gdLst>
              <a:gd name="connsiteX0" fmla="*/ 0 w 230819"/>
              <a:gd name="connsiteY0" fmla="*/ 35511 h 142043"/>
              <a:gd name="connsiteX1" fmla="*/ 62143 w 230819"/>
              <a:gd name="connsiteY1" fmla="*/ 17755 h 142043"/>
              <a:gd name="connsiteX2" fmla="*/ 186431 w 230819"/>
              <a:gd name="connsiteY2" fmla="*/ 0 h 142043"/>
              <a:gd name="connsiteX3" fmla="*/ 230819 w 230819"/>
              <a:gd name="connsiteY3" fmla="*/ 0 h 142043"/>
              <a:gd name="connsiteX4" fmla="*/ 159798 w 230819"/>
              <a:gd name="connsiteY4" fmla="*/ 142043 h 142043"/>
              <a:gd name="connsiteX5" fmla="*/ 0 w 230819"/>
              <a:gd name="connsiteY5" fmla="*/ 35511 h 1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19" h="142043">
                <a:moveTo>
                  <a:pt x="0" y="35511"/>
                </a:moveTo>
                <a:cubicBezTo>
                  <a:pt x="21107" y="28475"/>
                  <a:pt x="39851" y="21470"/>
                  <a:pt x="62143" y="17755"/>
                </a:cubicBezTo>
                <a:cubicBezTo>
                  <a:pt x="103424" y="10875"/>
                  <a:pt x="144581" y="0"/>
                  <a:pt x="186431" y="0"/>
                </a:cubicBezTo>
                <a:lnTo>
                  <a:pt x="230819" y="0"/>
                </a:lnTo>
                <a:lnTo>
                  <a:pt x="159798" y="142043"/>
                </a:lnTo>
                <a:lnTo>
                  <a:pt x="0" y="3551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6551613" y="4083050"/>
            <a:ext cx="257175" cy="409575"/>
          </a:xfrm>
          <a:custGeom>
            <a:avLst/>
            <a:gdLst>
              <a:gd name="connsiteX0" fmla="*/ 53266 w 257453"/>
              <a:gd name="connsiteY0" fmla="*/ 0 h 408373"/>
              <a:gd name="connsiteX1" fmla="*/ 257453 w 257453"/>
              <a:gd name="connsiteY1" fmla="*/ 177554 h 408373"/>
              <a:gd name="connsiteX2" fmla="*/ 195309 w 257453"/>
              <a:gd name="connsiteY2" fmla="*/ 408373 h 408373"/>
              <a:gd name="connsiteX3" fmla="*/ 0 w 257453"/>
              <a:gd name="connsiteY3" fmla="*/ 399495 h 408373"/>
              <a:gd name="connsiteX4" fmla="*/ 8878 w 257453"/>
              <a:gd name="connsiteY4" fmla="*/ 62144 h 408373"/>
              <a:gd name="connsiteX5" fmla="*/ 53266 w 257453"/>
              <a:gd name="connsiteY5" fmla="*/ 0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3" h="408373">
                <a:moveTo>
                  <a:pt x="53266" y="0"/>
                </a:moveTo>
                <a:lnTo>
                  <a:pt x="257453" y="177554"/>
                </a:lnTo>
                <a:lnTo>
                  <a:pt x="195309" y="408373"/>
                </a:lnTo>
                <a:lnTo>
                  <a:pt x="0" y="399495"/>
                </a:lnTo>
                <a:lnTo>
                  <a:pt x="8878" y="62144"/>
                </a:lnTo>
                <a:lnTo>
                  <a:pt x="5326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4933950" y="3497263"/>
            <a:ext cx="1085850" cy="917575"/>
          </a:xfrm>
          <a:custGeom>
            <a:avLst/>
            <a:gdLst>
              <a:gd name="connsiteX0" fmla="*/ 454203 w 1084517"/>
              <a:gd name="connsiteY0" fmla="*/ 843379 h 917207"/>
              <a:gd name="connsiteX1" fmla="*/ 578490 w 1084517"/>
              <a:gd name="connsiteY1" fmla="*/ 603681 h 917207"/>
              <a:gd name="connsiteX2" fmla="*/ 720533 w 1084517"/>
              <a:gd name="connsiteY2" fmla="*/ 461639 h 917207"/>
              <a:gd name="connsiteX3" fmla="*/ 862575 w 1084517"/>
              <a:gd name="connsiteY3" fmla="*/ 381740 h 917207"/>
              <a:gd name="connsiteX4" fmla="*/ 1075640 w 1084517"/>
              <a:gd name="connsiteY4" fmla="*/ 275208 h 917207"/>
              <a:gd name="connsiteX5" fmla="*/ 1084517 w 1084517"/>
              <a:gd name="connsiteY5" fmla="*/ 150920 h 917207"/>
              <a:gd name="connsiteX6" fmla="*/ 951352 w 1084517"/>
              <a:gd name="connsiteY6" fmla="*/ 0 h 917207"/>
              <a:gd name="connsiteX7" fmla="*/ 702777 w 1084517"/>
              <a:gd name="connsiteY7" fmla="*/ 115410 h 917207"/>
              <a:gd name="connsiteX8" fmla="*/ 587368 w 1084517"/>
              <a:gd name="connsiteY8" fmla="*/ 177553 h 917207"/>
              <a:gd name="connsiteX9" fmla="*/ 329915 w 1084517"/>
              <a:gd name="connsiteY9" fmla="*/ 346229 h 917207"/>
              <a:gd name="connsiteX10" fmla="*/ 241139 w 1084517"/>
              <a:gd name="connsiteY10" fmla="*/ 497149 h 917207"/>
              <a:gd name="connsiteX11" fmla="*/ 107974 w 1084517"/>
              <a:gd name="connsiteY11" fmla="*/ 603681 h 917207"/>
              <a:gd name="connsiteX12" fmla="*/ 54707 w 1084517"/>
              <a:gd name="connsiteY12" fmla="*/ 834501 h 917207"/>
              <a:gd name="connsiteX13" fmla="*/ 36952 w 1084517"/>
              <a:gd name="connsiteY13" fmla="*/ 914400 h 917207"/>
              <a:gd name="connsiteX14" fmla="*/ 454203 w 1084517"/>
              <a:gd name="connsiteY14" fmla="*/ 843379 h 9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517" h="917207">
                <a:moveTo>
                  <a:pt x="454203" y="843379"/>
                </a:moveTo>
                <a:lnTo>
                  <a:pt x="578490" y="603681"/>
                </a:lnTo>
                <a:lnTo>
                  <a:pt x="720533" y="461639"/>
                </a:lnTo>
                <a:lnTo>
                  <a:pt x="862575" y="381740"/>
                </a:lnTo>
                <a:cubicBezTo>
                  <a:pt x="1078330" y="282852"/>
                  <a:pt x="1075640" y="362211"/>
                  <a:pt x="1075640" y="275208"/>
                </a:cubicBezTo>
                <a:lnTo>
                  <a:pt x="1084517" y="150920"/>
                </a:lnTo>
                <a:lnTo>
                  <a:pt x="951352" y="0"/>
                </a:lnTo>
                <a:lnTo>
                  <a:pt x="702777" y="115410"/>
                </a:lnTo>
                <a:lnTo>
                  <a:pt x="587368" y="177553"/>
                </a:lnTo>
                <a:lnTo>
                  <a:pt x="329915" y="346229"/>
                </a:lnTo>
                <a:lnTo>
                  <a:pt x="241139" y="497149"/>
                </a:lnTo>
                <a:lnTo>
                  <a:pt x="107974" y="603681"/>
                </a:lnTo>
                <a:lnTo>
                  <a:pt x="54707" y="834501"/>
                </a:lnTo>
                <a:cubicBezTo>
                  <a:pt x="27138" y="917207"/>
                  <a:pt x="0" y="914400"/>
                  <a:pt x="36952" y="914400"/>
                </a:cubicBezTo>
                <a:lnTo>
                  <a:pt x="454203" y="843379"/>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Freeform 18"/>
          <p:cNvSpPr/>
          <p:nvPr/>
        </p:nvSpPr>
        <p:spPr>
          <a:xfrm>
            <a:off x="6781800" y="2884488"/>
            <a:ext cx="728663" cy="587375"/>
          </a:xfrm>
          <a:custGeom>
            <a:avLst/>
            <a:gdLst>
              <a:gd name="connsiteX0" fmla="*/ 727969 w 727969"/>
              <a:gd name="connsiteY0" fmla="*/ 107916 h 587310"/>
              <a:gd name="connsiteX1" fmla="*/ 541538 w 727969"/>
              <a:gd name="connsiteY1" fmla="*/ 294347 h 587310"/>
              <a:gd name="connsiteX2" fmla="*/ 452761 w 727969"/>
              <a:gd name="connsiteY2" fmla="*/ 445267 h 587310"/>
              <a:gd name="connsiteX3" fmla="*/ 284085 w 727969"/>
              <a:gd name="connsiteY3" fmla="*/ 587310 h 587310"/>
              <a:gd name="connsiteX4" fmla="*/ 8877 w 727969"/>
              <a:gd name="connsiteY4" fmla="*/ 587310 h 587310"/>
              <a:gd name="connsiteX5" fmla="*/ 0 w 727969"/>
              <a:gd name="connsiteY5" fmla="*/ 525166 h 587310"/>
              <a:gd name="connsiteX6" fmla="*/ 0 w 727969"/>
              <a:gd name="connsiteY6" fmla="*/ 365368 h 587310"/>
              <a:gd name="connsiteX7" fmla="*/ 71021 w 727969"/>
              <a:gd name="connsiteY7" fmla="*/ 99038 h 587310"/>
              <a:gd name="connsiteX8" fmla="*/ 195309 w 727969"/>
              <a:gd name="connsiteY8" fmla="*/ 54650 h 587310"/>
              <a:gd name="connsiteX9" fmla="*/ 284085 w 727969"/>
              <a:gd name="connsiteY9" fmla="*/ 81283 h 587310"/>
              <a:gd name="connsiteX10" fmla="*/ 497149 w 727969"/>
              <a:gd name="connsiteY10" fmla="*/ 81283 h 587310"/>
              <a:gd name="connsiteX11" fmla="*/ 656947 w 727969"/>
              <a:gd name="connsiteY11" fmla="*/ 1384 h 587310"/>
              <a:gd name="connsiteX12" fmla="*/ 727969 w 727969"/>
              <a:gd name="connsiteY12" fmla="*/ 107916 h 58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969" h="587310">
                <a:moveTo>
                  <a:pt x="727969" y="107916"/>
                </a:moveTo>
                <a:lnTo>
                  <a:pt x="541538" y="294347"/>
                </a:lnTo>
                <a:lnTo>
                  <a:pt x="452761" y="445267"/>
                </a:lnTo>
                <a:lnTo>
                  <a:pt x="284085" y="587310"/>
                </a:lnTo>
                <a:lnTo>
                  <a:pt x="8877" y="587310"/>
                </a:lnTo>
                <a:lnTo>
                  <a:pt x="0" y="525166"/>
                </a:lnTo>
                <a:lnTo>
                  <a:pt x="0" y="365368"/>
                </a:lnTo>
                <a:cubicBezTo>
                  <a:pt x="71808" y="105063"/>
                  <a:pt x="71021" y="196939"/>
                  <a:pt x="71021" y="99038"/>
                </a:cubicBezTo>
                <a:lnTo>
                  <a:pt x="195309" y="54650"/>
                </a:lnTo>
                <a:lnTo>
                  <a:pt x="284085" y="81283"/>
                </a:lnTo>
                <a:lnTo>
                  <a:pt x="497149" y="81283"/>
                </a:lnTo>
                <a:cubicBezTo>
                  <a:pt x="650685" y="0"/>
                  <a:pt x="591148" y="1384"/>
                  <a:pt x="656947" y="1384"/>
                </a:cubicBezTo>
                <a:lnTo>
                  <a:pt x="727969" y="107916"/>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Freeform 29"/>
          <p:cNvSpPr/>
          <p:nvPr/>
        </p:nvSpPr>
        <p:spPr>
          <a:xfrm>
            <a:off x="4784725" y="1530350"/>
            <a:ext cx="879475" cy="2117725"/>
          </a:xfrm>
          <a:custGeom>
            <a:avLst/>
            <a:gdLst>
              <a:gd name="connsiteX0" fmla="*/ 0 w 878889"/>
              <a:gd name="connsiteY0" fmla="*/ 290004 h 2118665"/>
              <a:gd name="connsiteX1" fmla="*/ 8878 w 878889"/>
              <a:gd name="connsiteY1" fmla="*/ 263371 h 2118665"/>
              <a:gd name="connsiteX2" fmla="*/ 71021 w 878889"/>
              <a:gd name="connsiteY2" fmla="*/ 245616 h 2118665"/>
              <a:gd name="connsiteX3" fmla="*/ 88777 w 878889"/>
              <a:gd name="connsiteY3" fmla="*/ 227861 h 2118665"/>
              <a:gd name="connsiteX4" fmla="*/ 159798 w 878889"/>
              <a:gd name="connsiteY4" fmla="*/ 218983 h 2118665"/>
              <a:gd name="connsiteX5" fmla="*/ 177553 w 878889"/>
              <a:gd name="connsiteY5" fmla="*/ 165717 h 2118665"/>
              <a:gd name="connsiteX6" fmla="*/ 177553 w 878889"/>
              <a:gd name="connsiteY6" fmla="*/ 68063 h 2118665"/>
              <a:gd name="connsiteX7" fmla="*/ 195309 w 878889"/>
              <a:gd name="connsiteY7" fmla="*/ 50307 h 2118665"/>
              <a:gd name="connsiteX8" fmla="*/ 319596 w 878889"/>
              <a:gd name="connsiteY8" fmla="*/ 59185 h 2118665"/>
              <a:gd name="connsiteX9" fmla="*/ 346229 w 878889"/>
              <a:gd name="connsiteY9" fmla="*/ 68063 h 2118665"/>
              <a:gd name="connsiteX10" fmla="*/ 408373 w 878889"/>
              <a:gd name="connsiteY10" fmla="*/ 85818 h 2118665"/>
              <a:gd name="connsiteX11" fmla="*/ 417251 w 878889"/>
              <a:gd name="connsiteY11" fmla="*/ 174595 h 2118665"/>
              <a:gd name="connsiteX12" fmla="*/ 399495 w 878889"/>
              <a:gd name="connsiteY12" fmla="*/ 227861 h 2118665"/>
              <a:gd name="connsiteX13" fmla="*/ 426128 w 878889"/>
              <a:gd name="connsiteY13" fmla="*/ 245616 h 2118665"/>
              <a:gd name="connsiteX14" fmla="*/ 435006 w 878889"/>
              <a:gd name="connsiteY14" fmla="*/ 272249 h 2118665"/>
              <a:gd name="connsiteX15" fmla="*/ 461639 w 878889"/>
              <a:gd name="connsiteY15" fmla="*/ 281127 h 2118665"/>
              <a:gd name="connsiteX16" fmla="*/ 488272 w 878889"/>
              <a:gd name="connsiteY16" fmla="*/ 298882 h 2118665"/>
              <a:gd name="connsiteX17" fmla="*/ 541538 w 878889"/>
              <a:gd name="connsiteY17" fmla="*/ 316637 h 2118665"/>
              <a:gd name="connsiteX18" fmla="*/ 559293 w 878889"/>
              <a:gd name="connsiteY18" fmla="*/ 343270 h 2118665"/>
              <a:gd name="connsiteX19" fmla="*/ 577049 w 878889"/>
              <a:gd name="connsiteY19" fmla="*/ 396536 h 2118665"/>
              <a:gd name="connsiteX20" fmla="*/ 585926 w 878889"/>
              <a:gd name="connsiteY20" fmla="*/ 449802 h 2118665"/>
              <a:gd name="connsiteX21" fmla="*/ 612559 w 878889"/>
              <a:gd name="connsiteY21" fmla="*/ 574090 h 2118665"/>
              <a:gd name="connsiteX22" fmla="*/ 630315 w 878889"/>
              <a:gd name="connsiteY22" fmla="*/ 591845 h 2118665"/>
              <a:gd name="connsiteX23" fmla="*/ 656948 w 878889"/>
              <a:gd name="connsiteY23" fmla="*/ 689499 h 2118665"/>
              <a:gd name="connsiteX24" fmla="*/ 665825 w 878889"/>
              <a:gd name="connsiteY24" fmla="*/ 725010 h 2118665"/>
              <a:gd name="connsiteX25" fmla="*/ 754602 w 878889"/>
              <a:gd name="connsiteY25" fmla="*/ 796032 h 2118665"/>
              <a:gd name="connsiteX26" fmla="*/ 781235 w 878889"/>
              <a:gd name="connsiteY26" fmla="*/ 822665 h 2118665"/>
              <a:gd name="connsiteX27" fmla="*/ 807868 w 878889"/>
              <a:gd name="connsiteY27" fmla="*/ 858175 h 2118665"/>
              <a:gd name="connsiteX28" fmla="*/ 834501 w 878889"/>
              <a:gd name="connsiteY28" fmla="*/ 875931 h 2118665"/>
              <a:gd name="connsiteX29" fmla="*/ 843379 w 878889"/>
              <a:gd name="connsiteY29" fmla="*/ 911441 h 2118665"/>
              <a:gd name="connsiteX30" fmla="*/ 861134 w 878889"/>
              <a:gd name="connsiteY30" fmla="*/ 946952 h 2118665"/>
              <a:gd name="connsiteX31" fmla="*/ 878889 w 878889"/>
              <a:gd name="connsiteY31" fmla="*/ 1035729 h 2118665"/>
              <a:gd name="connsiteX32" fmla="*/ 870012 w 878889"/>
              <a:gd name="connsiteY32" fmla="*/ 1231037 h 2118665"/>
              <a:gd name="connsiteX33" fmla="*/ 861134 w 878889"/>
              <a:gd name="connsiteY33" fmla="*/ 1257670 h 2118665"/>
              <a:gd name="connsiteX34" fmla="*/ 816746 w 878889"/>
              <a:gd name="connsiteY34" fmla="*/ 1293181 h 2118665"/>
              <a:gd name="connsiteX35" fmla="*/ 790113 w 878889"/>
              <a:gd name="connsiteY35" fmla="*/ 1302059 h 2118665"/>
              <a:gd name="connsiteX36" fmla="*/ 772357 w 878889"/>
              <a:gd name="connsiteY36" fmla="*/ 1319814 h 2118665"/>
              <a:gd name="connsiteX37" fmla="*/ 754602 w 878889"/>
              <a:gd name="connsiteY37" fmla="*/ 1373080 h 2118665"/>
              <a:gd name="connsiteX38" fmla="*/ 763480 w 878889"/>
              <a:gd name="connsiteY38" fmla="*/ 1541756 h 2118665"/>
              <a:gd name="connsiteX39" fmla="*/ 781235 w 878889"/>
              <a:gd name="connsiteY39" fmla="*/ 1568389 h 2118665"/>
              <a:gd name="connsiteX40" fmla="*/ 807868 w 878889"/>
              <a:gd name="connsiteY40" fmla="*/ 1577266 h 2118665"/>
              <a:gd name="connsiteX41" fmla="*/ 798990 w 878889"/>
              <a:gd name="connsiteY41" fmla="*/ 1666043 h 2118665"/>
              <a:gd name="connsiteX42" fmla="*/ 781235 w 878889"/>
              <a:gd name="connsiteY42" fmla="*/ 1701554 h 2118665"/>
              <a:gd name="connsiteX43" fmla="*/ 745724 w 878889"/>
              <a:gd name="connsiteY43" fmla="*/ 1781453 h 2118665"/>
              <a:gd name="connsiteX44" fmla="*/ 719091 w 878889"/>
              <a:gd name="connsiteY44" fmla="*/ 1834719 h 2118665"/>
              <a:gd name="connsiteX45" fmla="*/ 710214 w 878889"/>
              <a:gd name="connsiteY45" fmla="*/ 1861352 h 2118665"/>
              <a:gd name="connsiteX46" fmla="*/ 692458 w 878889"/>
              <a:gd name="connsiteY46" fmla="*/ 1879107 h 2118665"/>
              <a:gd name="connsiteX47" fmla="*/ 674703 w 878889"/>
              <a:gd name="connsiteY47" fmla="*/ 1905740 h 2118665"/>
              <a:gd name="connsiteX48" fmla="*/ 621437 w 878889"/>
              <a:gd name="connsiteY48" fmla="*/ 1932373 h 2118665"/>
              <a:gd name="connsiteX49" fmla="*/ 479394 w 878889"/>
              <a:gd name="connsiteY49" fmla="*/ 1941251 h 2118665"/>
              <a:gd name="connsiteX50" fmla="*/ 426128 w 878889"/>
              <a:gd name="connsiteY50" fmla="*/ 1967884 h 2118665"/>
              <a:gd name="connsiteX51" fmla="*/ 372862 w 878889"/>
              <a:gd name="connsiteY51" fmla="*/ 2003395 h 2118665"/>
              <a:gd name="connsiteX52" fmla="*/ 346229 w 878889"/>
              <a:gd name="connsiteY52" fmla="*/ 2012272 h 2118665"/>
              <a:gd name="connsiteX53" fmla="*/ 8878 w 878889"/>
              <a:gd name="connsiteY53" fmla="*/ 2003395 h 2118665"/>
              <a:gd name="connsiteX54" fmla="*/ 0 w 878889"/>
              <a:gd name="connsiteY54" fmla="*/ 290004 h 211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8889" h="2118665">
                <a:moveTo>
                  <a:pt x="0" y="290004"/>
                </a:moveTo>
                <a:cubicBezTo>
                  <a:pt x="0" y="0"/>
                  <a:pt x="2261" y="269988"/>
                  <a:pt x="8878" y="263371"/>
                </a:cubicBezTo>
                <a:cubicBezTo>
                  <a:pt x="13122" y="259128"/>
                  <a:pt x="70716" y="245692"/>
                  <a:pt x="71021" y="245616"/>
                </a:cubicBezTo>
                <a:cubicBezTo>
                  <a:pt x="76940" y="239698"/>
                  <a:pt x="80760" y="230266"/>
                  <a:pt x="88777" y="227861"/>
                </a:cubicBezTo>
                <a:cubicBezTo>
                  <a:pt x="111629" y="221006"/>
                  <a:pt x="140253" y="232665"/>
                  <a:pt x="159798" y="218983"/>
                </a:cubicBezTo>
                <a:cubicBezTo>
                  <a:pt x="175130" y="208250"/>
                  <a:pt x="177553" y="165717"/>
                  <a:pt x="177553" y="165717"/>
                </a:cubicBezTo>
                <a:cubicBezTo>
                  <a:pt x="167134" y="124039"/>
                  <a:pt x="160892" y="118047"/>
                  <a:pt x="177553" y="68063"/>
                </a:cubicBezTo>
                <a:cubicBezTo>
                  <a:pt x="180200" y="60122"/>
                  <a:pt x="189390" y="56226"/>
                  <a:pt x="195309" y="50307"/>
                </a:cubicBezTo>
                <a:cubicBezTo>
                  <a:pt x="236738" y="53266"/>
                  <a:pt x="278346" y="54332"/>
                  <a:pt x="319596" y="59185"/>
                </a:cubicBezTo>
                <a:cubicBezTo>
                  <a:pt x="328890" y="60278"/>
                  <a:pt x="337231" y="65492"/>
                  <a:pt x="346229" y="68063"/>
                </a:cubicBezTo>
                <a:cubicBezTo>
                  <a:pt x="424260" y="90357"/>
                  <a:pt x="344516" y="64532"/>
                  <a:pt x="408373" y="85818"/>
                </a:cubicBezTo>
                <a:cubicBezTo>
                  <a:pt x="435314" y="126230"/>
                  <a:pt x="432386" y="109012"/>
                  <a:pt x="417251" y="174595"/>
                </a:cubicBezTo>
                <a:cubicBezTo>
                  <a:pt x="413043" y="192832"/>
                  <a:pt x="399495" y="227861"/>
                  <a:pt x="399495" y="227861"/>
                </a:cubicBezTo>
                <a:cubicBezTo>
                  <a:pt x="408373" y="233779"/>
                  <a:pt x="419463" y="237285"/>
                  <a:pt x="426128" y="245616"/>
                </a:cubicBezTo>
                <a:cubicBezTo>
                  <a:pt x="431974" y="252923"/>
                  <a:pt x="428389" y="265632"/>
                  <a:pt x="435006" y="272249"/>
                </a:cubicBezTo>
                <a:cubicBezTo>
                  <a:pt x="441623" y="278866"/>
                  <a:pt x="453269" y="276942"/>
                  <a:pt x="461639" y="281127"/>
                </a:cubicBezTo>
                <a:cubicBezTo>
                  <a:pt x="471182" y="285899"/>
                  <a:pt x="478522" y="294549"/>
                  <a:pt x="488272" y="298882"/>
                </a:cubicBezTo>
                <a:cubicBezTo>
                  <a:pt x="505375" y="306483"/>
                  <a:pt x="541538" y="316637"/>
                  <a:pt x="541538" y="316637"/>
                </a:cubicBezTo>
                <a:cubicBezTo>
                  <a:pt x="547456" y="325515"/>
                  <a:pt x="554960" y="333520"/>
                  <a:pt x="559293" y="343270"/>
                </a:cubicBezTo>
                <a:cubicBezTo>
                  <a:pt x="566894" y="360373"/>
                  <a:pt x="577049" y="396536"/>
                  <a:pt x="577049" y="396536"/>
                </a:cubicBezTo>
                <a:cubicBezTo>
                  <a:pt x="580008" y="414291"/>
                  <a:pt x="583380" y="431983"/>
                  <a:pt x="585926" y="449802"/>
                </a:cubicBezTo>
                <a:cubicBezTo>
                  <a:pt x="588241" y="466005"/>
                  <a:pt x="594229" y="555761"/>
                  <a:pt x="612559" y="574090"/>
                </a:cubicBezTo>
                <a:lnTo>
                  <a:pt x="630315" y="591845"/>
                </a:lnTo>
                <a:cubicBezTo>
                  <a:pt x="658026" y="674981"/>
                  <a:pt x="640219" y="614218"/>
                  <a:pt x="656948" y="689499"/>
                </a:cubicBezTo>
                <a:cubicBezTo>
                  <a:pt x="659595" y="701410"/>
                  <a:pt x="659358" y="714663"/>
                  <a:pt x="665825" y="725010"/>
                </a:cubicBezTo>
                <a:cubicBezTo>
                  <a:pt x="695108" y="771863"/>
                  <a:pt x="714582" y="756012"/>
                  <a:pt x="754602" y="796032"/>
                </a:cubicBezTo>
                <a:cubicBezTo>
                  <a:pt x="763480" y="804910"/>
                  <a:pt x="773064" y="813133"/>
                  <a:pt x="781235" y="822665"/>
                </a:cubicBezTo>
                <a:cubicBezTo>
                  <a:pt x="790864" y="833899"/>
                  <a:pt x="797406" y="847713"/>
                  <a:pt x="807868" y="858175"/>
                </a:cubicBezTo>
                <a:cubicBezTo>
                  <a:pt x="815413" y="865720"/>
                  <a:pt x="825623" y="870012"/>
                  <a:pt x="834501" y="875931"/>
                </a:cubicBezTo>
                <a:cubicBezTo>
                  <a:pt x="837460" y="887768"/>
                  <a:pt x="839095" y="900017"/>
                  <a:pt x="843379" y="911441"/>
                </a:cubicBezTo>
                <a:cubicBezTo>
                  <a:pt x="848026" y="923832"/>
                  <a:pt x="857498" y="934227"/>
                  <a:pt x="861134" y="946952"/>
                </a:cubicBezTo>
                <a:cubicBezTo>
                  <a:pt x="869424" y="975969"/>
                  <a:pt x="878889" y="1035729"/>
                  <a:pt x="878889" y="1035729"/>
                </a:cubicBezTo>
                <a:cubicBezTo>
                  <a:pt x="875930" y="1100832"/>
                  <a:pt x="875209" y="1166075"/>
                  <a:pt x="870012" y="1231037"/>
                </a:cubicBezTo>
                <a:cubicBezTo>
                  <a:pt x="869266" y="1240365"/>
                  <a:pt x="865949" y="1249646"/>
                  <a:pt x="861134" y="1257670"/>
                </a:cubicBezTo>
                <a:cubicBezTo>
                  <a:pt x="854055" y="1269468"/>
                  <a:pt x="827117" y="1287996"/>
                  <a:pt x="816746" y="1293181"/>
                </a:cubicBezTo>
                <a:cubicBezTo>
                  <a:pt x="808376" y="1297366"/>
                  <a:pt x="798991" y="1299100"/>
                  <a:pt x="790113" y="1302059"/>
                </a:cubicBezTo>
                <a:cubicBezTo>
                  <a:pt x="784194" y="1307977"/>
                  <a:pt x="776100" y="1312328"/>
                  <a:pt x="772357" y="1319814"/>
                </a:cubicBezTo>
                <a:cubicBezTo>
                  <a:pt x="763987" y="1336554"/>
                  <a:pt x="754602" y="1373080"/>
                  <a:pt x="754602" y="1373080"/>
                </a:cubicBezTo>
                <a:cubicBezTo>
                  <a:pt x="757561" y="1429305"/>
                  <a:pt x="755873" y="1485969"/>
                  <a:pt x="763480" y="1541756"/>
                </a:cubicBezTo>
                <a:cubicBezTo>
                  <a:pt x="764922" y="1552328"/>
                  <a:pt x="772903" y="1561724"/>
                  <a:pt x="781235" y="1568389"/>
                </a:cubicBezTo>
                <a:cubicBezTo>
                  <a:pt x="788542" y="1574235"/>
                  <a:pt x="798990" y="1574307"/>
                  <a:pt x="807868" y="1577266"/>
                </a:cubicBezTo>
                <a:cubicBezTo>
                  <a:pt x="804909" y="1606858"/>
                  <a:pt x="805221" y="1636963"/>
                  <a:pt x="798990" y="1666043"/>
                </a:cubicBezTo>
                <a:cubicBezTo>
                  <a:pt x="796217" y="1678983"/>
                  <a:pt x="786150" y="1689266"/>
                  <a:pt x="781235" y="1701554"/>
                </a:cubicBezTo>
                <a:cubicBezTo>
                  <a:pt x="749543" y="1780787"/>
                  <a:pt x="779884" y="1730215"/>
                  <a:pt x="745724" y="1781453"/>
                </a:cubicBezTo>
                <a:cubicBezTo>
                  <a:pt x="723829" y="1869039"/>
                  <a:pt x="753012" y="1778184"/>
                  <a:pt x="719091" y="1834719"/>
                </a:cubicBezTo>
                <a:cubicBezTo>
                  <a:pt x="714276" y="1842743"/>
                  <a:pt x="715029" y="1853328"/>
                  <a:pt x="710214" y="1861352"/>
                </a:cubicBezTo>
                <a:cubicBezTo>
                  <a:pt x="705908" y="1868529"/>
                  <a:pt x="697687" y="1872571"/>
                  <a:pt x="692458" y="1879107"/>
                </a:cubicBezTo>
                <a:cubicBezTo>
                  <a:pt x="685793" y="1887438"/>
                  <a:pt x="682247" y="1898195"/>
                  <a:pt x="674703" y="1905740"/>
                </a:cubicBezTo>
                <a:cubicBezTo>
                  <a:pt x="663787" y="1916656"/>
                  <a:pt x="637579" y="1930674"/>
                  <a:pt x="621437" y="1932373"/>
                </a:cubicBezTo>
                <a:cubicBezTo>
                  <a:pt x="574258" y="1937339"/>
                  <a:pt x="526742" y="1938292"/>
                  <a:pt x="479394" y="1941251"/>
                </a:cubicBezTo>
                <a:cubicBezTo>
                  <a:pt x="428212" y="1975372"/>
                  <a:pt x="477585" y="1945831"/>
                  <a:pt x="426128" y="1967884"/>
                </a:cubicBezTo>
                <a:cubicBezTo>
                  <a:pt x="301011" y="2021506"/>
                  <a:pt x="451916" y="1955963"/>
                  <a:pt x="372862" y="2003395"/>
                </a:cubicBezTo>
                <a:cubicBezTo>
                  <a:pt x="364838" y="2008210"/>
                  <a:pt x="355575" y="2011805"/>
                  <a:pt x="346229" y="2012272"/>
                </a:cubicBezTo>
                <a:cubicBezTo>
                  <a:pt x="14895" y="2028838"/>
                  <a:pt x="66510" y="2118665"/>
                  <a:pt x="8878" y="2003395"/>
                </a:cubicBezTo>
                <a:cubicBezTo>
                  <a:pt x="5919" y="1432265"/>
                  <a:pt x="0" y="580008"/>
                  <a:pt x="0" y="290004"/>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1" name="Rectangle 20">
            <a:hlinkClick r:id="rId3" action="ppaction://hlinksldjump"/>
          </p:cNvPr>
          <p:cNvSpPr/>
          <p:nvPr/>
        </p:nvSpPr>
        <p:spPr>
          <a:xfrm>
            <a:off x="500034" y="2428868"/>
            <a:ext cx="604653"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a:t>
            </a:r>
          </a:p>
        </p:txBody>
      </p:sp>
      <p:sp>
        <p:nvSpPr>
          <p:cNvPr id="22" name="Rectangle 21">
            <a:hlinkClick r:id="rId4" action="ppaction://hlinksldjump"/>
          </p:cNvPr>
          <p:cNvSpPr/>
          <p:nvPr/>
        </p:nvSpPr>
        <p:spPr>
          <a:xfrm>
            <a:off x="4000496" y="2428868"/>
            <a:ext cx="522899"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e</a:t>
            </a:r>
          </a:p>
        </p:txBody>
      </p:sp>
      <p:sp>
        <p:nvSpPr>
          <p:cNvPr id="23" name="Rectangle 22">
            <a:hlinkClick r:id="rId5" action="ppaction://hlinksldjump"/>
          </p:cNvPr>
          <p:cNvSpPr/>
          <p:nvPr/>
        </p:nvSpPr>
        <p:spPr>
          <a:xfrm>
            <a:off x="3143240" y="2428868"/>
            <a:ext cx="620684"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d</a:t>
            </a:r>
          </a:p>
        </p:txBody>
      </p:sp>
      <p:sp>
        <p:nvSpPr>
          <p:cNvPr id="24" name="Rectangle 23">
            <a:hlinkClick r:id="rId6" action="ppaction://hlinksldjump"/>
          </p:cNvPr>
          <p:cNvSpPr/>
          <p:nvPr/>
        </p:nvSpPr>
        <p:spPr>
          <a:xfrm>
            <a:off x="2357422" y="2428868"/>
            <a:ext cx="551754"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c</a:t>
            </a:r>
          </a:p>
        </p:txBody>
      </p:sp>
      <p:sp>
        <p:nvSpPr>
          <p:cNvPr id="25" name="Rectangle 24">
            <a:hlinkClick r:id="rId7" action="ppaction://hlinksldjump"/>
          </p:cNvPr>
          <p:cNvSpPr/>
          <p:nvPr/>
        </p:nvSpPr>
        <p:spPr>
          <a:xfrm>
            <a:off x="1500166" y="2428868"/>
            <a:ext cx="572593"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b</a:t>
            </a:r>
          </a:p>
        </p:txBody>
      </p:sp>
    </p:spTree>
    <p:extLst>
      <p:ext uri="{BB962C8B-B14F-4D97-AF65-F5344CB8AC3E}">
        <p14:creationId xmlns:p14="http://schemas.microsoft.com/office/powerpoint/2010/main" val="1069537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28625"/>
            <a:ext cx="4133850" cy="5810250"/>
          </a:xfrm>
          <a:prstGeom prst="rect">
            <a:avLst/>
          </a:prstGeom>
          <a:gradFill rotWithShape="1">
            <a:gsLst>
              <a:gs pos="0">
                <a:srgbClr val="DAFDA7"/>
              </a:gs>
              <a:gs pos="35001">
                <a:srgbClr val="E4FDC2"/>
              </a:gs>
              <a:gs pos="100000">
                <a:srgbClr val="F5FFE6"/>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389813" y="498475"/>
            <a:ext cx="1343025" cy="3919538"/>
          </a:xfrm>
          <a:custGeom>
            <a:avLst/>
            <a:gdLst>
              <a:gd name="connsiteX0" fmla="*/ 4539 w 1342393"/>
              <a:gd name="connsiteY0" fmla="*/ 15887 h 3919007"/>
              <a:gd name="connsiteX1" fmla="*/ 22294 w 1342393"/>
              <a:gd name="connsiteY1" fmla="*/ 78031 h 3919007"/>
              <a:gd name="connsiteX2" fmla="*/ 31172 w 1342393"/>
              <a:gd name="connsiteY2" fmla="*/ 104664 h 3919007"/>
              <a:gd name="connsiteX3" fmla="*/ 57805 w 1342393"/>
              <a:gd name="connsiteY3" fmla="*/ 122419 h 3919007"/>
              <a:gd name="connsiteX4" fmla="*/ 75560 w 1342393"/>
              <a:gd name="connsiteY4" fmla="*/ 149052 h 3919007"/>
              <a:gd name="connsiteX5" fmla="*/ 111071 w 1342393"/>
              <a:gd name="connsiteY5" fmla="*/ 184563 h 3919007"/>
              <a:gd name="connsiteX6" fmla="*/ 119949 w 1342393"/>
              <a:gd name="connsiteY6" fmla="*/ 211196 h 3919007"/>
              <a:gd name="connsiteX7" fmla="*/ 137704 w 1342393"/>
              <a:gd name="connsiteY7" fmla="*/ 237829 h 3919007"/>
              <a:gd name="connsiteX8" fmla="*/ 173215 w 1342393"/>
              <a:gd name="connsiteY8" fmla="*/ 291095 h 3919007"/>
              <a:gd name="connsiteX9" fmla="*/ 182092 w 1342393"/>
              <a:gd name="connsiteY9" fmla="*/ 317728 h 3919007"/>
              <a:gd name="connsiteX10" fmla="*/ 217603 w 1342393"/>
              <a:gd name="connsiteY10" fmla="*/ 362116 h 3919007"/>
              <a:gd name="connsiteX11" fmla="*/ 235358 w 1342393"/>
              <a:gd name="connsiteY11" fmla="*/ 415382 h 3919007"/>
              <a:gd name="connsiteX12" fmla="*/ 244236 w 1342393"/>
              <a:gd name="connsiteY12" fmla="*/ 442015 h 3919007"/>
              <a:gd name="connsiteX13" fmla="*/ 279747 w 1342393"/>
              <a:gd name="connsiteY13" fmla="*/ 521914 h 3919007"/>
              <a:gd name="connsiteX14" fmla="*/ 297502 w 1342393"/>
              <a:gd name="connsiteY14" fmla="*/ 566302 h 3919007"/>
              <a:gd name="connsiteX15" fmla="*/ 315257 w 1342393"/>
              <a:gd name="connsiteY15" fmla="*/ 619568 h 3919007"/>
              <a:gd name="connsiteX16" fmla="*/ 333013 w 1342393"/>
              <a:gd name="connsiteY16" fmla="*/ 655079 h 3919007"/>
              <a:gd name="connsiteX17" fmla="*/ 350768 w 1342393"/>
              <a:gd name="connsiteY17" fmla="*/ 761611 h 3919007"/>
              <a:gd name="connsiteX18" fmla="*/ 368523 w 1342393"/>
              <a:gd name="connsiteY18" fmla="*/ 832632 h 3919007"/>
              <a:gd name="connsiteX19" fmla="*/ 395157 w 1342393"/>
              <a:gd name="connsiteY19" fmla="*/ 930287 h 3919007"/>
              <a:gd name="connsiteX20" fmla="*/ 404034 w 1342393"/>
              <a:gd name="connsiteY20" fmla="*/ 956920 h 3919007"/>
              <a:gd name="connsiteX21" fmla="*/ 421790 w 1342393"/>
              <a:gd name="connsiteY21" fmla="*/ 983553 h 3919007"/>
              <a:gd name="connsiteX22" fmla="*/ 430667 w 1342393"/>
              <a:gd name="connsiteY22" fmla="*/ 1010186 h 3919007"/>
              <a:gd name="connsiteX23" fmla="*/ 457300 w 1342393"/>
              <a:gd name="connsiteY23" fmla="*/ 1063452 h 3919007"/>
              <a:gd name="connsiteX24" fmla="*/ 466178 w 1342393"/>
              <a:gd name="connsiteY24" fmla="*/ 1134473 h 3919007"/>
              <a:gd name="connsiteX25" fmla="*/ 475056 w 1342393"/>
              <a:gd name="connsiteY25" fmla="*/ 1161106 h 3919007"/>
              <a:gd name="connsiteX26" fmla="*/ 483933 w 1342393"/>
              <a:gd name="connsiteY26" fmla="*/ 1223250 h 3919007"/>
              <a:gd name="connsiteX27" fmla="*/ 501689 w 1342393"/>
              <a:gd name="connsiteY27" fmla="*/ 1276516 h 3919007"/>
              <a:gd name="connsiteX28" fmla="*/ 537199 w 1342393"/>
              <a:gd name="connsiteY28" fmla="*/ 1383048 h 3919007"/>
              <a:gd name="connsiteX29" fmla="*/ 546077 w 1342393"/>
              <a:gd name="connsiteY29" fmla="*/ 1409681 h 3919007"/>
              <a:gd name="connsiteX30" fmla="*/ 563832 w 1342393"/>
              <a:gd name="connsiteY30" fmla="*/ 1480702 h 3919007"/>
              <a:gd name="connsiteX31" fmla="*/ 581588 w 1342393"/>
              <a:gd name="connsiteY31" fmla="*/ 1498458 h 3919007"/>
              <a:gd name="connsiteX32" fmla="*/ 590465 w 1342393"/>
              <a:gd name="connsiteY32" fmla="*/ 1525091 h 3919007"/>
              <a:gd name="connsiteX33" fmla="*/ 608221 w 1342393"/>
              <a:gd name="connsiteY33" fmla="*/ 1551724 h 3919007"/>
              <a:gd name="connsiteX34" fmla="*/ 652609 w 1342393"/>
              <a:gd name="connsiteY34" fmla="*/ 1622745 h 3919007"/>
              <a:gd name="connsiteX35" fmla="*/ 670364 w 1342393"/>
              <a:gd name="connsiteY35" fmla="*/ 1649378 h 3919007"/>
              <a:gd name="connsiteX36" fmla="*/ 688120 w 1342393"/>
              <a:gd name="connsiteY36" fmla="*/ 1667133 h 3919007"/>
              <a:gd name="connsiteX37" fmla="*/ 696997 w 1342393"/>
              <a:gd name="connsiteY37" fmla="*/ 1693766 h 3919007"/>
              <a:gd name="connsiteX38" fmla="*/ 732508 w 1342393"/>
              <a:gd name="connsiteY38" fmla="*/ 1747032 h 3919007"/>
              <a:gd name="connsiteX39" fmla="*/ 768019 w 1342393"/>
              <a:gd name="connsiteY39" fmla="*/ 1809176 h 3919007"/>
              <a:gd name="connsiteX40" fmla="*/ 785774 w 1342393"/>
              <a:gd name="connsiteY40" fmla="*/ 1844687 h 3919007"/>
              <a:gd name="connsiteX41" fmla="*/ 803529 w 1342393"/>
              <a:gd name="connsiteY41" fmla="*/ 1871320 h 3919007"/>
              <a:gd name="connsiteX42" fmla="*/ 821285 w 1342393"/>
              <a:gd name="connsiteY42" fmla="*/ 1906831 h 3919007"/>
              <a:gd name="connsiteX43" fmla="*/ 847918 w 1342393"/>
              <a:gd name="connsiteY43" fmla="*/ 1915708 h 3919007"/>
              <a:gd name="connsiteX44" fmla="*/ 865673 w 1342393"/>
              <a:gd name="connsiteY44" fmla="*/ 1933464 h 3919007"/>
              <a:gd name="connsiteX45" fmla="*/ 892306 w 1342393"/>
              <a:gd name="connsiteY45" fmla="*/ 1942341 h 3919007"/>
              <a:gd name="connsiteX46" fmla="*/ 901184 w 1342393"/>
              <a:gd name="connsiteY46" fmla="*/ 1968974 h 3919007"/>
              <a:gd name="connsiteX47" fmla="*/ 927817 w 1342393"/>
              <a:gd name="connsiteY47" fmla="*/ 1995607 h 3919007"/>
              <a:gd name="connsiteX48" fmla="*/ 963327 w 1342393"/>
              <a:gd name="connsiteY48" fmla="*/ 2031118 h 3919007"/>
              <a:gd name="connsiteX49" fmla="*/ 981083 w 1342393"/>
              <a:gd name="connsiteY49" fmla="*/ 2057751 h 3919007"/>
              <a:gd name="connsiteX50" fmla="*/ 998838 w 1342393"/>
              <a:gd name="connsiteY50" fmla="*/ 2155405 h 3919007"/>
              <a:gd name="connsiteX51" fmla="*/ 1007716 w 1342393"/>
              <a:gd name="connsiteY51" fmla="*/ 2190916 h 3919007"/>
              <a:gd name="connsiteX52" fmla="*/ 1016593 w 1342393"/>
              <a:gd name="connsiteY52" fmla="*/ 2297448 h 3919007"/>
              <a:gd name="connsiteX53" fmla="*/ 1043226 w 1342393"/>
              <a:gd name="connsiteY53" fmla="*/ 2359592 h 3919007"/>
              <a:gd name="connsiteX54" fmla="*/ 1069859 w 1342393"/>
              <a:gd name="connsiteY54" fmla="*/ 2448368 h 3919007"/>
              <a:gd name="connsiteX55" fmla="*/ 1087615 w 1342393"/>
              <a:gd name="connsiteY55" fmla="*/ 2528267 h 3919007"/>
              <a:gd name="connsiteX56" fmla="*/ 1060982 w 1342393"/>
              <a:gd name="connsiteY56" fmla="*/ 2705821 h 3919007"/>
              <a:gd name="connsiteX57" fmla="*/ 1034349 w 1342393"/>
              <a:gd name="connsiteY57" fmla="*/ 2714699 h 3919007"/>
              <a:gd name="connsiteX58" fmla="*/ 1016593 w 1342393"/>
              <a:gd name="connsiteY58" fmla="*/ 2732454 h 3919007"/>
              <a:gd name="connsiteX59" fmla="*/ 910061 w 1342393"/>
              <a:gd name="connsiteY59" fmla="*/ 2732454 h 3919007"/>
              <a:gd name="connsiteX60" fmla="*/ 874551 w 1342393"/>
              <a:gd name="connsiteY60" fmla="*/ 2679188 h 3919007"/>
              <a:gd name="connsiteX61" fmla="*/ 856795 w 1342393"/>
              <a:gd name="connsiteY61" fmla="*/ 2661432 h 3919007"/>
              <a:gd name="connsiteX62" fmla="*/ 839040 w 1342393"/>
              <a:gd name="connsiteY62" fmla="*/ 2634799 h 3919007"/>
              <a:gd name="connsiteX63" fmla="*/ 794652 w 1342393"/>
              <a:gd name="connsiteY63" fmla="*/ 2643677 h 3919007"/>
              <a:gd name="connsiteX64" fmla="*/ 768019 w 1342393"/>
              <a:gd name="connsiteY64" fmla="*/ 2741332 h 3919007"/>
              <a:gd name="connsiteX65" fmla="*/ 759141 w 1342393"/>
              <a:gd name="connsiteY65" fmla="*/ 2767965 h 3919007"/>
              <a:gd name="connsiteX66" fmla="*/ 776896 w 1342393"/>
              <a:gd name="connsiteY66" fmla="*/ 2838986 h 3919007"/>
              <a:gd name="connsiteX67" fmla="*/ 821285 w 1342393"/>
              <a:gd name="connsiteY67" fmla="*/ 2865619 h 3919007"/>
              <a:gd name="connsiteX68" fmla="*/ 883428 w 1342393"/>
              <a:gd name="connsiteY68" fmla="*/ 2901130 h 3919007"/>
              <a:gd name="connsiteX69" fmla="*/ 927817 w 1342393"/>
              <a:gd name="connsiteY69" fmla="*/ 2945518 h 3919007"/>
              <a:gd name="connsiteX70" fmla="*/ 954450 w 1342393"/>
              <a:gd name="connsiteY70" fmla="*/ 2972151 h 3919007"/>
              <a:gd name="connsiteX71" fmla="*/ 981083 w 1342393"/>
              <a:gd name="connsiteY71" fmla="*/ 3025417 h 3919007"/>
              <a:gd name="connsiteX72" fmla="*/ 1007716 w 1342393"/>
              <a:gd name="connsiteY72" fmla="*/ 3043172 h 3919007"/>
              <a:gd name="connsiteX73" fmla="*/ 1025471 w 1342393"/>
              <a:gd name="connsiteY73" fmla="*/ 3060928 h 3919007"/>
              <a:gd name="connsiteX74" fmla="*/ 1034349 w 1342393"/>
              <a:gd name="connsiteY74" fmla="*/ 3087561 h 3919007"/>
              <a:gd name="connsiteX75" fmla="*/ 1052104 w 1342393"/>
              <a:gd name="connsiteY75" fmla="*/ 3114194 h 3919007"/>
              <a:gd name="connsiteX76" fmla="*/ 1060982 w 1342393"/>
              <a:gd name="connsiteY76" fmla="*/ 3220726 h 3919007"/>
              <a:gd name="connsiteX77" fmla="*/ 1096492 w 1342393"/>
              <a:gd name="connsiteY77" fmla="*/ 3309502 h 3919007"/>
              <a:gd name="connsiteX78" fmla="*/ 1114248 w 1342393"/>
              <a:gd name="connsiteY78" fmla="*/ 3362768 h 3919007"/>
              <a:gd name="connsiteX79" fmla="*/ 1123125 w 1342393"/>
              <a:gd name="connsiteY79" fmla="*/ 3389401 h 3919007"/>
              <a:gd name="connsiteX80" fmla="*/ 1140881 w 1342393"/>
              <a:gd name="connsiteY80" fmla="*/ 3407157 h 3919007"/>
              <a:gd name="connsiteX81" fmla="*/ 1158636 w 1342393"/>
              <a:gd name="connsiteY81" fmla="*/ 3460423 h 3919007"/>
              <a:gd name="connsiteX82" fmla="*/ 1176391 w 1342393"/>
              <a:gd name="connsiteY82" fmla="*/ 3487056 h 3919007"/>
              <a:gd name="connsiteX83" fmla="*/ 1194147 w 1342393"/>
              <a:gd name="connsiteY83" fmla="*/ 3540322 h 3919007"/>
              <a:gd name="connsiteX84" fmla="*/ 1203024 w 1342393"/>
              <a:gd name="connsiteY84" fmla="*/ 3566955 h 3919007"/>
              <a:gd name="connsiteX85" fmla="*/ 1220780 w 1342393"/>
              <a:gd name="connsiteY85" fmla="*/ 3593588 h 3919007"/>
              <a:gd name="connsiteX86" fmla="*/ 1229657 w 1342393"/>
              <a:gd name="connsiteY86" fmla="*/ 3620221 h 3919007"/>
              <a:gd name="connsiteX87" fmla="*/ 1274046 w 1342393"/>
              <a:gd name="connsiteY87" fmla="*/ 3655732 h 3919007"/>
              <a:gd name="connsiteX88" fmla="*/ 1327312 w 1342393"/>
              <a:gd name="connsiteY88" fmla="*/ 3700120 h 3919007"/>
              <a:gd name="connsiteX89" fmla="*/ 1309557 w 1342393"/>
              <a:gd name="connsiteY89" fmla="*/ 3531444 h 3919007"/>
              <a:gd name="connsiteX90" fmla="*/ 1300679 w 1342393"/>
              <a:gd name="connsiteY90" fmla="*/ 3362768 h 3919007"/>
              <a:gd name="connsiteX91" fmla="*/ 1291801 w 1342393"/>
              <a:gd name="connsiteY91" fmla="*/ 3336135 h 3919007"/>
              <a:gd name="connsiteX92" fmla="*/ 1282923 w 1342393"/>
              <a:gd name="connsiteY92" fmla="*/ 3282869 h 3919007"/>
              <a:gd name="connsiteX93" fmla="*/ 1282923 w 1342393"/>
              <a:gd name="connsiteY93" fmla="*/ 2696943 h 3919007"/>
              <a:gd name="connsiteX94" fmla="*/ 1238535 w 1342393"/>
              <a:gd name="connsiteY94" fmla="*/ 2679188 h 3919007"/>
              <a:gd name="connsiteX95" fmla="*/ 1265168 w 1342393"/>
              <a:gd name="connsiteY95" fmla="*/ 2652555 h 3919007"/>
              <a:gd name="connsiteX96" fmla="*/ 1282923 w 1342393"/>
              <a:gd name="connsiteY96" fmla="*/ 2634799 h 3919007"/>
              <a:gd name="connsiteX97" fmla="*/ 1309557 w 1342393"/>
              <a:gd name="connsiteY97" fmla="*/ 2643677 h 3919007"/>
              <a:gd name="connsiteX98" fmla="*/ 1318434 w 1342393"/>
              <a:gd name="connsiteY98" fmla="*/ 2679188 h 3919007"/>
              <a:gd name="connsiteX99" fmla="*/ 1327312 w 1342393"/>
              <a:gd name="connsiteY99" fmla="*/ 2705821 h 3919007"/>
              <a:gd name="connsiteX100" fmla="*/ 1291801 w 1342393"/>
              <a:gd name="connsiteY100" fmla="*/ 2776842 h 3919007"/>
              <a:gd name="connsiteX101" fmla="*/ 1282923 w 1342393"/>
              <a:gd name="connsiteY101" fmla="*/ 2803475 h 3919007"/>
              <a:gd name="connsiteX102" fmla="*/ 1291801 w 1342393"/>
              <a:gd name="connsiteY102" fmla="*/ 2883374 h 3919007"/>
              <a:gd name="connsiteX103" fmla="*/ 1300679 w 1342393"/>
              <a:gd name="connsiteY103" fmla="*/ 2767965 h 3919007"/>
              <a:gd name="connsiteX104" fmla="*/ 1309557 w 1342393"/>
              <a:gd name="connsiteY104" fmla="*/ 2741332 h 3919007"/>
              <a:gd name="connsiteX105" fmla="*/ 1291801 w 1342393"/>
              <a:gd name="connsiteY105" fmla="*/ 2528267 h 3919007"/>
              <a:gd name="connsiteX106" fmla="*/ 1274046 w 1342393"/>
              <a:gd name="connsiteY106" fmla="*/ 2439491 h 3919007"/>
              <a:gd name="connsiteX107" fmla="*/ 1282923 w 1342393"/>
              <a:gd name="connsiteY107" fmla="*/ 2244182 h 3919007"/>
              <a:gd name="connsiteX108" fmla="*/ 1300679 w 1342393"/>
              <a:gd name="connsiteY108" fmla="*/ 2173161 h 3919007"/>
              <a:gd name="connsiteX109" fmla="*/ 1309557 w 1342393"/>
              <a:gd name="connsiteY109" fmla="*/ 1613867 h 3919007"/>
              <a:gd name="connsiteX110" fmla="*/ 1300679 w 1342393"/>
              <a:gd name="connsiteY110" fmla="*/ 1587234 h 3919007"/>
              <a:gd name="connsiteX111" fmla="*/ 1274046 w 1342393"/>
              <a:gd name="connsiteY111" fmla="*/ 1214372 h 3919007"/>
              <a:gd name="connsiteX112" fmla="*/ 1265168 w 1342393"/>
              <a:gd name="connsiteY112" fmla="*/ 1178862 h 3919007"/>
              <a:gd name="connsiteX113" fmla="*/ 1256290 w 1342393"/>
              <a:gd name="connsiteY113" fmla="*/ 1107840 h 3919007"/>
              <a:gd name="connsiteX114" fmla="*/ 1238535 w 1342393"/>
              <a:gd name="connsiteY114" fmla="*/ 344361 h 3919007"/>
              <a:gd name="connsiteX115" fmla="*/ 1229657 w 1342393"/>
              <a:gd name="connsiteY115" fmla="*/ 308850 h 3919007"/>
              <a:gd name="connsiteX116" fmla="*/ 1211902 w 1342393"/>
              <a:gd name="connsiteY116" fmla="*/ 202318 h 3919007"/>
              <a:gd name="connsiteX117" fmla="*/ 1203024 w 1342393"/>
              <a:gd name="connsiteY117" fmla="*/ 166807 h 3919007"/>
              <a:gd name="connsiteX118" fmla="*/ 1176391 w 1342393"/>
              <a:gd name="connsiteY118" fmla="*/ 157930 h 3919007"/>
              <a:gd name="connsiteX119" fmla="*/ 812407 w 1342393"/>
              <a:gd name="connsiteY119" fmla="*/ 166807 h 3919007"/>
              <a:gd name="connsiteX120" fmla="*/ 768019 w 1342393"/>
              <a:gd name="connsiteY120" fmla="*/ 175685 h 3919007"/>
              <a:gd name="connsiteX121" fmla="*/ 590465 w 1342393"/>
              <a:gd name="connsiteY121" fmla="*/ 166807 h 3919007"/>
              <a:gd name="connsiteX122" fmla="*/ 510566 w 1342393"/>
              <a:gd name="connsiteY122" fmla="*/ 149052 h 3919007"/>
              <a:gd name="connsiteX123" fmla="*/ 475056 w 1342393"/>
              <a:gd name="connsiteY123" fmla="*/ 131297 h 3919007"/>
              <a:gd name="connsiteX124" fmla="*/ 421790 w 1342393"/>
              <a:gd name="connsiteY124" fmla="*/ 122419 h 3919007"/>
              <a:gd name="connsiteX125" fmla="*/ 297502 w 1342393"/>
              <a:gd name="connsiteY125" fmla="*/ 104664 h 3919007"/>
              <a:gd name="connsiteX126" fmla="*/ 235358 w 1342393"/>
              <a:gd name="connsiteY126" fmla="*/ 86908 h 3919007"/>
              <a:gd name="connsiteX127" fmla="*/ 164337 w 1342393"/>
              <a:gd name="connsiteY127" fmla="*/ 78031 h 3919007"/>
              <a:gd name="connsiteX128" fmla="*/ 4539 w 1342393"/>
              <a:gd name="connsiteY128" fmla="*/ 69153 h 391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42393" h="3919007">
                <a:moveTo>
                  <a:pt x="4539" y="15887"/>
                </a:moveTo>
                <a:cubicBezTo>
                  <a:pt x="25825" y="79744"/>
                  <a:pt x="0" y="0"/>
                  <a:pt x="22294" y="78031"/>
                </a:cubicBezTo>
                <a:cubicBezTo>
                  <a:pt x="24865" y="87029"/>
                  <a:pt x="25326" y="97357"/>
                  <a:pt x="31172" y="104664"/>
                </a:cubicBezTo>
                <a:cubicBezTo>
                  <a:pt x="37837" y="112995"/>
                  <a:pt x="48927" y="116501"/>
                  <a:pt x="57805" y="122419"/>
                </a:cubicBezTo>
                <a:cubicBezTo>
                  <a:pt x="63723" y="131297"/>
                  <a:pt x="68616" y="140951"/>
                  <a:pt x="75560" y="149052"/>
                </a:cubicBezTo>
                <a:cubicBezTo>
                  <a:pt x="86454" y="161762"/>
                  <a:pt x="111071" y="184563"/>
                  <a:pt x="111071" y="184563"/>
                </a:cubicBezTo>
                <a:cubicBezTo>
                  <a:pt x="114030" y="193441"/>
                  <a:pt x="115764" y="202826"/>
                  <a:pt x="119949" y="211196"/>
                </a:cubicBezTo>
                <a:cubicBezTo>
                  <a:pt x="124721" y="220739"/>
                  <a:pt x="133501" y="228022"/>
                  <a:pt x="137704" y="237829"/>
                </a:cubicBezTo>
                <a:cubicBezTo>
                  <a:pt x="160635" y="291334"/>
                  <a:pt x="126404" y="259887"/>
                  <a:pt x="173215" y="291095"/>
                </a:cubicBezTo>
                <a:cubicBezTo>
                  <a:pt x="176174" y="299973"/>
                  <a:pt x="177277" y="309704"/>
                  <a:pt x="182092" y="317728"/>
                </a:cubicBezTo>
                <a:cubicBezTo>
                  <a:pt x="213718" y="370438"/>
                  <a:pt x="187142" y="293578"/>
                  <a:pt x="217603" y="362116"/>
                </a:cubicBezTo>
                <a:cubicBezTo>
                  <a:pt x="225204" y="379219"/>
                  <a:pt x="229440" y="397627"/>
                  <a:pt x="235358" y="415382"/>
                </a:cubicBezTo>
                <a:cubicBezTo>
                  <a:pt x="238317" y="424260"/>
                  <a:pt x="239045" y="434229"/>
                  <a:pt x="244236" y="442015"/>
                </a:cubicBezTo>
                <a:cubicBezTo>
                  <a:pt x="278394" y="493253"/>
                  <a:pt x="248055" y="442683"/>
                  <a:pt x="279747" y="521914"/>
                </a:cubicBezTo>
                <a:cubicBezTo>
                  <a:pt x="285665" y="536710"/>
                  <a:pt x="292056" y="551326"/>
                  <a:pt x="297502" y="566302"/>
                </a:cubicBezTo>
                <a:cubicBezTo>
                  <a:pt x="303898" y="583891"/>
                  <a:pt x="306887" y="602828"/>
                  <a:pt x="315257" y="619568"/>
                </a:cubicBezTo>
                <a:lnTo>
                  <a:pt x="333013" y="655079"/>
                </a:lnTo>
                <a:cubicBezTo>
                  <a:pt x="339525" y="700669"/>
                  <a:pt x="341030" y="719413"/>
                  <a:pt x="350768" y="761611"/>
                </a:cubicBezTo>
                <a:cubicBezTo>
                  <a:pt x="356255" y="785388"/>
                  <a:pt x="363737" y="808704"/>
                  <a:pt x="368523" y="832632"/>
                </a:cubicBezTo>
                <a:cubicBezTo>
                  <a:pt x="381073" y="895378"/>
                  <a:pt x="372628" y="862700"/>
                  <a:pt x="395157" y="930287"/>
                </a:cubicBezTo>
                <a:cubicBezTo>
                  <a:pt x="398116" y="939165"/>
                  <a:pt x="398843" y="949134"/>
                  <a:pt x="404034" y="956920"/>
                </a:cubicBezTo>
                <a:lnTo>
                  <a:pt x="421790" y="983553"/>
                </a:lnTo>
                <a:cubicBezTo>
                  <a:pt x="424749" y="992431"/>
                  <a:pt x="426482" y="1001816"/>
                  <a:pt x="430667" y="1010186"/>
                </a:cubicBezTo>
                <a:cubicBezTo>
                  <a:pt x="465086" y="1079024"/>
                  <a:pt x="434988" y="996510"/>
                  <a:pt x="457300" y="1063452"/>
                </a:cubicBezTo>
                <a:cubicBezTo>
                  <a:pt x="460259" y="1087126"/>
                  <a:pt x="461910" y="1111000"/>
                  <a:pt x="466178" y="1134473"/>
                </a:cubicBezTo>
                <a:cubicBezTo>
                  <a:pt x="467852" y="1143680"/>
                  <a:pt x="473221" y="1151930"/>
                  <a:pt x="475056" y="1161106"/>
                </a:cubicBezTo>
                <a:cubicBezTo>
                  <a:pt x="479160" y="1181625"/>
                  <a:pt x="479228" y="1202861"/>
                  <a:pt x="483933" y="1223250"/>
                </a:cubicBezTo>
                <a:cubicBezTo>
                  <a:pt x="488141" y="1241487"/>
                  <a:pt x="495771" y="1258761"/>
                  <a:pt x="501689" y="1276516"/>
                </a:cubicBezTo>
                <a:lnTo>
                  <a:pt x="537199" y="1383048"/>
                </a:lnTo>
                <a:cubicBezTo>
                  <a:pt x="540158" y="1391926"/>
                  <a:pt x="543807" y="1400602"/>
                  <a:pt x="546077" y="1409681"/>
                </a:cubicBezTo>
                <a:cubicBezTo>
                  <a:pt x="551995" y="1433355"/>
                  <a:pt x="546577" y="1463447"/>
                  <a:pt x="563832" y="1480702"/>
                </a:cubicBezTo>
                <a:lnTo>
                  <a:pt x="581588" y="1498458"/>
                </a:lnTo>
                <a:cubicBezTo>
                  <a:pt x="584547" y="1507336"/>
                  <a:pt x="586280" y="1516721"/>
                  <a:pt x="590465" y="1525091"/>
                </a:cubicBezTo>
                <a:cubicBezTo>
                  <a:pt x="595237" y="1534634"/>
                  <a:pt x="603888" y="1541974"/>
                  <a:pt x="608221" y="1551724"/>
                </a:cubicBezTo>
                <a:cubicBezTo>
                  <a:pt x="639359" y="1621785"/>
                  <a:pt x="604697" y="1590804"/>
                  <a:pt x="652609" y="1622745"/>
                </a:cubicBezTo>
                <a:cubicBezTo>
                  <a:pt x="658527" y="1631623"/>
                  <a:pt x="663699" y="1641047"/>
                  <a:pt x="670364" y="1649378"/>
                </a:cubicBezTo>
                <a:cubicBezTo>
                  <a:pt x="675593" y="1655914"/>
                  <a:pt x="683814" y="1659956"/>
                  <a:pt x="688120" y="1667133"/>
                </a:cubicBezTo>
                <a:cubicBezTo>
                  <a:pt x="692935" y="1675157"/>
                  <a:pt x="692452" y="1685586"/>
                  <a:pt x="696997" y="1693766"/>
                </a:cubicBezTo>
                <a:cubicBezTo>
                  <a:pt x="707360" y="1712420"/>
                  <a:pt x="722965" y="1727945"/>
                  <a:pt x="732508" y="1747032"/>
                </a:cubicBezTo>
                <a:cubicBezTo>
                  <a:pt x="786162" y="1854342"/>
                  <a:pt x="717826" y="1721339"/>
                  <a:pt x="768019" y="1809176"/>
                </a:cubicBezTo>
                <a:cubicBezTo>
                  <a:pt x="774585" y="1820666"/>
                  <a:pt x="779208" y="1833197"/>
                  <a:pt x="785774" y="1844687"/>
                </a:cubicBezTo>
                <a:cubicBezTo>
                  <a:pt x="791067" y="1853951"/>
                  <a:pt x="798235" y="1862056"/>
                  <a:pt x="803529" y="1871320"/>
                </a:cubicBezTo>
                <a:cubicBezTo>
                  <a:pt x="810095" y="1882811"/>
                  <a:pt x="811927" y="1897473"/>
                  <a:pt x="821285" y="1906831"/>
                </a:cubicBezTo>
                <a:cubicBezTo>
                  <a:pt x="827902" y="1913448"/>
                  <a:pt x="839040" y="1912749"/>
                  <a:pt x="847918" y="1915708"/>
                </a:cubicBezTo>
                <a:cubicBezTo>
                  <a:pt x="853836" y="1921627"/>
                  <a:pt x="858496" y="1929158"/>
                  <a:pt x="865673" y="1933464"/>
                </a:cubicBezTo>
                <a:cubicBezTo>
                  <a:pt x="873697" y="1938279"/>
                  <a:pt x="885689" y="1935724"/>
                  <a:pt x="892306" y="1942341"/>
                </a:cubicBezTo>
                <a:cubicBezTo>
                  <a:pt x="898923" y="1948958"/>
                  <a:pt x="895993" y="1961188"/>
                  <a:pt x="901184" y="1968974"/>
                </a:cubicBezTo>
                <a:cubicBezTo>
                  <a:pt x="908148" y="1979420"/>
                  <a:pt x="918939" y="1986729"/>
                  <a:pt x="927817" y="1995607"/>
                </a:cubicBezTo>
                <a:cubicBezTo>
                  <a:pt x="947184" y="2053714"/>
                  <a:pt x="920285" y="1996685"/>
                  <a:pt x="963327" y="2031118"/>
                </a:cubicBezTo>
                <a:cubicBezTo>
                  <a:pt x="971659" y="2037783"/>
                  <a:pt x="975164" y="2048873"/>
                  <a:pt x="981083" y="2057751"/>
                </a:cubicBezTo>
                <a:cubicBezTo>
                  <a:pt x="1000129" y="2114894"/>
                  <a:pt x="982106" y="2055018"/>
                  <a:pt x="998838" y="2155405"/>
                </a:cubicBezTo>
                <a:cubicBezTo>
                  <a:pt x="1000844" y="2167440"/>
                  <a:pt x="1004757" y="2179079"/>
                  <a:pt x="1007716" y="2190916"/>
                </a:cubicBezTo>
                <a:cubicBezTo>
                  <a:pt x="1010675" y="2226427"/>
                  <a:pt x="1011884" y="2262127"/>
                  <a:pt x="1016593" y="2297448"/>
                </a:cubicBezTo>
                <a:cubicBezTo>
                  <a:pt x="1019450" y="2318877"/>
                  <a:pt x="1035720" y="2340826"/>
                  <a:pt x="1043226" y="2359592"/>
                </a:cubicBezTo>
                <a:cubicBezTo>
                  <a:pt x="1064329" y="2412350"/>
                  <a:pt x="1056776" y="2402578"/>
                  <a:pt x="1069859" y="2448368"/>
                </a:cubicBezTo>
                <a:cubicBezTo>
                  <a:pt x="1087345" y="2509568"/>
                  <a:pt x="1071591" y="2432127"/>
                  <a:pt x="1087615" y="2528267"/>
                </a:cubicBezTo>
                <a:cubicBezTo>
                  <a:pt x="1087439" y="2531252"/>
                  <a:pt x="1104715" y="2670834"/>
                  <a:pt x="1060982" y="2705821"/>
                </a:cubicBezTo>
                <a:cubicBezTo>
                  <a:pt x="1053675" y="2711667"/>
                  <a:pt x="1043227" y="2711740"/>
                  <a:pt x="1034349" y="2714699"/>
                </a:cubicBezTo>
                <a:cubicBezTo>
                  <a:pt x="1028430" y="2720617"/>
                  <a:pt x="1023770" y="2728148"/>
                  <a:pt x="1016593" y="2732454"/>
                </a:cubicBezTo>
                <a:cubicBezTo>
                  <a:pt x="984057" y="2751975"/>
                  <a:pt x="943367" y="2736155"/>
                  <a:pt x="910061" y="2732454"/>
                </a:cubicBezTo>
                <a:cubicBezTo>
                  <a:pt x="842335" y="2664728"/>
                  <a:pt x="913095" y="2743429"/>
                  <a:pt x="874551" y="2679188"/>
                </a:cubicBezTo>
                <a:cubicBezTo>
                  <a:pt x="870245" y="2672011"/>
                  <a:pt x="862024" y="2667968"/>
                  <a:pt x="856795" y="2661432"/>
                </a:cubicBezTo>
                <a:cubicBezTo>
                  <a:pt x="850130" y="2653100"/>
                  <a:pt x="844958" y="2643677"/>
                  <a:pt x="839040" y="2634799"/>
                </a:cubicBezTo>
                <a:cubicBezTo>
                  <a:pt x="824244" y="2637758"/>
                  <a:pt x="805322" y="2633007"/>
                  <a:pt x="794652" y="2643677"/>
                </a:cubicBezTo>
                <a:cubicBezTo>
                  <a:pt x="781952" y="2656377"/>
                  <a:pt x="772643" y="2722837"/>
                  <a:pt x="768019" y="2741332"/>
                </a:cubicBezTo>
                <a:cubicBezTo>
                  <a:pt x="765749" y="2750411"/>
                  <a:pt x="762100" y="2759087"/>
                  <a:pt x="759141" y="2767965"/>
                </a:cubicBezTo>
                <a:cubicBezTo>
                  <a:pt x="761049" y="2777506"/>
                  <a:pt x="768708" y="2825340"/>
                  <a:pt x="776896" y="2838986"/>
                </a:cubicBezTo>
                <a:cubicBezTo>
                  <a:pt x="790523" y="2861697"/>
                  <a:pt x="798726" y="2855951"/>
                  <a:pt x="821285" y="2865619"/>
                </a:cubicBezTo>
                <a:cubicBezTo>
                  <a:pt x="837344" y="2872501"/>
                  <a:pt x="869161" y="2888646"/>
                  <a:pt x="883428" y="2901130"/>
                </a:cubicBezTo>
                <a:cubicBezTo>
                  <a:pt x="899176" y="2914909"/>
                  <a:pt x="913021" y="2930722"/>
                  <a:pt x="927817" y="2945518"/>
                </a:cubicBezTo>
                <a:lnTo>
                  <a:pt x="954450" y="2972151"/>
                </a:lnTo>
                <a:cubicBezTo>
                  <a:pt x="961670" y="2993814"/>
                  <a:pt x="963872" y="3008206"/>
                  <a:pt x="981083" y="3025417"/>
                </a:cubicBezTo>
                <a:cubicBezTo>
                  <a:pt x="988628" y="3032961"/>
                  <a:pt x="999385" y="3036507"/>
                  <a:pt x="1007716" y="3043172"/>
                </a:cubicBezTo>
                <a:cubicBezTo>
                  <a:pt x="1014252" y="3048401"/>
                  <a:pt x="1019553" y="3055009"/>
                  <a:pt x="1025471" y="3060928"/>
                </a:cubicBezTo>
                <a:cubicBezTo>
                  <a:pt x="1028430" y="3069806"/>
                  <a:pt x="1030164" y="3079191"/>
                  <a:pt x="1034349" y="3087561"/>
                </a:cubicBezTo>
                <a:cubicBezTo>
                  <a:pt x="1039121" y="3097104"/>
                  <a:pt x="1050012" y="3103732"/>
                  <a:pt x="1052104" y="3114194"/>
                </a:cubicBezTo>
                <a:cubicBezTo>
                  <a:pt x="1059092" y="3149136"/>
                  <a:pt x="1055124" y="3185577"/>
                  <a:pt x="1060982" y="3220726"/>
                </a:cubicBezTo>
                <a:cubicBezTo>
                  <a:pt x="1069394" y="3271201"/>
                  <a:pt x="1079932" y="3268103"/>
                  <a:pt x="1096492" y="3309502"/>
                </a:cubicBezTo>
                <a:cubicBezTo>
                  <a:pt x="1103443" y="3326879"/>
                  <a:pt x="1108330" y="3345013"/>
                  <a:pt x="1114248" y="3362768"/>
                </a:cubicBezTo>
                <a:cubicBezTo>
                  <a:pt x="1117207" y="3371646"/>
                  <a:pt x="1116508" y="3382784"/>
                  <a:pt x="1123125" y="3389401"/>
                </a:cubicBezTo>
                <a:lnTo>
                  <a:pt x="1140881" y="3407157"/>
                </a:lnTo>
                <a:cubicBezTo>
                  <a:pt x="1146799" y="3424912"/>
                  <a:pt x="1148255" y="3444850"/>
                  <a:pt x="1158636" y="3460423"/>
                </a:cubicBezTo>
                <a:cubicBezTo>
                  <a:pt x="1164554" y="3469301"/>
                  <a:pt x="1172058" y="3477306"/>
                  <a:pt x="1176391" y="3487056"/>
                </a:cubicBezTo>
                <a:cubicBezTo>
                  <a:pt x="1183992" y="3504159"/>
                  <a:pt x="1188229" y="3522567"/>
                  <a:pt x="1194147" y="3540322"/>
                </a:cubicBezTo>
                <a:cubicBezTo>
                  <a:pt x="1197106" y="3549200"/>
                  <a:pt x="1197833" y="3559169"/>
                  <a:pt x="1203024" y="3566955"/>
                </a:cubicBezTo>
                <a:lnTo>
                  <a:pt x="1220780" y="3593588"/>
                </a:lnTo>
                <a:cubicBezTo>
                  <a:pt x="1223739" y="3602466"/>
                  <a:pt x="1224842" y="3612197"/>
                  <a:pt x="1229657" y="3620221"/>
                </a:cubicBezTo>
                <a:cubicBezTo>
                  <a:pt x="1239986" y="3637436"/>
                  <a:pt x="1259534" y="3643639"/>
                  <a:pt x="1274046" y="3655732"/>
                </a:cubicBezTo>
                <a:cubicBezTo>
                  <a:pt x="1342393" y="3712689"/>
                  <a:pt x="1261194" y="3656042"/>
                  <a:pt x="1327312" y="3700120"/>
                </a:cubicBezTo>
                <a:cubicBezTo>
                  <a:pt x="1310474" y="3919007"/>
                  <a:pt x="1321342" y="3831961"/>
                  <a:pt x="1309557" y="3531444"/>
                </a:cubicBezTo>
                <a:cubicBezTo>
                  <a:pt x="1307351" y="3475184"/>
                  <a:pt x="1305777" y="3418840"/>
                  <a:pt x="1300679" y="3362768"/>
                </a:cubicBezTo>
                <a:cubicBezTo>
                  <a:pt x="1299832" y="3353449"/>
                  <a:pt x="1293831" y="3345270"/>
                  <a:pt x="1291801" y="3336135"/>
                </a:cubicBezTo>
                <a:cubicBezTo>
                  <a:pt x="1287896" y="3318563"/>
                  <a:pt x="1285882" y="3300624"/>
                  <a:pt x="1282923" y="3282869"/>
                </a:cubicBezTo>
                <a:cubicBezTo>
                  <a:pt x="1291367" y="3097108"/>
                  <a:pt x="1305968" y="2873623"/>
                  <a:pt x="1282923" y="2696943"/>
                </a:cubicBezTo>
                <a:cubicBezTo>
                  <a:pt x="1280862" y="2681141"/>
                  <a:pt x="1253331" y="2685106"/>
                  <a:pt x="1238535" y="2679188"/>
                </a:cubicBezTo>
                <a:cubicBezTo>
                  <a:pt x="1205443" y="2646094"/>
                  <a:pt x="1220988" y="2671489"/>
                  <a:pt x="1265168" y="2652555"/>
                </a:cubicBezTo>
                <a:cubicBezTo>
                  <a:pt x="1272861" y="2649258"/>
                  <a:pt x="1277005" y="2640718"/>
                  <a:pt x="1282923" y="2634799"/>
                </a:cubicBezTo>
                <a:cubicBezTo>
                  <a:pt x="1291801" y="2637758"/>
                  <a:pt x="1303711" y="2636369"/>
                  <a:pt x="1309557" y="2643677"/>
                </a:cubicBezTo>
                <a:cubicBezTo>
                  <a:pt x="1317179" y="2653205"/>
                  <a:pt x="1315082" y="2667456"/>
                  <a:pt x="1318434" y="2679188"/>
                </a:cubicBezTo>
                <a:cubicBezTo>
                  <a:pt x="1321005" y="2688186"/>
                  <a:pt x="1324353" y="2696943"/>
                  <a:pt x="1327312" y="2705821"/>
                </a:cubicBezTo>
                <a:cubicBezTo>
                  <a:pt x="1306910" y="2767028"/>
                  <a:pt x="1322791" y="2745853"/>
                  <a:pt x="1291801" y="2776842"/>
                </a:cubicBezTo>
                <a:cubicBezTo>
                  <a:pt x="1288842" y="2785720"/>
                  <a:pt x="1282923" y="2794117"/>
                  <a:pt x="1282923" y="2803475"/>
                </a:cubicBezTo>
                <a:cubicBezTo>
                  <a:pt x="1282923" y="2830272"/>
                  <a:pt x="1279817" y="2907342"/>
                  <a:pt x="1291801" y="2883374"/>
                </a:cubicBezTo>
                <a:cubicBezTo>
                  <a:pt x="1309057" y="2848864"/>
                  <a:pt x="1295893" y="2806250"/>
                  <a:pt x="1300679" y="2767965"/>
                </a:cubicBezTo>
                <a:cubicBezTo>
                  <a:pt x="1301840" y="2758679"/>
                  <a:pt x="1306598" y="2750210"/>
                  <a:pt x="1309557" y="2741332"/>
                </a:cubicBezTo>
                <a:cubicBezTo>
                  <a:pt x="1294169" y="2448966"/>
                  <a:pt x="1313253" y="2656977"/>
                  <a:pt x="1291801" y="2528267"/>
                </a:cubicBezTo>
                <a:cubicBezTo>
                  <a:pt x="1278199" y="2446658"/>
                  <a:pt x="1291060" y="2490538"/>
                  <a:pt x="1274046" y="2439491"/>
                </a:cubicBezTo>
                <a:cubicBezTo>
                  <a:pt x="1277005" y="2374388"/>
                  <a:pt x="1276438" y="2309029"/>
                  <a:pt x="1282923" y="2244182"/>
                </a:cubicBezTo>
                <a:cubicBezTo>
                  <a:pt x="1285351" y="2219901"/>
                  <a:pt x="1300679" y="2173161"/>
                  <a:pt x="1300679" y="2173161"/>
                </a:cubicBezTo>
                <a:cubicBezTo>
                  <a:pt x="1328193" y="1898019"/>
                  <a:pt x="1326036" y="1992881"/>
                  <a:pt x="1309557" y="1613867"/>
                </a:cubicBezTo>
                <a:cubicBezTo>
                  <a:pt x="1309151" y="1604518"/>
                  <a:pt x="1303638" y="1596112"/>
                  <a:pt x="1300679" y="1587234"/>
                </a:cubicBezTo>
                <a:cubicBezTo>
                  <a:pt x="1296328" y="1511086"/>
                  <a:pt x="1294649" y="1327688"/>
                  <a:pt x="1274046" y="1214372"/>
                </a:cubicBezTo>
                <a:cubicBezTo>
                  <a:pt x="1271863" y="1202368"/>
                  <a:pt x="1268127" y="1190699"/>
                  <a:pt x="1265168" y="1178862"/>
                </a:cubicBezTo>
                <a:cubicBezTo>
                  <a:pt x="1262209" y="1155188"/>
                  <a:pt x="1256832" y="1131692"/>
                  <a:pt x="1256290" y="1107840"/>
                </a:cubicBezTo>
                <a:cubicBezTo>
                  <a:pt x="1254905" y="1046913"/>
                  <a:pt x="1285750" y="580429"/>
                  <a:pt x="1238535" y="344361"/>
                </a:cubicBezTo>
                <a:cubicBezTo>
                  <a:pt x="1236142" y="332397"/>
                  <a:pt x="1232616" y="320687"/>
                  <a:pt x="1229657" y="308850"/>
                </a:cubicBezTo>
                <a:cubicBezTo>
                  <a:pt x="1215230" y="178999"/>
                  <a:pt x="1230831" y="268569"/>
                  <a:pt x="1211902" y="202318"/>
                </a:cubicBezTo>
                <a:cubicBezTo>
                  <a:pt x="1208550" y="190586"/>
                  <a:pt x="1210646" y="176335"/>
                  <a:pt x="1203024" y="166807"/>
                </a:cubicBezTo>
                <a:cubicBezTo>
                  <a:pt x="1197178" y="159500"/>
                  <a:pt x="1185269" y="160889"/>
                  <a:pt x="1176391" y="157930"/>
                </a:cubicBezTo>
                <a:lnTo>
                  <a:pt x="812407" y="166807"/>
                </a:lnTo>
                <a:cubicBezTo>
                  <a:pt x="797332" y="167462"/>
                  <a:pt x="783108" y="175685"/>
                  <a:pt x="768019" y="175685"/>
                </a:cubicBezTo>
                <a:cubicBezTo>
                  <a:pt x="708760" y="175685"/>
                  <a:pt x="649650" y="169766"/>
                  <a:pt x="590465" y="166807"/>
                </a:cubicBezTo>
                <a:cubicBezTo>
                  <a:pt x="558537" y="161486"/>
                  <a:pt x="538383" y="160974"/>
                  <a:pt x="510566" y="149052"/>
                </a:cubicBezTo>
                <a:cubicBezTo>
                  <a:pt x="498402" y="143839"/>
                  <a:pt x="487732" y="135100"/>
                  <a:pt x="475056" y="131297"/>
                </a:cubicBezTo>
                <a:cubicBezTo>
                  <a:pt x="457815" y="126125"/>
                  <a:pt x="439441" y="125949"/>
                  <a:pt x="421790" y="122419"/>
                </a:cubicBezTo>
                <a:cubicBezTo>
                  <a:pt x="325250" y="103110"/>
                  <a:pt x="476849" y="122597"/>
                  <a:pt x="297502" y="104664"/>
                </a:cubicBezTo>
                <a:cubicBezTo>
                  <a:pt x="276394" y="97628"/>
                  <a:pt x="257652" y="90624"/>
                  <a:pt x="235358" y="86908"/>
                </a:cubicBezTo>
                <a:cubicBezTo>
                  <a:pt x="211825" y="82986"/>
                  <a:pt x="188105" y="80098"/>
                  <a:pt x="164337" y="78031"/>
                </a:cubicBezTo>
                <a:cubicBezTo>
                  <a:pt x="55447" y="68562"/>
                  <a:pt x="69047" y="69153"/>
                  <a:pt x="4539" y="69153"/>
                </a:cubicBezTo>
              </a:path>
            </a:pathLst>
          </a:custGeom>
          <a:solidFill>
            <a:srgbClr val="00B0F0">
              <a:alpha val="55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6" name="Rectangle 5"/>
          <p:cNvSpPr/>
          <p:nvPr/>
        </p:nvSpPr>
        <p:spPr>
          <a:xfrm>
            <a:off x="7429500" y="500063"/>
            <a:ext cx="1285875" cy="214312"/>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8572500" y="500063"/>
            <a:ext cx="142875" cy="3857625"/>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Freeform 7"/>
          <p:cNvSpPr/>
          <p:nvPr/>
        </p:nvSpPr>
        <p:spPr>
          <a:xfrm>
            <a:off x="8131175" y="3462338"/>
            <a:ext cx="328613" cy="363537"/>
          </a:xfrm>
          <a:custGeom>
            <a:avLst/>
            <a:gdLst>
              <a:gd name="connsiteX0" fmla="*/ 133165 w 328473"/>
              <a:gd name="connsiteY0" fmla="*/ 0 h 363985"/>
              <a:gd name="connsiteX1" fmla="*/ 106532 w 328473"/>
              <a:gd name="connsiteY1" fmla="*/ 17756 h 363985"/>
              <a:gd name="connsiteX2" fmla="*/ 62143 w 328473"/>
              <a:gd name="connsiteY2" fmla="*/ 53266 h 363985"/>
              <a:gd name="connsiteX3" fmla="*/ 35510 w 328473"/>
              <a:gd name="connsiteY3" fmla="*/ 62144 h 363985"/>
              <a:gd name="connsiteX4" fmla="*/ 0 w 328473"/>
              <a:gd name="connsiteY4" fmla="*/ 71022 h 363985"/>
              <a:gd name="connsiteX5" fmla="*/ 71021 w 328473"/>
              <a:gd name="connsiteY5" fmla="*/ 363985 h 363985"/>
              <a:gd name="connsiteX6" fmla="*/ 328473 w 328473"/>
              <a:gd name="connsiteY6" fmla="*/ 337352 h 363985"/>
              <a:gd name="connsiteX7" fmla="*/ 133165 w 328473"/>
              <a:gd name="connsiteY7" fmla="*/ 0 h 3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73" h="363985">
                <a:moveTo>
                  <a:pt x="133165" y="0"/>
                </a:moveTo>
                <a:cubicBezTo>
                  <a:pt x="124287" y="5919"/>
                  <a:pt x="114864" y="11091"/>
                  <a:pt x="106532" y="17756"/>
                </a:cubicBezTo>
                <a:cubicBezTo>
                  <a:pt x="79010" y="39774"/>
                  <a:pt x="98572" y="35051"/>
                  <a:pt x="62143" y="53266"/>
                </a:cubicBezTo>
                <a:cubicBezTo>
                  <a:pt x="53773" y="57451"/>
                  <a:pt x="44388" y="59185"/>
                  <a:pt x="35510" y="62144"/>
                </a:cubicBezTo>
                <a:cubicBezTo>
                  <a:pt x="13112" y="95741"/>
                  <a:pt x="25300" y="96322"/>
                  <a:pt x="0" y="71022"/>
                </a:cubicBezTo>
                <a:lnTo>
                  <a:pt x="71021" y="363985"/>
                </a:lnTo>
                <a:lnTo>
                  <a:pt x="328473" y="337352"/>
                </a:lnTo>
                <a:lnTo>
                  <a:pt x="13316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Freeform 9"/>
          <p:cNvSpPr/>
          <p:nvPr/>
        </p:nvSpPr>
        <p:spPr>
          <a:xfrm>
            <a:off x="8247063" y="3829050"/>
            <a:ext cx="293687" cy="317500"/>
          </a:xfrm>
          <a:custGeom>
            <a:avLst/>
            <a:gdLst>
              <a:gd name="connsiteX0" fmla="*/ 221942 w 292963"/>
              <a:gd name="connsiteY0" fmla="*/ 41382 h 316590"/>
              <a:gd name="connsiteX1" fmla="*/ 0 w 292963"/>
              <a:gd name="connsiteY1" fmla="*/ 59137 h 316590"/>
              <a:gd name="connsiteX2" fmla="*/ 168676 w 292963"/>
              <a:gd name="connsiteY2" fmla="*/ 316590 h 316590"/>
              <a:gd name="connsiteX3" fmla="*/ 292963 w 292963"/>
              <a:gd name="connsiteY3" fmla="*/ 254446 h 316590"/>
              <a:gd name="connsiteX4" fmla="*/ 221942 w 292963"/>
              <a:gd name="connsiteY4" fmla="*/ 41382 h 31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16590">
                <a:moveTo>
                  <a:pt x="221942" y="41382"/>
                </a:moveTo>
                <a:cubicBezTo>
                  <a:pt x="4697" y="50434"/>
                  <a:pt x="59144" y="0"/>
                  <a:pt x="0" y="59137"/>
                </a:cubicBezTo>
                <a:lnTo>
                  <a:pt x="168676" y="316590"/>
                </a:lnTo>
                <a:lnTo>
                  <a:pt x="292963" y="254446"/>
                </a:lnTo>
                <a:lnTo>
                  <a:pt x="221942" y="4138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Freeform 10"/>
          <p:cNvSpPr/>
          <p:nvPr/>
        </p:nvSpPr>
        <p:spPr>
          <a:xfrm>
            <a:off x="6188075" y="3611563"/>
            <a:ext cx="465138" cy="409575"/>
          </a:xfrm>
          <a:custGeom>
            <a:avLst/>
            <a:gdLst>
              <a:gd name="connsiteX0" fmla="*/ 0 w 465382"/>
              <a:gd name="connsiteY0" fmla="*/ 303712 h 410244"/>
              <a:gd name="connsiteX1" fmla="*/ 26633 w 465382"/>
              <a:gd name="connsiteY1" fmla="*/ 285957 h 410244"/>
              <a:gd name="connsiteX2" fmla="*/ 62144 w 465382"/>
              <a:gd name="connsiteY2" fmla="*/ 268202 h 410244"/>
              <a:gd name="connsiteX3" fmla="*/ 79899 w 465382"/>
              <a:gd name="connsiteY3" fmla="*/ 250446 h 410244"/>
              <a:gd name="connsiteX4" fmla="*/ 168676 w 465382"/>
              <a:gd name="connsiteY4" fmla="*/ 197180 h 410244"/>
              <a:gd name="connsiteX5" fmla="*/ 248575 w 465382"/>
              <a:gd name="connsiteY5" fmla="*/ 170547 h 410244"/>
              <a:gd name="connsiteX6" fmla="*/ 275208 w 465382"/>
              <a:gd name="connsiteY6" fmla="*/ 161670 h 410244"/>
              <a:gd name="connsiteX7" fmla="*/ 328474 w 465382"/>
              <a:gd name="connsiteY7" fmla="*/ 126159 h 410244"/>
              <a:gd name="connsiteX8" fmla="*/ 355107 w 465382"/>
              <a:gd name="connsiteY8" fmla="*/ 108404 h 410244"/>
              <a:gd name="connsiteX9" fmla="*/ 399495 w 465382"/>
              <a:gd name="connsiteY9" fmla="*/ 72893 h 410244"/>
              <a:gd name="connsiteX10" fmla="*/ 408373 w 465382"/>
              <a:gd name="connsiteY10" fmla="*/ 46260 h 410244"/>
              <a:gd name="connsiteX11" fmla="*/ 461639 w 465382"/>
              <a:gd name="connsiteY11" fmla="*/ 1872 h 410244"/>
              <a:gd name="connsiteX12" fmla="*/ 452761 w 465382"/>
              <a:gd name="connsiteY12" fmla="*/ 10749 h 410244"/>
              <a:gd name="connsiteX13" fmla="*/ 390617 w 465382"/>
              <a:gd name="connsiteY13" fmla="*/ 392489 h 410244"/>
              <a:gd name="connsiteX14" fmla="*/ 186431 w 465382"/>
              <a:gd name="connsiteY14" fmla="*/ 410244 h 410244"/>
              <a:gd name="connsiteX15" fmla="*/ 0 w 465382"/>
              <a:gd name="connsiteY15" fmla="*/ 303712 h 4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382" h="410244">
                <a:moveTo>
                  <a:pt x="0" y="303712"/>
                </a:moveTo>
                <a:cubicBezTo>
                  <a:pt x="8878" y="297794"/>
                  <a:pt x="17369" y="291250"/>
                  <a:pt x="26633" y="285957"/>
                </a:cubicBezTo>
                <a:cubicBezTo>
                  <a:pt x="38123" y="279391"/>
                  <a:pt x="51133" y="275543"/>
                  <a:pt x="62144" y="268202"/>
                </a:cubicBezTo>
                <a:cubicBezTo>
                  <a:pt x="69108" y="263559"/>
                  <a:pt x="73363" y="255675"/>
                  <a:pt x="79899" y="250446"/>
                </a:cubicBezTo>
                <a:cubicBezTo>
                  <a:pt x="97485" y="236377"/>
                  <a:pt x="161888" y="200150"/>
                  <a:pt x="168676" y="197180"/>
                </a:cubicBezTo>
                <a:cubicBezTo>
                  <a:pt x="194396" y="185928"/>
                  <a:pt x="221942" y="179425"/>
                  <a:pt x="248575" y="170547"/>
                </a:cubicBezTo>
                <a:lnTo>
                  <a:pt x="275208" y="161670"/>
                </a:lnTo>
                <a:lnTo>
                  <a:pt x="328474" y="126159"/>
                </a:lnTo>
                <a:cubicBezTo>
                  <a:pt x="337352" y="120241"/>
                  <a:pt x="347563" y="115949"/>
                  <a:pt x="355107" y="108404"/>
                </a:cubicBezTo>
                <a:cubicBezTo>
                  <a:pt x="380406" y="83103"/>
                  <a:pt x="365898" y="95291"/>
                  <a:pt x="399495" y="72893"/>
                </a:cubicBezTo>
                <a:cubicBezTo>
                  <a:pt x="402454" y="64015"/>
                  <a:pt x="403182" y="54046"/>
                  <a:pt x="408373" y="46260"/>
                </a:cubicBezTo>
                <a:cubicBezTo>
                  <a:pt x="418191" y="31533"/>
                  <a:pt x="445261" y="10061"/>
                  <a:pt x="461639" y="1872"/>
                </a:cubicBezTo>
                <a:cubicBezTo>
                  <a:pt x="465382" y="0"/>
                  <a:pt x="455720" y="7790"/>
                  <a:pt x="452761" y="10749"/>
                </a:cubicBezTo>
                <a:lnTo>
                  <a:pt x="390617" y="392489"/>
                </a:lnTo>
                <a:lnTo>
                  <a:pt x="186431" y="410244"/>
                </a:lnTo>
                <a:lnTo>
                  <a:pt x="0" y="30371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Freeform 11"/>
          <p:cNvSpPr/>
          <p:nvPr/>
        </p:nvSpPr>
        <p:spPr>
          <a:xfrm>
            <a:off x="6134100" y="3932238"/>
            <a:ext cx="382588" cy="338137"/>
          </a:xfrm>
          <a:custGeom>
            <a:avLst/>
            <a:gdLst>
              <a:gd name="connsiteX0" fmla="*/ 8878 w 381740"/>
              <a:gd name="connsiteY0" fmla="*/ 0 h 337351"/>
              <a:gd name="connsiteX1" fmla="*/ 186431 w 381740"/>
              <a:gd name="connsiteY1" fmla="*/ 150920 h 337351"/>
              <a:gd name="connsiteX2" fmla="*/ 381740 w 381740"/>
              <a:gd name="connsiteY2" fmla="*/ 150920 h 337351"/>
              <a:gd name="connsiteX3" fmla="*/ 177553 w 381740"/>
              <a:gd name="connsiteY3" fmla="*/ 284085 h 337351"/>
              <a:gd name="connsiteX4" fmla="*/ 0 w 381740"/>
              <a:gd name="connsiteY4" fmla="*/ 337351 h 337351"/>
              <a:gd name="connsiteX5" fmla="*/ 8878 w 381740"/>
              <a:gd name="connsiteY5" fmla="*/ 0 h 33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40" h="337351">
                <a:moveTo>
                  <a:pt x="8878" y="0"/>
                </a:moveTo>
                <a:lnTo>
                  <a:pt x="186431" y="150920"/>
                </a:lnTo>
                <a:lnTo>
                  <a:pt x="381740" y="150920"/>
                </a:lnTo>
                <a:lnTo>
                  <a:pt x="177553" y="284085"/>
                </a:lnTo>
                <a:lnTo>
                  <a:pt x="0" y="337351"/>
                </a:lnTo>
                <a:lnTo>
                  <a:pt x="887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Freeform 12"/>
          <p:cNvSpPr/>
          <p:nvPr/>
        </p:nvSpPr>
        <p:spPr>
          <a:xfrm>
            <a:off x="6188075" y="4171950"/>
            <a:ext cx="336550" cy="365125"/>
          </a:xfrm>
          <a:custGeom>
            <a:avLst/>
            <a:gdLst>
              <a:gd name="connsiteX0" fmla="*/ 0 w 337351"/>
              <a:gd name="connsiteY0" fmla="*/ 168676 h 363984"/>
              <a:gd name="connsiteX1" fmla="*/ 337351 w 337351"/>
              <a:gd name="connsiteY1" fmla="*/ 0 h 363984"/>
              <a:gd name="connsiteX2" fmla="*/ 328474 w 337351"/>
              <a:gd name="connsiteY2" fmla="*/ 346229 h 363984"/>
              <a:gd name="connsiteX3" fmla="*/ 53266 w 337351"/>
              <a:gd name="connsiteY3" fmla="*/ 363984 h 363984"/>
              <a:gd name="connsiteX4" fmla="*/ 0 w 337351"/>
              <a:gd name="connsiteY4" fmla="*/ 168676 h 36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51" h="363984">
                <a:moveTo>
                  <a:pt x="0" y="168676"/>
                </a:moveTo>
                <a:lnTo>
                  <a:pt x="337351" y="0"/>
                </a:lnTo>
                <a:lnTo>
                  <a:pt x="328474" y="346229"/>
                </a:lnTo>
                <a:lnTo>
                  <a:pt x="53266" y="363984"/>
                </a:lnTo>
                <a:lnTo>
                  <a:pt x="0" y="16867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Freeform 13"/>
          <p:cNvSpPr/>
          <p:nvPr/>
        </p:nvSpPr>
        <p:spPr>
          <a:xfrm>
            <a:off x="6596063" y="3657600"/>
            <a:ext cx="293687" cy="338138"/>
          </a:xfrm>
          <a:custGeom>
            <a:avLst/>
            <a:gdLst>
              <a:gd name="connsiteX0" fmla="*/ 88776 w 292963"/>
              <a:gd name="connsiteY0" fmla="*/ 0 h 337351"/>
              <a:gd name="connsiteX1" fmla="*/ 275208 w 292963"/>
              <a:gd name="connsiteY1" fmla="*/ 159798 h 337351"/>
              <a:gd name="connsiteX2" fmla="*/ 292963 w 292963"/>
              <a:gd name="connsiteY2" fmla="*/ 310718 h 337351"/>
              <a:gd name="connsiteX3" fmla="*/ 0 w 292963"/>
              <a:gd name="connsiteY3" fmla="*/ 337351 h 337351"/>
              <a:gd name="connsiteX4" fmla="*/ 88776 w 292963"/>
              <a:gd name="connsiteY4" fmla="*/ 0 h 33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37351">
                <a:moveTo>
                  <a:pt x="88776" y="0"/>
                </a:moveTo>
                <a:lnTo>
                  <a:pt x="275208" y="159798"/>
                </a:lnTo>
                <a:lnTo>
                  <a:pt x="292963" y="310718"/>
                </a:lnTo>
                <a:lnTo>
                  <a:pt x="0" y="337351"/>
                </a:lnTo>
                <a:lnTo>
                  <a:pt x="8877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Freeform 15"/>
          <p:cNvSpPr/>
          <p:nvPr/>
        </p:nvSpPr>
        <p:spPr>
          <a:xfrm>
            <a:off x="6675438" y="4030663"/>
            <a:ext cx="231775" cy="141287"/>
          </a:xfrm>
          <a:custGeom>
            <a:avLst/>
            <a:gdLst>
              <a:gd name="connsiteX0" fmla="*/ 0 w 230819"/>
              <a:gd name="connsiteY0" fmla="*/ 35511 h 142043"/>
              <a:gd name="connsiteX1" fmla="*/ 62143 w 230819"/>
              <a:gd name="connsiteY1" fmla="*/ 17755 h 142043"/>
              <a:gd name="connsiteX2" fmla="*/ 186431 w 230819"/>
              <a:gd name="connsiteY2" fmla="*/ 0 h 142043"/>
              <a:gd name="connsiteX3" fmla="*/ 230819 w 230819"/>
              <a:gd name="connsiteY3" fmla="*/ 0 h 142043"/>
              <a:gd name="connsiteX4" fmla="*/ 159798 w 230819"/>
              <a:gd name="connsiteY4" fmla="*/ 142043 h 142043"/>
              <a:gd name="connsiteX5" fmla="*/ 0 w 230819"/>
              <a:gd name="connsiteY5" fmla="*/ 35511 h 1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19" h="142043">
                <a:moveTo>
                  <a:pt x="0" y="35511"/>
                </a:moveTo>
                <a:cubicBezTo>
                  <a:pt x="21107" y="28475"/>
                  <a:pt x="39851" y="21470"/>
                  <a:pt x="62143" y="17755"/>
                </a:cubicBezTo>
                <a:cubicBezTo>
                  <a:pt x="103424" y="10875"/>
                  <a:pt x="144581" y="0"/>
                  <a:pt x="186431" y="0"/>
                </a:cubicBezTo>
                <a:lnTo>
                  <a:pt x="230819" y="0"/>
                </a:lnTo>
                <a:lnTo>
                  <a:pt x="159798" y="142043"/>
                </a:lnTo>
                <a:lnTo>
                  <a:pt x="0" y="3551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6551613" y="4083050"/>
            <a:ext cx="257175" cy="409575"/>
          </a:xfrm>
          <a:custGeom>
            <a:avLst/>
            <a:gdLst>
              <a:gd name="connsiteX0" fmla="*/ 53266 w 257453"/>
              <a:gd name="connsiteY0" fmla="*/ 0 h 408373"/>
              <a:gd name="connsiteX1" fmla="*/ 257453 w 257453"/>
              <a:gd name="connsiteY1" fmla="*/ 177554 h 408373"/>
              <a:gd name="connsiteX2" fmla="*/ 195309 w 257453"/>
              <a:gd name="connsiteY2" fmla="*/ 408373 h 408373"/>
              <a:gd name="connsiteX3" fmla="*/ 0 w 257453"/>
              <a:gd name="connsiteY3" fmla="*/ 399495 h 408373"/>
              <a:gd name="connsiteX4" fmla="*/ 8878 w 257453"/>
              <a:gd name="connsiteY4" fmla="*/ 62144 h 408373"/>
              <a:gd name="connsiteX5" fmla="*/ 53266 w 257453"/>
              <a:gd name="connsiteY5" fmla="*/ 0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3" h="408373">
                <a:moveTo>
                  <a:pt x="53266" y="0"/>
                </a:moveTo>
                <a:lnTo>
                  <a:pt x="257453" y="177554"/>
                </a:lnTo>
                <a:lnTo>
                  <a:pt x="195309" y="408373"/>
                </a:lnTo>
                <a:lnTo>
                  <a:pt x="0" y="399495"/>
                </a:lnTo>
                <a:lnTo>
                  <a:pt x="8878" y="62144"/>
                </a:lnTo>
                <a:lnTo>
                  <a:pt x="5326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4933950" y="3497263"/>
            <a:ext cx="1085850" cy="917575"/>
          </a:xfrm>
          <a:custGeom>
            <a:avLst/>
            <a:gdLst>
              <a:gd name="connsiteX0" fmla="*/ 454203 w 1084517"/>
              <a:gd name="connsiteY0" fmla="*/ 843379 h 917207"/>
              <a:gd name="connsiteX1" fmla="*/ 578490 w 1084517"/>
              <a:gd name="connsiteY1" fmla="*/ 603681 h 917207"/>
              <a:gd name="connsiteX2" fmla="*/ 720533 w 1084517"/>
              <a:gd name="connsiteY2" fmla="*/ 461639 h 917207"/>
              <a:gd name="connsiteX3" fmla="*/ 862575 w 1084517"/>
              <a:gd name="connsiteY3" fmla="*/ 381740 h 917207"/>
              <a:gd name="connsiteX4" fmla="*/ 1075640 w 1084517"/>
              <a:gd name="connsiteY4" fmla="*/ 275208 h 917207"/>
              <a:gd name="connsiteX5" fmla="*/ 1084517 w 1084517"/>
              <a:gd name="connsiteY5" fmla="*/ 150920 h 917207"/>
              <a:gd name="connsiteX6" fmla="*/ 951352 w 1084517"/>
              <a:gd name="connsiteY6" fmla="*/ 0 h 917207"/>
              <a:gd name="connsiteX7" fmla="*/ 702777 w 1084517"/>
              <a:gd name="connsiteY7" fmla="*/ 115410 h 917207"/>
              <a:gd name="connsiteX8" fmla="*/ 587368 w 1084517"/>
              <a:gd name="connsiteY8" fmla="*/ 177553 h 917207"/>
              <a:gd name="connsiteX9" fmla="*/ 329915 w 1084517"/>
              <a:gd name="connsiteY9" fmla="*/ 346229 h 917207"/>
              <a:gd name="connsiteX10" fmla="*/ 241139 w 1084517"/>
              <a:gd name="connsiteY10" fmla="*/ 497149 h 917207"/>
              <a:gd name="connsiteX11" fmla="*/ 107974 w 1084517"/>
              <a:gd name="connsiteY11" fmla="*/ 603681 h 917207"/>
              <a:gd name="connsiteX12" fmla="*/ 54707 w 1084517"/>
              <a:gd name="connsiteY12" fmla="*/ 834501 h 917207"/>
              <a:gd name="connsiteX13" fmla="*/ 36952 w 1084517"/>
              <a:gd name="connsiteY13" fmla="*/ 914400 h 917207"/>
              <a:gd name="connsiteX14" fmla="*/ 454203 w 1084517"/>
              <a:gd name="connsiteY14" fmla="*/ 843379 h 9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517" h="917207">
                <a:moveTo>
                  <a:pt x="454203" y="843379"/>
                </a:moveTo>
                <a:lnTo>
                  <a:pt x="578490" y="603681"/>
                </a:lnTo>
                <a:lnTo>
                  <a:pt x="720533" y="461639"/>
                </a:lnTo>
                <a:lnTo>
                  <a:pt x="862575" y="381740"/>
                </a:lnTo>
                <a:cubicBezTo>
                  <a:pt x="1078330" y="282852"/>
                  <a:pt x="1075640" y="362211"/>
                  <a:pt x="1075640" y="275208"/>
                </a:cubicBezTo>
                <a:lnTo>
                  <a:pt x="1084517" y="150920"/>
                </a:lnTo>
                <a:lnTo>
                  <a:pt x="951352" y="0"/>
                </a:lnTo>
                <a:lnTo>
                  <a:pt x="702777" y="115410"/>
                </a:lnTo>
                <a:lnTo>
                  <a:pt x="587368" y="177553"/>
                </a:lnTo>
                <a:lnTo>
                  <a:pt x="329915" y="346229"/>
                </a:lnTo>
                <a:lnTo>
                  <a:pt x="241139" y="497149"/>
                </a:lnTo>
                <a:lnTo>
                  <a:pt x="107974" y="603681"/>
                </a:lnTo>
                <a:lnTo>
                  <a:pt x="54707" y="834501"/>
                </a:lnTo>
                <a:cubicBezTo>
                  <a:pt x="27138" y="917207"/>
                  <a:pt x="0" y="914400"/>
                  <a:pt x="36952" y="914400"/>
                </a:cubicBezTo>
                <a:lnTo>
                  <a:pt x="454203" y="843379"/>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Freeform 18"/>
          <p:cNvSpPr/>
          <p:nvPr/>
        </p:nvSpPr>
        <p:spPr>
          <a:xfrm>
            <a:off x="6781800" y="2884488"/>
            <a:ext cx="728663" cy="587375"/>
          </a:xfrm>
          <a:custGeom>
            <a:avLst/>
            <a:gdLst>
              <a:gd name="connsiteX0" fmla="*/ 727969 w 727969"/>
              <a:gd name="connsiteY0" fmla="*/ 107916 h 587310"/>
              <a:gd name="connsiteX1" fmla="*/ 541538 w 727969"/>
              <a:gd name="connsiteY1" fmla="*/ 294347 h 587310"/>
              <a:gd name="connsiteX2" fmla="*/ 452761 w 727969"/>
              <a:gd name="connsiteY2" fmla="*/ 445267 h 587310"/>
              <a:gd name="connsiteX3" fmla="*/ 284085 w 727969"/>
              <a:gd name="connsiteY3" fmla="*/ 587310 h 587310"/>
              <a:gd name="connsiteX4" fmla="*/ 8877 w 727969"/>
              <a:gd name="connsiteY4" fmla="*/ 587310 h 587310"/>
              <a:gd name="connsiteX5" fmla="*/ 0 w 727969"/>
              <a:gd name="connsiteY5" fmla="*/ 525166 h 587310"/>
              <a:gd name="connsiteX6" fmla="*/ 0 w 727969"/>
              <a:gd name="connsiteY6" fmla="*/ 365368 h 587310"/>
              <a:gd name="connsiteX7" fmla="*/ 71021 w 727969"/>
              <a:gd name="connsiteY7" fmla="*/ 99038 h 587310"/>
              <a:gd name="connsiteX8" fmla="*/ 195309 w 727969"/>
              <a:gd name="connsiteY8" fmla="*/ 54650 h 587310"/>
              <a:gd name="connsiteX9" fmla="*/ 284085 w 727969"/>
              <a:gd name="connsiteY9" fmla="*/ 81283 h 587310"/>
              <a:gd name="connsiteX10" fmla="*/ 497149 w 727969"/>
              <a:gd name="connsiteY10" fmla="*/ 81283 h 587310"/>
              <a:gd name="connsiteX11" fmla="*/ 656947 w 727969"/>
              <a:gd name="connsiteY11" fmla="*/ 1384 h 587310"/>
              <a:gd name="connsiteX12" fmla="*/ 727969 w 727969"/>
              <a:gd name="connsiteY12" fmla="*/ 107916 h 58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969" h="587310">
                <a:moveTo>
                  <a:pt x="727969" y="107916"/>
                </a:moveTo>
                <a:lnTo>
                  <a:pt x="541538" y="294347"/>
                </a:lnTo>
                <a:lnTo>
                  <a:pt x="452761" y="445267"/>
                </a:lnTo>
                <a:lnTo>
                  <a:pt x="284085" y="587310"/>
                </a:lnTo>
                <a:lnTo>
                  <a:pt x="8877" y="587310"/>
                </a:lnTo>
                <a:lnTo>
                  <a:pt x="0" y="525166"/>
                </a:lnTo>
                <a:lnTo>
                  <a:pt x="0" y="365368"/>
                </a:lnTo>
                <a:cubicBezTo>
                  <a:pt x="71808" y="105063"/>
                  <a:pt x="71021" y="196939"/>
                  <a:pt x="71021" y="99038"/>
                </a:cubicBezTo>
                <a:lnTo>
                  <a:pt x="195309" y="54650"/>
                </a:lnTo>
                <a:lnTo>
                  <a:pt x="284085" y="81283"/>
                </a:lnTo>
                <a:lnTo>
                  <a:pt x="497149" y="81283"/>
                </a:lnTo>
                <a:cubicBezTo>
                  <a:pt x="650685" y="0"/>
                  <a:pt x="591148" y="1384"/>
                  <a:pt x="656947" y="1384"/>
                </a:cubicBezTo>
                <a:lnTo>
                  <a:pt x="727969" y="107916"/>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Freeform 29"/>
          <p:cNvSpPr/>
          <p:nvPr/>
        </p:nvSpPr>
        <p:spPr>
          <a:xfrm>
            <a:off x="4784725" y="1530350"/>
            <a:ext cx="879475" cy="2117725"/>
          </a:xfrm>
          <a:custGeom>
            <a:avLst/>
            <a:gdLst>
              <a:gd name="connsiteX0" fmla="*/ 0 w 878889"/>
              <a:gd name="connsiteY0" fmla="*/ 290004 h 2118665"/>
              <a:gd name="connsiteX1" fmla="*/ 8878 w 878889"/>
              <a:gd name="connsiteY1" fmla="*/ 263371 h 2118665"/>
              <a:gd name="connsiteX2" fmla="*/ 71021 w 878889"/>
              <a:gd name="connsiteY2" fmla="*/ 245616 h 2118665"/>
              <a:gd name="connsiteX3" fmla="*/ 88777 w 878889"/>
              <a:gd name="connsiteY3" fmla="*/ 227861 h 2118665"/>
              <a:gd name="connsiteX4" fmla="*/ 159798 w 878889"/>
              <a:gd name="connsiteY4" fmla="*/ 218983 h 2118665"/>
              <a:gd name="connsiteX5" fmla="*/ 177553 w 878889"/>
              <a:gd name="connsiteY5" fmla="*/ 165717 h 2118665"/>
              <a:gd name="connsiteX6" fmla="*/ 177553 w 878889"/>
              <a:gd name="connsiteY6" fmla="*/ 68063 h 2118665"/>
              <a:gd name="connsiteX7" fmla="*/ 195309 w 878889"/>
              <a:gd name="connsiteY7" fmla="*/ 50307 h 2118665"/>
              <a:gd name="connsiteX8" fmla="*/ 319596 w 878889"/>
              <a:gd name="connsiteY8" fmla="*/ 59185 h 2118665"/>
              <a:gd name="connsiteX9" fmla="*/ 346229 w 878889"/>
              <a:gd name="connsiteY9" fmla="*/ 68063 h 2118665"/>
              <a:gd name="connsiteX10" fmla="*/ 408373 w 878889"/>
              <a:gd name="connsiteY10" fmla="*/ 85818 h 2118665"/>
              <a:gd name="connsiteX11" fmla="*/ 417251 w 878889"/>
              <a:gd name="connsiteY11" fmla="*/ 174595 h 2118665"/>
              <a:gd name="connsiteX12" fmla="*/ 399495 w 878889"/>
              <a:gd name="connsiteY12" fmla="*/ 227861 h 2118665"/>
              <a:gd name="connsiteX13" fmla="*/ 426128 w 878889"/>
              <a:gd name="connsiteY13" fmla="*/ 245616 h 2118665"/>
              <a:gd name="connsiteX14" fmla="*/ 435006 w 878889"/>
              <a:gd name="connsiteY14" fmla="*/ 272249 h 2118665"/>
              <a:gd name="connsiteX15" fmla="*/ 461639 w 878889"/>
              <a:gd name="connsiteY15" fmla="*/ 281127 h 2118665"/>
              <a:gd name="connsiteX16" fmla="*/ 488272 w 878889"/>
              <a:gd name="connsiteY16" fmla="*/ 298882 h 2118665"/>
              <a:gd name="connsiteX17" fmla="*/ 541538 w 878889"/>
              <a:gd name="connsiteY17" fmla="*/ 316637 h 2118665"/>
              <a:gd name="connsiteX18" fmla="*/ 559293 w 878889"/>
              <a:gd name="connsiteY18" fmla="*/ 343270 h 2118665"/>
              <a:gd name="connsiteX19" fmla="*/ 577049 w 878889"/>
              <a:gd name="connsiteY19" fmla="*/ 396536 h 2118665"/>
              <a:gd name="connsiteX20" fmla="*/ 585926 w 878889"/>
              <a:gd name="connsiteY20" fmla="*/ 449802 h 2118665"/>
              <a:gd name="connsiteX21" fmla="*/ 612559 w 878889"/>
              <a:gd name="connsiteY21" fmla="*/ 574090 h 2118665"/>
              <a:gd name="connsiteX22" fmla="*/ 630315 w 878889"/>
              <a:gd name="connsiteY22" fmla="*/ 591845 h 2118665"/>
              <a:gd name="connsiteX23" fmla="*/ 656948 w 878889"/>
              <a:gd name="connsiteY23" fmla="*/ 689499 h 2118665"/>
              <a:gd name="connsiteX24" fmla="*/ 665825 w 878889"/>
              <a:gd name="connsiteY24" fmla="*/ 725010 h 2118665"/>
              <a:gd name="connsiteX25" fmla="*/ 754602 w 878889"/>
              <a:gd name="connsiteY25" fmla="*/ 796032 h 2118665"/>
              <a:gd name="connsiteX26" fmla="*/ 781235 w 878889"/>
              <a:gd name="connsiteY26" fmla="*/ 822665 h 2118665"/>
              <a:gd name="connsiteX27" fmla="*/ 807868 w 878889"/>
              <a:gd name="connsiteY27" fmla="*/ 858175 h 2118665"/>
              <a:gd name="connsiteX28" fmla="*/ 834501 w 878889"/>
              <a:gd name="connsiteY28" fmla="*/ 875931 h 2118665"/>
              <a:gd name="connsiteX29" fmla="*/ 843379 w 878889"/>
              <a:gd name="connsiteY29" fmla="*/ 911441 h 2118665"/>
              <a:gd name="connsiteX30" fmla="*/ 861134 w 878889"/>
              <a:gd name="connsiteY30" fmla="*/ 946952 h 2118665"/>
              <a:gd name="connsiteX31" fmla="*/ 878889 w 878889"/>
              <a:gd name="connsiteY31" fmla="*/ 1035729 h 2118665"/>
              <a:gd name="connsiteX32" fmla="*/ 870012 w 878889"/>
              <a:gd name="connsiteY32" fmla="*/ 1231037 h 2118665"/>
              <a:gd name="connsiteX33" fmla="*/ 861134 w 878889"/>
              <a:gd name="connsiteY33" fmla="*/ 1257670 h 2118665"/>
              <a:gd name="connsiteX34" fmla="*/ 816746 w 878889"/>
              <a:gd name="connsiteY34" fmla="*/ 1293181 h 2118665"/>
              <a:gd name="connsiteX35" fmla="*/ 790113 w 878889"/>
              <a:gd name="connsiteY35" fmla="*/ 1302059 h 2118665"/>
              <a:gd name="connsiteX36" fmla="*/ 772357 w 878889"/>
              <a:gd name="connsiteY36" fmla="*/ 1319814 h 2118665"/>
              <a:gd name="connsiteX37" fmla="*/ 754602 w 878889"/>
              <a:gd name="connsiteY37" fmla="*/ 1373080 h 2118665"/>
              <a:gd name="connsiteX38" fmla="*/ 763480 w 878889"/>
              <a:gd name="connsiteY38" fmla="*/ 1541756 h 2118665"/>
              <a:gd name="connsiteX39" fmla="*/ 781235 w 878889"/>
              <a:gd name="connsiteY39" fmla="*/ 1568389 h 2118665"/>
              <a:gd name="connsiteX40" fmla="*/ 807868 w 878889"/>
              <a:gd name="connsiteY40" fmla="*/ 1577266 h 2118665"/>
              <a:gd name="connsiteX41" fmla="*/ 798990 w 878889"/>
              <a:gd name="connsiteY41" fmla="*/ 1666043 h 2118665"/>
              <a:gd name="connsiteX42" fmla="*/ 781235 w 878889"/>
              <a:gd name="connsiteY42" fmla="*/ 1701554 h 2118665"/>
              <a:gd name="connsiteX43" fmla="*/ 745724 w 878889"/>
              <a:gd name="connsiteY43" fmla="*/ 1781453 h 2118665"/>
              <a:gd name="connsiteX44" fmla="*/ 719091 w 878889"/>
              <a:gd name="connsiteY44" fmla="*/ 1834719 h 2118665"/>
              <a:gd name="connsiteX45" fmla="*/ 710214 w 878889"/>
              <a:gd name="connsiteY45" fmla="*/ 1861352 h 2118665"/>
              <a:gd name="connsiteX46" fmla="*/ 692458 w 878889"/>
              <a:gd name="connsiteY46" fmla="*/ 1879107 h 2118665"/>
              <a:gd name="connsiteX47" fmla="*/ 674703 w 878889"/>
              <a:gd name="connsiteY47" fmla="*/ 1905740 h 2118665"/>
              <a:gd name="connsiteX48" fmla="*/ 621437 w 878889"/>
              <a:gd name="connsiteY48" fmla="*/ 1932373 h 2118665"/>
              <a:gd name="connsiteX49" fmla="*/ 479394 w 878889"/>
              <a:gd name="connsiteY49" fmla="*/ 1941251 h 2118665"/>
              <a:gd name="connsiteX50" fmla="*/ 426128 w 878889"/>
              <a:gd name="connsiteY50" fmla="*/ 1967884 h 2118665"/>
              <a:gd name="connsiteX51" fmla="*/ 372862 w 878889"/>
              <a:gd name="connsiteY51" fmla="*/ 2003395 h 2118665"/>
              <a:gd name="connsiteX52" fmla="*/ 346229 w 878889"/>
              <a:gd name="connsiteY52" fmla="*/ 2012272 h 2118665"/>
              <a:gd name="connsiteX53" fmla="*/ 8878 w 878889"/>
              <a:gd name="connsiteY53" fmla="*/ 2003395 h 2118665"/>
              <a:gd name="connsiteX54" fmla="*/ 0 w 878889"/>
              <a:gd name="connsiteY54" fmla="*/ 290004 h 211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8889" h="2118665">
                <a:moveTo>
                  <a:pt x="0" y="290004"/>
                </a:moveTo>
                <a:cubicBezTo>
                  <a:pt x="0" y="0"/>
                  <a:pt x="2261" y="269988"/>
                  <a:pt x="8878" y="263371"/>
                </a:cubicBezTo>
                <a:cubicBezTo>
                  <a:pt x="13122" y="259128"/>
                  <a:pt x="70716" y="245692"/>
                  <a:pt x="71021" y="245616"/>
                </a:cubicBezTo>
                <a:cubicBezTo>
                  <a:pt x="76940" y="239698"/>
                  <a:pt x="80760" y="230266"/>
                  <a:pt x="88777" y="227861"/>
                </a:cubicBezTo>
                <a:cubicBezTo>
                  <a:pt x="111629" y="221006"/>
                  <a:pt x="140253" y="232665"/>
                  <a:pt x="159798" y="218983"/>
                </a:cubicBezTo>
                <a:cubicBezTo>
                  <a:pt x="175130" y="208250"/>
                  <a:pt x="177553" y="165717"/>
                  <a:pt x="177553" y="165717"/>
                </a:cubicBezTo>
                <a:cubicBezTo>
                  <a:pt x="167134" y="124039"/>
                  <a:pt x="160892" y="118047"/>
                  <a:pt x="177553" y="68063"/>
                </a:cubicBezTo>
                <a:cubicBezTo>
                  <a:pt x="180200" y="60122"/>
                  <a:pt x="189390" y="56226"/>
                  <a:pt x="195309" y="50307"/>
                </a:cubicBezTo>
                <a:cubicBezTo>
                  <a:pt x="236738" y="53266"/>
                  <a:pt x="278346" y="54332"/>
                  <a:pt x="319596" y="59185"/>
                </a:cubicBezTo>
                <a:cubicBezTo>
                  <a:pt x="328890" y="60278"/>
                  <a:pt x="337231" y="65492"/>
                  <a:pt x="346229" y="68063"/>
                </a:cubicBezTo>
                <a:cubicBezTo>
                  <a:pt x="424260" y="90357"/>
                  <a:pt x="344516" y="64532"/>
                  <a:pt x="408373" y="85818"/>
                </a:cubicBezTo>
                <a:cubicBezTo>
                  <a:pt x="435314" y="126230"/>
                  <a:pt x="432386" y="109012"/>
                  <a:pt x="417251" y="174595"/>
                </a:cubicBezTo>
                <a:cubicBezTo>
                  <a:pt x="413043" y="192832"/>
                  <a:pt x="399495" y="227861"/>
                  <a:pt x="399495" y="227861"/>
                </a:cubicBezTo>
                <a:cubicBezTo>
                  <a:pt x="408373" y="233779"/>
                  <a:pt x="419463" y="237285"/>
                  <a:pt x="426128" y="245616"/>
                </a:cubicBezTo>
                <a:cubicBezTo>
                  <a:pt x="431974" y="252923"/>
                  <a:pt x="428389" y="265632"/>
                  <a:pt x="435006" y="272249"/>
                </a:cubicBezTo>
                <a:cubicBezTo>
                  <a:pt x="441623" y="278866"/>
                  <a:pt x="453269" y="276942"/>
                  <a:pt x="461639" y="281127"/>
                </a:cubicBezTo>
                <a:cubicBezTo>
                  <a:pt x="471182" y="285899"/>
                  <a:pt x="478522" y="294549"/>
                  <a:pt x="488272" y="298882"/>
                </a:cubicBezTo>
                <a:cubicBezTo>
                  <a:pt x="505375" y="306483"/>
                  <a:pt x="541538" y="316637"/>
                  <a:pt x="541538" y="316637"/>
                </a:cubicBezTo>
                <a:cubicBezTo>
                  <a:pt x="547456" y="325515"/>
                  <a:pt x="554960" y="333520"/>
                  <a:pt x="559293" y="343270"/>
                </a:cubicBezTo>
                <a:cubicBezTo>
                  <a:pt x="566894" y="360373"/>
                  <a:pt x="577049" y="396536"/>
                  <a:pt x="577049" y="396536"/>
                </a:cubicBezTo>
                <a:cubicBezTo>
                  <a:pt x="580008" y="414291"/>
                  <a:pt x="583380" y="431983"/>
                  <a:pt x="585926" y="449802"/>
                </a:cubicBezTo>
                <a:cubicBezTo>
                  <a:pt x="588241" y="466005"/>
                  <a:pt x="594229" y="555761"/>
                  <a:pt x="612559" y="574090"/>
                </a:cubicBezTo>
                <a:lnTo>
                  <a:pt x="630315" y="591845"/>
                </a:lnTo>
                <a:cubicBezTo>
                  <a:pt x="658026" y="674981"/>
                  <a:pt x="640219" y="614218"/>
                  <a:pt x="656948" y="689499"/>
                </a:cubicBezTo>
                <a:cubicBezTo>
                  <a:pt x="659595" y="701410"/>
                  <a:pt x="659358" y="714663"/>
                  <a:pt x="665825" y="725010"/>
                </a:cubicBezTo>
                <a:cubicBezTo>
                  <a:pt x="695108" y="771863"/>
                  <a:pt x="714582" y="756012"/>
                  <a:pt x="754602" y="796032"/>
                </a:cubicBezTo>
                <a:cubicBezTo>
                  <a:pt x="763480" y="804910"/>
                  <a:pt x="773064" y="813133"/>
                  <a:pt x="781235" y="822665"/>
                </a:cubicBezTo>
                <a:cubicBezTo>
                  <a:pt x="790864" y="833899"/>
                  <a:pt x="797406" y="847713"/>
                  <a:pt x="807868" y="858175"/>
                </a:cubicBezTo>
                <a:cubicBezTo>
                  <a:pt x="815413" y="865720"/>
                  <a:pt x="825623" y="870012"/>
                  <a:pt x="834501" y="875931"/>
                </a:cubicBezTo>
                <a:cubicBezTo>
                  <a:pt x="837460" y="887768"/>
                  <a:pt x="839095" y="900017"/>
                  <a:pt x="843379" y="911441"/>
                </a:cubicBezTo>
                <a:cubicBezTo>
                  <a:pt x="848026" y="923832"/>
                  <a:pt x="857498" y="934227"/>
                  <a:pt x="861134" y="946952"/>
                </a:cubicBezTo>
                <a:cubicBezTo>
                  <a:pt x="869424" y="975969"/>
                  <a:pt x="878889" y="1035729"/>
                  <a:pt x="878889" y="1035729"/>
                </a:cubicBezTo>
                <a:cubicBezTo>
                  <a:pt x="875930" y="1100832"/>
                  <a:pt x="875209" y="1166075"/>
                  <a:pt x="870012" y="1231037"/>
                </a:cubicBezTo>
                <a:cubicBezTo>
                  <a:pt x="869266" y="1240365"/>
                  <a:pt x="865949" y="1249646"/>
                  <a:pt x="861134" y="1257670"/>
                </a:cubicBezTo>
                <a:cubicBezTo>
                  <a:pt x="854055" y="1269468"/>
                  <a:pt x="827117" y="1287996"/>
                  <a:pt x="816746" y="1293181"/>
                </a:cubicBezTo>
                <a:cubicBezTo>
                  <a:pt x="808376" y="1297366"/>
                  <a:pt x="798991" y="1299100"/>
                  <a:pt x="790113" y="1302059"/>
                </a:cubicBezTo>
                <a:cubicBezTo>
                  <a:pt x="784194" y="1307977"/>
                  <a:pt x="776100" y="1312328"/>
                  <a:pt x="772357" y="1319814"/>
                </a:cubicBezTo>
                <a:cubicBezTo>
                  <a:pt x="763987" y="1336554"/>
                  <a:pt x="754602" y="1373080"/>
                  <a:pt x="754602" y="1373080"/>
                </a:cubicBezTo>
                <a:cubicBezTo>
                  <a:pt x="757561" y="1429305"/>
                  <a:pt x="755873" y="1485969"/>
                  <a:pt x="763480" y="1541756"/>
                </a:cubicBezTo>
                <a:cubicBezTo>
                  <a:pt x="764922" y="1552328"/>
                  <a:pt x="772903" y="1561724"/>
                  <a:pt x="781235" y="1568389"/>
                </a:cubicBezTo>
                <a:cubicBezTo>
                  <a:pt x="788542" y="1574235"/>
                  <a:pt x="798990" y="1574307"/>
                  <a:pt x="807868" y="1577266"/>
                </a:cubicBezTo>
                <a:cubicBezTo>
                  <a:pt x="804909" y="1606858"/>
                  <a:pt x="805221" y="1636963"/>
                  <a:pt x="798990" y="1666043"/>
                </a:cubicBezTo>
                <a:cubicBezTo>
                  <a:pt x="796217" y="1678983"/>
                  <a:pt x="786150" y="1689266"/>
                  <a:pt x="781235" y="1701554"/>
                </a:cubicBezTo>
                <a:cubicBezTo>
                  <a:pt x="749543" y="1780787"/>
                  <a:pt x="779884" y="1730215"/>
                  <a:pt x="745724" y="1781453"/>
                </a:cubicBezTo>
                <a:cubicBezTo>
                  <a:pt x="723829" y="1869039"/>
                  <a:pt x="753012" y="1778184"/>
                  <a:pt x="719091" y="1834719"/>
                </a:cubicBezTo>
                <a:cubicBezTo>
                  <a:pt x="714276" y="1842743"/>
                  <a:pt x="715029" y="1853328"/>
                  <a:pt x="710214" y="1861352"/>
                </a:cubicBezTo>
                <a:cubicBezTo>
                  <a:pt x="705908" y="1868529"/>
                  <a:pt x="697687" y="1872571"/>
                  <a:pt x="692458" y="1879107"/>
                </a:cubicBezTo>
                <a:cubicBezTo>
                  <a:pt x="685793" y="1887438"/>
                  <a:pt x="682247" y="1898195"/>
                  <a:pt x="674703" y="1905740"/>
                </a:cubicBezTo>
                <a:cubicBezTo>
                  <a:pt x="663787" y="1916656"/>
                  <a:pt x="637579" y="1930674"/>
                  <a:pt x="621437" y="1932373"/>
                </a:cubicBezTo>
                <a:cubicBezTo>
                  <a:pt x="574258" y="1937339"/>
                  <a:pt x="526742" y="1938292"/>
                  <a:pt x="479394" y="1941251"/>
                </a:cubicBezTo>
                <a:cubicBezTo>
                  <a:pt x="428212" y="1975372"/>
                  <a:pt x="477585" y="1945831"/>
                  <a:pt x="426128" y="1967884"/>
                </a:cubicBezTo>
                <a:cubicBezTo>
                  <a:pt x="301011" y="2021506"/>
                  <a:pt x="451916" y="1955963"/>
                  <a:pt x="372862" y="2003395"/>
                </a:cubicBezTo>
                <a:cubicBezTo>
                  <a:pt x="364838" y="2008210"/>
                  <a:pt x="355575" y="2011805"/>
                  <a:pt x="346229" y="2012272"/>
                </a:cubicBezTo>
                <a:cubicBezTo>
                  <a:pt x="14895" y="2028838"/>
                  <a:pt x="66510" y="2118665"/>
                  <a:pt x="8878" y="2003395"/>
                </a:cubicBezTo>
                <a:cubicBezTo>
                  <a:pt x="5919" y="1432265"/>
                  <a:pt x="0" y="580008"/>
                  <a:pt x="0" y="290004"/>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234" name="TextBox 31"/>
          <p:cNvSpPr txBox="1">
            <a:spLocks noChangeArrowheads="1"/>
          </p:cNvSpPr>
          <p:nvPr/>
        </p:nvSpPr>
        <p:spPr bwMode="auto">
          <a:xfrm>
            <a:off x="428625" y="2143125"/>
            <a:ext cx="4000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atin typeface="Calibri" charset="0"/>
              </a:rPr>
              <a:t>Oh dear!</a:t>
            </a:r>
          </a:p>
          <a:p>
            <a:pPr eaLnBrk="1" hangingPunct="1"/>
            <a:r>
              <a:rPr lang="en-GB">
                <a:latin typeface="Calibri" charset="0"/>
              </a:rPr>
              <a:t>Scottish rebels joined forces with the Vikings and attacked from the sea.  They cut off your supply lines and starved your people.  You are dead!</a:t>
            </a:r>
          </a:p>
        </p:txBody>
      </p:sp>
      <p:pic>
        <p:nvPicPr>
          <p:cNvPr id="9235" name="Picture 3" descr="j021657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071563" y="4071938"/>
            <a:ext cx="2286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p:cNvSpPr>
            <a:spLocks noGrp="1"/>
          </p:cNvSpPr>
          <p:nvPr>
            <p:ph type="title"/>
          </p:nvPr>
        </p:nvSpPr>
        <p:spPr>
          <a:xfrm>
            <a:off x="428625" y="428625"/>
            <a:ext cx="4257675" cy="1143000"/>
          </a:xfrm>
        </p:spPr>
        <p:txBody>
          <a:bodyPr>
            <a:normAutofit fontScale="90000"/>
          </a:bodyPr>
          <a:lstStyle/>
          <a:p>
            <a:pPr eaLnBrk="1" hangingPunct="1"/>
            <a:r>
              <a:rPr lang="en-GB" dirty="0">
                <a:solidFill>
                  <a:srgbClr val="FF0000"/>
                </a:solidFill>
                <a:latin typeface="Baveuse" charset="0"/>
              </a:rPr>
              <a:t>Did you choose site A</a:t>
            </a:r>
            <a:r>
              <a:rPr lang="en-GB" dirty="0" smtClean="0">
                <a:solidFill>
                  <a:srgbClr val="FF0000"/>
                </a:solidFill>
                <a:latin typeface="Baveuse" charset="0"/>
              </a:rPr>
              <a:t>?</a:t>
            </a:r>
            <a:endParaRPr lang="en-GB" dirty="0">
              <a:solidFill>
                <a:srgbClr val="FF0000"/>
              </a:solidFill>
              <a:latin typeface="Baveuse" charset="0"/>
            </a:endParaRPr>
          </a:p>
        </p:txBody>
      </p:sp>
    </p:spTree>
    <p:extLst>
      <p:ext uri="{BB962C8B-B14F-4D97-AF65-F5344CB8AC3E}">
        <p14:creationId xmlns:p14="http://schemas.microsoft.com/office/powerpoint/2010/main" val="2122112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28625" y="428625"/>
            <a:ext cx="4257675" cy="1143000"/>
          </a:xfrm>
        </p:spPr>
        <p:txBody>
          <a:bodyPr>
            <a:normAutofit fontScale="90000"/>
          </a:bodyPr>
          <a:lstStyle/>
          <a:p>
            <a:pPr eaLnBrk="1" hangingPunct="1"/>
            <a:r>
              <a:rPr lang="en-GB" dirty="0">
                <a:solidFill>
                  <a:srgbClr val="FF0000"/>
                </a:solidFill>
                <a:latin typeface="Baveuse" charset="0"/>
              </a:rPr>
              <a:t>Did you choose site </a:t>
            </a:r>
            <a:r>
              <a:rPr lang="en-GB" dirty="0" smtClean="0">
                <a:solidFill>
                  <a:srgbClr val="FF0000"/>
                </a:solidFill>
                <a:latin typeface="Baveuse" charset="0"/>
              </a:rPr>
              <a:t>B?</a:t>
            </a:r>
            <a:endParaRPr lang="en-GB" dirty="0">
              <a:solidFill>
                <a:srgbClr val="FF0000"/>
              </a:solidFill>
              <a:latin typeface="Baveuse"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28625"/>
            <a:ext cx="4133850" cy="5810250"/>
          </a:xfrm>
          <a:prstGeom prst="rect">
            <a:avLst/>
          </a:prstGeom>
          <a:gradFill rotWithShape="1">
            <a:gsLst>
              <a:gs pos="0">
                <a:srgbClr val="DAFDA7"/>
              </a:gs>
              <a:gs pos="35001">
                <a:srgbClr val="E4FDC2"/>
              </a:gs>
              <a:gs pos="100000">
                <a:srgbClr val="F5FFE6"/>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389813" y="498475"/>
            <a:ext cx="1343025" cy="3919538"/>
          </a:xfrm>
          <a:custGeom>
            <a:avLst/>
            <a:gdLst>
              <a:gd name="connsiteX0" fmla="*/ 4539 w 1342393"/>
              <a:gd name="connsiteY0" fmla="*/ 15887 h 3919007"/>
              <a:gd name="connsiteX1" fmla="*/ 22294 w 1342393"/>
              <a:gd name="connsiteY1" fmla="*/ 78031 h 3919007"/>
              <a:gd name="connsiteX2" fmla="*/ 31172 w 1342393"/>
              <a:gd name="connsiteY2" fmla="*/ 104664 h 3919007"/>
              <a:gd name="connsiteX3" fmla="*/ 57805 w 1342393"/>
              <a:gd name="connsiteY3" fmla="*/ 122419 h 3919007"/>
              <a:gd name="connsiteX4" fmla="*/ 75560 w 1342393"/>
              <a:gd name="connsiteY4" fmla="*/ 149052 h 3919007"/>
              <a:gd name="connsiteX5" fmla="*/ 111071 w 1342393"/>
              <a:gd name="connsiteY5" fmla="*/ 184563 h 3919007"/>
              <a:gd name="connsiteX6" fmla="*/ 119949 w 1342393"/>
              <a:gd name="connsiteY6" fmla="*/ 211196 h 3919007"/>
              <a:gd name="connsiteX7" fmla="*/ 137704 w 1342393"/>
              <a:gd name="connsiteY7" fmla="*/ 237829 h 3919007"/>
              <a:gd name="connsiteX8" fmla="*/ 173215 w 1342393"/>
              <a:gd name="connsiteY8" fmla="*/ 291095 h 3919007"/>
              <a:gd name="connsiteX9" fmla="*/ 182092 w 1342393"/>
              <a:gd name="connsiteY9" fmla="*/ 317728 h 3919007"/>
              <a:gd name="connsiteX10" fmla="*/ 217603 w 1342393"/>
              <a:gd name="connsiteY10" fmla="*/ 362116 h 3919007"/>
              <a:gd name="connsiteX11" fmla="*/ 235358 w 1342393"/>
              <a:gd name="connsiteY11" fmla="*/ 415382 h 3919007"/>
              <a:gd name="connsiteX12" fmla="*/ 244236 w 1342393"/>
              <a:gd name="connsiteY12" fmla="*/ 442015 h 3919007"/>
              <a:gd name="connsiteX13" fmla="*/ 279747 w 1342393"/>
              <a:gd name="connsiteY13" fmla="*/ 521914 h 3919007"/>
              <a:gd name="connsiteX14" fmla="*/ 297502 w 1342393"/>
              <a:gd name="connsiteY14" fmla="*/ 566302 h 3919007"/>
              <a:gd name="connsiteX15" fmla="*/ 315257 w 1342393"/>
              <a:gd name="connsiteY15" fmla="*/ 619568 h 3919007"/>
              <a:gd name="connsiteX16" fmla="*/ 333013 w 1342393"/>
              <a:gd name="connsiteY16" fmla="*/ 655079 h 3919007"/>
              <a:gd name="connsiteX17" fmla="*/ 350768 w 1342393"/>
              <a:gd name="connsiteY17" fmla="*/ 761611 h 3919007"/>
              <a:gd name="connsiteX18" fmla="*/ 368523 w 1342393"/>
              <a:gd name="connsiteY18" fmla="*/ 832632 h 3919007"/>
              <a:gd name="connsiteX19" fmla="*/ 395157 w 1342393"/>
              <a:gd name="connsiteY19" fmla="*/ 930287 h 3919007"/>
              <a:gd name="connsiteX20" fmla="*/ 404034 w 1342393"/>
              <a:gd name="connsiteY20" fmla="*/ 956920 h 3919007"/>
              <a:gd name="connsiteX21" fmla="*/ 421790 w 1342393"/>
              <a:gd name="connsiteY21" fmla="*/ 983553 h 3919007"/>
              <a:gd name="connsiteX22" fmla="*/ 430667 w 1342393"/>
              <a:gd name="connsiteY22" fmla="*/ 1010186 h 3919007"/>
              <a:gd name="connsiteX23" fmla="*/ 457300 w 1342393"/>
              <a:gd name="connsiteY23" fmla="*/ 1063452 h 3919007"/>
              <a:gd name="connsiteX24" fmla="*/ 466178 w 1342393"/>
              <a:gd name="connsiteY24" fmla="*/ 1134473 h 3919007"/>
              <a:gd name="connsiteX25" fmla="*/ 475056 w 1342393"/>
              <a:gd name="connsiteY25" fmla="*/ 1161106 h 3919007"/>
              <a:gd name="connsiteX26" fmla="*/ 483933 w 1342393"/>
              <a:gd name="connsiteY26" fmla="*/ 1223250 h 3919007"/>
              <a:gd name="connsiteX27" fmla="*/ 501689 w 1342393"/>
              <a:gd name="connsiteY27" fmla="*/ 1276516 h 3919007"/>
              <a:gd name="connsiteX28" fmla="*/ 537199 w 1342393"/>
              <a:gd name="connsiteY28" fmla="*/ 1383048 h 3919007"/>
              <a:gd name="connsiteX29" fmla="*/ 546077 w 1342393"/>
              <a:gd name="connsiteY29" fmla="*/ 1409681 h 3919007"/>
              <a:gd name="connsiteX30" fmla="*/ 563832 w 1342393"/>
              <a:gd name="connsiteY30" fmla="*/ 1480702 h 3919007"/>
              <a:gd name="connsiteX31" fmla="*/ 581588 w 1342393"/>
              <a:gd name="connsiteY31" fmla="*/ 1498458 h 3919007"/>
              <a:gd name="connsiteX32" fmla="*/ 590465 w 1342393"/>
              <a:gd name="connsiteY32" fmla="*/ 1525091 h 3919007"/>
              <a:gd name="connsiteX33" fmla="*/ 608221 w 1342393"/>
              <a:gd name="connsiteY33" fmla="*/ 1551724 h 3919007"/>
              <a:gd name="connsiteX34" fmla="*/ 652609 w 1342393"/>
              <a:gd name="connsiteY34" fmla="*/ 1622745 h 3919007"/>
              <a:gd name="connsiteX35" fmla="*/ 670364 w 1342393"/>
              <a:gd name="connsiteY35" fmla="*/ 1649378 h 3919007"/>
              <a:gd name="connsiteX36" fmla="*/ 688120 w 1342393"/>
              <a:gd name="connsiteY36" fmla="*/ 1667133 h 3919007"/>
              <a:gd name="connsiteX37" fmla="*/ 696997 w 1342393"/>
              <a:gd name="connsiteY37" fmla="*/ 1693766 h 3919007"/>
              <a:gd name="connsiteX38" fmla="*/ 732508 w 1342393"/>
              <a:gd name="connsiteY38" fmla="*/ 1747032 h 3919007"/>
              <a:gd name="connsiteX39" fmla="*/ 768019 w 1342393"/>
              <a:gd name="connsiteY39" fmla="*/ 1809176 h 3919007"/>
              <a:gd name="connsiteX40" fmla="*/ 785774 w 1342393"/>
              <a:gd name="connsiteY40" fmla="*/ 1844687 h 3919007"/>
              <a:gd name="connsiteX41" fmla="*/ 803529 w 1342393"/>
              <a:gd name="connsiteY41" fmla="*/ 1871320 h 3919007"/>
              <a:gd name="connsiteX42" fmla="*/ 821285 w 1342393"/>
              <a:gd name="connsiteY42" fmla="*/ 1906831 h 3919007"/>
              <a:gd name="connsiteX43" fmla="*/ 847918 w 1342393"/>
              <a:gd name="connsiteY43" fmla="*/ 1915708 h 3919007"/>
              <a:gd name="connsiteX44" fmla="*/ 865673 w 1342393"/>
              <a:gd name="connsiteY44" fmla="*/ 1933464 h 3919007"/>
              <a:gd name="connsiteX45" fmla="*/ 892306 w 1342393"/>
              <a:gd name="connsiteY45" fmla="*/ 1942341 h 3919007"/>
              <a:gd name="connsiteX46" fmla="*/ 901184 w 1342393"/>
              <a:gd name="connsiteY46" fmla="*/ 1968974 h 3919007"/>
              <a:gd name="connsiteX47" fmla="*/ 927817 w 1342393"/>
              <a:gd name="connsiteY47" fmla="*/ 1995607 h 3919007"/>
              <a:gd name="connsiteX48" fmla="*/ 963327 w 1342393"/>
              <a:gd name="connsiteY48" fmla="*/ 2031118 h 3919007"/>
              <a:gd name="connsiteX49" fmla="*/ 981083 w 1342393"/>
              <a:gd name="connsiteY49" fmla="*/ 2057751 h 3919007"/>
              <a:gd name="connsiteX50" fmla="*/ 998838 w 1342393"/>
              <a:gd name="connsiteY50" fmla="*/ 2155405 h 3919007"/>
              <a:gd name="connsiteX51" fmla="*/ 1007716 w 1342393"/>
              <a:gd name="connsiteY51" fmla="*/ 2190916 h 3919007"/>
              <a:gd name="connsiteX52" fmla="*/ 1016593 w 1342393"/>
              <a:gd name="connsiteY52" fmla="*/ 2297448 h 3919007"/>
              <a:gd name="connsiteX53" fmla="*/ 1043226 w 1342393"/>
              <a:gd name="connsiteY53" fmla="*/ 2359592 h 3919007"/>
              <a:gd name="connsiteX54" fmla="*/ 1069859 w 1342393"/>
              <a:gd name="connsiteY54" fmla="*/ 2448368 h 3919007"/>
              <a:gd name="connsiteX55" fmla="*/ 1087615 w 1342393"/>
              <a:gd name="connsiteY55" fmla="*/ 2528267 h 3919007"/>
              <a:gd name="connsiteX56" fmla="*/ 1060982 w 1342393"/>
              <a:gd name="connsiteY56" fmla="*/ 2705821 h 3919007"/>
              <a:gd name="connsiteX57" fmla="*/ 1034349 w 1342393"/>
              <a:gd name="connsiteY57" fmla="*/ 2714699 h 3919007"/>
              <a:gd name="connsiteX58" fmla="*/ 1016593 w 1342393"/>
              <a:gd name="connsiteY58" fmla="*/ 2732454 h 3919007"/>
              <a:gd name="connsiteX59" fmla="*/ 910061 w 1342393"/>
              <a:gd name="connsiteY59" fmla="*/ 2732454 h 3919007"/>
              <a:gd name="connsiteX60" fmla="*/ 874551 w 1342393"/>
              <a:gd name="connsiteY60" fmla="*/ 2679188 h 3919007"/>
              <a:gd name="connsiteX61" fmla="*/ 856795 w 1342393"/>
              <a:gd name="connsiteY61" fmla="*/ 2661432 h 3919007"/>
              <a:gd name="connsiteX62" fmla="*/ 839040 w 1342393"/>
              <a:gd name="connsiteY62" fmla="*/ 2634799 h 3919007"/>
              <a:gd name="connsiteX63" fmla="*/ 794652 w 1342393"/>
              <a:gd name="connsiteY63" fmla="*/ 2643677 h 3919007"/>
              <a:gd name="connsiteX64" fmla="*/ 768019 w 1342393"/>
              <a:gd name="connsiteY64" fmla="*/ 2741332 h 3919007"/>
              <a:gd name="connsiteX65" fmla="*/ 759141 w 1342393"/>
              <a:gd name="connsiteY65" fmla="*/ 2767965 h 3919007"/>
              <a:gd name="connsiteX66" fmla="*/ 776896 w 1342393"/>
              <a:gd name="connsiteY66" fmla="*/ 2838986 h 3919007"/>
              <a:gd name="connsiteX67" fmla="*/ 821285 w 1342393"/>
              <a:gd name="connsiteY67" fmla="*/ 2865619 h 3919007"/>
              <a:gd name="connsiteX68" fmla="*/ 883428 w 1342393"/>
              <a:gd name="connsiteY68" fmla="*/ 2901130 h 3919007"/>
              <a:gd name="connsiteX69" fmla="*/ 927817 w 1342393"/>
              <a:gd name="connsiteY69" fmla="*/ 2945518 h 3919007"/>
              <a:gd name="connsiteX70" fmla="*/ 954450 w 1342393"/>
              <a:gd name="connsiteY70" fmla="*/ 2972151 h 3919007"/>
              <a:gd name="connsiteX71" fmla="*/ 981083 w 1342393"/>
              <a:gd name="connsiteY71" fmla="*/ 3025417 h 3919007"/>
              <a:gd name="connsiteX72" fmla="*/ 1007716 w 1342393"/>
              <a:gd name="connsiteY72" fmla="*/ 3043172 h 3919007"/>
              <a:gd name="connsiteX73" fmla="*/ 1025471 w 1342393"/>
              <a:gd name="connsiteY73" fmla="*/ 3060928 h 3919007"/>
              <a:gd name="connsiteX74" fmla="*/ 1034349 w 1342393"/>
              <a:gd name="connsiteY74" fmla="*/ 3087561 h 3919007"/>
              <a:gd name="connsiteX75" fmla="*/ 1052104 w 1342393"/>
              <a:gd name="connsiteY75" fmla="*/ 3114194 h 3919007"/>
              <a:gd name="connsiteX76" fmla="*/ 1060982 w 1342393"/>
              <a:gd name="connsiteY76" fmla="*/ 3220726 h 3919007"/>
              <a:gd name="connsiteX77" fmla="*/ 1096492 w 1342393"/>
              <a:gd name="connsiteY77" fmla="*/ 3309502 h 3919007"/>
              <a:gd name="connsiteX78" fmla="*/ 1114248 w 1342393"/>
              <a:gd name="connsiteY78" fmla="*/ 3362768 h 3919007"/>
              <a:gd name="connsiteX79" fmla="*/ 1123125 w 1342393"/>
              <a:gd name="connsiteY79" fmla="*/ 3389401 h 3919007"/>
              <a:gd name="connsiteX80" fmla="*/ 1140881 w 1342393"/>
              <a:gd name="connsiteY80" fmla="*/ 3407157 h 3919007"/>
              <a:gd name="connsiteX81" fmla="*/ 1158636 w 1342393"/>
              <a:gd name="connsiteY81" fmla="*/ 3460423 h 3919007"/>
              <a:gd name="connsiteX82" fmla="*/ 1176391 w 1342393"/>
              <a:gd name="connsiteY82" fmla="*/ 3487056 h 3919007"/>
              <a:gd name="connsiteX83" fmla="*/ 1194147 w 1342393"/>
              <a:gd name="connsiteY83" fmla="*/ 3540322 h 3919007"/>
              <a:gd name="connsiteX84" fmla="*/ 1203024 w 1342393"/>
              <a:gd name="connsiteY84" fmla="*/ 3566955 h 3919007"/>
              <a:gd name="connsiteX85" fmla="*/ 1220780 w 1342393"/>
              <a:gd name="connsiteY85" fmla="*/ 3593588 h 3919007"/>
              <a:gd name="connsiteX86" fmla="*/ 1229657 w 1342393"/>
              <a:gd name="connsiteY86" fmla="*/ 3620221 h 3919007"/>
              <a:gd name="connsiteX87" fmla="*/ 1274046 w 1342393"/>
              <a:gd name="connsiteY87" fmla="*/ 3655732 h 3919007"/>
              <a:gd name="connsiteX88" fmla="*/ 1327312 w 1342393"/>
              <a:gd name="connsiteY88" fmla="*/ 3700120 h 3919007"/>
              <a:gd name="connsiteX89" fmla="*/ 1309557 w 1342393"/>
              <a:gd name="connsiteY89" fmla="*/ 3531444 h 3919007"/>
              <a:gd name="connsiteX90" fmla="*/ 1300679 w 1342393"/>
              <a:gd name="connsiteY90" fmla="*/ 3362768 h 3919007"/>
              <a:gd name="connsiteX91" fmla="*/ 1291801 w 1342393"/>
              <a:gd name="connsiteY91" fmla="*/ 3336135 h 3919007"/>
              <a:gd name="connsiteX92" fmla="*/ 1282923 w 1342393"/>
              <a:gd name="connsiteY92" fmla="*/ 3282869 h 3919007"/>
              <a:gd name="connsiteX93" fmla="*/ 1282923 w 1342393"/>
              <a:gd name="connsiteY93" fmla="*/ 2696943 h 3919007"/>
              <a:gd name="connsiteX94" fmla="*/ 1238535 w 1342393"/>
              <a:gd name="connsiteY94" fmla="*/ 2679188 h 3919007"/>
              <a:gd name="connsiteX95" fmla="*/ 1265168 w 1342393"/>
              <a:gd name="connsiteY95" fmla="*/ 2652555 h 3919007"/>
              <a:gd name="connsiteX96" fmla="*/ 1282923 w 1342393"/>
              <a:gd name="connsiteY96" fmla="*/ 2634799 h 3919007"/>
              <a:gd name="connsiteX97" fmla="*/ 1309557 w 1342393"/>
              <a:gd name="connsiteY97" fmla="*/ 2643677 h 3919007"/>
              <a:gd name="connsiteX98" fmla="*/ 1318434 w 1342393"/>
              <a:gd name="connsiteY98" fmla="*/ 2679188 h 3919007"/>
              <a:gd name="connsiteX99" fmla="*/ 1327312 w 1342393"/>
              <a:gd name="connsiteY99" fmla="*/ 2705821 h 3919007"/>
              <a:gd name="connsiteX100" fmla="*/ 1291801 w 1342393"/>
              <a:gd name="connsiteY100" fmla="*/ 2776842 h 3919007"/>
              <a:gd name="connsiteX101" fmla="*/ 1282923 w 1342393"/>
              <a:gd name="connsiteY101" fmla="*/ 2803475 h 3919007"/>
              <a:gd name="connsiteX102" fmla="*/ 1291801 w 1342393"/>
              <a:gd name="connsiteY102" fmla="*/ 2883374 h 3919007"/>
              <a:gd name="connsiteX103" fmla="*/ 1300679 w 1342393"/>
              <a:gd name="connsiteY103" fmla="*/ 2767965 h 3919007"/>
              <a:gd name="connsiteX104" fmla="*/ 1309557 w 1342393"/>
              <a:gd name="connsiteY104" fmla="*/ 2741332 h 3919007"/>
              <a:gd name="connsiteX105" fmla="*/ 1291801 w 1342393"/>
              <a:gd name="connsiteY105" fmla="*/ 2528267 h 3919007"/>
              <a:gd name="connsiteX106" fmla="*/ 1274046 w 1342393"/>
              <a:gd name="connsiteY106" fmla="*/ 2439491 h 3919007"/>
              <a:gd name="connsiteX107" fmla="*/ 1282923 w 1342393"/>
              <a:gd name="connsiteY107" fmla="*/ 2244182 h 3919007"/>
              <a:gd name="connsiteX108" fmla="*/ 1300679 w 1342393"/>
              <a:gd name="connsiteY108" fmla="*/ 2173161 h 3919007"/>
              <a:gd name="connsiteX109" fmla="*/ 1309557 w 1342393"/>
              <a:gd name="connsiteY109" fmla="*/ 1613867 h 3919007"/>
              <a:gd name="connsiteX110" fmla="*/ 1300679 w 1342393"/>
              <a:gd name="connsiteY110" fmla="*/ 1587234 h 3919007"/>
              <a:gd name="connsiteX111" fmla="*/ 1274046 w 1342393"/>
              <a:gd name="connsiteY111" fmla="*/ 1214372 h 3919007"/>
              <a:gd name="connsiteX112" fmla="*/ 1265168 w 1342393"/>
              <a:gd name="connsiteY112" fmla="*/ 1178862 h 3919007"/>
              <a:gd name="connsiteX113" fmla="*/ 1256290 w 1342393"/>
              <a:gd name="connsiteY113" fmla="*/ 1107840 h 3919007"/>
              <a:gd name="connsiteX114" fmla="*/ 1238535 w 1342393"/>
              <a:gd name="connsiteY114" fmla="*/ 344361 h 3919007"/>
              <a:gd name="connsiteX115" fmla="*/ 1229657 w 1342393"/>
              <a:gd name="connsiteY115" fmla="*/ 308850 h 3919007"/>
              <a:gd name="connsiteX116" fmla="*/ 1211902 w 1342393"/>
              <a:gd name="connsiteY116" fmla="*/ 202318 h 3919007"/>
              <a:gd name="connsiteX117" fmla="*/ 1203024 w 1342393"/>
              <a:gd name="connsiteY117" fmla="*/ 166807 h 3919007"/>
              <a:gd name="connsiteX118" fmla="*/ 1176391 w 1342393"/>
              <a:gd name="connsiteY118" fmla="*/ 157930 h 3919007"/>
              <a:gd name="connsiteX119" fmla="*/ 812407 w 1342393"/>
              <a:gd name="connsiteY119" fmla="*/ 166807 h 3919007"/>
              <a:gd name="connsiteX120" fmla="*/ 768019 w 1342393"/>
              <a:gd name="connsiteY120" fmla="*/ 175685 h 3919007"/>
              <a:gd name="connsiteX121" fmla="*/ 590465 w 1342393"/>
              <a:gd name="connsiteY121" fmla="*/ 166807 h 3919007"/>
              <a:gd name="connsiteX122" fmla="*/ 510566 w 1342393"/>
              <a:gd name="connsiteY122" fmla="*/ 149052 h 3919007"/>
              <a:gd name="connsiteX123" fmla="*/ 475056 w 1342393"/>
              <a:gd name="connsiteY123" fmla="*/ 131297 h 3919007"/>
              <a:gd name="connsiteX124" fmla="*/ 421790 w 1342393"/>
              <a:gd name="connsiteY124" fmla="*/ 122419 h 3919007"/>
              <a:gd name="connsiteX125" fmla="*/ 297502 w 1342393"/>
              <a:gd name="connsiteY125" fmla="*/ 104664 h 3919007"/>
              <a:gd name="connsiteX126" fmla="*/ 235358 w 1342393"/>
              <a:gd name="connsiteY126" fmla="*/ 86908 h 3919007"/>
              <a:gd name="connsiteX127" fmla="*/ 164337 w 1342393"/>
              <a:gd name="connsiteY127" fmla="*/ 78031 h 3919007"/>
              <a:gd name="connsiteX128" fmla="*/ 4539 w 1342393"/>
              <a:gd name="connsiteY128" fmla="*/ 69153 h 391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42393" h="3919007">
                <a:moveTo>
                  <a:pt x="4539" y="15887"/>
                </a:moveTo>
                <a:cubicBezTo>
                  <a:pt x="25825" y="79744"/>
                  <a:pt x="0" y="0"/>
                  <a:pt x="22294" y="78031"/>
                </a:cubicBezTo>
                <a:cubicBezTo>
                  <a:pt x="24865" y="87029"/>
                  <a:pt x="25326" y="97357"/>
                  <a:pt x="31172" y="104664"/>
                </a:cubicBezTo>
                <a:cubicBezTo>
                  <a:pt x="37837" y="112995"/>
                  <a:pt x="48927" y="116501"/>
                  <a:pt x="57805" y="122419"/>
                </a:cubicBezTo>
                <a:cubicBezTo>
                  <a:pt x="63723" y="131297"/>
                  <a:pt x="68616" y="140951"/>
                  <a:pt x="75560" y="149052"/>
                </a:cubicBezTo>
                <a:cubicBezTo>
                  <a:pt x="86454" y="161762"/>
                  <a:pt x="111071" y="184563"/>
                  <a:pt x="111071" y="184563"/>
                </a:cubicBezTo>
                <a:cubicBezTo>
                  <a:pt x="114030" y="193441"/>
                  <a:pt x="115764" y="202826"/>
                  <a:pt x="119949" y="211196"/>
                </a:cubicBezTo>
                <a:cubicBezTo>
                  <a:pt x="124721" y="220739"/>
                  <a:pt x="133501" y="228022"/>
                  <a:pt x="137704" y="237829"/>
                </a:cubicBezTo>
                <a:cubicBezTo>
                  <a:pt x="160635" y="291334"/>
                  <a:pt x="126404" y="259887"/>
                  <a:pt x="173215" y="291095"/>
                </a:cubicBezTo>
                <a:cubicBezTo>
                  <a:pt x="176174" y="299973"/>
                  <a:pt x="177277" y="309704"/>
                  <a:pt x="182092" y="317728"/>
                </a:cubicBezTo>
                <a:cubicBezTo>
                  <a:pt x="213718" y="370438"/>
                  <a:pt x="187142" y="293578"/>
                  <a:pt x="217603" y="362116"/>
                </a:cubicBezTo>
                <a:cubicBezTo>
                  <a:pt x="225204" y="379219"/>
                  <a:pt x="229440" y="397627"/>
                  <a:pt x="235358" y="415382"/>
                </a:cubicBezTo>
                <a:cubicBezTo>
                  <a:pt x="238317" y="424260"/>
                  <a:pt x="239045" y="434229"/>
                  <a:pt x="244236" y="442015"/>
                </a:cubicBezTo>
                <a:cubicBezTo>
                  <a:pt x="278394" y="493253"/>
                  <a:pt x="248055" y="442683"/>
                  <a:pt x="279747" y="521914"/>
                </a:cubicBezTo>
                <a:cubicBezTo>
                  <a:pt x="285665" y="536710"/>
                  <a:pt x="292056" y="551326"/>
                  <a:pt x="297502" y="566302"/>
                </a:cubicBezTo>
                <a:cubicBezTo>
                  <a:pt x="303898" y="583891"/>
                  <a:pt x="306887" y="602828"/>
                  <a:pt x="315257" y="619568"/>
                </a:cubicBezTo>
                <a:lnTo>
                  <a:pt x="333013" y="655079"/>
                </a:lnTo>
                <a:cubicBezTo>
                  <a:pt x="339525" y="700669"/>
                  <a:pt x="341030" y="719413"/>
                  <a:pt x="350768" y="761611"/>
                </a:cubicBezTo>
                <a:cubicBezTo>
                  <a:pt x="356255" y="785388"/>
                  <a:pt x="363737" y="808704"/>
                  <a:pt x="368523" y="832632"/>
                </a:cubicBezTo>
                <a:cubicBezTo>
                  <a:pt x="381073" y="895378"/>
                  <a:pt x="372628" y="862700"/>
                  <a:pt x="395157" y="930287"/>
                </a:cubicBezTo>
                <a:cubicBezTo>
                  <a:pt x="398116" y="939165"/>
                  <a:pt x="398843" y="949134"/>
                  <a:pt x="404034" y="956920"/>
                </a:cubicBezTo>
                <a:lnTo>
                  <a:pt x="421790" y="983553"/>
                </a:lnTo>
                <a:cubicBezTo>
                  <a:pt x="424749" y="992431"/>
                  <a:pt x="426482" y="1001816"/>
                  <a:pt x="430667" y="1010186"/>
                </a:cubicBezTo>
                <a:cubicBezTo>
                  <a:pt x="465086" y="1079024"/>
                  <a:pt x="434988" y="996510"/>
                  <a:pt x="457300" y="1063452"/>
                </a:cubicBezTo>
                <a:cubicBezTo>
                  <a:pt x="460259" y="1087126"/>
                  <a:pt x="461910" y="1111000"/>
                  <a:pt x="466178" y="1134473"/>
                </a:cubicBezTo>
                <a:cubicBezTo>
                  <a:pt x="467852" y="1143680"/>
                  <a:pt x="473221" y="1151930"/>
                  <a:pt x="475056" y="1161106"/>
                </a:cubicBezTo>
                <a:cubicBezTo>
                  <a:pt x="479160" y="1181625"/>
                  <a:pt x="479228" y="1202861"/>
                  <a:pt x="483933" y="1223250"/>
                </a:cubicBezTo>
                <a:cubicBezTo>
                  <a:pt x="488141" y="1241487"/>
                  <a:pt x="495771" y="1258761"/>
                  <a:pt x="501689" y="1276516"/>
                </a:cubicBezTo>
                <a:lnTo>
                  <a:pt x="537199" y="1383048"/>
                </a:lnTo>
                <a:cubicBezTo>
                  <a:pt x="540158" y="1391926"/>
                  <a:pt x="543807" y="1400602"/>
                  <a:pt x="546077" y="1409681"/>
                </a:cubicBezTo>
                <a:cubicBezTo>
                  <a:pt x="551995" y="1433355"/>
                  <a:pt x="546577" y="1463447"/>
                  <a:pt x="563832" y="1480702"/>
                </a:cubicBezTo>
                <a:lnTo>
                  <a:pt x="581588" y="1498458"/>
                </a:lnTo>
                <a:cubicBezTo>
                  <a:pt x="584547" y="1507336"/>
                  <a:pt x="586280" y="1516721"/>
                  <a:pt x="590465" y="1525091"/>
                </a:cubicBezTo>
                <a:cubicBezTo>
                  <a:pt x="595237" y="1534634"/>
                  <a:pt x="603888" y="1541974"/>
                  <a:pt x="608221" y="1551724"/>
                </a:cubicBezTo>
                <a:cubicBezTo>
                  <a:pt x="639359" y="1621785"/>
                  <a:pt x="604697" y="1590804"/>
                  <a:pt x="652609" y="1622745"/>
                </a:cubicBezTo>
                <a:cubicBezTo>
                  <a:pt x="658527" y="1631623"/>
                  <a:pt x="663699" y="1641047"/>
                  <a:pt x="670364" y="1649378"/>
                </a:cubicBezTo>
                <a:cubicBezTo>
                  <a:pt x="675593" y="1655914"/>
                  <a:pt x="683814" y="1659956"/>
                  <a:pt x="688120" y="1667133"/>
                </a:cubicBezTo>
                <a:cubicBezTo>
                  <a:pt x="692935" y="1675157"/>
                  <a:pt x="692452" y="1685586"/>
                  <a:pt x="696997" y="1693766"/>
                </a:cubicBezTo>
                <a:cubicBezTo>
                  <a:pt x="707360" y="1712420"/>
                  <a:pt x="722965" y="1727945"/>
                  <a:pt x="732508" y="1747032"/>
                </a:cubicBezTo>
                <a:cubicBezTo>
                  <a:pt x="786162" y="1854342"/>
                  <a:pt x="717826" y="1721339"/>
                  <a:pt x="768019" y="1809176"/>
                </a:cubicBezTo>
                <a:cubicBezTo>
                  <a:pt x="774585" y="1820666"/>
                  <a:pt x="779208" y="1833197"/>
                  <a:pt x="785774" y="1844687"/>
                </a:cubicBezTo>
                <a:cubicBezTo>
                  <a:pt x="791067" y="1853951"/>
                  <a:pt x="798235" y="1862056"/>
                  <a:pt x="803529" y="1871320"/>
                </a:cubicBezTo>
                <a:cubicBezTo>
                  <a:pt x="810095" y="1882811"/>
                  <a:pt x="811927" y="1897473"/>
                  <a:pt x="821285" y="1906831"/>
                </a:cubicBezTo>
                <a:cubicBezTo>
                  <a:pt x="827902" y="1913448"/>
                  <a:pt x="839040" y="1912749"/>
                  <a:pt x="847918" y="1915708"/>
                </a:cubicBezTo>
                <a:cubicBezTo>
                  <a:pt x="853836" y="1921627"/>
                  <a:pt x="858496" y="1929158"/>
                  <a:pt x="865673" y="1933464"/>
                </a:cubicBezTo>
                <a:cubicBezTo>
                  <a:pt x="873697" y="1938279"/>
                  <a:pt x="885689" y="1935724"/>
                  <a:pt x="892306" y="1942341"/>
                </a:cubicBezTo>
                <a:cubicBezTo>
                  <a:pt x="898923" y="1948958"/>
                  <a:pt x="895993" y="1961188"/>
                  <a:pt x="901184" y="1968974"/>
                </a:cubicBezTo>
                <a:cubicBezTo>
                  <a:pt x="908148" y="1979420"/>
                  <a:pt x="918939" y="1986729"/>
                  <a:pt x="927817" y="1995607"/>
                </a:cubicBezTo>
                <a:cubicBezTo>
                  <a:pt x="947184" y="2053714"/>
                  <a:pt x="920285" y="1996685"/>
                  <a:pt x="963327" y="2031118"/>
                </a:cubicBezTo>
                <a:cubicBezTo>
                  <a:pt x="971659" y="2037783"/>
                  <a:pt x="975164" y="2048873"/>
                  <a:pt x="981083" y="2057751"/>
                </a:cubicBezTo>
                <a:cubicBezTo>
                  <a:pt x="1000129" y="2114894"/>
                  <a:pt x="982106" y="2055018"/>
                  <a:pt x="998838" y="2155405"/>
                </a:cubicBezTo>
                <a:cubicBezTo>
                  <a:pt x="1000844" y="2167440"/>
                  <a:pt x="1004757" y="2179079"/>
                  <a:pt x="1007716" y="2190916"/>
                </a:cubicBezTo>
                <a:cubicBezTo>
                  <a:pt x="1010675" y="2226427"/>
                  <a:pt x="1011884" y="2262127"/>
                  <a:pt x="1016593" y="2297448"/>
                </a:cubicBezTo>
                <a:cubicBezTo>
                  <a:pt x="1019450" y="2318877"/>
                  <a:pt x="1035720" y="2340826"/>
                  <a:pt x="1043226" y="2359592"/>
                </a:cubicBezTo>
                <a:cubicBezTo>
                  <a:pt x="1064329" y="2412350"/>
                  <a:pt x="1056776" y="2402578"/>
                  <a:pt x="1069859" y="2448368"/>
                </a:cubicBezTo>
                <a:cubicBezTo>
                  <a:pt x="1087345" y="2509568"/>
                  <a:pt x="1071591" y="2432127"/>
                  <a:pt x="1087615" y="2528267"/>
                </a:cubicBezTo>
                <a:cubicBezTo>
                  <a:pt x="1087439" y="2531252"/>
                  <a:pt x="1104715" y="2670834"/>
                  <a:pt x="1060982" y="2705821"/>
                </a:cubicBezTo>
                <a:cubicBezTo>
                  <a:pt x="1053675" y="2711667"/>
                  <a:pt x="1043227" y="2711740"/>
                  <a:pt x="1034349" y="2714699"/>
                </a:cubicBezTo>
                <a:cubicBezTo>
                  <a:pt x="1028430" y="2720617"/>
                  <a:pt x="1023770" y="2728148"/>
                  <a:pt x="1016593" y="2732454"/>
                </a:cubicBezTo>
                <a:cubicBezTo>
                  <a:pt x="984057" y="2751975"/>
                  <a:pt x="943367" y="2736155"/>
                  <a:pt x="910061" y="2732454"/>
                </a:cubicBezTo>
                <a:cubicBezTo>
                  <a:pt x="842335" y="2664728"/>
                  <a:pt x="913095" y="2743429"/>
                  <a:pt x="874551" y="2679188"/>
                </a:cubicBezTo>
                <a:cubicBezTo>
                  <a:pt x="870245" y="2672011"/>
                  <a:pt x="862024" y="2667968"/>
                  <a:pt x="856795" y="2661432"/>
                </a:cubicBezTo>
                <a:cubicBezTo>
                  <a:pt x="850130" y="2653100"/>
                  <a:pt x="844958" y="2643677"/>
                  <a:pt x="839040" y="2634799"/>
                </a:cubicBezTo>
                <a:cubicBezTo>
                  <a:pt x="824244" y="2637758"/>
                  <a:pt x="805322" y="2633007"/>
                  <a:pt x="794652" y="2643677"/>
                </a:cubicBezTo>
                <a:cubicBezTo>
                  <a:pt x="781952" y="2656377"/>
                  <a:pt x="772643" y="2722837"/>
                  <a:pt x="768019" y="2741332"/>
                </a:cubicBezTo>
                <a:cubicBezTo>
                  <a:pt x="765749" y="2750411"/>
                  <a:pt x="762100" y="2759087"/>
                  <a:pt x="759141" y="2767965"/>
                </a:cubicBezTo>
                <a:cubicBezTo>
                  <a:pt x="761049" y="2777506"/>
                  <a:pt x="768708" y="2825340"/>
                  <a:pt x="776896" y="2838986"/>
                </a:cubicBezTo>
                <a:cubicBezTo>
                  <a:pt x="790523" y="2861697"/>
                  <a:pt x="798726" y="2855951"/>
                  <a:pt x="821285" y="2865619"/>
                </a:cubicBezTo>
                <a:cubicBezTo>
                  <a:pt x="837344" y="2872501"/>
                  <a:pt x="869161" y="2888646"/>
                  <a:pt x="883428" y="2901130"/>
                </a:cubicBezTo>
                <a:cubicBezTo>
                  <a:pt x="899176" y="2914909"/>
                  <a:pt x="913021" y="2930722"/>
                  <a:pt x="927817" y="2945518"/>
                </a:cubicBezTo>
                <a:lnTo>
                  <a:pt x="954450" y="2972151"/>
                </a:lnTo>
                <a:cubicBezTo>
                  <a:pt x="961670" y="2993814"/>
                  <a:pt x="963872" y="3008206"/>
                  <a:pt x="981083" y="3025417"/>
                </a:cubicBezTo>
                <a:cubicBezTo>
                  <a:pt x="988628" y="3032961"/>
                  <a:pt x="999385" y="3036507"/>
                  <a:pt x="1007716" y="3043172"/>
                </a:cubicBezTo>
                <a:cubicBezTo>
                  <a:pt x="1014252" y="3048401"/>
                  <a:pt x="1019553" y="3055009"/>
                  <a:pt x="1025471" y="3060928"/>
                </a:cubicBezTo>
                <a:cubicBezTo>
                  <a:pt x="1028430" y="3069806"/>
                  <a:pt x="1030164" y="3079191"/>
                  <a:pt x="1034349" y="3087561"/>
                </a:cubicBezTo>
                <a:cubicBezTo>
                  <a:pt x="1039121" y="3097104"/>
                  <a:pt x="1050012" y="3103732"/>
                  <a:pt x="1052104" y="3114194"/>
                </a:cubicBezTo>
                <a:cubicBezTo>
                  <a:pt x="1059092" y="3149136"/>
                  <a:pt x="1055124" y="3185577"/>
                  <a:pt x="1060982" y="3220726"/>
                </a:cubicBezTo>
                <a:cubicBezTo>
                  <a:pt x="1069394" y="3271201"/>
                  <a:pt x="1079932" y="3268103"/>
                  <a:pt x="1096492" y="3309502"/>
                </a:cubicBezTo>
                <a:cubicBezTo>
                  <a:pt x="1103443" y="3326879"/>
                  <a:pt x="1108330" y="3345013"/>
                  <a:pt x="1114248" y="3362768"/>
                </a:cubicBezTo>
                <a:cubicBezTo>
                  <a:pt x="1117207" y="3371646"/>
                  <a:pt x="1116508" y="3382784"/>
                  <a:pt x="1123125" y="3389401"/>
                </a:cubicBezTo>
                <a:lnTo>
                  <a:pt x="1140881" y="3407157"/>
                </a:lnTo>
                <a:cubicBezTo>
                  <a:pt x="1146799" y="3424912"/>
                  <a:pt x="1148255" y="3444850"/>
                  <a:pt x="1158636" y="3460423"/>
                </a:cubicBezTo>
                <a:cubicBezTo>
                  <a:pt x="1164554" y="3469301"/>
                  <a:pt x="1172058" y="3477306"/>
                  <a:pt x="1176391" y="3487056"/>
                </a:cubicBezTo>
                <a:cubicBezTo>
                  <a:pt x="1183992" y="3504159"/>
                  <a:pt x="1188229" y="3522567"/>
                  <a:pt x="1194147" y="3540322"/>
                </a:cubicBezTo>
                <a:cubicBezTo>
                  <a:pt x="1197106" y="3549200"/>
                  <a:pt x="1197833" y="3559169"/>
                  <a:pt x="1203024" y="3566955"/>
                </a:cubicBezTo>
                <a:lnTo>
                  <a:pt x="1220780" y="3593588"/>
                </a:lnTo>
                <a:cubicBezTo>
                  <a:pt x="1223739" y="3602466"/>
                  <a:pt x="1224842" y="3612197"/>
                  <a:pt x="1229657" y="3620221"/>
                </a:cubicBezTo>
                <a:cubicBezTo>
                  <a:pt x="1239986" y="3637436"/>
                  <a:pt x="1259534" y="3643639"/>
                  <a:pt x="1274046" y="3655732"/>
                </a:cubicBezTo>
                <a:cubicBezTo>
                  <a:pt x="1342393" y="3712689"/>
                  <a:pt x="1261194" y="3656042"/>
                  <a:pt x="1327312" y="3700120"/>
                </a:cubicBezTo>
                <a:cubicBezTo>
                  <a:pt x="1310474" y="3919007"/>
                  <a:pt x="1321342" y="3831961"/>
                  <a:pt x="1309557" y="3531444"/>
                </a:cubicBezTo>
                <a:cubicBezTo>
                  <a:pt x="1307351" y="3475184"/>
                  <a:pt x="1305777" y="3418840"/>
                  <a:pt x="1300679" y="3362768"/>
                </a:cubicBezTo>
                <a:cubicBezTo>
                  <a:pt x="1299832" y="3353449"/>
                  <a:pt x="1293831" y="3345270"/>
                  <a:pt x="1291801" y="3336135"/>
                </a:cubicBezTo>
                <a:cubicBezTo>
                  <a:pt x="1287896" y="3318563"/>
                  <a:pt x="1285882" y="3300624"/>
                  <a:pt x="1282923" y="3282869"/>
                </a:cubicBezTo>
                <a:cubicBezTo>
                  <a:pt x="1291367" y="3097108"/>
                  <a:pt x="1305968" y="2873623"/>
                  <a:pt x="1282923" y="2696943"/>
                </a:cubicBezTo>
                <a:cubicBezTo>
                  <a:pt x="1280862" y="2681141"/>
                  <a:pt x="1253331" y="2685106"/>
                  <a:pt x="1238535" y="2679188"/>
                </a:cubicBezTo>
                <a:cubicBezTo>
                  <a:pt x="1205443" y="2646094"/>
                  <a:pt x="1220988" y="2671489"/>
                  <a:pt x="1265168" y="2652555"/>
                </a:cubicBezTo>
                <a:cubicBezTo>
                  <a:pt x="1272861" y="2649258"/>
                  <a:pt x="1277005" y="2640718"/>
                  <a:pt x="1282923" y="2634799"/>
                </a:cubicBezTo>
                <a:cubicBezTo>
                  <a:pt x="1291801" y="2637758"/>
                  <a:pt x="1303711" y="2636369"/>
                  <a:pt x="1309557" y="2643677"/>
                </a:cubicBezTo>
                <a:cubicBezTo>
                  <a:pt x="1317179" y="2653205"/>
                  <a:pt x="1315082" y="2667456"/>
                  <a:pt x="1318434" y="2679188"/>
                </a:cubicBezTo>
                <a:cubicBezTo>
                  <a:pt x="1321005" y="2688186"/>
                  <a:pt x="1324353" y="2696943"/>
                  <a:pt x="1327312" y="2705821"/>
                </a:cubicBezTo>
                <a:cubicBezTo>
                  <a:pt x="1306910" y="2767028"/>
                  <a:pt x="1322791" y="2745853"/>
                  <a:pt x="1291801" y="2776842"/>
                </a:cubicBezTo>
                <a:cubicBezTo>
                  <a:pt x="1288842" y="2785720"/>
                  <a:pt x="1282923" y="2794117"/>
                  <a:pt x="1282923" y="2803475"/>
                </a:cubicBezTo>
                <a:cubicBezTo>
                  <a:pt x="1282923" y="2830272"/>
                  <a:pt x="1279817" y="2907342"/>
                  <a:pt x="1291801" y="2883374"/>
                </a:cubicBezTo>
                <a:cubicBezTo>
                  <a:pt x="1309057" y="2848864"/>
                  <a:pt x="1295893" y="2806250"/>
                  <a:pt x="1300679" y="2767965"/>
                </a:cubicBezTo>
                <a:cubicBezTo>
                  <a:pt x="1301840" y="2758679"/>
                  <a:pt x="1306598" y="2750210"/>
                  <a:pt x="1309557" y="2741332"/>
                </a:cubicBezTo>
                <a:cubicBezTo>
                  <a:pt x="1294169" y="2448966"/>
                  <a:pt x="1313253" y="2656977"/>
                  <a:pt x="1291801" y="2528267"/>
                </a:cubicBezTo>
                <a:cubicBezTo>
                  <a:pt x="1278199" y="2446658"/>
                  <a:pt x="1291060" y="2490538"/>
                  <a:pt x="1274046" y="2439491"/>
                </a:cubicBezTo>
                <a:cubicBezTo>
                  <a:pt x="1277005" y="2374388"/>
                  <a:pt x="1276438" y="2309029"/>
                  <a:pt x="1282923" y="2244182"/>
                </a:cubicBezTo>
                <a:cubicBezTo>
                  <a:pt x="1285351" y="2219901"/>
                  <a:pt x="1300679" y="2173161"/>
                  <a:pt x="1300679" y="2173161"/>
                </a:cubicBezTo>
                <a:cubicBezTo>
                  <a:pt x="1328193" y="1898019"/>
                  <a:pt x="1326036" y="1992881"/>
                  <a:pt x="1309557" y="1613867"/>
                </a:cubicBezTo>
                <a:cubicBezTo>
                  <a:pt x="1309151" y="1604518"/>
                  <a:pt x="1303638" y="1596112"/>
                  <a:pt x="1300679" y="1587234"/>
                </a:cubicBezTo>
                <a:cubicBezTo>
                  <a:pt x="1296328" y="1511086"/>
                  <a:pt x="1294649" y="1327688"/>
                  <a:pt x="1274046" y="1214372"/>
                </a:cubicBezTo>
                <a:cubicBezTo>
                  <a:pt x="1271863" y="1202368"/>
                  <a:pt x="1268127" y="1190699"/>
                  <a:pt x="1265168" y="1178862"/>
                </a:cubicBezTo>
                <a:cubicBezTo>
                  <a:pt x="1262209" y="1155188"/>
                  <a:pt x="1256832" y="1131692"/>
                  <a:pt x="1256290" y="1107840"/>
                </a:cubicBezTo>
                <a:cubicBezTo>
                  <a:pt x="1254905" y="1046913"/>
                  <a:pt x="1285750" y="580429"/>
                  <a:pt x="1238535" y="344361"/>
                </a:cubicBezTo>
                <a:cubicBezTo>
                  <a:pt x="1236142" y="332397"/>
                  <a:pt x="1232616" y="320687"/>
                  <a:pt x="1229657" y="308850"/>
                </a:cubicBezTo>
                <a:cubicBezTo>
                  <a:pt x="1215230" y="178999"/>
                  <a:pt x="1230831" y="268569"/>
                  <a:pt x="1211902" y="202318"/>
                </a:cubicBezTo>
                <a:cubicBezTo>
                  <a:pt x="1208550" y="190586"/>
                  <a:pt x="1210646" y="176335"/>
                  <a:pt x="1203024" y="166807"/>
                </a:cubicBezTo>
                <a:cubicBezTo>
                  <a:pt x="1197178" y="159500"/>
                  <a:pt x="1185269" y="160889"/>
                  <a:pt x="1176391" y="157930"/>
                </a:cubicBezTo>
                <a:lnTo>
                  <a:pt x="812407" y="166807"/>
                </a:lnTo>
                <a:cubicBezTo>
                  <a:pt x="797332" y="167462"/>
                  <a:pt x="783108" y="175685"/>
                  <a:pt x="768019" y="175685"/>
                </a:cubicBezTo>
                <a:cubicBezTo>
                  <a:pt x="708760" y="175685"/>
                  <a:pt x="649650" y="169766"/>
                  <a:pt x="590465" y="166807"/>
                </a:cubicBezTo>
                <a:cubicBezTo>
                  <a:pt x="558537" y="161486"/>
                  <a:pt x="538383" y="160974"/>
                  <a:pt x="510566" y="149052"/>
                </a:cubicBezTo>
                <a:cubicBezTo>
                  <a:pt x="498402" y="143839"/>
                  <a:pt x="487732" y="135100"/>
                  <a:pt x="475056" y="131297"/>
                </a:cubicBezTo>
                <a:cubicBezTo>
                  <a:pt x="457815" y="126125"/>
                  <a:pt x="439441" y="125949"/>
                  <a:pt x="421790" y="122419"/>
                </a:cubicBezTo>
                <a:cubicBezTo>
                  <a:pt x="325250" y="103110"/>
                  <a:pt x="476849" y="122597"/>
                  <a:pt x="297502" y="104664"/>
                </a:cubicBezTo>
                <a:cubicBezTo>
                  <a:pt x="276394" y="97628"/>
                  <a:pt x="257652" y="90624"/>
                  <a:pt x="235358" y="86908"/>
                </a:cubicBezTo>
                <a:cubicBezTo>
                  <a:pt x="211825" y="82986"/>
                  <a:pt x="188105" y="80098"/>
                  <a:pt x="164337" y="78031"/>
                </a:cubicBezTo>
                <a:cubicBezTo>
                  <a:pt x="55447" y="68562"/>
                  <a:pt x="69047" y="69153"/>
                  <a:pt x="4539" y="69153"/>
                </a:cubicBezTo>
              </a:path>
            </a:pathLst>
          </a:custGeom>
          <a:solidFill>
            <a:srgbClr val="00B0F0">
              <a:alpha val="55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6" name="Rectangle 5"/>
          <p:cNvSpPr/>
          <p:nvPr/>
        </p:nvSpPr>
        <p:spPr>
          <a:xfrm>
            <a:off x="7429500" y="500063"/>
            <a:ext cx="1285875" cy="214312"/>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8572500" y="500063"/>
            <a:ext cx="142875" cy="3857625"/>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Freeform 7"/>
          <p:cNvSpPr/>
          <p:nvPr/>
        </p:nvSpPr>
        <p:spPr>
          <a:xfrm>
            <a:off x="8131175" y="3462338"/>
            <a:ext cx="328613" cy="363537"/>
          </a:xfrm>
          <a:custGeom>
            <a:avLst/>
            <a:gdLst>
              <a:gd name="connsiteX0" fmla="*/ 133165 w 328473"/>
              <a:gd name="connsiteY0" fmla="*/ 0 h 363985"/>
              <a:gd name="connsiteX1" fmla="*/ 106532 w 328473"/>
              <a:gd name="connsiteY1" fmla="*/ 17756 h 363985"/>
              <a:gd name="connsiteX2" fmla="*/ 62143 w 328473"/>
              <a:gd name="connsiteY2" fmla="*/ 53266 h 363985"/>
              <a:gd name="connsiteX3" fmla="*/ 35510 w 328473"/>
              <a:gd name="connsiteY3" fmla="*/ 62144 h 363985"/>
              <a:gd name="connsiteX4" fmla="*/ 0 w 328473"/>
              <a:gd name="connsiteY4" fmla="*/ 71022 h 363985"/>
              <a:gd name="connsiteX5" fmla="*/ 71021 w 328473"/>
              <a:gd name="connsiteY5" fmla="*/ 363985 h 363985"/>
              <a:gd name="connsiteX6" fmla="*/ 328473 w 328473"/>
              <a:gd name="connsiteY6" fmla="*/ 337352 h 363985"/>
              <a:gd name="connsiteX7" fmla="*/ 133165 w 328473"/>
              <a:gd name="connsiteY7" fmla="*/ 0 h 3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73" h="363985">
                <a:moveTo>
                  <a:pt x="133165" y="0"/>
                </a:moveTo>
                <a:cubicBezTo>
                  <a:pt x="124287" y="5919"/>
                  <a:pt x="114864" y="11091"/>
                  <a:pt x="106532" y="17756"/>
                </a:cubicBezTo>
                <a:cubicBezTo>
                  <a:pt x="79010" y="39774"/>
                  <a:pt x="98572" y="35051"/>
                  <a:pt x="62143" y="53266"/>
                </a:cubicBezTo>
                <a:cubicBezTo>
                  <a:pt x="53773" y="57451"/>
                  <a:pt x="44388" y="59185"/>
                  <a:pt x="35510" y="62144"/>
                </a:cubicBezTo>
                <a:cubicBezTo>
                  <a:pt x="13112" y="95741"/>
                  <a:pt x="25300" y="96322"/>
                  <a:pt x="0" y="71022"/>
                </a:cubicBezTo>
                <a:lnTo>
                  <a:pt x="71021" y="363985"/>
                </a:lnTo>
                <a:lnTo>
                  <a:pt x="328473" y="337352"/>
                </a:lnTo>
                <a:lnTo>
                  <a:pt x="13316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Freeform 9"/>
          <p:cNvSpPr/>
          <p:nvPr/>
        </p:nvSpPr>
        <p:spPr>
          <a:xfrm>
            <a:off x="8247063" y="3829050"/>
            <a:ext cx="293687" cy="317500"/>
          </a:xfrm>
          <a:custGeom>
            <a:avLst/>
            <a:gdLst>
              <a:gd name="connsiteX0" fmla="*/ 221942 w 292963"/>
              <a:gd name="connsiteY0" fmla="*/ 41382 h 316590"/>
              <a:gd name="connsiteX1" fmla="*/ 0 w 292963"/>
              <a:gd name="connsiteY1" fmla="*/ 59137 h 316590"/>
              <a:gd name="connsiteX2" fmla="*/ 168676 w 292963"/>
              <a:gd name="connsiteY2" fmla="*/ 316590 h 316590"/>
              <a:gd name="connsiteX3" fmla="*/ 292963 w 292963"/>
              <a:gd name="connsiteY3" fmla="*/ 254446 h 316590"/>
              <a:gd name="connsiteX4" fmla="*/ 221942 w 292963"/>
              <a:gd name="connsiteY4" fmla="*/ 41382 h 31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16590">
                <a:moveTo>
                  <a:pt x="221942" y="41382"/>
                </a:moveTo>
                <a:cubicBezTo>
                  <a:pt x="4697" y="50434"/>
                  <a:pt x="59144" y="0"/>
                  <a:pt x="0" y="59137"/>
                </a:cubicBezTo>
                <a:lnTo>
                  <a:pt x="168676" y="316590"/>
                </a:lnTo>
                <a:lnTo>
                  <a:pt x="292963" y="254446"/>
                </a:lnTo>
                <a:lnTo>
                  <a:pt x="221942" y="4138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Freeform 10"/>
          <p:cNvSpPr/>
          <p:nvPr/>
        </p:nvSpPr>
        <p:spPr>
          <a:xfrm>
            <a:off x="6188075" y="3611563"/>
            <a:ext cx="465138" cy="409575"/>
          </a:xfrm>
          <a:custGeom>
            <a:avLst/>
            <a:gdLst>
              <a:gd name="connsiteX0" fmla="*/ 0 w 465382"/>
              <a:gd name="connsiteY0" fmla="*/ 303712 h 410244"/>
              <a:gd name="connsiteX1" fmla="*/ 26633 w 465382"/>
              <a:gd name="connsiteY1" fmla="*/ 285957 h 410244"/>
              <a:gd name="connsiteX2" fmla="*/ 62144 w 465382"/>
              <a:gd name="connsiteY2" fmla="*/ 268202 h 410244"/>
              <a:gd name="connsiteX3" fmla="*/ 79899 w 465382"/>
              <a:gd name="connsiteY3" fmla="*/ 250446 h 410244"/>
              <a:gd name="connsiteX4" fmla="*/ 168676 w 465382"/>
              <a:gd name="connsiteY4" fmla="*/ 197180 h 410244"/>
              <a:gd name="connsiteX5" fmla="*/ 248575 w 465382"/>
              <a:gd name="connsiteY5" fmla="*/ 170547 h 410244"/>
              <a:gd name="connsiteX6" fmla="*/ 275208 w 465382"/>
              <a:gd name="connsiteY6" fmla="*/ 161670 h 410244"/>
              <a:gd name="connsiteX7" fmla="*/ 328474 w 465382"/>
              <a:gd name="connsiteY7" fmla="*/ 126159 h 410244"/>
              <a:gd name="connsiteX8" fmla="*/ 355107 w 465382"/>
              <a:gd name="connsiteY8" fmla="*/ 108404 h 410244"/>
              <a:gd name="connsiteX9" fmla="*/ 399495 w 465382"/>
              <a:gd name="connsiteY9" fmla="*/ 72893 h 410244"/>
              <a:gd name="connsiteX10" fmla="*/ 408373 w 465382"/>
              <a:gd name="connsiteY10" fmla="*/ 46260 h 410244"/>
              <a:gd name="connsiteX11" fmla="*/ 461639 w 465382"/>
              <a:gd name="connsiteY11" fmla="*/ 1872 h 410244"/>
              <a:gd name="connsiteX12" fmla="*/ 452761 w 465382"/>
              <a:gd name="connsiteY12" fmla="*/ 10749 h 410244"/>
              <a:gd name="connsiteX13" fmla="*/ 390617 w 465382"/>
              <a:gd name="connsiteY13" fmla="*/ 392489 h 410244"/>
              <a:gd name="connsiteX14" fmla="*/ 186431 w 465382"/>
              <a:gd name="connsiteY14" fmla="*/ 410244 h 410244"/>
              <a:gd name="connsiteX15" fmla="*/ 0 w 465382"/>
              <a:gd name="connsiteY15" fmla="*/ 303712 h 4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382" h="410244">
                <a:moveTo>
                  <a:pt x="0" y="303712"/>
                </a:moveTo>
                <a:cubicBezTo>
                  <a:pt x="8878" y="297794"/>
                  <a:pt x="17369" y="291250"/>
                  <a:pt x="26633" y="285957"/>
                </a:cubicBezTo>
                <a:cubicBezTo>
                  <a:pt x="38123" y="279391"/>
                  <a:pt x="51133" y="275543"/>
                  <a:pt x="62144" y="268202"/>
                </a:cubicBezTo>
                <a:cubicBezTo>
                  <a:pt x="69108" y="263559"/>
                  <a:pt x="73363" y="255675"/>
                  <a:pt x="79899" y="250446"/>
                </a:cubicBezTo>
                <a:cubicBezTo>
                  <a:pt x="97485" y="236377"/>
                  <a:pt x="161888" y="200150"/>
                  <a:pt x="168676" y="197180"/>
                </a:cubicBezTo>
                <a:cubicBezTo>
                  <a:pt x="194396" y="185928"/>
                  <a:pt x="221942" y="179425"/>
                  <a:pt x="248575" y="170547"/>
                </a:cubicBezTo>
                <a:lnTo>
                  <a:pt x="275208" y="161670"/>
                </a:lnTo>
                <a:lnTo>
                  <a:pt x="328474" y="126159"/>
                </a:lnTo>
                <a:cubicBezTo>
                  <a:pt x="337352" y="120241"/>
                  <a:pt x="347563" y="115949"/>
                  <a:pt x="355107" y="108404"/>
                </a:cubicBezTo>
                <a:cubicBezTo>
                  <a:pt x="380406" y="83103"/>
                  <a:pt x="365898" y="95291"/>
                  <a:pt x="399495" y="72893"/>
                </a:cubicBezTo>
                <a:cubicBezTo>
                  <a:pt x="402454" y="64015"/>
                  <a:pt x="403182" y="54046"/>
                  <a:pt x="408373" y="46260"/>
                </a:cubicBezTo>
                <a:cubicBezTo>
                  <a:pt x="418191" y="31533"/>
                  <a:pt x="445261" y="10061"/>
                  <a:pt x="461639" y="1872"/>
                </a:cubicBezTo>
                <a:cubicBezTo>
                  <a:pt x="465382" y="0"/>
                  <a:pt x="455720" y="7790"/>
                  <a:pt x="452761" y="10749"/>
                </a:cubicBezTo>
                <a:lnTo>
                  <a:pt x="390617" y="392489"/>
                </a:lnTo>
                <a:lnTo>
                  <a:pt x="186431" y="410244"/>
                </a:lnTo>
                <a:lnTo>
                  <a:pt x="0" y="30371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Freeform 11"/>
          <p:cNvSpPr/>
          <p:nvPr/>
        </p:nvSpPr>
        <p:spPr>
          <a:xfrm>
            <a:off x="6134100" y="3932238"/>
            <a:ext cx="382588" cy="338137"/>
          </a:xfrm>
          <a:custGeom>
            <a:avLst/>
            <a:gdLst>
              <a:gd name="connsiteX0" fmla="*/ 8878 w 381740"/>
              <a:gd name="connsiteY0" fmla="*/ 0 h 337351"/>
              <a:gd name="connsiteX1" fmla="*/ 186431 w 381740"/>
              <a:gd name="connsiteY1" fmla="*/ 150920 h 337351"/>
              <a:gd name="connsiteX2" fmla="*/ 381740 w 381740"/>
              <a:gd name="connsiteY2" fmla="*/ 150920 h 337351"/>
              <a:gd name="connsiteX3" fmla="*/ 177553 w 381740"/>
              <a:gd name="connsiteY3" fmla="*/ 284085 h 337351"/>
              <a:gd name="connsiteX4" fmla="*/ 0 w 381740"/>
              <a:gd name="connsiteY4" fmla="*/ 337351 h 337351"/>
              <a:gd name="connsiteX5" fmla="*/ 8878 w 381740"/>
              <a:gd name="connsiteY5" fmla="*/ 0 h 33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40" h="337351">
                <a:moveTo>
                  <a:pt x="8878" y="0"/>
                </a:moveTo>
                <a:lnTo>
                  <a:pt x="186431" y="150920"/>
                </a:lnTo>
                <a:lnTo>
                  <a:pt x="381740" y="150920"/>
                </a:lnTo>
                <a:lnTo>
                  <a:pt x="177553" y="284085"/>
                </a:lnTo>
                <a:lnTo>
                  <a:pt x="0" y="337351"/>
                </a:lnTo>
                <a:lnTo>
                  <a:pt x="887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Freeform 12"/>
          <p:cNvSpPr/>
          <p:nvPr/>
        </p:nvSpPr>
        <p:spPr>
          <a:xfrm>
            <a:off x="6188075" y="4171950"/>
            <a:ext cx="336550" cy="365125"/>
          </a:xfrm>
          <a:custGeom>
            <a:avLst/>
            <a:gdLst>
              <a:gd name="connsiteX0" fmla="*/ 0 w 337351"/>
              <a:gd name="connsiteY0" fmla="*/ 168676 h 363984"/>
              <a:gd name="connsiteX1" fmla="*/ 337351 w 337351"/>
              <a:gd name="connsiteY1" fmla="*/ 0 h 363984"/>
              <a:gd name="connsiteX2" fmla="*/ 328474 w 337351"/>
              <a:gd name="connsiteY2" fmla="*/ 346229 h 363984"/>
              <a:gd name="connsiteX3" fmla="*/ 53266 w 337351"/>
              <a:gd name="connsiteY3" fmla="*/ 363984 h 363984"/>
              <a:gd name="connsiteX4" fmla="*/ 0 w 337351"/>
              <a:gd name="connsiteY4" fmla="*/ 168676 h 36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51" h="363984">
                <a:moveTo>
                  <a:pt x="0" y="168676"/>
                </a:moveTo>
                <a:lnTo>
                  <a:pt x="337351" y="0"/>
                </a:lnTo>
                <a:lnTo>
                  <a:pt x="328474" y="346229"/>
                </a:lnTo>
                <a:lnTo>
                  <a:pt x="53266" y="363984"/>
                </a:lnTo>
                <a:lnTo>
                  <a:pt x="0" y="16867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Freeform 13"/>
          <p:cNvSpPr/>
          <p:nvPr/>
        </p:nvSpPr>
        <p:spPr>
          <a:xfrm>
            <a:off x="6596063" y="3657600"/>
            <a:ext cx="293687" cy="338138"/>
          </a:xfrm>
          <a:custGeom>
            <a:avLst/>
            <a:gdLst>
              <a:gd name="connsiteX0" fmla="*/ 88776 w 292963"/>
              <a:gd name="connsiteY0" fmla="*/ 0 h 337351"/>
              <a:gd name="connsiteX1" fmla="*/ 275208 w 292963"/>
              <a:gd name="connsiteY1" fmla="*/ 159798 h 337351"/>
              <a:gd name="connsiteX2" fmla="*/ 292963 w 292963"/>
              <a:gd name="connsiteY2" fmla="*/ 310718 h 337351"/>
              <a:gd name="connsiteX3" fmla="*/ 0 w 292963"/>
              <a:gd name="connsiteY3" fmla="*/ 337351 h 337351"/>
              <a:gd name="connsiteX4" fmla="*/ 88776 w 292963"/>
              <a:gd name="connsiteY4" fmla="*/ 0 h 33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37351">
                <a:moveTo>
                  <a:pt x="88776" y="0"/>
                </a:moveTo>
                <a:lnTo>
                  <a:pt x="275208" y="159798"/>
                </a:lnTo>
                <a:lnTo>
                  <a:pt x="292963" y="310718"/>
                </a:lnTo>
                <a:lnTo>
                  <a:pt x="0" y="337351"/>
                </a:lnTo>
                <a:lnTo>
                  <a:pt x="8877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Freeform 15"/>
          <p:cNvSpPr/>
          <p:nvPr/>
        </p:nvSpPr>
        <p:spPr>
          <a:xfrm>
            <a:off x="6675438" y="4030663"/>
            <a:ext cx="231775" cy="141287"/>
          </a:xfrm>
          <a:custGeom>
            <a:avLst/>
            <a:gdLst>
              <a:gd name="connsiteX0" fmla="*/ 0 w 230819"/>
              <a:gd name="connsiteY0" fmla="*/ 35511 h 142043"/>
              <a:gd name="connsiteX1" fmla="*/ 62143 w 230819"/>
              <a:gd name="connsiteY1" fmla="*/ 17755 h 142043"/>
              <a:gd name="connsiteX2" fmla="*/ 186431 w 230819"/>
              <a:gd name="connsiteY2" fmla="*/ 0 h 142043"/>
              <a:gd name="connsiteX3" fmla="*/ 230819 w 230819"/>
              <a:gd name="connsiteY3" fmla="*/ 0 h 142043"/>
              <a:gd name="connsiteX4" fmla="*/ 159798 w 230819"/>
              <a:gd name="connsiteY4" fmla="*/ 142043 h 142043"/>
              <a:gd name="connsiteX5" fmla="*/ 0 w 230819"/>
              <a:gd name="connsiteY5" fmla="*/ 35511 h 1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19" h="142043">
                <a:moveTo>
                  <a:pt x="0" y="35511"/>
                </a:moveTo>
                <a:cubicBezTo>
                  <a:pt x="21107" y="28475"/>
                  <a:pt x="39851" y="21470"/>
                  <a:pt x="62143" y="17755"/>
                </a:cubicBezTo>
                <a:cubicBezTo>
                  <a:pt x="103424" y="10875"/>
                  <a:pt x="144581" y="0"/>
                  <a:pt x="186431" y="0"/>
                </a:cubicBezTo>
                <a:lnTo>
                  <a:pt x="230819" y="0"/>
                </a:lnTo>
                <a:lnTo>
                  <a:pt x="159798" y="142043"/>
                </a:lnTo>
                <a:lnTo>
                  <a:pt x="0" y="3551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6551613" y="4083050"/>
            <a:ext cx="257175" cy="409575"/>
          </a:xfrm>
          <a:custGeom>
            <a:avLst/>
            <a:gdLst>
              <a:gd name="connsiteX0" fmla="*/ 53266 w 257453"/>
              <a:gd name="connsiteY0" fmla="*/ 0 h 408373"/>
              <a:gd name="connsiteX1" fmla="*/ 257453 w 257453"/>
              <a:gd name="connsiteY1" fmla="*/ 177554 h 408373"/>
              <a:gd name="connsiteX2" fmla="*/ 195309 w 257453"/>
              <a:gd name="connsiteY2" fmla="*/ 408373 h 408373"/>
              <a:gd name="connsiteX3" fmla="*/ 0 w 257453"/>
              <a:gd name="connsiteY3" fmla="*/ 399495 h 408373"/>
              <a:gd name="connsiteX4" fmla="*/ 8878 w 257453"/>
              <a:gd name="connsiteY4" fmla="*/ 62144 h 408373"/>
              <a:gd name="connsiteX5" fmla="*/ 53266 w 257453"/>
              <a:gd name="connsiteY5" fmla="*/ 0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3" h="408373">
                <a:moveTo>
                  <a:pt x="53266" y="0"/>
                </a:moveTo>
                <a:lnTo>
                  <a:pt x="257453" y="177554"/>
                </a:lnTo>
                <a:lnTo>
                  <a:pt x="195309" y="408373"/>
                </a:lnTo>
                <a:lnTo>
                  <a:pt x="0" y="399495"/>
                </a:lnTo>
                <a:lnTo>
                  <a:pt x="8878" y="62144"/>
                </a:lnTo>
                <a:lnTo>
                  <a:pt x="5326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4933950" y="3497263"/>
            <a:ext cx="1085850" cy="917575"/>
          </a:xfrm>
          <a:custGeom>
            <a:avLst/>
            <a:gdLst>
              <a:gd name="connsiteX0" fmla="*/ 454203 w 1084517"/>
              <a:gd name="connsiteY0" fmla="*/ 843379 h 917207"/>
              <a:gd name="connsiteX1" fmla="*/ 578490 w 1084517"/>
              <a:gd name="connsiteY1" fmla="*/ 603681 h 917207"/>
              <a:gd name="connsiteX2" fmla="*/ 720533 w 1084517"/>
              <a:gd name="connsiteY2" fmla="*/ 461639 h 917207"/>
              <a:gd name="connsiteX3" fmla="*/ 862575 w 1084517"/>
              <a:gd name="connsiteY3" fmla="*/ 381740 h 917207"/>
              <a:gd name="connsiteX4" fmla="*/ 1075640 w 1084517"/>
              <a:gd name="connsiteY4" fmla="*/ 275208 h 917207"/>
              <a:gd name="connsiteX5" fmla="*/ 1084517 w 1084517"/>
              <a:gd name="connsiteY5" fmla="*/ 150920 h 917207"/>
              <a:gd name="connsiteX6" fmla="*/ 951352 w 1084517"/>
              <a:gd name="connsiteY6" fmla="*/ 0 h 917207"/>
              <a:gd name="connsiteX7" fmla="*/ 702777 w 1084517"/>
              <a:gd name="connsiteY7" fmla="*/ 115410 h 917207"/>
              <a:gd name="connsiteX8" fmla="*/ 587368 w 1084517"/>
              <a:gd name="connsiteY8" fmla="*/ 177553 h 917207"/>
              <a:gd name="connsiteX9" fmla="*/ 329915 w 1084517"/>
              <a:gd name="connsiteY9" fmla="*/ 346229 h 917207"/>
              <a:gd name="connsiteX10" fmla="*/ 241139 w 1084517"/>
              <a:gd name="connsiteY10" fmla="*/ 497149 h 917207"/>
              <a:gd name="connsiteX11" fmla="*/ 107974 w 1084517"/>
              <a:gd name="connsiteY11" fmla="*/ 603681 h 917207"/>
              <a:gd name="connsiteX12" fmla="*/ 54707 w 1084517"/>
              <a:gd name="connsiteY12" fmla="*/ 834501 h 917207"/>
              <a:gd name="connsiteX13" fmla="*/ 36952 w 1084517"/>
              <a:gd name="connsiteY13" fmla="*/ 914400 h 917207"/>
              <a:gd name="connsiteX14" fmla="*/ 454203 w 1084517"/>
              <a:gd name="connsiteY14" fmla="*/ 843379 h 9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517" h="917207">
                <a:moveTo>
                  <a:pt x="454203" y="843379"/>
                </a:moveTo>
                <a:lnTo>
                  <a:pt x="578490" y="603681"/>
                </a:lnTo>
                <a:lnTo>
                  <a:pt x="720533" y="461639"/>
                </a:lnTo>
                <a:lnTo>
                  <a:pt x="862575" y="381740"/>
                </a:lnTo>
                <a:cubicBezTo>
                  <a:pt x="1078330" y="282852"/>
                  <a:pt x="1075640" y="362211"/>
                  <a:pt x="1075640" y="275208"/>
                </a:cubicBezTo>
                <a:lnTo>
                  <a:pt x="1084517" y="150920"/>
                </a:lnTo>
                <a:lnTo>
                  <a:pt x="951352" y="0"/>
                </a:lnTo>
                <a:lnTo>
                  <a:pt x="702777" y="115410"/>
                </a:lnTo>
                <a:lnTo>
                  <a:pt x="587368" y="177553"/>
                </a:lnTo>
                <a:lnTo>
                  <a:pt x="329915" y="346229"/>
                </a:lnTo>
                <a:lnTo>
                  <a:pt x="241139" y="497149"/>
                </a:lnTo>
                <a:lnTo>
                  <a:pt x="107974" y="603681"/>
                </a:lnTo>
                <a:lnTo>
                  <a:pt x="54707" y="834501"/>
                </a:lnTo>
                <a:cubicBezTo>
                  <a:pt x="27138" y="917207"/>
                  <a:pt x="0" y="914400"/>
                  <a:pt x="36952" y="914400"/>
                </a:cubicBezTo>
                <a:lnTo>
                  <a:pt x="454203" y="843379"/>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Freeform 18"/>
          <p:cNvSpPr/>
          <p:nvPr/>
        </p:nvSpPr>
        <p:spPr>
          <a:xfrm>
            <a:off x="6781800" y="2884488"/>
            <a:ext cx="728663" cy="587375"/>
          </a:xfrm>
          <a:custGeom>
            <a:avLst/>
            <a:gdLst>
              <a:gd name="connsiteX0" fmla="*/ 727969 w 727969"/>
              <a:gd name="connsiteY0" fmla="*/ 107916 h 587310"/>
              <a:gd name="connsiteX1" fmla="*/ 541538 w 727969"/>
              <a:gd name="connsiteY1" fmla="*/ 294347 h 587310"/>
              <a:gd name="connsiteX2" fmla="*/ 452761 w 727969"/>
              <a:gd name="connsiteY2" fmla="*/ 445267 h 587310"/>
              <a:gd name="connsiteX3" fmla="*/ 284085 w 727969"/>
              <a:gd name="connsiteY3" fmla="*/ 587310 h 587310"/>
              <a:gd name="connsiteX4" fmla="*/ 8877 w 727969"/>
              <a:gd name="connsiteY4" fmla="*/ 587310 h 587310"/>
              <a:gd name="connsiteX5" fmla="*/ 0 w 727969"/>
              <a:gd name="connsiteY5" fmla="*/ 525166 h 587310"/>
              <a:gd name="connsiteX6" fmla="*/ 0 w 727969"/>
              <a:gd name="connsiteY6" fmla="*/ 365368 h 587310"/>
              <a:gd name="connsiteX7" fmla="*/ 71021 w 727969"/>
              <a:gd name="connsiteY7" fmla="*/ 99038 h 587310"/>
              <a:gd name="connsiteX8" fmla="*/ 195309 w 727969"/>
              <a:gd name="connsiteY8" fmla="*/ 54650 h 587310"/>
              <a:gd name="connsiteX9" fmla="*/ 284085 w 727969"/>
              <a:gd name="connsiteY9" fmla="*/ 81283 h 587310"/>
              <a:gd name="connsiteX10" fmla="*/ 497149 w 727969"/>
              <a:gd name="connsiteY10" fmla="*/ 81283 h 587310"/>
              <a:gd name="connsiteX11" fmla="*/ 656947 w 727969"/>
              <a:gd name="connsiteY11" fmla="*/ 1384 h 587310"/>
              <a:gd name="connsiteX12" fmla="*/ 727969 w 727969"/>
              <a:gd name="connsiteY12" fmla="*/ 107916 h 58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969" h="587310">
                <a:moveTo>
                  <a:pt x="727969" y="107916"/>
                </a:moveTo>
                <a:lnTo>
                  <a:pt x="541538" y="294347"/>
                </a:lnTo>
                <a:lnTo>
                  <a:pt x="452761" y="445267"/>
                </a:lnTo>
                <a:lnTo>
                  <a:pt x="284085" y="587310"/>
                </a:lnTo>
                <a:lnTo>
                  <a:pt x="8877" y="587310"/>
                </a:lnTo>
                <a:lnTo>
                  <a:pt x="0" y="525166"/>
                </a:lnTo>
                <a:lnTo>
                  <a:pt x="0" y="365368"/>
                </a:lnTo>
                <a:cubicBezTo>
                  <a:pt x="71808" y="105063"/>
                  <a:pt x="71021" y="196939"/>
                  <a:pt x="71021" y="99038"/>
                </a:cubicBezTo>
                <a:lnTo>
                  <a:pt x="195309" y="54650"/>
                </a:lnTo>
                <a:lnTo>
                  <a:pt x="284085" y="81283"/>
                </a:lnTo>
                <a:lnTo>
                  <a:pt x="497149" y="81283"/>
                </a:lnTo>
                <a:cubicBezTo>
                  <a:pt x="650685" y="0"/>
                  <a:pt x="591148" y="1384"/>
                  <a:pt x="656947" y="1384"/>
                </a:cubicBezTo>
                <a:lnTo>
                  <a:pt x="727969" y="107916"/>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Freeform 29"/>
          <p:cNvSpPr/>
          <p:nvPr/>
        </p:nvSpPr>
        <p:spPr>
          <a:xfrm>
            <a:off x="4784725" y="1530350"/>
            <a:ext cx="879475" cy="2117725"/>
          </a:xfrm>
          <a:custGeom>
            <a:avLst/>
            <a:gdLst>
              <a:gd name="connsiteX0" fmla="*/ 0 w 878889"/>
              <a:gd name="connsiteY0" fmla="*/ 290004 h 2118665"/>
              <a:gd name="connsiteX1" fmla="*/ 8878 w 878889"/>
              <a:gd name="connsiteY1" fmla="*/ 263371 h 2118665"/>
              <a:gd name="connsiteX2" fmla="*/ 71021 w 878889"/>
              <a:gd name="connsiteY2" fmla="*/ 245616 h 2118665"/>
              <a:gd name="connsiteX3" fmla="*/ 88777 w 878889"/>
              <a:gd name="connsiteY3" fmla="*/ 227861 h 2118665"/>
              <a:gd name="connsiteX4" fmla="*/ 159798 w 878889"/>
              <a:gd name="connsiteY4" fmla="*/ 218983 h 2118665"/>
              <a:gd name="connsiteX5" fmla="*/ 177553 w 878889"/>
              <a:gd name="connsiteY5" fmla="*/ 165717 h 2118665"/>
              <a:gd name="connsiteX6" fmla="*/ 177553 w 878889"/>
              <a:gd name="connsiteY6" fmla="*/ 68063 h 2118665"/>
              <a:gd name="connsiteX7" fmla="*/ 195309 w 878889"/>
              <a:gd name="connsiteY7" fmla="*/ 50307 h 2118665"/>
              <a:gd name="connsiteX8" fmla="*/ 319596 w 878889"/>
              <a:gd name="connsiteY8" fmla="*/ 59185 h 2118665"/>
              <a:gd name="connsiteX9" fmla="*/ 346229 w 878889"/>
              <a:gd name="connsiteY9" fmla="*/ 68063 h 2118665"/>
              <a:gd name="connsiteX10" fmla="*/ 408373 w 878889"/>
              <a:gd name="connsiteY10" fmla="*/ 85818 h 2118665"/>
              <a:gd name="connsiteX11" fmla="*/ 417251 w 878889"/>
              <a:gd name="connsiteY11" fmla="*/ 174595 h 2118665"/>
              <a:gd name="connsiteX12" fmla="*/ 399495 w 878889"/>
              <a:gd name="connsiteY12" fmla="*/ 227861 h 2118665"/>
              <a:gd name="connsiteX13" fmla="*/ 426128 w 878889"/>
              <a:gd name="connsiteY13" fmla="*/ 245616 h 2118665"/>
              <a:gd name="connsiteX14" fmla="*/ 435006 w 878889"/>
              <a:gd name="connsiteY14" fmla="*/ 272249 h 2118665"/>
              <a:gd name="connsiteX15" fmla="*/ 461639 w 878889"/>
              <a:gd name="connsiteY15" fmla="*/ 281127 h 2118665"/>
              <a:gd name="connsiteX16" fmla="*/ 488272 w 878889"/>
              <a:gd name="connsiteY16" fmla="*/ 298882 h 2118665"/>
              <a:gd name="connsiteX17" fmla="*/ 541538 w 878889"/>
              <a:gd name="connsiteY17" fmla="*/ 316637 h 2118665"/>
              <a:gd name="connsiteX18" fmla="*/ 559293 w 878889"/>
              <a:gd name="connsiteY18" fmla="*/ 343270 h 2118665"/>
              <a:gd name="connsiteX19" fmla="*/ 577049 w 878889"/>
              <a:gd name="connsiteY19" fmla="*/ 396536 h 2118665"/>
              <a:gd name="connsiteX20" fmla="*/ 585926 w 878889"/>
              <a:gd name="connsiteY20" fmla="*/ 449802 h 2118665"/>
              <a:gd name="connsiteX21" fmla="*/ 612559 w 878889"/>
              <a:gd name="connsiteY21" fmla="*/ 574090 h 2118665"/>
              <a:gd name="connsiteX22" fmla="*/ 630315 w 878889"/>
              <a:gd name="connsiteY22" fmla="*/ 591845 h 2118665"/>
              <a:gd name="connsiteX23" fmla="*/ 656948 w 878889"/>
              <a:gd name="connsiteY23" fmla="*/ 689499 h 2118665"/>
              <a:gd name="connsiteX24" fmla="*/ 665825 w 878889"/>
              <a:gd name="connsiteY24" fmla="*/ 725010 h 2118665"/>
              <a:gd name="connsiteX25" fmla="*/ 754602 w 878889"/>
              <a:gd name="connsiteY25" fmla="*/ 796032 h 2118665"/>
              <a:gd name="connsiteX26" fmla="*/ 781235 w 878889"/>
              <a:gd name="connsiteY26" fmla="*/ 822665 h 2118665"/>
              <a:gd name="connsiteX27" fmla="*/ 807868 w 878889"/>
              <a:gd name="connsiteY27" fmla="*/ 858175 h 2118665"/>
              <a:gd name="connsiteX28" fmla="*/ 834501 w 878889"/>
              <a:gd name="connsiteY28" fmla="*/ 875931 h 2118665"/>
              <a:gd name="connsiteX29" fmla="*/ 843379 w 878889"/>
              <a:gd name="connsiteY29" fmla="*/ 911441 h 2118665"/>
              <a:gd name="connsiteX30" fmla="*/ 861134 w 878889"/>
              <a:gd name="connsiteY30" fmla="*/ 946952 h 2118665"/>
              <a:gd name="connsiteX31" fmla="*/ 878889 w 878889"/>
              <a:gd name="connsiteY31" fmla="*/ 1035729 h 2118665"/>
              <a:gd name="connsiteX32" fmla="*/ 870012 w 878889"/>
              <a:gd name="connsiteY32" fmla="*/ 1231037 h 2118665"/>
              <a:gd name="connsiteX33" fmla="*/ 861134 w 878889"/>
              <a:gd name="connsiteY33" fmla="*/ 1257670 h 2118665"/>
              <a:gd name="connsiteX34" fmla="*/ 816746 w 878889"/>
              <a:gd name="connsiteY34" fmla="*/ 1293181 h 2118665"/>
              <a:gd name="connsiteX35" fmla="*/ 790113 w 878889"/>
              <a:gd name="connsiteY35" fmla="*/ 1302059 h 2118665"/>
              <a:gd name="connsiteX36" fmla="*/ 772357 w 878889"/>
              <a:gd name="connsiteY36" fmla="*/ 1319814 h 2118665"/>
              <a:gd name="connsiteX37" fmla="*/ 754602 w 878889"/>
              <a:gd name="connsiteY37" fmla="*/ 1373080 h 2118665"/>
              <a:gd name="connsiteX38" fmla="*/ 763480 w 878889"/>
              <a:gd name="connsiteY38" fmla="*/ 1541756 h 2118665"/>
              <a:gd name="connsiteX39" fmla="*/ 781235 w 878889"/>
              <a:gd name="connsiteY39" fmla="*/ 1568389 h 2118665"/>
              <a:gd name="connsiteX40" fmla="*/ 807868 w 878889"/>
              <a:gd name="connsiteY40" fmla="*/ 1577266 h 2118665"/>
              <a:gd name="connsiteX41" fmla="*/ 798990 w 878889"/>
              <a:gd name="connsiteY41" fmla="*/ 1666043 h 2118665"/>
              <a:gd name="connsiteX42" fmla="*/ 781235 w 878889"/>
              <a:gd name="connsiteY42" fmla="*/ 1701554 h 2118665"/>
              <a:gd name="connsiteX43" fmla="*/ 745724 w 878889"/>
              <a:gd name="connsiteY43" fmla="*/ 1781453 h 2118665"/>
              <a:gd name="connsiteX44" fmla="*/ 719091 w 878889"/>
              <a:gd name="connsiteY44" fmla="*/ 1834719 h 2118665"/>
              <a:gd name="connsiteX45" fmla="*/ 710214 w 878889"/>
              <a:gd name="connsiteY45" fmla="*/ 1861352 h 2118665"/>
              <a:gd name="connsiteX46" fmla="*/ 692458 w 878889"/>
              <a:gd name="connsiteY46" fmla="*/ 1879107 h 2118665"/>
              <a:gd name="connsiteX47" fmla="*/ 674703 w 878889"/>
              <a:gd name="connsiteY47" fmla="*/ 1905740 h 2118665"/>
              <a:gd name="connsiteX48" fmla="*/ 621437 w 878889"/>
              <a:gd name="connsiteY48" fmla="*/ 1932373 h 2118665"/>
              <a:gd name="connsiteX49" fmla="*/ 479394 w 878889"/>
              <a:gd name="connsiteY49" fmla="*/ 1941251 h 2118665"/>
              <a:gd name="connsiteX50" fmla="*/ 426128 w 878889"/>
              <a:gd name="connsiteY50" fmla="*/ 1967884 h 2118665"/>
              <a:gd name="connsiteX51" fmla="*/ 372862 w 878889"/>
              <a:gd name="connsiteY51" fmla="*/ 2003395 h 2118665"/>
              <a:gd name="connsiteX52" fmla="*/ 346229 w 878889"/>
              <a:gd name="connsiteY52" fmla="*/ 2012272 h 2118665"/>
              <a:gd name="connsiteX53" fmla="*/ 8878 w 878889"/>
              <a:gd name="connsiteY53" fmla="*/ 2003395 h 2118665"/>
              <a:gd name="connsiteX54" fmla="*/ 0 w 878889"/>
              <a:gd name="connsiteY54" fmla="*/ 290004 h 211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8889" h="2118665">
                <a:moveTo>
                  <a:pt x="0" y="290004"/>
                </a:moveTo>
                <a:cubicBezTo>
                  <a:pt x="0" y="0"/>
                  <a:pt x="2261" y="269988"/>
                  <a:pt x="8878" y="263371"/>
                </a:cubicBezTo>
                <a:cubicBezTo>
                  <a:pt x="13122" y="259128"/>
                  <a:pt x="70716" y="245692"/>
                  <a:pt x="71021" y="245616"/>
                </a:cubicBezTo>
                <a:cubicBezTo>
                  <a:pt x="76940" y="239698"/>
                  <a:pt x="80760" y="230266"/>
                  <a:pt x="88777" y="227861"/>
                </a:cubicBezTo>
                <a:cubicBezTo>
                  <a:pt x="111629" y="221006"/>
                  <a:pt x="140253" y="232665"/>
                  <a:pt x="159798" y="218983"/>
                </a:cubicBezTo>
                <a:cubicBezTo>
                  <a:pt x="175130" y="208250"/>
                  <a:pt x="177553" y="165717"/>
                  <a:pt x="177553" y="165717"/>
                </a:cubicBezTo>
                <a:cubicBezTo>
                  <a:pt x="167134" y="124039"/>
                  <a:pt x="160892" y="118047"/>
                  <a:pt x="177553" y="68063"/>
                </a:cubicBezTo>
                <a:cubicBezTo>
                  <a:pt x="180200" y="60122"/>
                  <a:pt x="189390" y="56226"/>
                  <a:pt x="195309" y="50307"/>
                </a:cubicBezTo>
                <a:cubicBezTo>
                  <a:pt x="236738" y="53266"/>
                  <a:pt x="278346" y="54332"/>
                  <a:pt x="319596" y="59185"/>
                </a:cubicBezTo>
                <a:cubicBezTo>
                  <a:pt x="328890" y="60278"/>
                  <a:pt x="337231" y="65492"/>
                  <a:pt x="346229" y="68063"/>
                </a:cubicBezTo>
                <a:cubicBezTo>
                  <a:pt x="424260" y="90357"/>
                  <a:pt x="344516" y="64532"/>
                  <a:pt x="408373" y="85818"/>
                </a:cubicBezTo>
                <a:cubicBezTo>
                  <a:pt x="435314" y="126230"/>
                  <a:pt x="432386" y="109012"/>
                  <a:pt x="417251" y="174595"/>
                </a:cubicBezTo>
                <a:cubicBezTo>
                  <a:pt x="413043" y="192832"/>
                  <a:pt x="399495" y="227861"/>
                  <a:pt x="399495" y="227861"/>
                </a:cubicBezTo>
                <a:cubicBezTo>
                  <a:pt x="408373" y="233779"/>
                  <a:pt x="419463" y="237285"/>
                  <a:pt x="426128" y="245616"/>
                </a:cubicBezTo>
                <a:cubicBezTo>
                  <a:pt x="431974" y="252923"/>
                  <a:pt x="428389" y="265632"/>
                  <a:pt x="435006" y="272249"/>
                </a:cubicBezTo>
                <a:cubicBezTo>
                  <a:pt x="441623" y="278866"/>
                  <a:pt x="453269" y="276942"/>
                  <a:pt x="461639" y="281127"/>
                </a:cubicBezTo>
                <a:cubicBezTo>
                  <a:pt x="471182" y="285899"/>
                  <a:pt x="478522" y="294549"/>
                  <a:pt x="488272" y="298882"/>
                </a:cubicBezTo>
                <a:cubicBezTo>
                  <a:pt x="505375" y="306483"/>
                  <a:pt x="541538" y="316637"/>
                  <a:pt x="541538" y="316637"/>
                </a:cubicBezTo>
                <a:cubicBezTo>
                  <a:pt x="547456" y="325515"/>
                  <a:pt x="554960" y="333520"/>
                  <a:pt x="559293" y="343270"/>
                </a:cubicBezTo>
                <a:cubicBezTo>
                  <a:pt x="566894" y="360373"/>
                  <a:pt x="577049" y="396536"/>
                  <a:pt x="577049" y="396536"/>
                </a:cubicBezTo>
                <a:cubicBezTo>
                  <a:pt x="580008" y="414291"/>
                  <a:pt x="583380" y="431983"/>
                  <a:pt x="585926" y="449802"/>
                </a:cubicBezTo>
                <a:cubicBezTo>
                  <a:pt x="588241" y="466005"/>
                  <a:pt x="594229" y="555761"/>
                  <a:pt x="612559" y="574090"/>
                </a:cubicBezTo>
                <a:lnTo>
                  <a:pt x="630315" y="591845"/>
                </a:lnTo>
                <a:cubicBezTo>
                  <a:pt x="658026" y="674981"/>
                  <a:pt x="640219" y="614218"/>
                  <a:pt x="656948" y="689499"/>
                </a:cubicBezTo>
                <a:cubicBezTo>
                  <a:pt x="659595" y="701410"/>
                  <a:pt x="659358" y="714663"/>
                  <a:pt x="665825" y="725010"/>
                </a:cubicBezTo>
                <a:cubicBezTo>
                  <a:pt x="695108" y="771863"/>
                  <a:pt x="714582" y="756012"/>
                  <a:pt x="754602" y="796032"/>
                </a:cubicBezTo>
                <a:cubicBezTo>
                  <a:pt x="763480" y="804910"/>
                  <a:pt x="773064" y="813133"/>
                  <a:pt x="781235" y="822665"/>
                </a:cubicBezTo>
                <a:cubicBezTo>
                  <a:pt x="790864" y="833899"/>
                  <a:pt x="797406" y="847713"/>
                  <a:pt x="807868" y="858175"/>
                </a:cubicBezTo>
                <a:cubicBezTo>
                  <a:pt x="815413" y="865720"/>
                  <a:pt x="825623" y="870012"/>
                  <a:pt x="834501" y="875931"/>
                </a:cubicBezTo>
                <a:cubicBezTo>
                  <a:pt x="837460" y="887768"/>
                  <a:pt x="839095" y="900017"/>
                  <a:pt x="843379" y="911441"/>
                </a:cubicBezTo>
                <a:cubicBezTo>
                  <a:pt x="848026" y="923832"/>
                  <a:pt x="857498" y="934227"/>
                  <a:pt x="861134" y="946952"/>
                </a:cubicBezTo>
                <a:cubicBezTo>
                  <a:pt x="869424" y="975969"/>
                  <a:pt x="878889" y="1035729"/>
                  <a:pt x="878889" y="1035729"/>
                </a:cubicBezTo>
                <a:cubicBezTo>
                  <a:pt x="875930" y="1100832"/>
                  <a:pt x="875209" y="1166075"/>
                  <a:pt x="870012" y="1231037"/>
                </a:cubicBezTo>
                <a:cubicBezTo>
                  <a:pt x="869266" y="1240365"/>
                  <a:pt x="865949" y="1249646"/>
                  <a:pt x="861134" y="1257670"/>
                </a:cubicBezTo>
                <a:cubicBezTo>
                  <a:pt x="854055" y="1269468"/>
                  <a:pt x="827117" y="1287996"/>
                  <a:pt x="816746" y="1293181"/>
                </a:cubicBezTo>
                <a:cubicBezTo>
                  <a:pt x="808376" y="1297366"/>
                  <a:pt x="798991" y="1299100"/>
                  <a:pt x="790113" y="1302059"/>
                </a:cubicBezTo>
                <a:cubicBezTo>
                  <a:pt x="784194" y="1307977"/>
                  <a:pt x="776100" y="1312328"/>
                  <a:pt x="772357" y="1319814"/>
                </a:cubicBezTo>
                <a:cubicBezTo>
                  <a:pt x="763987" y="1336554"/>
                  <a:pt x="754602" y="1373080"/>
                  <a:pt x="754602" y="1373080"/>
                </a:cubicBezTo>
                <a:cubicBezTo>
                  <a:pt x="757561" y="1429305"/>
                  <a:pt x="755873" y="1485969"/>
                  <a:pt x="763480" y="1541756"/>
                </a:cubicBezTo>
                <a:cubicBezTo>
                  <a:pt x="764922" y="1552328"/>
                  <a:pt x="772903" y="1561724"/>
                  <a:pt x="781235" y="1568389"/>
                </a:cubicBezTo>
                <a:cubicBezTo>
                  <a:pt x="788542" y="1574235"/>
                  <a:pt x="798990" y="1574307"/>
                  <a:pt x="807868" y="1577266"/>
                </a:cubicBezTo>
                <a:cubicBezTo>
                  <a:pt x="804909" y="1606858"/>
                  <a:pt x="805221" y="1636963"/>
                  <a:pt x="798990" y="1666043"/>
                </a:cubicBezTo>
                <a:cubicBezTo>
                  <a:pt x="796217" y="1678983"/>
                  <a:pt x="786150" y="1689266"/>
                  <a:pt x="781235" y="1701554"/>
                </a:cubicBezTo>
                <a:cubicBezTo>
                  <a:pt x="749543" y="1780787"/>
                  <a:pt x="779884" y="1730215"/>
                  <a:pt x="745724" y="1781453"/>
                </a:cubicBezTo>
                <a:cubicBezTo>
                  <a:pt x="723829" y="1869039"/>
                  <a:pt x="753012" y="1778184"/>
                  <a:pt x="719091" y="1834719"/>
                </a:cubicBezTo>
                <a:cubicBezTo>
                  <a:pt x="714276" y="1842743"/>
                  <a:pt x="715029" y="1853328"/>
                  <a:pt x="710214" y="1861352"/>
                </a:cubicBezTo>
                <a:cubicBezTo>
                  <a:pt x="705908" y="1868529"/>
                  <a:pt x="697687" y="1872571"/>
                  <a:pt x="692458" y="1879107"/>
                </a:cubicBezTo>
                <a:cubicBezTo>
                  <a:pt x="685793" y="1887438"/>
                  <a:pt x="682247" y="1898195"/>
                  <a:pt x="674703" y="1905740"/>
                </a:cubicBezTo>
                <a:cubicBezTo>
                  <a:pt x="663787" y="1916656"/>
                  <a:pt x="637579" y="1930674"/>
                  <a:pt x="621437" y="1932373"/>
                </a:cubicBezTo>
                <a:cubicBezTo>
                  <a:pt x="574258" y="1937339"/>
                  <a:pt x="526742" y="1938292"/>
                  <a:pt x="479394" y="1941251"/>
                </a:cubicBezTo>
                <a:cubicBezTo>
                  <a:pt x="428212" y="1975372"/>
                  <a:pt x="477585" y="1945831"/>
                  <a:pt x="426128" y="1967884"/>
                </a:cubicBezTo>
                <a:cubicBezTo>
                  <a:pt x="301011" y="2021506"/>
                  <a:pt x="451916" y="1955963"/>
                  <a:pt x="372862" y="2003395"/>
                </a:cubicBezTo>
                <a:cubicBezTo>
                  <a:pt x="364838" y="2008210"/>
                  <a:pt x="355575" y="2011805"/>
                  <a:pt x="346229" y="2012272"/>
                </a:cubicBezTo>
                <a:cubicBezTo>
                  <a:pt x="14895" y="2028838"/>
                  <a:pt x="66510" y="2118665"/>
                  <a:pt x="8878" y="2003395"/>
                </a:cubicBezTo>
                <a:cubicBezTo>
                  <a:pt x="5919" y="1432265"/>
                  <a:pt x="0" y="580008"/>
                  <a:pt x="0" y="290004"/>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258" name="TextBox 31"/>
          <p:cNvSpPr txBox="1">
            <a:spLocks noChangeArrowheads="1"/>
          </p:cNvSpPr>
          <p:nvPr/>
        </p:nvSpPr>
        <p:spPr bwMode="auto">
          <a:xfrm>
            <a:off x="357188" y="2214563"/>
            <a:ext cx="4000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atin typeface="Comic Sans MS" charset="0"/>
              </a:rPr>
              <a:t>Your castle was too heavy and began to sink into the marshy land.</a:t>
            </a:r>
          </a:p>
          <a:p>
            <a:pPr eaLnBrk="1" hangingPunct="1"/>
            <a:r>
              <a:rPr lang="en-GB">
                <a:latin typeface="Comic Sans MS" charset="0"/>
              </a:rPr>
              <a:t>Disease from the marsh killed many of your people.</a:t>
            </a:r>
          </a:p>
          <a:p>
            <a:pPr eaLnBrk="1" hangingPunct="1"/>
            <a:r>
              <a:rPr lang="en-GB">
                <a:latin typeface="Comic Sans MS" charset="0"/>
              </a:rPr>
              <a:t>You are dead.</a:t>
            </a:r>
          </a:p>
        </p:txBody>
      </p:sp>
      <p:pic>
        <p:nvPicPr>
          <p:cNvPr id="10259" name="Picture 3" descr="j021657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071563" y="4071938"/>
            <a:ext cx="2286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7933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28625" y="428625"/>
            <a:ext cx="4257675" cy="1143000"/>
          </a:xfrm>
        </p:spPr>
        <p:txBody>
          <a:bodyPr>
            <a:normAutofit fontScale="90000"/>
          </a:bodyPr>
          <a:lstStyle/>
          <a:p>
            <a:pPr eaLnBrk="1" hangingPunct="1"/>
            <a:r>
              <a:rPr lang="en-GB" dirty="0">
                <a:solidFill>
                  <a:srgbClr val="FF0000"/>
                </a:solidFill>
                <a:latin typeface="Baveuse" charset="0"/>
              </a:rPr>
              <a:t>Did you choose site </a:t>
            </a:r>
            <a:r>
              <a:rPr lang="en-GB" dirty="0" smtClean="0">
                <a:solidFill>
                  <a:srgbClr val="FF0000"/>
                </a:solidFill>
                <a:latin typeface="Baveuse" charset="0"/>
              </a:rPr>
              <a:t>C?</a:t>
            </a:r>
            <a:endParaRPr lang="en-GB" dirty="0">
              <a:solidFill>
                <a:srgbClr val="FF0000"/>
              </a:solidFill>
              <a:latin typeface="Baveuse"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28625"/>
            <a:ext cx="4133850" cy="5810250"/>
          </a:xfrm>
          <a:prstGeom prst="rect">
            <a:avLst/>
          </a:prstGeom>
          <a:gradFill rotWithShape="1">
            <a:gsLst>
              <a:gs pos="0">
                <a:srgbClr val="DAFDA7"/>
              </a:gs>
              <a:gs pos="35001">
                <a:srgbClr val="E4FDC2"/>
              </a:gs>
              <a:gs pos="100000">
                <a:srgbClr val="F5FFE6"/>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389813" y="498475"/>
            <a:ext cx="1343025" cy="3919538"/>
          </a:xfrm>
          <a:custGeom>
            <a:avLst/>
            <a:gdLst>
              <a:gd name="connsiteX0" fmla="*/ 4539 w 1342393"/>
              <a:gd name="connsiteY0" fmla="*/ 15887 h 3919007"/>
              <a:gd name="connsiteX1" fmla="*/ 22294 w 1342393"/>
              <a:gd name="connsiteY1" fmla="*/ 78031 h 3919007"/>
              <a:gd name="connsiteX2" fmla="*/ 31172 w 1342393"/>
              <a:gd name="connsiteY2" fmla="*/ 104664 h 3919007"/>
              <a:gd name="connsiteX3" fmla="*/ 57805 w 1342393"/>
              <a:gd name="connsiteY3" fmla="*/ 122419 h 3919007"/>
              <a:gd name="connsiteX4" fmla="*/ 75560 w 1342393"/>
              <a:gd name="connsiteY4" fmla="*/ 149052 h 3919007"/>
              <a:gd name="connsiteX5" fmla="*/ 111071 w 1342393"/>
              <a:gd name="connsiteY5" fmla="*/ 184563 h 3919007"/>
              <a:gd name="connsiteX6" fmla="*/ 119949 w 1342393"/>
              <a:gd name="connsiteY6" fmla="*/ 211196 h 3919007"/>
              <a:gd name="connsiteX7" fmla="*/ 137704 w 1342393"/>
              <a:gd name="connsiteY7" fmla="*/ 237829 h 3919007"/>
              <a:gd name="connsiteX8" fmla="*/ 173215 w 1342393"/>
              <a:gd name="connsiteY8" fmla="*/ 291095 h 3919007"/>
              <a:gd name="connsiteX9" fmla="*/ 182092 w 1342393"/>
              <a:gd name="connsiteY9" fmla="*/ 317728 h 3919007"/>
              <a:gd name="connsiteX10" fmla="*/ 217603 w 1342393"/>
              <a:gd name="connsiteY10" fmla="*/ 362116 h 3919007"/>
              <a:gd name="connsiteX11" fmla="*/ 235358 w 1342393"/>
              <a:gd name="connsiteY11" fmla="*/ 415382 h 3919007"/>
              <a:gd name="connsiteX12" fmla="*/ 244236 w 1342393"/>
              <a:gd name="connsiteY12" fmla="*/ 442015 h 3919007"/>
              <a:gd name="connsiteX13" fmla="*/ 279747 w 1342393"/>
              <a:gd name="connsiteY13" fmla="*/ 521914 h 3919007"/>
              <a:gd name="connsiteX14" fmla="*/ 297502 w 1342393"/>
              <a:gd name="connsiteY14" fmla="*/ 566302 h 3919007"/>
              <a:gd name="connsiteX15" fmla="*/ 315257 w 1342393"/>
              <a:gd name="connsiteY15" fmla="*/ 619568 h 3919007"/>
              <a:gd name="connsiteX16" fmla="*/ 333013 w 1342393"/>
              <a:gd name="connsiteY16" fmla="*/ 655079 h 3919007"/>
              <a:gd name="connsiteX17" fmla="*/ 350768 w 1342393"/>
              <a:gd name="connsiteY17" fmla="*/ 761611 h 3919007"/>
              <a:gd name="connsiteX18" fmla="*/ 368523 w 1342393"/>
              <a:gd name="connsiteY18" fmla="*/ 832632 h 3919007"/>
              <a:gd name="connsiteX19" fmla="*/ 395157 w 1342393"/>
              <a:gd name="connsiteY19" fmla="*/ 930287 h 3919007"/>
              <a:gd name="connsiteX20" fmla="*/ 404034 w 1342393"/>
              <a:gd name="connsiteY20" fmla="*/ 956920 h 3919007"/>
              <a:gd name="connsiteX21" fmla="*/ 421790 w 1342393"/>
              <a:gd name="connsiteY21" fmla="*/ 983553 h 3919007"/>
              <a:gd name="connsiteX22" fmla="*/ 430667 w 1342393"/>
              <a:gd name="connsiteY22" fmla="*/ 1010186 h 3919007"/>
              <a:gd name="connsiteX23" fmla="*/ 457300 w 1342393"/>
              <a:gd name="connsiteY23" fmla="*/ 1063452 h 3919007"/>
              <a:gd name="connsiteX24" fmla="*/ 466178 w 1342393"/>
              <a:gd name="connsiteY24" fmla="*/ 1134473 h 3919007"/>
              <a:gd name="connsiteX25" fmla="*/ 475056 w 1342393"/>
              <a:gd name="connsiteY25" fmla="*/ 1161106 h 3919007"/>
              <a:gd name="connsiteX26" fmla="*/ 483933 w 1342393"/>
              <a:gd name="connsiteY26" fmla="*/ 1223250 h 3919007"/>
              <a:gd name="connsiteX27" fmla="*/ 501689 w 1342393"/>
              <a:gd name="connsiteY27" fmla="*/ 1276516 h 3919007"/>
              <a:gd name="connsiteX28" fmla="*/ 537199 w 1342393"/>
              <a:gd name="connsiteY28" fmla="*/ 1383048 h 3919007"/>
              <a:gd name="connsiteX29" fmla="*/ 546077 w 1342393"/>
              <a:gd name="connsiteY29" fmla="*/ 1409681 h 3919007"/>
              <a:gd name="connsiteX30" fmla="*/ 563832 w 1342393"/>
              <a:gd name="connsiteY30" fmla="*/ 1480702 h 3919007"/>
              <a:gd name="connsiteX31" fmla="*/ 581588 w 1342393"/>
              <a:gd name="connsiteY31" fmla="*/ 1498458 h 3919007"/>
              <a:gd name="connsiteX32" fmla="*/ 590465 w 1342393"/>
              <a:gd name="connsiteY32" fmla="*/ 1525091 h 3919007"/>
              <a:gd name="connsiteX33" fmla="*/ 608221 w 1342393"/>
              <a:gd name="connsiteY33" fmla="*/ 1551724 h 3919007"/>
              <a:gd name="connsiteX34" fmla="*/ 652609 w 1342393"/>
              <a:gd name="connsiteY34" fmla="*/ 1622745 h 3919007"/>
              <a:gd name="connsiteX35" fmla="*/ 670364 w 1342393"/>
              <a:gd name="connsiteY35" fmla="*/ 1649378 h 3919007"/>
              <a:gd name="connsiteX36" fmla="*/ 688120 w 1342393"/>
              <a:gd name="connsiteY36" fmla="*/ 1667133 h 3919007"/>
              <a:gd name="connsiteX37" fmla="*/ 696997 w 1342393"/>
              <a:gd name="connsiteY37" fmla="*/ 1693766 h 3919007"/>
              <a:gd name="connsiteX38" fmla="*/ 732508 w 1342393"/>
              <a:gd name="connsiteY38" fmla="*/ 1747032 h 3919007"/>
              <a:gd name="connsiteX39" fmla="*/ 768019 w 1342393"/>
              <a:gd name="connsiteY39" fmla="*/ 1809176 h 3919007"/>
              <a:gd name="connsiteX40" fmla="*/ 785774 w 1342393"/>
              <a:gd name="connsiteY40" fmla="*/ 1844687 h 3919007"/>
              <a:gd name="connsiteX41" fmla="*/ 803529 w 1342393"/>
              <a:gd name="connsiteY41" fmla="*/ 1871320 h 3919007"/>
              <a:gd name="connsiteX42" fmla="*/ 821285 w 1342393"/>
              <a:gd name="connsiteY42" fmla="*/ 1906831 h 3919007"/>
              <a:gd name="connsiteX43" fmla="*/ 847918 w 1342393"/>
              <a:gd name="connsiteY43" fmla="*/ 1915708 h 3919007"/>
              <a:gd name="connsiteX44" fmla="*/ 865673 w 1342393"/>
              <a:gd name="connsiteY44" fmla="*/ 1933464 h 3919007"/>
              <a:gd name="connsiteX45" fmla="*/ 892306 w 1342393"/>
              <a:gd name="connsiteY45" fmla="*/ 1942341 h 3919007"/>
              <a:gd name="connsiteX46" fmla="*/ 901184 w 1342393"/>
              <a:gd name="connsiteY46" fmla="*/ 1968974 h 3919007"/>
              <a:gd name="connsiteX47" fmla="*/ 927817 w 1342393"/>
              <a:gd name="connsiteY47" fmla="*/ 1995607 h 3919007"/>
              <a:gd name="connsiteX48" fmla="*/ 963327 w 1342393"/>
              <a:gd name="connsiteY48" fmla="*/ 2031118 h 3919007"/>
              <a:gd name="connsiteX49" fmla="*/ 981083 w 1342393"/>
              <a:gd name="connsiteY49" fmla="*/ 2057751 h 3919007"/>
              <a:gd name="connsiteX50" fmla="*/ 998838 w 1342393"/>
              <a:gd name="connsiteY50" fmla="*/ 2155405 h 3919007"/>
              <a:gd name="connsiteX51" fmla="*/ 1007716 w 1342393"/>
              <a:gd name="connsiteY51" fmla="*/ 2190916 h 3919007"/>
              <a:gd name="connsiteX52" fmla="*/ 1016593 w 1342393"/>
              <a:gd name="connsiteY52" fmla="*/ 2297448 h 3919007"/>
              <a:gd name="connsiteX53" fmla="*/ 1043226 w 1342393"/>
              <a:gd name="connsiteY53" fmla="*/ 2359592 h 3919007"/>
              <a:gd name="connsiteX54" fmla="*/ 1069859 w 1342393"/>
              <a:gd name="connsiteY54" fmla="*/ 2448368 h 3919007"/>
              <a:gd name="connsiteX55" fmla="*/ 1087615 w 1342393"/>
              <a:gd name="connsiteY55" fmla="*/ 2528267 h 3919007"/>
              <a:gd name="connsiteX56" fmla="*/ 1060982 w 1342393"/>
              <a:gd name="connsiteY56" fmla="*/ 2705821 h 3919007"/>
              <a:gd name="connsiteX57" fmla="*/ 1034349 w 1342393"/>
              <a:gd name="connsiteY57" fmla="*/ 2714699 h 3919007"/>
              <a:gd name="connsiteX58" fmla="*/ 1016593 w 1342393"/>
              <a:gd name="connsiteY58" fmla="*/ 2732454 h 3919007"/>
              <a:gd name="connsiteX59" fmla="*/ 910061 w 1342393"/>
              <a:gd name="connsiteY59" fmla="*/ 2732454 h 3919007"/>
              <a:gd name="connsiteX60" fmla="*/ 874551 w 1342393"/>
              <a:gd name="connsiteY60" fmla="*/ 2679188 h 3919007"/>
              <a:gd name="connsiteX61" fmla="*/ 856795 w 1342393"/>
              <a:gd name="connsiteY61" fmla="*/ 2661432 h 3919007"/>
              <a:gd name="connsiteX62" fmla="*/ 839040 w 1342393"/>
              <a:gd name="connsiteY62" fmla="*/ 2634799 h 3919007"/>
              <a:gd name="connsiteX63" fmla="*/ 794652 w 1342393"/>
              <a:gd name="connsiteY63" fmla="*/ 2643677 h 3919007"/>
              <a:gd name="connsiteX64" fmla="*/ 768019 w 1342393"/>
              <a:gd name="connsiteY64" fmla="*/ 2741332 h 3919007"/>
              <a:gd name="connsiteX65" fmla="*/ 759141 w 1342393"/>
              <a:gd name="connsiteY65" fmla="*/ 2767965 h 3919007"/>
              <a:gd name="connsiteX66" fmla="*/ 776896 w 1342393"/>
              <a:gd name="connsiteY66" fmla="*/ 2838986 h 3919007"/>
              <a:gd name="connsiteX67" fmla="*/ 821285 w 1342393"/>
              <a:gd name="connsiteY67" fmla="*/ 2865619 h 3919007"/>
              <a:gd name="connsiteX68" fmla="*/ 883428 w 1342393"/>
              <a:gd name="connsiteY68" fmla="*/ 2901130 h 3919007"/>
              <a:gd name="connsiteX69" fmla="*/ 927817 w 1342393"/>
              <a:gd name="connsiteY69" fmla="*/ 2945518 h 3919007"/>
              <a:gd name="connsiteX70" fmla="*/ 954450 w 1342393"/>
              <a:gd name="connsiteY70" fmla="*/ 2972151 h 3919007"/>
              <a:gd name="connsiteX71" fmla="*/ 981083 w 1342393"/>
              <a:gd name="connsiteY71" fmla="*/ 3025417 h 3919007"/>
              <a:gd name="connsiteX72" fmla="*/ 1007716 w 1342393"/>
              <a:gd name="connsiteY72" fmla="*/ 3043172 h 3919007"/>
              <a:gd name="connsiteX73" fmla="*/ 1025471 w 1342393"/>
              <a:gd name="connsiteY73" fmla="*/ 3060928 h 3919007"/>
              <a:gd name="connsiteX74" fmla="*/ 1034349 w 1342393"/>
              <a:gd name="connsiteY74" fmla="*/ 3087561 h 3919007"/>
              <a:gd name="connsiteX75" fmla="*/ 1052104 w 1342393"/>
              <a:gd name="connsiteY75" fmla="*/ 3114194 h 3919007"/>
              <a:gd name="connsiteX76" fmla="*/ 1060982 w 1342393"/>
              <a:gd name="connsiteY76" fmla="*/ 3220726 h 3919007"/>
              <a:gd name="connsiteX77" fmla="*/ 1096492 w 1342393"/>
              <a:gd name="connsiteY77" fmla="*/ 3309502 h 3919007"/>
              <a:gd name="connsiteX78" fmla="*/ 1114248 w 1342393"/>
              <a:gd name="connsiteY78" fmla="*/ 3362768 h 3919007"/>
              <a:gd name="connsiteX79" fmla="*/ 1123125 w 1342393"/>
              <a:gd name="connsiteY79" fmla="*/ 3389401 h 3919007"/>
              <a:gd name="connsiteX80" fmla="*/ 1140881 w 1342393"/>
              <a:gd name="connsiteY80" fmla="*/ 3407157 h 3919007"/>
              <a:gd name="connsiteX81" fmla="*/ 1158636 w 1342393"/>
              <a:gd name="connsiteY81" fmla="*/ 3460423 h 3919007"/>
              <a:gd name="connsiteX82" fmla="*/ 1176391 w 1342393"/>
              <a:gd name="connsiteY82" fmla="*/ 3487056 h 3919007"/>
              <a:gd name="connsiteX83" fmla="*/ 1194147 w 1342393"/>
              <a:gd name="connsiteY83" fmla="*/ 3540322 h 3919007"/>
              <a:gd name="connsiteX84" fmla="*/ 1203024 w 1342393"/>
              <a:gd name="connsiteY84" fmla="*/ 3566955 h 3919007"/>
              <a:gd name="connsiteX85" fmla="*/ 1220780 w 1342393"/>
              <a:gd name="connsiteY85" fmla="*/ 3593588 h 3919007"/>
              <a:gd name="connsiteX86" fmla="*/ 1229657 w 1342393"/>
              <a:gd name="connsiteY86" fmla="*/ 3620221 h 3919007"/>
              <a:gd name="connsiteX87" fmla="*/ 1274046 w 1342393"/>
              <a:gd name="connsiteY87" fmla="*/ 3655732 h 3919007"/>
              <a:gd name="connsiteX88" fmla="*/ 1327312 w 1342393"/>
              <a:gd name="connsiteY88" fmla="*/ 3700120 h 3919007"/>
              <a:gd name="connsiteX89" fmla="*/ 1309557 w 1342393"/>
              <a:gd name="connsiteY89" fmla="*/ 3531444 h 3919007"/>
              <a:gd name="connsiteX90" fmla="*/ 1300679 w 1342393"/>
              <a:gd name="connsiteY90" fmla="*/ 3362768 h 3919007"/>
              <a:gd name="connsiteX91" fmla="*/ 1291801 w 1342393"/>
              <a:gd name="connsiteY91" fmla="*/ 3336135 h 3919007"/>
              <a:gd name="connsiteX92" fmla="*/ 1282923 w 1342393"/>
              <a:gd name="connsiteY92" fmla="*/ 3282869 h 3919007"/>
              <a:gd name="connsiteX93" fmla="*/ 1282923 w 1342393"/>
              <a:gd name="connsiteY93" fmla="*/ 2696943 h 3919007"/>
              <a:gd name="connsiteX94" fmla="*/ 1238535 w 1342393"/>
              <a:gd name="connsiteY94" fmla="*/ 2679188 h 3919007"/>
              <a:gd name="connsiteX95" fmla="*/ 1265168 w 1342393"/>
              <a:gd name="connsiteY95" fmla="*/ 2652555 h 3919007"/>
              <a:gd name="connsiteX96" fmla="*/ 1282923 w 1342393"/>
              <a:gd name="connsiteY96" fmla="*/ 2634799 h 3919007"/>
              <a:gd name="connsiteX97" fmla="*/ 1309557 w 1342393"/>
              <a:gd name="connsiteY97" fmla="*/ 2643677 h 3919007"/>
              <a:gd name="connsiteX98" fmla="*/ 1318434 w 1342393"/>
              <a:gd name="connsiteY98" fmla="*/ 2679188 h 3919007"/>
              <a:gd name="connsiteX99" fmla="*/ 1327312 w 1342393"/>
              <a:gd name="connsiteY99" fmla="*/ 2705821 h 3919007"/>
              <a:gd name="connsiteX100" fmla="*/ 1291801 w 1342393"/>
              <a:gd name="connsiteY100" fmla="*/ 2776842 h 3919007"/>
              <a:gd name="connsiteX101" fmla="*/ 1282923 w 1342393"/>
              <a:gd name="connsiteY101" fmla="*/ 2803475 h 3919007"/>
              <a:gd name="connsiteX102" fmla="*/ 1291801 w 1342393"/>
              <a:gd name="connsiteY102" fmla="*/ 2883374 h 3919007"/>
              <a:gd name="connsiteX103" fmla="*/ 1300679 w 1342393"/>
              <a:gd name="connsiteY103" fmla="*/ 2767965 h 3919007"/>
              <a:gd name="connsiteX104" fmla="*/ 1309557 w 1342393"/>
              <a:gd name="connsiteY104" fmla="*/ 2741332 h 3919007"/>
              <a:gd name="connsiteX105" fmla="*/ 1291801 w 1342393"/>
              <a:gd name="connsiteY105" fmla="*/ 2528267 h 3919007"/>
              <a:gd name="connsiteX106" fmla="*/ 1274046 w 1342393"/>
              <a:gd name="connsiteY106" fmla="*/ 2439491 h 3919007"/>
              <a:gd name="connsiteX107" fmla="*/ 1282923 w 1342393"/>
              <a:gd name="connsiteY107" fmla="*/ 2244182 h 3919007"/>
              <a:gd name="connsiteX108" fmla="*/ 1300679 w 1342393"/>
              <a:gd name="connsiteY108" fmla="*/ 2173161 h 3919007"/>
              <a:gd name="connsiteX109" fmla="*/ 1309557 w 1342393"/>
              <a:gd name="connsiteY109" fmla="*/ 1613867 h 3919007"/>
              <a:gd name="connsiteX110" fmla="*/ 1300679 w 1342393"/>
              <a:gd name="connsiteY110" fmla="*/ 1587234 h 3919007"/>
              <a:gd name="connsiteX111" fmla="*/ 1274046 w 1342393"/>
              <a:gd name="connsiteY111" fmla="*/ 1214372 h 3919007"/>
              <a:gd name="connsiteX112" fmla="*/ 1265168 w 1342393"/>
              <a:gd name="connsiteY112" fmla="*/ 1178862 h 3919007"/>
              <a:gd name="connsiteX113" fmla="*/ 1256290 w 1342393"/>
              <a:gd name="connsiteY113" fmla="*/ 1107840 h 3919007"/>
              <a:gd name="connsiteX114" fmla="*/ 1238535 w 1342393"/>
              <a:gd name="connsiteY114" fmla="*/ 344361 h 3919007"/>
              <a:gd name="connsiteX115" fmla="*/ 1229657 w 1342393"/>
              <a:gd name="connsiteY115" fmla="*/ 308850 h 3919007"/>
              <a:gd name="connsiteX116" fmla="*/ 1211902 w 1342393"/>
              <a:gd name="connsiteY116" fmla="*/ 202318 h 3919007"/>
              <a:gd name="connsiteX117" fmla="*/ 1203024 w 1342393"/>
              <a:gd name="connsiteY117" fmla="*/ 166807 h 3919007"/>
              <a:gd name="connsiteX118" fmla="*/ 1176391 w 1342393"/>
              <a:gd name="connsiteY118" fmla="*/ 157930 h 3919007"/>
              <a:gd name="connsiteX119" fmla="*/ 812407 w 1342393"/>
              <a:gd name="connsiteY119" fmla="*/ 166807 h 3919007"/>
              <a:gd name="connsiteX120" fmla="*/ 768019 w 1342393"/>
              <a:gd name="connsiteY120" fmla="*/ 175685 h 3919007"/>
              <a:gd name="connsiteX121" fmla="*/ 590465 w 1342393"/>
              <a:gd name="connsiteY121" fmla="*/ 166807 h 3919007"/>
              <a:gd name="connsiteX122" fmla="*/ 510566 w 1342393"/>
              <a:gd name="connsiteY122" fmla="*/ 149052 h 3919007"/>
              <a:gd name="connsiteX123" fmla="*/ 475056 w 1342393"/>
              <a:gd name="connsiteY123" fmla="*/ 131297 h 3919007"/>
              <a:gd name="connsiteX124" fmla="*/ 421790 w 1342393"/>
              <a:gd name="connsiteY124" fmla="*/ 122419 h 3919007"/>
              <a:gd name="connsiteX125" fmla="*/ 297502 w 1342393"/>
              <a:gd name="connsiteY125" fmla="*/ 104664 h 3919007"/>
              <a:gd name="connsiteX126" fmla="*/ 235358 w 1342393"/>
              <a:gd name="connsiteY126" fmla="*/ 86908 h 3919007"/>
              <a:gd name="connsiteX127" fmla="*/ 164337 w 1342393"/>
              <a:gd name="connsiteY127" fmla="*/ 78031 h 3919007"/>
              <a:gd name="connsiteX128" fmla="*/ 4539 w 1342393"/>
              <a:gd name="connsiteY128" fmla="*/ 69153 h 391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42393" h="3919007">
                <a:moveTo>
                  <a:pt x="4539" y="15887"/>
                </a:moveTo>
                <a:cubicBezTo>
                  <a:pt x="25825" y="79744"/>
                  <a:pt x="0" y="0"/>
                  <a:pt x="22294" y="78031"/>
                </a:cubicBezTo>
                <a:cubicBezTo>
                  <a:pt x="24865" y="87029"/>
                  <a:pt x="25326" y="97357"/>
                  <a:pt x="31172" y="104664"/>
                </a:cubicBezTo>
                <a:cubicBezTo>
                  <a:pt x="37837" y="112995"/>
                  <a:pt x="48927" y="116501"/>
                  <a:pt x="57805" y="122419"/>
                </a:cubicBezTo>
                <a:cubicBezTo>
                  <a:pt x="63723" y="131297"/>
                  <a:pt x="68616" y="140951"/>
                  <a:pt x="75560" y="149052"/>
                </a:cubicBezTo>
                <a:cubicBezTo>
                  <a:pt x="86454" y="161762"/>
                  <a:pt x="111071" y="184563"/>
                  <a:pt x="111071" y="184563"/>
                </a:cubicBezTo>
                <a:cubicBezTo>
                  <a:pt x="114030" y="193441"/>
                  <a:pt x="115764" y="202826"/>
                  <a:pt x="119949" y="211196"/>
                </a:cubicBezTo>
                <a:cubicBezTo>
                  <a:pt x="124721" y="220739"/>
                  <a:pt x="133501" y="228022"/>
                  <a:pt x="137704" y="237829"/>
                </a:cubicBezTo>
                <a:cubicBezTo>
                  <a:pt x="160635" y="291334"/>
                  <a:pt x="126404" y="259887"/>
                  <a:pt x="173215" y="291095"/>
                </a:cubicBezTo>
                <a:cubicBezTo>
                  <a:pt x="176174" y="299973"/>
                  <a:pt x="177277" y="309704"/>
                  <a:pt x="182092" y="317728"/>
                </a:cubicBezTo>
                <a:cubicBezTo>
                  <a:pt x="213718" y="370438"/>
                  <a:pt x="187142" y="293578"/>
                  <a:pt x="217603" y="362116"/>
                </a:cubicBezTo>
                <a:cubicBezTo>
                  <a:pt x="225204" y="379219"/>
                  <a:pt x="229440" y="397627"/>
                  <a:pt x="235358" y="415382"/>
                </a:cubicBezTo>
                <a:cubicBezTo>
                  <a:pt x="238317" y="424260"/>
                  <a:pt x="239045" y="434229"/>
                  <a:pt x="244236" y="442015"/>
                </a:cubicBezTo>
                <a:cubicBezTo>
                  <a:pt x="278394" y="493253"/>
                  <a:pt x="248055" y="442683"/>
                  <a:pt x="279747" y="521914"/>
                </a:cubicBezTo>
                <a:cubicBezTo>
                  <a:pt x="285665" y="536710"/>
                  <a:pt x="292056" y="551326"/>
                  <a:pt x="297502" y="566302"/>
                </a:cubicBezTo>
                <a:cubicBezTo>
                  <a:pt x="303898" y="583891"/>
                  <a:pt x="306887" y="602828"/>
                  <a:pt x="315257" y="619568"/>
                </a:cubicBezTo>
                <a:lnTo>
                  <a:pt x="333013" y="655079"/>
                </a:lnTo>
                <a:cubicBezTo>
                  <a:pt x="339525" y="700669"/>
                  <a:pt x="341030" y="719413"/>
                  <a:pt x="350768" y="761611"/>
                </a:cubicBezTo>
                <a:cubicBezTo>
                  <a:pt x="356255" y="785388"/>
                  <a:pt x="363737" y="808704"/>
                  <a:pt x="368523" y="832632"/>
                </a:cubicBezTo>
                <a:cubicBezTo>
                  <a:pt x="381073" y="895378"/>
                  <a:pt x="372628" y="862700"/>
                  <a:pt x="395157" y="930287"/>
                </a:cubicBezTo>
                <a:cubicBezTo>
                  <a:pt x="398116" y="939165"/>
                  <a:pt x="398843" y="949134"/>
                  <a:pt x="404034" y="956920"/>
                </a:cubicBezTo>
                <a:lnTo>
                  <a:pt x="421790" y="983553"/>
                </a:lnTo>
                <a:cubicBezTo>
                  <a:pt x="424749" y="992431"/>
                  <a:pt x="426482" y="1001816"/>
                  <a:pt x="430667" y="1010186"/>
                </a:cubicBezTo>
                <a:cubicBezTo>
                  <a:pt x="465086" y="1079024"/>
                  <a:pt x="434988" y="996510"/>
                  <a:pt x="457300" y="1063452"/>
                </a:cubicBezTo>
                <a:cubicBezTo>
                  <a:pt x="460259" y="1087126"/>
                  <a:pt x="461910" y="1111000"/>
                  <a:pt x="466178" y="1134473"/>
                </a:cubicBezTo>
                <a:cubicBezTo>
                  <a:pt x="467852" y="1143680"/>
                  <a:pt x="473221" y="1151930"/>
                  <a:pt x="475056" y="1161106"/>
                </a:cubicBezTo>
                <a:cubicBezTo>
                  <a:pt x="479160" y="1181625"/>
                  <a:pt x="479228" y="1202861"/>
                  <a:pt x="483933" y="1223250"/>
                </a:cubicBezTo>
                <a:cubicBezTo>
                  <a:pt x="488141" y="1241487"/>
                  <a:pt x="495771" y="1258761"/>
                  <a:pt x="501689" y="1276516"/>
                </a:cubicBezTo>
                <a:lnTo>
                  <a:pt x="537199" y="1383048"/>
                </a:lnTo>
                <a:cubicBezTo>
                  <a:pt x="540158" y="1391926"/>
                  <a:pt x="543807" y="1400602"/>
                  <a:pt x="546077" y="1409681"/>
                </a:cubicBezTo>
                <a:cubicBezTo>
                  <a:pt x="551995" y="1433355"/>
                  <a:pt x="546577" y="1463447"/>
                  <a:pt x="563832" y="1480702"/>
                </a:cubicBezTo>
                <a:lnTo>
                  <a:pt x="581588" y="1498458"/>
                </a:lnTo>
                <a:cubicBezTo>
                  <a:pt x="584547" y="1507336"/>
                  <a:pt x="586280" y="1516721"/>
                  <a:pt x="590465" y="1525091"/>
                </a:cubicBezTo>
                <a:cubicBezTo>
                  <a:pt x="595237" y="1534634"/>
                  <a:pt x="603888" y="1541974"/>
                  <a:pt x="608221" y="1551724"/>
                </a:cubicBezTo>
                <a:cubicBezTo>
                  <a:pt x="639359" y="1621785"/>
                  <a:pt x="604697" y="1590804"/>
                  <a:pt x="652609" y="1622745"/>
                </a:cubicBezTo>
                <a:cubicBezTo>
                  <a:pt x="658527" y="1631623"/>
                  <a:pt x="663699" y="1641047"/>
                  <a:pt x="670364" y="1649378"/>
                </a:cubicBezTo>
                <a:cubicBezTo>
                  <a:pt x="675593" y="1655914"/>
                  <a:pt x="683814" y="1659956"/>
                  <a:pt x="688120" y="1667133"/>
                </a:cubicBezTo>
                <a:cubicBezTo>
                  <a:pt x="692935" y="1675157"/>
                  <a:pt x="692452" y="1685586"/>
                  <a:pt x="696997" y="1693766"/>
                </a:cubicBezTo>
                <a:cubicBezTo>
                  <a:pt x="707360" y="1712420"/>
                  <a:pt x="722965" y="1727945"/>
                  <a:pt x="732508" y="1747032"/>
                </a:cubicBezTo>
                <a:cubicBezTo>
                  <a:pt x="786162" y="1854342"/>
                  <a:pt x="717826" y="1721339"/>
                  <a:pt x="768019" y="1809176"/>
                </a:cubicBezTo>
                <a:cubicBezTo>
                  <a:pt x="774585" y="1820666"/>
                  <a:pt x="779208" y="1833197"/>
                  <a:pt x="785774" y="1844687"/>
                </a:cubicBezTo>
                <a:cubicBezTo>
                  <a:pt x="791067" y="1853951"/>
                  <a:pt x="798235" y="1862056"/>
                  <a:pt x="803529" y="1871320"/>
                </a:cubicBezTo>
                <a:cubicBezTo>
                  <a:pt x="810095" y="1882811"/>
                  <a:pt x="811927" y="1897473"/>
                  <a:pt x="821285" y="1906831"/>
                </a:cubicBezTo>
                <a:cubicBezTo>
                  <a:pt x="827902" y="1913448"/>
                  <a:pt x="839040" y="1912749"/>
                  <a:pt x="847918" y="1915708"/>
                </a:cubicBezTo>
                <a:cubicBezTo>
                  <a:pt x="853836" y="1921627"/>
                  <a:pt x="858496" y="1929158"/>
                  <a:pt x="865673" y="1933464"/>
                </a:cubicBezTo>
                <a:cubicBezTo>
                  <a:pt x="873697" y="1938279"/>
                  <a:pt x="885689" y="1935724"/>
                  <a:pt x="892306" y="1942341"/>
                </a:cubicBezTo>
                <a:cubicBezTo>
                  <a:pt x="898923" y="1948958"/>
                  <a:pt x="895993" y="1961188"/>
                  <a:pt x="901184" y="1968974"/>
                </a:cubicBezTo>
                <a:cubicBezTo>
                  <a:pt x="908148" y="1979420"/>
                  <a:pt x="918939" y="1986729"/>
                  <a:pt x="927817" y="1995607"/>
                </a:cubicBezTo>
                <a:cubicBezTo>
                  <a:pt x="947184" y="2053714"/>
                  <a:pt x="920285" y="1996685"/>
                  <a:pt x="963327" y="2031118"/>
                </a:cubicBezTo>
                <a:cubicBezTo>
                  <a:pt x="971659" y="2037783"/>
                  <a:pt x="975164" y="2048873"/>
                  <a:pt x="981083" y="2057751"/>
                </a:cubicBezTo>
                <a:cubicBezTo>
                  <a:pt x="1000129" y="2114894"/>
                  <a:pt x="982106" y="2055018"/>
                  <a:pt x="998838" y="2155405"/>
                </a:cubicBezTo>
                <a:cubicBezTo>
                  <a:pt x="1000844" y="2167440"/>
                  <a:pt x="1004757" y="2179079"/>
                  <a:pt x="1007716" y="2190916"/>
                </a:cubicBezTo>
                <a:cubicBezTo>
                  <a:pt x="1010675" y="2226427"/>
                  <a:pt x="1011884" y="2262127"/>
                  <a:pt x="1016593" y="2297448"/>
                </a:cubicBezTo>
                <a:cubicBezTo>
                  <a:pt x="1019450" y="2318877"/>
                  <a:pt x="1035720" y="2340826"/>
                  <a:pt x="1043226" y="2359592"/>
                </a:cubicBezTo>
                <a:cubicBezTo>
                  <a:pt x="1064329" y="2412350"/>
                  <a:pt x="1056776" y="2402578"/>
                  <a:pt x="1069859" y="2448368"/>
                </a:cubicBezTo>
                <a:cubicBezTo>
                  <a:pt x="1087345" y="2509568"/>
                  <a:pt x="1071591" y="2432127"/>
                  <a:pt x="1087615" y="2528267"/>
                </a:cubicBezTo>
                <a:cubicBezTo>
                  <a:pt x="1087439" y="2531252"/>
                  <a:pt x="1104715" y="2670834"/>
                  <a:pt x="1060982" y="2705821"/>
                </a:cubicBezTo>
                <a:cubicBezTo>
                  <a:pt x="1053675" y="2711667"/>
                  <a:pt x="1043227" y="2711740"/>
                  <a:pt x="1034349" y="2714699"/>
                </a:cubicBezTo>
                <a:cubicBezTo>
                  <a:pt x="1028430" y="2720617"/>
                  <a:pt x="1023770" y="2728148"/>
                  <a:pt x="1016593" y="2732454"/>
                </a:cubicBezTo>
                <a:cubicBezTo>
                  <a:pt x="984057" y="2751975"/>
                  <a:pt x="943367" y="2736155"/>
                  <a:pt x="910061" y="2732454"/>
                </a:cubicBezTo>
                <a:cubicBezTo>
                  <a:pt x="842335" y="2664728"/>
                  <a:pt x="913095" y="2743429"/>
                  <a:pt x="874551" y="2679188"/>
                </a:cubicBezTo>
                <a:cubicBezTo>
                  <a:pt x="870245" y="2672011"/>
                  <a:pt x="862024" y="2667968"/>
                  <a:pt x="856795" y="2661432"/>
                </a:cubicBezTo>
                <a:cubicBezTo>
                  <a:pt x="850130" y="2653100"/>
                  <a:pt x="844958" y="2643677"/>
                  <a:pt x="839040" y="2634799"/>
                </a:cubicBezTo>
                <a:cubicBezTo>
                  <a:pt x="824244" y="2637758"/>
                  <a:pt x="805322" y="2633007"/>
                  <a:pt x="794652" y="2643677"/>
                </a:cubicBezTo>
                <a:cubicBezTo>
                  <a:pt x="781952" y="2656377"/>
                  <a:pt x="772643" y="2722837"/>
                  <a:pt x="768019" y="2741332"/>
                </a:cubicBezTo>
                <a:cubicBezTo>
                  <a:pt x="765749" y="2750411"/>
                  <a:pt x="762100" y="2759087"/>
                  <a:pt x="759141" y="2767965"/>
                </a:cubicBezTo>
                <a:cubicBezTo>
                  <a:pt x="761049" y="2777506"/>
                  <a:pt x="768708" y="2825340"/>
                  <a:pt x="776896" y="2838986"/>
                </a:cubicBezTo>
                <a:cubicBezTo>
                  <a:pt x="790523" y="2861697"/>
                  <a:pt x="798726" y="2855951"/>
                  <a:pt x="821285" y="2865619"/>
                </a:cubicBezTo>
                <a:cubicBezTo>
                  <a:pt x="837344" y="2872501"/>
                  <a:pt x="869161" y="2888646"/>
                  <a:pt x="883428" y="2901130"/>
                </a:cubicBezTo>
                <a:cubicBezTo>
                  <a:pt x="899176" y="2914909"/>
                  <a:pt x="913021" y="2930722"/>
                  <a:pt x="927817" y="2945518"/>
                </a:cubicBezTo>
                <a:lnTo>
                  <a:pt x="954450" y="2972151"/>
                </a:lnTo>
                <a:cubicBezTo>
                  <a:pt x="961670" y="2993814"/>
                  <a:pt x="963872" y="3008206"/>
                  <a:pt x="981083" y="3025417"/>
                </a:cubicBezTo>
                <a:cubicBezTo>
                  <a:pt x="988628" y="3032961"/>
                  <a:pt x="999385" y="3036507"/>
                  <a:pt x="1007716" y="3043172"/>
                </a:cubicBezTo>
                <a:cubicBezTo>
                  <a:pt x="1014252" y="3048401"/>
                  <a:pt x="1019553" y="3055009"/>
                  <a:pt x="1025471" y="3060928"/>
                </a:cubicBezTo>
                <a:cubicBezTo>
                  <a:pt x="1028430" y="3069806"/>
                  <a:pt x="1030164" y="3079191"/>
                  <a:pt x="1034349" y="3087561"/>
                </a:cubicBezTo>
                <a:cubicBezTo>
                  <a:pt x="1039121" y="3097104"/>
                  <a:pt x="1050012" y="3103732"/>
                  <a:pt x="1052104" y="3114194"/>
                </a:cubicBezTo>
                <a:cubicBezTo>
                  <a:pt x="1059092" y="3149136"/>
                  <a:pt x="1055124" y="3185577"/>
                  <a:pt x="1060982" y="3220726"/>
                </a:cubicBezTo>
                <a:cubicBezTo>
                  <a:pt x="1069394" y="3271201"/>
                  <a:pt x="1079932" y="3268103"/>
                  <a:pt x="1096492" y="3309502"/>
                </a:cubicBezTo>
                <a:cubicBezTo>
                  <a:pt x="1103443" y="3326879"/>
                  <a:pt x="1108330" y="3345013"/>
                  <a:pt x="1114248" y="3362768"/>
                </a:cubicBezTo>
                <a:cubicBezTo>
                  <a:pt x="1117207" y="3371646"/>
                  <a:pt x="1116508" y="3382784"/>
                  <a:pt x="1123125" y="3389401"/>
                </a:cubicBezTo>
                <a:lnTo>
                  <a:pt x="1140881" y="3407157"/>
                </a:lnTo>
                <a:cubicBezTo>
                  <a:pt x="1146799" y="3424912"/>
                  <a:pt x="1148255" y="3444850"/>
                  <a:pt x="1158636" y="3460423"/>
                </a:cubicBezTo>
                <a:cubicBezTo>
                  <a:pt x="1164554" y="3469301"/>
                  <a:pt x="1172058" y="3477306"/>
                  <a:pt x="1176391" y="3487056"/>
                </a:cubicBezTo>
                <a:cubicBezTo>
                  <a:pt x="1183992" y="3504159"/>
                  <a:pt x="1188229" y="3522567"/>
                  <a:pt x="1194147" y="3540322"/>
                </a:cubicBezTo>
                <a:cubicBezTo>
                  <a:pt x="1197106" y="3549200"/>
                  <a:pt x="1197833" y="3559169"/>
                  <a:pt x="1203024" y="3566955"/>
                </a:cubicBezTo>
                <a:lnTo>
                  <a:pt x="1220780" y="3593588"/>
                </a:lnTo>
                <a:cubicBezTo>
                  <a:pt x="1223739" y="3602466"/>
                  <a:pt x="1224842" y="3612197"/>
                  <a:pt x="1229657" y="3620221"/>
                </a:cubicBezTo>
                <a:cubicBezTo>
                  <a:pt x="1239986" y="3637436"/>
                  <a:pt x="1259534" y="3643639"/>
                  <a:pt x="1274046" y="3655732"/>
                </a:cubicBezTo>
                <a:cubicBezTo>
                  <a:pt x="1342393" y="3712689"/>
                  <a:pt x="1261194" y="3656042"/>
                  <a:pt x="1327312" y="3700120"/>
                </a:cubicBezTo>
                <a:cubicBezTo>
                  <a:pt x="1310474" y="3919007"/>
                  <a:pt x="1321342" y="3831961"/>
                  <a:pt x="1309557" y="3531444"/>
                </a:cubicBezTo>
                <a:cubicBezTo>
                  <a:pt x="1307351" y="3475184"/>
                  <a:pt x="1305777" y="3418840"/>
                  <a:pt x="1300679" y="3362768"/>
                </a:cubicBezTo>
                <a:cubicBezTo>
                  <a:pt x="1299832" y="3353449"/>
                  <a:pt x="1293831" y="3345270"/>
                  <a:pt x="1291801" y="3336135"/>
                </a:cubicBezTo>
                <a:cubicBezTo>
                  <a:pt x="1287896" y="3318563"/>
                  <a:pt x="1285882" y="3300624"/>
                  <a:pt x="1282923" y="3282869"/>
                </a:cubicBezTo>
                <a:cubicBezTo>
                  <a:pt x="1291367" y="3097108"/>
                  <a:pt x="1305968" y="2873623"/>
                  <a:pt x="1282923" y="2696943"/>
                </a:cubicBezTo>
                <a:cubicBezTo>
                  <a:pt x="1280862" y="2681141"/>
                  <a:pt x="1253331" y="2685106"/>
                  <a:pt x="1238535" y="2679188"/>
                </a:cubicBezTo>
                <a:cubicBezTo>
                  <a:pt x="1205443" y="2646094"/>
                  <a:pt x="1220988" y="2671489"/>
                  <a:pt x="1265168" y="2652555"/>
                </a:cubicBezTo>
                <a:cubicBezTo>
                  <a:pt x="1272861" y="2649258"/>
                  <a:pt x="1277005" y="2640718"/>
                  <a:pt x="1282923" y="2634799"/>
                </a:cubicBezTo>
                <a:cubicBezTo>
                  <a:pt x="1291801" y="2637758"/>
                  <a:pt x="1303711" y="2636369"/>
                  <a:pt x="1309557" y="2643677"/>
                </a:cubicBezTo>
                <a:cubicBezTo>
                  <a:pt x="1317179" y="2653205"/>
                  <a:pt x="1315082" y="2667456"/>
                  <a:pt x="1318434" y="2679188"/>
                </a:cubicBezTo>
                <a:cubicBezTo>
                  <a:pt x="1321005" y="2688186"/>
                  <a:pt x="1324353" y="2696943"/>
                  <a:pt x="1327312" y="2705821"/>
                </a:cubicBezTo>
                <a:cubicBezTo>
                  <a:pt x="1306910" y="2767028"/>
                  <a:pt x="1322791" y="2745853"/>
                  <a:pt x="1291801" y="2776842"/>
                </a:cubicBezTo>
                <a:cubicBezTo>
                  <a:pt x="1288842" y="2785720"/>
                  <a:pt x="1282923" y="2794117"/>
                  <a:pt x="1282923" y="2803475"/>
                </a:cubicBezTo>
                <a:cubicBezTo>
                  <a:pt x="1282923" y="2830272"/>
                  <a:pt x="1279817" y="2907342"/>
                  <a:pt x="1291801" y="2883374"/>
                </a:cubicBezTo>
                <a:cubicBezTo>
                  <a:pt x="1309057" y="2848864"/>
                  <a:pt x="1295893" y="2806250"/>
                  <a:pt x="1300679" y="2767965"/>
                </a:cubicBezTo>
                <a:cubicBezTo>
                  <a:pt x="1301840" y="2758679"/>
                  <a:pt x="1306598" y="2750210"/>
                  <a:pt x="1309557" y="2741332"/>
                </a:cubicBezTo>
                <a:cubicBezTo>
                  <a:pt x="1294169" y="2448966"/>
                  <a:pt x="1313253" y="2656977"/>
                  <a:pt x="1291801" y="2528267"/>
                </a:cubicBezTo>
                <a:cubicBezTo>
                  <a:pt x="1278199" y="2446658"/>
                  <a:pt x="1291060" y="2490538"/>
                  <a:pt x="1274046" y="2439491"/>
                </a:cubicBezTo>
                <a:cubicBezTo>
                  <a:pt x="1277005" y="2374388"/>
                  <a:pt x="1276438" y="2309029"/>
                  <a:pt x="1282923" y="2244182"/>
                </a:cubicBezTo>
                <a:cubicBezTo>
                  <a:pt x="1285351" y="2219901"/>
                  <a:pt x="1300679" y="2173161"/>
                  <a:pt x="1300679" y="2173161"/>
                </a:cubicBezTo>
                <a:cubicBezTo>
                  <a:pt x="1328193" y="1898019"/>
                  <a:pt x="1326036" y="1992881"/>
                  <a:pt x="1309557" y="1613867"/>
                </a:cubicBezTo>
                <a:cubicBezTo>
                  <a:pt x="1309151" y="1604518"/>
                  <a:pt x="1303638" y="1596112"/>
                  <a:pt x="1300679" y="1587234"/>
                </a:cubicBezTo>
                <a:cubicBezTo>
                  <a:pt x="1296328" y="1511086"/>
                  <a:pt x="1294649" y="1327688"/>
                  <a:pt x="1274046" y="1214372"/>
                </a:cubicBezTo>
                <a:cubicBezTo>
                  <a:pt x="1271863" y="1202368"/>
                  <a:pt x="1268127" y="1190699"/>
                  <a:pt x="1265168" y="1178862"/>
                </a:cubicBezTo>
                <a:cubicBezTo>
                  <a:pt x="1262209" y="1155188"/>
                  <a:pt x="1256832" y="1131692"/>
                  <a:pt x="1256290" y="1107840"/>
                </a:cubicBezTo>
                <a:cubicBezTo>
                  <a:pt x="1254905" y="1046913"/>
                  <a:pt x="1285750" y="580429"/>
                  <a:pt x="1238535" y="344361"/>
                </a:cubicBezTo>
                <a:cubicBezTo>
                  <a:pt x="1236142" y="332397"/>
                  <a:pt x="1232616" y="320687"/>
                  <a:pt x="1229657" y="308850"/>
                </a:cubicBezTo>
                <a:cubicBezTo>
                  <a:pt x="1215230" y="178999"/>
                  <a:pt x="1230831" y="268569"/>
                  <a:pt x="1211902" y="202318"/>
                </a:cubicBezTo>
                <a:cubicBezTo>
                  <a:pt x="1208550" y="190586"/>
                  <a:pt x="1210646" y="176335"/>
                  <a:pt x="1203024" y="166807"/>
                </a:cubicBezTo>
                <a:cubicBezTo>
                  <a:pt x="1197178" y="159500"/>
                  <a:pt x="1185269" y="160889"/>
                  <a:pt x="1176391" y="157930"/>
                </a:cubicBezTo>
                <a:lnTo>
                  <a:pt x="812407" y="166807"/>
                </a:lnTo>
                <a:cubicBezTo>
                  <a:pt x="797332" y="167462"/>
                  <a:pt x="783108" y="175685"/>
                  <a:pt x="768019" y="175685"/>
                </a:cubicBezTo>
                <a:cubicBezTo>
                  <a:pt x="708760" y="175685"/>
                  <a:pt x="649650" y="169766"/>
                  <a:pt x="590465" y="166807"/>
                </a:cubicBezTo>
                <a:cubicBezTo>
                  <a:pt x="558537" y="161486"/>
                  <a:pt x="538383" y="160974"/>
                  <a:pt x="510566" y="149052"/>
                </a:cubicBezTo>
                <a:cubicBezTo>
                  <a:pt x="498402" y="143839"/>
                  <a:pt x="487732" y="135100"/>
                  <a:pt x="475056" y="131297"/>
                </a:cubicBezTo>
                <a:cubicBezTo>
                  <a:pt x="457815" y="126125"/>
                  <a:pt x="439441" y="125949"/>
                  <a:pt x="421790" y="122419"/>
                </a:cubicBezTo>
                <a:cubicBezTo>
                  <a:pt x="325250" y="103110"/>
                  <a:pt x="476849" y="122597"/>
                  <a:pt x="297502" y="104664"/>
                </a:cubicBezTo>
                <a:cubicBezTo>
                  <a:pt x="276394" y="97628"/>
                  <a:pt x="257652" y="90624"/>
                  <a:pt x="235358" y="86908"/>
                </a:cubicBezTo>
                <a:cubicBezTo>
                  <a:pt x="211825" y="82986"/>
                  <a:pt x="188105" y="80098"/>
                  <a:pt x="164337" y="78031"/>
                </a:cubicBezTo>
                <a:cubicBezTo>
                  <a:pt x="55447" y="68562"/>
                  <a:pt x="69047" y="69153"/>
                  <a:pt x="4539" y="69153"/>
                </a:cubicBezTo>
              </a:path>
            </a:pathLst>
          </a:custGeom>
          <a:solidFill>
            <a:srgbClr val="00B0F0">
              <a:alpha val="55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6" name="Rectangle 5"/>
          <p:cNvSpPr/>
          <p:nvPr/>
        </p:nvSpPr>
        <p:spPr>
          <a:xfrm>
            <a:off x="7429500" y="500063"/>
            <a:ext cx="1285875" cy="214312"/>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8572500" y="500063"/>
            <a:ext cx="142875" cy="3857625"/>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Freeform 7"/>
          <p:cNvSpPr/>
          <p:nvPr/>
        </p:nvSpPr>
        <p:spPr>
          <a:xfrm>
            <a:off x="8131175" y="3462338"/>
            <a:ext cx="328613" cy="363537"/>
          </a:xfrm>
          <a:custGeom>
            <a:avLst/>
            <a:gdLst>
              <a:gd name="connsiteX0" fmla="*/ 133165 w 328473"/>
              <a:gd name="connsiteY0" fmla="*/ 0 h 363985"/>
              <a:gd name="connsiteX1" fmla="*/ 106532 w 328473"/>
              <a:gd name="connsiteY1" fmla="*/ 17756 h 363985"/>
              <a:gd name="connsiteX2" fmla="*/ 62143 w 328473"/>
              <a:gd name="connsiteY2" fmla="*/ 53266 h 363985"/>
              <a:gd name="connsiteX3" fmla="*/ 35510 w 328473"/>
              <a:gd name="connsiteY3" fmla="*/ 62144 h 363985"/>
              <a:gd name="connsiteX4" fmla="*/ 0 w 328473"/>
              <a:gd name="connsiteY4" fmla="*/ 71022 h 363985"/>
              <a:gd name="connsiteX5" fmla="*/ 71021 w 328473"/>
              <a:gd name="connsiteY5" fmla="*/ 363985 h 363985"/>
              <a:gd name="connsiteX6" fmla="*/ 328473 w 328473"/>
              <a:gd name="connsiteY6" fmla="*/ 337352 h 363985"/>
              <a:gd name="connsiteX7" fmla="*/ 133165 w 328473"/>
              <a:gd name="connsiteY7" fmla="*/ 0 h 3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73" h="363985">
                <a:moveTo>
                  <a:pt x="133165" y="0"/>
                </a:moveTo>
                <a:cubicBezTo>
                  <a:pt x="124287" y="5919"/>
                  <a:pt x="114864" y="11091"/>
                  <a:pt x="106532" y="17756"/>
                </a:cubicBezTo>
                <a:cubicBezTo>
                  <a:pt x="79010" y="39774"/>
                  <a:pt x="98572" y="35051"/>
                  <a:pt x="62143" y="53266"/>
                </a:cubicBezTo>
                <a:cubicBezTo>
                  <a:pt x="53773" y="57451"/>
                  <a:pt x="44388" y="59185"/>
                  <a:pt x="35510" y="62144"/>
                </a:cubicBezTo>
                <a:cubicBezTo>
                  <a:pt x="13112" y="95741"/>
                  <a:pt x="25300" y="96322"/>
                  <a:pt x="0" y="71022"/>
                </a:cubicBezTo>
                <a:lnTo>
                  <a:pt x="71021" y="363985"/>
                </a:lnTo>
                <a:lnTo>
                  <a:pt x="328473" y="337352"/>
                </a:lnTo>
                <a:lnTo>
                  <a:pt x="13316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Freeform 9"/>
          <p:cNvSpPr/>
          <p:nvPr/>
        </p:nvSpPr>
        <p:spPr>
          <a:xfrm>
            <a:off x="8247063" y="3829050"/>
            <a:ext cx="293687" cy="317500"/>
          </a:xfrm>
          <a:custGeom>
            <a:avLst/>
            <a:gdLst>
              <a:gd name="connsiteX0" fmla="*/ 221942 w 292963"/>
              <a:gd name="connsiteY0" fmla="*/ 41382 h 316590"/>
              <a:gd name="connsiteX1" fmla="*/ 0 w 292963"/>
              <a:gd name="connsiteY1" fmla="*/ 59137 h 316590"/>
              <a:gd name="connsiteX2" fmla="*/ 168676 w 292963"/>
              <a:gd name="connsiteY2" fmla="*/ 316590 h 316590"/>
              <a:gd name="connsiteX3" fmla="*/ 292963 w 292963"/>
              <a:gd name="connsiteY3" fmla="*/ 254446 h 316590"/>
              <a:gd name="connsiteX4" fmla="*/ 221942 w 292963"/>
              <a:gd name="connsiteY4" fmla="*/ 41382 h 31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16590">
                <a:moveTo>
                  <a:pt x="221942" y="41382"/>
                </a:moveTo>
                <a:cubicBezTo>
                  <a:pt x="4697" y="50434"/>
                  <a:pt x="59144" y="0"/>
                  <a:pt x="0" y="59137"/>
                </a:cubicBezTo>
                <a:lnTo>
                  <a:pt x="168676" y="316590"/>
                </a:lnTo>
                <a:lnTo>
                  <a:pt x="292963" y="254446"/>
                </a:lnTo>
                <a:lnTo>
                  <a:pt x="221942" y="4138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Freeform 10"/>
          <p:cNvSpPr/>
          <p:nvPr/>
        </p:nvSpPr>
        <p:spPr>
          <a:xfrm>
            <a:off x="6188075" y="3611563"/>
            <a:ext cx="465138" cy="409575"/>
          </a:xfrm>
          <a:custGeom>
            <a:avLst/>
            <a:gdLst>
              <a:gd name="connsiteX0" fmla="*/ 0 w 465382"/>
              <a:gd name="connsiteY0" fmla="*/ 303712 h 410244"/>
              <a:gd name="connsiteX1" fmla="*/ 26633 w 465382"/>
              <a:gd name="connsiteY1" fmla="*/ 285957 h 410244"/>
              <a:gd name="connsiteX2" fmla="*/ 62144 w 465382"/>
              <a:gd name="connsiteY2" fmla="*/ 268202 h 410244"/>
              <a:gd name="connsiteX3" fmla="*/ 79899 w 465382"/>
              <a:gd name="connsiteY3" fmla="*/ 250446 h 410244"/>
              <a:gd name="connsiteX4" fmla="*/ 168676 w 465382"/>
              <a:gd name="connsiteY4" fmla="*/ 197180 h 410244"/>
              <a:gd name="connsiteX5" fmla="*/ 248575 w 465382"/>
              <a:gd name="connsiteY5" fmla="*/ 170547 h 410244"/>
              <a:gd name="connsiteX6" fmla="*/ 275208 w 465382"/>
              <a:gd name="connsiteY6" fmla="*/ 161670 h 410244"/>
              <a:gd name="connsiteX7" fmla="*/ 328474 w 465382"/>
              <a:gd name="connsiteY7" fmla="*/ 126159 h 410244"/>
              <a:gd name="connsiteX8" fmla="*/ 355107 w 465382"/>
              <a:gd name="connsiteY8" fmla="*/ 108404 h 410244"/>
              <a:gd name="connsiteX9" fmla="*/ 399495 w 465382"/>
              <a:gd name="connsiteY9" fmla="*/ 72893 h 410244"/>
              <a:gd name="connsiteX10" fmla="*/ 408373 w 465382"/>
              <a:gd name="connsiteY10" fmla="*/ 46260 h 410244"/>
              <a:gd name="connsiteX11" fmla="*/ 461639 w 465382"/>
              <a:gd name="connsiteY11" fmla="*/ 1872 h 410244"/>
              <a:gd name="connsiteX12" fmla="*/ 452761 w 465382"/>
              <a:gd name="connsiteY12" fmla="*/ 10749 h 410244"/>
              <a:gd name="connsiteX13" fmla="*/ 390617 w 465382"/>
              <a:gd name="connsiteY13" fmla="*/ 392489 h 410244"/>
              <a:gd name="connsiteX14" fmla="*/ 186431 w 465382"/>
              <a:gd name="connsiteY14" fmla="*/ 410244 h 410244"/>
              <a:gd name="connsiteX15" fmla="*/ 0 w 465382"/>
              <a:gd name="connsiteY15" fmla="*/ 303712 h 4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382" h="410244">
                <a:moveTo>
                  <a:pt x="0" y="303712"/>
                </a:moveTo>
                <a:cubicBezTo>
                  <a:pt x="8878" y="297794"/>
                  <a:pt x="17369" y="291250"/>
                  <a:pt x="26633" y="285957"/>
                </a:cubicBezTo>
                <a:cubicBezTo>
                  <a:pt x="38123" y="279391"/>
                  <a:pt x="51133" y="275543"/>
                  <a:pt x="62144" y="268202"/>
                </a:cubicBezTo>
                <a:cubicBezTo>
                  <a:pt x="69108" y="263559"/>
                  <a:pt x="73363" y="255675"/>
                  <a:pt x="79899" y="250446"/>
                </a:cubicBezTo>
                <a:cubicBezTo>
                  <a:pt x="97485" y="236377"/>
                  <a:pt x="161888" y="200150"/>
                  <a:pt x="168676" y="197180"/>
                </a:cubicBezTo>
                <a:cubicBezTo>
                  <a:pt x="194396" y="185928"/>
                  <a:pt x="221942" y="179425"/>
                  <a:pt x="248575" y="170547"/>
                </a:cubicBezTo>
                <a:lnTo>
                  <a:pt x="275208" y="161670"/>
                </a:lnTo>
                <a:lnTo>
                  <a:pt x="328474" y="126159"/>
                </a:lnTo>
                <a:cubicBezTo>
                  <a:pt x="337352" y="120241"/>
                  <a:pt x="347563" y="115949"/>
                  <a:pt x="355107" y="108404"/>
                </a:cubicBezTo>
                <a:cubicBezTo>
                  <a:pt x="380406" y="83103"/>
                  <a:pt x="365898" y="95291"/>
                  <a:pt x="399495" y="72893"/>
                </a:cubicBezTo>
                <a:cubicBezTo>
                  <a:pt x="402454" y="64015"/>
                  <a:pt x="403182" y="54046"/>
                  <a:pt x="408373" y="46260"/>
                </a:cubicBezTo>
                <a:cubicBezTo>
                  <a:pt x="418191" y="31533"/>
                  <a:pt x="445261" y="10061"/>
                  <a:pt x="461639" y="1872"/>
                </a:cubicBezTo>
                <a:cubicBezTo>
                  <a:pt x="465382" y="0"/>
                  <a:pt x="455720" y="7790"/>
                  <a:pt x="452761" y="10749"/>
                </a:cubicBezTo>
                <a:lnTo>
                  <a:pt x="390617" y="392489"/>
                </a:lnTo>
                <a:lnTo>
                  <a:pt x="186431" y="410244"/>
                </a:lnTo>
                <a:lnTo>
                  <a:pt x="0" y="30371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Freeform 11"/>
          <p:cNvSpPr/>
          <p:nvPr/>
        </p:nvSpPr>
        <p:spPr>
          <a:xfrm>
            <a:off x="6134100" y="3932238"/>
            <a:ext cx="382588" cy="338137"/>
          </a:xfrm>
          <a:custGeom>
            <a:avLst/>
            <a:gdLst>
              <a:gd name="connsiteX0" fmla="*/ 8878 w 381740"/>
              <a:gd name="connsiteY0" fmla="*/ 0 h 337351"/>
              <a:gd name="connsiteX1" fmla="*/ 186431 w 381740"/>
              <a:gd name="connsiteY1" fmla="*/ 150920 h 337351"/>
              <a:gd name="connsiteX2" fmla="*/ 381740 w 381740"/>
              <a:gd name="connsiteY2" fmla="*/ 150920 h 337351"/>
              <a:gd name="connsiteX3" fmla="*/ 177553 w 381740"/>
              <a:gd name="connsiteY3" fmla="*/ 284085 h 337351"/>
              <a:gd name="connsiteX4" fmla="*/ 0 w 381740"/>
              <a:gd name="connsiteY4" fmla="*/ 337351 h 337351"/>
              <a:gd name="connsiteX5" fmla="*/ 8878 w 381740"/>
              <a:gd name="connsiteY5" fmla="*/ 0 h 33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40" h="337351">
                <a:moveTo>
                  <a:pt x="8878" y="0"/>
                </a:moveTo>
                <a:lnTo>
                  <a:pt x="186431" y="150920"/>
                </a:lnTo>
                <a:lnTo>
                  <a:pt x="381740" y="150920"/>
                </a:lnTo>
                <a:lnTo>
                  <a:pt x="177553" y="284085"/>
                </a:lnTo>
                <a:lnTo>
                  <a:pt x="0" y="337351"/>
                </a:lnTo>
                <a:lnTo>
                  <a:pt x="887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Freeform 12"/>
          <p:cNvSpPr/>
          <p:nvPr/>
        </p:nvSpPr>
        <p:spPr>
          <a:xfrm>
            <a:off x="6188075" y="4171950"/>
            <a:ext cx="336550" cy="365125"/>
          </a:xfrm>
          <a:custGeom>
            <a:avLst/>
            <a:gdLst>
              <a:gd name="connsiteX0" fmla="*/ 0 w 337351"/>
              <a:gd name="connsiteY0" fmla="*/ 168676 h 363984"/>
              <a:gd name="connsiteX1" fmla="*/ 337351 w 337351"/>
              <a:gd name="connsiteY1" fmla="*/ 0 h 363984"/>
              <a:gd name="connsiteX2" fmla="*/ 328474 w 337351"/>
              <a:gd name="connsiteY2" fmla="*/ 346229 h 363984"/>
              <a:gd name="connsiteX3" fmla="*/ 53266 w 337351"/>
              <a:gd name="connsiteY3" fmla="*/ 363984 h 363984"/>
              <a:gd name="connsiteX4" fmla="*/ 0 w 337351"/>
              <a:gd name="connsiteY4" fmla="*/ 168676 h 36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51" h="363984">
                <a:moveTo>
                  <a:pt x="0" y="168676"/>
                </a:moveTo>
                <a:lnTo>
                  <a:pt x="337351" y="0"/>
                </a:lnTo>
                <a:lnTo>
                  <a:pt x="328474" y="346229"/>
                </a:lnTo>
                <a:lnTo>
                  <a:pt x="53266" y="363984"/>
                </a:lnTo>
                <a:lnTo>
                  <a:pt x="0" y="16867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Freeform 13"/>
          <p:cNvSpPr/>
          <p:nvPr/>
        </p:nvSpPr>
        <p:spPr>
          <a:xfrm>
            <a:off x="6596063" y="3657600"/>
            <a:ext cx="293687" cy="338138"/>
          </a:xfrm>
          <a:custGeom>
            <a:avLst/>
            <a:gdLst>
              <a:gd name="connsiteX0" fmla="*/ 88776 w 292963"/>
              <a:gd name="connsiteY0" fmla="*/ 0 h 337351"/>
              <a:gd name="connsiteX1" fmla="*/ 275208 w 292963"/>
              <a:gd name="connsiteY1" fmla="*/ 159798 h 337351"/>
              <a:gd name="connsiteX2" fmla="*/ 292963 w 292963"/>
              <a:gd name="connsiteY2" fmla="*/ 310718 h 337351"/>
              <a:gd name="connsiteX3" fmla="*/ 0 w 292963"/>
              <a:gd name="connsiteY3" fmla="*/ 337351 h 337351"/>
              <a:gd name="connsiteX4" fmla="*/ 88776 w 292963"/>
              <a:gd name="connsiteY4" fmla="*/ 0 h 33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37351">
                <a:moveTo>
                  <a:pt x="88776" y="0"/>
                </a:moveTo>
                <a:lnTo>
                  <a:pt x="275208" y="159798"/>
                </a:lnTo>
                <a:lnTo>
                  <a:pt x="292963" y="310718"/>
                </a:lnTo>
                <a:lnTo>
                  <a:pt x="0" y="337351"/>
                </a:lnTo>
                <a:lnTo>
                  <a:pt x="8877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Freeform 15"/>
          <p:cNvSpPr/>
          <p:nvPr/>
        </p:nvSpPr>
        <p:spPr>
          <a:xfrm>
            <a:off x="6675438" y="4030663"/>
            <a:ext cx="231775" cy="141287"/>
          </a:xfrm>
          <a:custGeom>
            <a:avLst/>
            <a:gdLst>
              <a:gd name="connsiteX0" fmla="*/ 0 w 230819"/>
              <a:gd name="connsiteY0" fmla="*/ 35511 h 142043"/>
              <a:gd name="connsiteX1" fmla="*/ 62143 w 230819"/>
              <a:gd name="connsiteY1" fmla="*/ 17755 h 142043"/>
              <a:gd name="connsiteX2" fmla="*/ 186431 w 230819"/>
              <a:gd name="connsiteY2" fmla="*/ 0 h 142043"/>
              <a:gd name="connsiteX3" fmla="*/ 230819 w 230819"/>
              <a:gd name="connsiteY3" fmla="*/ 0 h 142043"/>
              <a:gd name="connsiteX4" fmla="*/ 159798 w 230819"/>
              <a:gd name="connsiteY4" fmla="*/ 142043 h 142043"/>
              <a:gd name="connsiteX5" fmla="*/ 0 w 230819"/>
              <a:gd name="connsiteY5" fmla="*/ 35511 h 1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19" h="142043">
                <a:moveTo>
                  <a:pt x="0" y="35511"/>
                </a:moveTo>
                <a:cubicBezTo>
                  <a:pt x="21107" y="28475"/>
                  <a:pt x="39851" y="21470"/>
                  <a:pt x="62143" y="17755"/>
                </a:cubicBezTo>
                <a:cubicBezTo>
                  <a:pt x="103424" y="10875"/>
                  <a:pt x="144581" y="0"/>
                  <a:pt x="186431" y="0"/>
                </a:cubicBezTo>
                <a:lnTo>
                  <a:pt x="230819" y="0"/>
                </a:lnTo>
                <a:lnTo>
                  <a:pt x="159798" y="142043"/>
                </a:lnTo>
                <a:lnTo>
                  <a:pt x="0" y="3551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6551613" y="4083050"/>
            <a:ext cx="257175" cy="409575"/>
          </a:xfrm>
          <a:custGeom>
            <a:avLst/>
            <a:gdLst>
              <a:gd name="connsiteX0" fmla="*/ 53266 w 257453"/>
              <a:gd name="connsiteY0" fmla="*/ 0 h 408373"/>
              <a:gd name="connsiteX1" fmla="*/ 257453 w 257453"/>
              <a:gd name="connsiteY1" fmla="*/ 177554 h 408373"/>
              <a:gd name="connsiteX2" fmla="*/ 195309 w 257453"/>
              <a:gd name="connsiteY2" fmla="*/ 408373 h 408373"/>
              <a:gd name="connsiteX3" fmla="*/ 0 w 257453"/>
              <a:gd name="connsiteY3" fmla="*/ 399495 h 408373"/>
              <a:gd name="connsiteX4" fmla="*/ 8878 w 257453"/>
              <a:gd name="connsiteY4" fmla="*/ 62144 h 408373"/>
              <a:gd name="connsiteX5" fmla="*/ 53266 w 257453"/>
              <a:gd name="connsiteY5" fmla="*/ 0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3" h="408373">
                <a:moveTo>
                  <a:pt x="53266" y="0"/>
                </a:moveTo>
                <a:lnTo>
                  <a:pt x="257453" y="177554"/>
                </a:lnTo>
                <a:lnTo>
                  <a:pt x="195309" y="408373"/>
                </a:lnTo>
                <a:lnTo>
                  <a:pt x="0" y="399495"/>
                </a:lnTo>
                <a:lnTo>
                  <a:pt x="8878" y="62144"/>
                </a:lnTo>
                <a:lnTo>
                  <a:pt x="5326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4933950" y="3497263"/>
            <a:ext cx="1085850" cy="917575"/>
          </a:xfrm>
          <a:custGeom>
            <a:avLst/>
            <a:gdLst>
              <a:gd name="connsiteX0" fmla="*/ 454203 w 1084517"/>
              <a:gd name="connsiteY0" fmla="*/ 843379 h 917207"/>
              <a:gd name="connsiteX1" fmla="*/ 578490 w 1084517"/>
              <a:gd name="connsiteY1" fmla="*/ 603681 h 917207"/>
              <a:gd name="connsiteX2" fmla="*/ 720533 w 1084517"/>
              <a:gd name="connsiteY2" fmla="*/ 461639 h 917207"/>
              <a:gd name="connsiteX3" fmla="*/ 862575 w 1084517"/>
              <a:gd name="connsiteY3" fmla="*/ 381740 h 917207"/>
              <a:gd name="connsiteX4" fmla="*/ 1075640 w 1084517"/>
              <a:gd name="connsiteY4" fmla="*/ 275208 h 917207"/>
              <a:gd name="connsiteX5" fmla="*/ 1084517 w 1084517"/>
              <a:gd name="connsiteY5" fmla="*/ 150920 h 917207"/>
              <a:gd name="connsiteX6" fmla="*/ 951352 w 1084517"/>
              <a:gd name="connsiteY6" fmla="*/ 0 h 917207"/>
              <a:gd name="connsiteX7" fmla="*/ 702777 w 1084517"/>
              <a:gd name="connsiteY7" fmla="*/ 115410 h 917207"/>
              <a:gd name="connsiteX8" fmla="*/ 587368 w 1084517"/>
              <a:gd name="connsiteY8" fmla="*/ 177553 h 917207"/>
              <a:gd name="connsiteX9" fmla="*/ 329915 w 1084517"/>
              <a:gd name="connsiteY9" fmla="*/ 346229 h 917207"/>
              <a:gd name="connsiteX10" fmla="*/ 241139 w 1084517"/>
              <a:gd name="connsiteY10" fmla="*/ 497149 h 917207"/>
              <a:gd name="connsiteX11" fmla="*/ 107974 w 1084517"/>
              <a:gd name="connsiteY11" fmla="*/ 603681 h 917207"/>
              <a:gd name="connsiteX12" fmla="*/ 54707 w 1084517"/>
              <a:gd name="connsiteY12" fmla="*/ 834501 h 917207"/>
              <a:gd name="connsiteX13" fmla="*/ 36952 w 1084517"/>
              <a:gd name="connsiteY13" fmla="*/ 914400 h 917207"/>
              <a:gd name="connsiteX14" fmla="*/ 454203 w 1084517"/>
              <a:gd name="connsiteY14" fmla="*/ 843379 h 9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517" h="917207">
                <a:moveTo>
                  <a:pt x="454203" y="843379"/>
                </a:moveTo>
                <a:lnTo>
                  <a:pt x="578490" y="603681"/>
                </a:lnTo>
                <a:lnTo>
                  <a:pt x="720533" y="461639"/>
                </a:lnTo>
                <a:lnTo>
                  <a:pt x="862575" y="381740"/>
                </a:lnTo>
                <a:cubicBezTo>
                  <a:pt x="1078330" y="282852"/>
                  <a:pt x="1075640" y="362211"/>
                  <a:pt x="1075640" y="275208"/>
                </a:cubicBezTo>
                <a:lnTo>
                  <a:pt x="1084517" y="150920"/>
                </a:lnTo>
                <a:lnTo>
                  <a:pt x="951352" y="0"/>
                </a:lnTo>
                <a:lnTo>
                  <a:pt x="702777" y="115410"/>
                </a:lnTo>
                <a:lnTo>
                  <a:pt x="587368" y="177553"/>
                </a:lnTo>
                <a:lnTo>
                  <a:pt x="329915" y="346229"/>
                </a:lnTo>
                <a:lnTo>
                  <a:pt x="241139" y="497149"/>
                </a:lnTo>
                <a:lnTo>
                  <a:pt x="107974" y="603681"/>
                </a:lnTo>
                <a:lnTo>
                  <a:pt x="54707" y="834501"/>
                </a:lnTo>
                <a:cubicBezTo>
                  <a:pt x="27138" y="917207"/>
                  <a:pt x="0" y="914400"/>
                  <a:pt x="36952" y="914400"/>
                </a:cubicBezTo>
                <a:lnTo>
                  <a:pt x="454203" y="843379"/>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Freeform 18"/>
          <p:cNvSpPr/>
          <p:nvPr/>
        </p:nvSpPr>
        <p:spPr>
          <a:xfrm>
            <a:off x="6781800" y="2884488"/>
            <a:ext cx="728663" cy="587375"/>
          </a:xfrm>
          <a:custGeom>
            <a:avLst/>
            <a:gdLst>
              <a:gd name="connsiteX0" fmla="*/ 727969 w 727969"/>
              <a:gd name="connsiteY0" fmla="*/ 107916 h 587310"/>
              <a:gd name="connsiteX1" fmla="*/ 541538 w 727969"/>
              <a:gd name="connsiteY1" fmla="*/ 294347 h 587310"/>
              <a:gd name="connsiteX2" fmla="*/ 452761 w 727969"/>
              <a:gd name="connsiteY2" fmla="*/ 445267 h 587310"/>
              <a:gd name="connsiteX3" fmla="*/ 284085 w 727969"/>
              <a:gd name="connsiteY3" fmla="*/ 587310 h 587310"/>
              <a:gd name="connsiteX4" fmla="*/ 8877 w 727969"/>
              <a:gd name="connsiteY4" fmla="*/ 587310 h 587310"/>
              <a:gd name="connsiteX5" fmla="*/ 0 w 727969"/>
              <a:gd name="connsiteY5" fmla="*/ 525166 h 587310"/>
              <a:gd name="connsiteX6" fmla="*/ 0 w 727969"/>
              <a:gd name="connsiteY6" fmla="*/ 365368 h 587310"/>
              <a:gd name="connsiteX7" fmla="*/ 71021 w 727969"/>
              <a:gd name="connsiteY7" fmla="*/ 99038 h 587310"/>
              <a:gd name="connsiteX8" fmla="*/ 195309 w 727969"/>
              <a:gd name="connsiteY8" fmla="*/ 54650 h 587310"/>
              <a:gd name="connsiteX9" fmla="*/ 284085 w 727969"/>
              <a:gd name="connsiteY9" fmla="*/ 81283 h 587310"/>
              <a:gd name="connsiteX10" fmla="*/ 497149 w 727969"/>
              <a:gd name="connsiteY10" fmla="*/ 81283 h 587310"/>
              <a:gd name="connsiteX11" fmla="*/ 656947 w 727969"/>
              <a:gd name="connsiteY11" fmla="*/ 1384 h 587310"/>
              <a:gd name="connsiteX12" fmla="*/ 727969 w 727969"/>
              <a:gd name="connsiteY12" fmla="*/ 107916 h 58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969" h="587310">
                <a:moveTo>
                  <a:pt x="727969" y="107916"/>
                </a:moveTo>
                <a:lnTo>
                  <a:pt x="541538" y="294347"/>
                </a:lnTo>
                <a:lnTo>
                  <a:pt x="452761" y="445267"/>
                </a:lnTo>
                <a:lnTo>
                  <a:pt x="284085" y="587310"/>
                </a:lnTo>
                <a:lnTo>
                  <a:pt x="8877" y="587310"/>
                </a:lnTo>
                <a:lnTo>
                  <a:pt x="0" y="525166"/>
                </a:lnTo>
                <a:lnTo>
                  <a:pt x="0" y="365368"/>
                </a:lnTo>
                <a:cubicBezTo>
                  <a:pt x="71808" y="105063"/>
                  <a:pt x="71021" y="196939"/>
                  <a:pt x="71021" y="99038"/>
                </a:cubicBezTo>
                <a:lnTo>
                  <a:pt x="195309" y="54650"/>
                </a:lnTo>
                <a:lnTo>
                  <a:pt x="284085" y="81283"/>
                </a:lnTo>
                <a:lnTo>
                  <a:pt x="497149" y="81283"/>
                </a:lnTo>
                <a:cubicBezTo>
                  <a:pt x="650685" y="0"/>
                  <a:pt x="591148" y="1384"/>
                  <a:pt x="656947" y="1384"/>
                </a:cubicBezTo>
                <a:lnTo>
                  <a:pt x="727969" y="107916"/>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Freeform 29"/>
          <p:cNvSpPr/>
          <p:nvPr/>
        </p:nvSpPr>
        <p:spPr>
          <a:xfrm>
            <a:off x="4784725" y="1530350"/>
            <a:ext cx="879475" cy="2117725"/>
          </a:xfrm>
          <a:custGeom>
            <a:avLst/>
            <a:gdLst>
              <a:gd name="connsiteX0" fmla="*/ 0 w 878889"/>
              <a:gd name="connsiteY0" fmla="*/ 290004 h 2118665"/>
              <a:gd name="connsiteX1" fmla="*/ 8878 w 878889"/>
              <a:gd name="connsiteY1" fmla="*/ 263371 h 2118665"/>
              <a:gd name="connsiteX2" fmla="*/ 71021 w 878889"/>
              <a:gd name="connsiteY2" fmla="*/ 245616 h 2118665"/>
              <a:gd name="connsiteX3" fmla="*/ 88777 w 878889"/>
              <a:gd name="connsiteY3" fmla="*/ 227861 h 2118665"/>
              <a:gd name="connsiteX4" fmla="*/ 159798 w 878889"/>
              <a:gd name="connsiteY4" fmla="*/ 218983 h 2118665"/>
              <a:gd name="connsiteX5" fmla="*/ 177553 w 878889"/>
              <a:gd name="connsiteY5" fmla="*/ 165717 h 2118665"/>
              <a:gd name="connsiteX6" fmla="*/ 177553 w 878889"/>
              <a:gd name="connsiteY6" fmla="*/ 68063 h 2118665"/>
              <a:gd name="connsiteX7" fmla="*/ 195309 w 878889"/>
              <a:gd name="connsiteY7" fmla="*/ 50307 h 2118665"/>
              <a:gd name="connsiteX8" fmla="*/ 319596 w 878889"/>
              <a:gd name="connsiteY8" fmla="*/ 59185 h 2118665"/>
              <a:gd name="connsiteX9" fmla="*/ 346229 w 878889"/>
              <a:gd name="connsiteY9" fmla="*/ 68063 h 2118665"/>
              <a:gd name="connsiteX10" fmla="*/ 408373 w 878889"/>
              <a:gd name="connsiteY10" fmla="*/ 85818 h 2118665"/>
              <a:gd name="connsiteX11" fmla="*/ 417251 w 878889"/>
              <a:gd name="connsiteY11" fmla="*/ 174595 h 2118665"/>
              <a:gd name="connsiteX12" fmla="*/ 399495 w 878889"/>
              <a:gd name="connsiteY12" fmla="*/ 227861 h 2118665"/>
              <a:gd name="connsiteX13" fmla="*/ 426128 w 878889"/>
              <a:gd name="connsiteY13" fmla="*/ 245616 h 2118665"/>
              <a:gd name="connsiteX14" fmla="*/ 435006 w 878889"/>
              <a:gd name="connsiteY14" fmla="*/ 272249 h 2118665"/>
              <a:gd name="connsiteX15" fmla="*/ 461639 w 878889"/>
              <a:gd name="connsiteY15" fmla="*/ 281127 h 2118665"/>
              <a:gd name="connsiteX16" fmla="*/ 488272 w 878889"/>
              <a:gd name="connsiteY16" fmla="*/ 298882 h 2118665"/>
              <a:gd name="connsiteX17" fmla="*/ 541538 w 878889"/>
              <a:gd name="connsiteY17" fmla="*/ 316637 h 2118665"/>
              <a:gd name="connsiteX18" fmla="*/ 559293 w 878889"/>
              <a:gd name="connsiteY18" fmla="*/ 343270 h 2118665"/>
              <a:gd name="connsiteX19" fmla="*/ 577049 w 878889"/>
              <a:gd name="connsiteY19" fmla="*/ 396536 h 2118665"/>
              <a:gd name="connsiteX20" fmla="*/ 585926 w 878889"/>
              <a:gd name="connsiteY20" fmla="*/ 449802 h 2118665"/>
              <a:gd name="connsiteX21" fmla="*/ 612559 w 878889"/>
              <a:gd name="connsiteY21" fmla="*/ 574090 h 2118665"/>
              <a:gd name="connsiteX22" fmla="*/ 630315 w 878889"/>
              <a:gd name="connsiteY22" fmla="*/ 591845 h 2118665"/>
              <a:gd name="connsiteX23" fmla="*/ 656948 w 878889"/>
              <a:gd name="connsiteY23" fmla="*/ 689499 h 2118665"/>
              <a:gd name="connsiteX24" fmla="*/ 665825 w 878889"/>
              <a:gd name="connsiteY24" fmla="*/ 725010 h 2118665"/>
              <a:gd name="connsiteX25" fmla="*/ 754602 w 878889"/>
              <a:gd name="connsiteY25" fmla="*/ 796032 h 2118665"/>
              <a:gd name="connsiteX26" fmla="*/ 781235 w 878889"/>
              <a:gd name="connsiteY26" fmla="*/ 822665 h 2118665"/>
              <a:gd name="connsiteX27" fmla="*/ 807868 w 878889"/>
              <a:gd name="connsiteY27" fmla="*/ 858175 h 2118665"/>
              <a:gd name="connsiteX28" fmla="*/ 834501 w 878889"/>
              <a:gd name="connsiteY28" fmla="*/ 875931 h 2118665"/>
              <a:gd name="connsiteX29" fmla="*/ 843379 w 878889"/>
              <a:gd name="connsiteY29" fmla="*/ 911441 h 2118665"/>
              <a:gd name="connsiteX30" fmla="*/ 861134 w 878889"/>
              <a:gd name="connsiteY30" fmla="*/ 946952 h 2118665"/>
              <a:gd name="connsiteX31" fmla="*/ 878889 w 878889"/>
              <a:gd name="connsiteY31" fmla="*/ 1035729 h 2118665"/>
              <a:gd name="connsiteX32" fmla="*/ 870012 w 878889"/>
              <a:gd name="connsiteY32" fmla="*/ 1231037 h 2118665"/>
              <a:gd name="connsiteX33" fmla="*/ 861134 w 878889"/>
              <a:gd name="connsiteY33" fmla="*/ 1257670 h 2118665"/>
              <a:gd name="connsiteX34" fmla="*/ 816746 w 878889"/>
              <a:gd name="connsiteY34" fmla="*/ 1293181 h 2118665"/>
              <a:gd name="connsiteX35" fmla="*/ 790113 w 878889"/>
              <a:gd name="connsiteY35" fmla="*/ 1302059 h 2118665"/>
              <a:gd name="connsiteX36" fmla="*/ 772357 w 878889"/>
              <a:gd name="connsiteY36" fmla="*/ 1319814 h 2118665"/>
              <a:gd name="connsiteX37" fmla="*/ 754602 w 878889"/>
              <a:gd name="connsiteY37" fmla="*/ 1373080 h 2118665"/>
              <a:gd name="connsiteX38" fmla="*/ 763480 w 878889"/>
              <a:gd name="connsiteY38" fmla="*/ 1541756 h 2118665"/>
              <a:gd name="connsiteX39" fmla="*/ 781235 w 878889"/>
              <a:gd name="connsiteY39" fmla="*/ 1568389 h 2118665"/>
              <a:gd name="connsiteX40" fmla="*/ 807868 w 878889"/>
              <a:gd name="connsiteY40" fmla="*/ 1577266 h 2118665"/>
              <a:gd name="connsiteX41" fmla="*/ 798990 w 878889"/>
              <a:gd name="connsiteY41" fmla="*/ 1666043 h 2118665"/>
              <a:gd name="connsiteX42" fmla="*/ 781235 w 878889"/>
              <a:gd name="connsiteY42" fmla="*/ 1701554 h 2118665"/>
              <a:gd name="connsiteX43" fmla="*/ 745724 w 878889"/>
              <a:gd name="connsiteY43" fmla="*/ 1781453 h 2118665"/>
              <a:gd name="connsiteX44" fmla="*/ 719091 w 878889"/>
              <a:gd name="connsiteY44" fmla="*/ 1834719 h 2118665"/>
              <a:gd name="connsiteX45" fmla="*/ 710214 w 878889"/>
              <a:gd name="connsiteY45" fmla="*/ 1861352 h 2118665"/>
              <a:gd name="connsiteX46" fmla="*/ 692458 w 878889"/>
              <a:gd name="connsiteY46" fmla="*/ 1879107 h 2118665"/>
              <a:gd name="connsiteX47" fmla="*/ 674703 w 878889"/>
              <a:gd name="connsiteY47" fmla="*/ 1905740 h 2118665"/>
              <a:gd name="connsiteX48" fmla="*/ 621437 w 878889"/>
              <a:gd name="connsiteY48" fmla="*/ 1932373 h 2118665"/>
              <a:gd name="connsiteX49" fmla="*/ 479394 w 878889"/>
              <a:gd name="connsiteY49" fmla="*/ 1941251 h 2118665"/>
              <a:gd name="connsiteX50" fmla="*/ 426128 w 878889"/>
              <a:gd name="connsiteY50" fmla="*/ 1967884 h 2118665"/>
              <a:gd name="connsiteX51" fmla="*/ 372862 w 878889"/>
              <a:gd name="connsiteY51" fmla="*/ 2003395 h 2118665"/>
              <a:gd name="connsiteX52" fmla="*/ 346229 w 878889"/>
              <a:gd name="connsiteY52" fmla="*/ 2012272 h 2118665"/>
              <a:gd name="connsiteX53" fmla="*/ 8878 w 878889"/>
              <a:gd name="connsiteY53" fmla="*/ 2003395 h 2118665"/>
              <a:gd name="connsiteX54" fmla="*/ 0 w 878889"/>
              <a:gd name="connsiteY54" fmla="*/ 290004 h 211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8889" h="2118665">
                <a:moveTo>
                  <a:pt x="0" y="290004"/>
                </a:moveTo>
                <a:cubicBezTo>
                  <a:pt x="0" y="0"/>
                  <a:pt x="2261" y="269988"/>
                  <a:pt x="8878" y="263371"/>
                </a:cubicBezTo>
                <a:cubicBezTo>
                  <a:pt x="13122" y="259128"/>
                  <a:pt x="70716" y="245692"/>
                  <a:pt x="71021" y="245616"/>
                </a:cubicBezTo>
                <a:cubicBezTo>
                  <a:pt x="76940" y="239698"/>
                  <a:pt x="80760" y="230266"/>
                  <a:pt x="88777" y="227861"/>
                </a:cubicBezTo>
                <a:cubicBezTo>
                  <a:pt x="111629" y="221006"/>
                  <a:pt x="140253" y="232665"/>
                  <a:pt x="159798" y="218983"/>
                </a:cubicBezTo>
                <a:cubicBezTo>
                  <a:pt x="175130" y="208250"/>
                  <a:pt x="177553" y="165717"/>
                  <a:pt x="177553" y="165717"/>
                </a:cubicBezTo>
                <a:cubicBezTo>
                  <a:pt x="167134" y="124039"/>
                  <a:pt x="160892" y="118047"/>
                  <a:pt x="177553" y="68063"/>
                </a:cubicBezTo>
                <a:cubicBezTo>
                  <a:pt x="180200" y="60122"/>
                  <a:pt x="189390" y="56226"/>
                  <a:pt x="195309" y="50307"/>
                </a:cubicBezTo>
                <a:cubicBezTo>
                  <a:pt x="236738" y="53266"/>
                  <a:pt x="278346" y="54332"/>
                  <a:pt x="319596" y="59185"/>
                </a:cubicBezTo>
                <a:cubicBezTo>
                  <a:pt x="328890" y="60278"/>
                  <a:pt x="337231" y="65492"/>
                  <a:pt x="346229" y="68063"/>
                </a:cubicBezTo>
                <a:cubicBezTo>
                  <a:pt x="424260" y="90357"/>
                  <a:pt x="344516" y="64532"/>
                  <a:pt x="408373" y="85818"/>
                </a:cubicBezTo>
                <a:cubicBezTo>
                  <a:pt x="435314" y="126230"/>
                  <a:pt x="432386" y="109012"/>
                  <a:pt x="417251" y="174595"/>
                </a:cubicBezTo>
                <a:cubicBezTo>
                  <a:pt x="413043" y="192832"/>
                  <a:pt x="399495" y="227861"/>
                  <a:pt x="399495" y="227861"/>
                </a:cubicBezTo>
                <a:cubicBezTo>
                  <a:pt x="408373" y="233779"/>
                  <a:pt x="419463" y="237285"/>
                  <a:pt x="426128" y="245616"/>
                </a:cubicBezTo>
                <a:cubicBezTo>
                  <a:pt x="431974" y="252923"/>
                  <a:pt x="428389" y="265632"/>
                  <a:pt x="435006" y="272249"/>
                </a:cubicBezTo>
                <a:cubicBezTo>
                  <a:pt x="441623" y="278866"/>
                  <a:pt x="453269" y="276942"/>
                  <a:pt x="461639" y="281127"/>
                </a:cubicBezTo>
                <a:cubicBezTo>
                  <a:pt x="471182" y="285899"/>
                  <a:pt x="478522" y="294549"/>
                  <a:pt x="488272" y="298882"/>
                </a:cubicBezTo>
                <a:cubicBezTo>
                  <a:pt x="505375" y="306483"/>
                  <a:pt x="541538" y="316637"/>
                  <a:pt x="541538" y="316637"/>
                </a:cubicBezTo>
                <a:cubicBezTo>
                  <a:pt x="547456" y="325515"/>
                  <a:pt x="554960" y="333520"/>
                  <a:pt x="559293" y="343270"/>
                </a:cubicBezTo>
                <a:cubicBezTo>
                  <a:pt x="566894" y="360373"/>
                  <a:pt x="577049" y="396536"/>
                  <a:pt x="577049" y="396536"/>
                </a:cubicBezTo>
                <a:cubicBezTo>
                  <a:pt x="580008" y="414291"/>
                  <a:pt x="583380" y="431983"/>
                  <a:pt x="585926" y="449802"/>
                </a:cubicBezTo>
                <a:cubicBezTo>
                  <a:pt x="588241" y="466005"/>
                  <a:pt x="594229" y="555761"/>
                  <a:pt x="612559" y="574090"/>
                </a:cubicBezTo>
                <a:lnTo>
                  <a:pt x="630315" y="591845"/>
                </a:lnTo>
                <a:cubicBezTo>
                  <a:pt x="658026" y="674981"/>
                  <a:pt x="640219" y="614218"/>
                  <a:pt x="656948" y="689499"/>
                </a:cubicBezTo>
                <a:cubicBezTo>
                  <a:pt x="659595" y="701410"/>
                  <a:pt x="659358" y="714663"/>
                  <a:pt x="665825" y="725010"/>
                </a:cubicBezTo>
                <a:cubicBezTo>
                  <a:pt x="695108" y="771863"/>
                  <a:pt x="714582" y="756012"/>
                  <a:pt x="754602" y="796032"/>
                </a:cubicBezTo>
                <a:cubicBezTo>
                  <a:pt x="763480" y="804910"/>
                  <a:pt x="773064" y="813133"/>
                  <a:pt x="781235" y="822665"/>
                </a:cubicBezTo>
                <a:cubicBezTo>
                  <a:pt x="790864" y="833899"/>
                  <a:pt x="797406" y="847713"/>
                  <a:pt x="807868" y="858175"/>
                </a:cubicBezTo>
                <a:cubicBezTo>
                  <a:pt x="815413" y="865720"/>
                  <a:pt x="825623" y="870012"/>
                  <a:pt x="834501" y="875931"/>
                </a:cubicBezTo>
                <a:cubicBezTo>
                  <a:pt x="837460" y="887768"/>
                  <a:pt x="839095" y="900017"/>
                  <a:pt x="843379" y="911441"/>
                </a:cubicBezTo>
                <a:cubicBezTo>
                  <a:pt x="848026" y="923832"/>
                  <a:pt x="857498" y="934227"/>
                  <a:pt x="861134" y="946952"/>
                </a:cubicBezTo>
                <a:cubicBezTo>
                  <a:pt x="869424" y="975969"/>
                  <a:pt x="878889" y="1035729"/>
                  <a:pt x="878889" y="1035729"/>
                </a:cubicBezTo>
                <a:cubicBezTo>
                  <a:pt x="875930" y="1100832"/>
                  <a:pt x="875209" y="1166075"/>
                  <a:pt x="870012" y="1231037"/>
                </a:cubicBezTo>
                <a:cubicBezTo>
                  <a:pt x="869266" y="1240365"/>
                  <a:pt x="865949" y="1249646"/>
                  <a:pt x="861134" y="1257670"/>
                </a:cubicBezTo>
                <a:cubicBezTo>
                  <a:pt x="854055" y="1269468"/>
                  <a:pt x="827117" y="1287996"/>
                  <a:pt x="816746" y="1293181"/>
                </a:cubicBezTo>
                <a:cubicBezTo>
                  <a:pt x="808376" y="1297366"/>
                  <a:pt x="798991" y="1299100"/>
                  <a:pt x="790113" y="1302059"/>
                </a:cubicBezTo>
                <a:cubicBezTo>
                  <a:pt x="784194" y="1307977"/>
                  <a:pt x="776100" y="1312328"/>
                  <a:pt x="772357" y="1319814"/>
                </a:cubicBezTo>
                <a:cubicBezTo>
                  <a:pt x="763987" y="1336554"/>
                  <a:pt x="754602" y="1373080"/>
                  <a:pt x="754602" y="1373080"/>
                </a:cubicBezTo>
                <a:cubicBezTo>
                  <a:pt x="757561" y="1429305"/>
                  <a:pt x="755873" y="1485969"/>
                  <a:pt x="763480" y="1541756"/>
                </a:cubicBezTo>
                <a:cubicBezTo>
                  <a:pt x="764922" y="1552328"/>
                  <a:pt x="772903" y="1561724"/>
                  <a:pt x="781235" y="1568389"/>
                </a:cubicBezTo>
                <a:cubicBezTo>
                  <a:pt x="788542" y="1574235"/>
                  <a:pt x="798990" y="1574307"/>
                  <a:pt x="807868" y="1577266"/>
                </a:cubicBezTo>
                <a:cubicBezTo>
                  <a:pt x="804909" y="1606858"/>
                  <a:pt x="805221" y="1636963"/>
                  <a:pt x="798990" y="1666043"/>
                </a:cubicBezTo>
                <a:cubicBezTo>
                  <a:pt x="796217" y="1678983"/>
                  <a:pt x="786150" y="1689266"/>
                  <a:pt x="781235" y="1701554"/>
                </a:cubicBezTo>
                <a:cubicBezTo>
                  <a:pt x="749543" y="1780787"/>
                  <a:pt x="779884" y="1730215"/>
                  <a:pt x="745724" y="1781453"/>
                </a:cubicBezTo>
                <a:cubicBezTo>
                  <a:pt x="723829" y="1869039"/>
                  <a:pt x="753012" y="1778184"/>
                  <a:pt x="719091" y="1834719"/>
                </a:cubicBezTo>
                <a:cubicBezTo>
                  <a:pt x="714276" y="1842743"/>
                  <a:pt x="715029" y="1853328"/>
                  <a:pt x="710214" y="1861352"/>
                </a:cubicBezTo>
                <a:cubicBezTo>
                  <a:pt x="705908" y="1868529"/>
                  <a:pt x="697687" y="1872571"/>
                  <a:pt x="692458" y="1879107"/>
                </a:cubicBezTo>
                <a:cubicBezTo>
                  <a:pt x="685793" y="1887438"/>
                  <a:pt x="682247" y="1898195"/>
                  <a:pt x="674703" y="1905740"/>
                </a:cubicBezTo>
                <a:cubicBezTo>
                  <a:pt x="663787" y="1916656"/>
                  <a:pt x="637579" y="1930674"/>
                  <a:pt x="621437" y="1932373"/>
                </a:cubicBezTo>
                <a:cubicBezTo>
                  <a:pt x="574258" y="1937339"/>
                  <a:pt x="526742" y="1938292"/>
                  <a:pt x="479394" y="1941251"/>
                </a:cubicBezTo>
                <a:cubicBezTo>
                  <a:pt x="428212" y="1975372"/>
                  <a:pt x="477585" y="1945831"/>
                  <a:pt x="426128" y="1967884"/>
                </a:cubicBezTo>
                <a:cubicBezTo>
                  <a:pt x="301011" y="2021506"/>
                  <a:pt x="451916" y="1955963"/>
                  <a:pt x="372862" y="2003395"/>
                </a:cubicBezTo>
                <a:cubicBezTo>
                  <a:pt x="364838" y="2008210"/>
                  <a:pt x="355575" y="2011805"/>
                  <a:pt x="346229" y="2012272"/>
                </a:cubicBezTo>
                <a:cubicBezTo>
                  <a:pt x="14895" y="2028838"/>
                  <a:pt x="66510" y="2118665"/>
                  <a:pt x="8878" y="2003395"/>
                </a:cubicBezTo>
                <a:cubicBezTo>
                  <a:pt x="5919" y="1432265"/>
                  <a:pt x="0" y="580008"/>
                  <a:pt x="0" y="290004"/>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282" name="TextBox 31"/>
          <p:cNvSpPr txBox="1">
            <a:spLocks noChangeArrowheads="1"/>
          </p:cNvSpPr>
          <p:nvPr/>
        </p:nvSpPr>
        <p:spPr bwMode="auto">
          <a:xfrm>
            <a:off x="357188" y="2214563"/>
            <a:ext cx="40005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atin typeface="Comic Sans MS" charset="0"/>
              </a:rPr>
              <a:t>Congratulations your excellent viewpoint on top of the hill gave you advanced warning of the attack.  The river provided a natural moat to protect the routes to town.  You win and are Lord of all you survey!</a:t>
            </a:r>
          </a:p>
        </p:txBody>
      </p:sp>
    </p:spTree>
    <p:extLst>
      <p:ext uri="{BB962C8B-B14F-4D97-AF65-F5344CB8AC3E}">
        <p14:creationId xmlns:p14="http://schemas.microsoft.com/office/powerpoint/2010/main" val="3404676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268760"/>
            <a:ext cx="6336704" cy="769441"/>
          </a:xfrm>
          <a:prstGeom prst="rect">
            <a:avLst/>
          </a:prstGeom>
          <a:noFill/>
        </p:spPr>
        <p:txBody>
          <a:bodyPr wrap="square" lIns="91440" tIns="45720" rIns="91440" bIns="45720">
            <a:spAutoFit/>
          </a:bodyPr>
          <a:lstStyle/>
          <a:p>
            <a:pPr algn="ctr"/>
            <a:r>
              <a:rPr lang="en-US" sz="4400" b="1" dirty="0" smtClean="0">
                <a:ln w="10541" cmpd="sng">
                  <a:solidFill>
                    <a:schemeClr val="tx2"/>
                  </a:solidFill>
                  <a:prstDash val="solid"/>
                </a:ln>
                <a:solidFill>
                  <a:schemeClr val="accent3">
                    <a:lumMod val="75000"/>
                  </a:schemeClr>
                </a:solidFill>
                <a:latin typeface="Chalkboard"/>
                <a:cs typeface="Chalkboard"/>
              </a:rPr>
              <a:t>What is a castle?!</a:t>
            </a:r>
            <a:endParaRPr lang="en-US" sz="4400" b="1" cap="none" spc="0" dirty="0">
              <a:ln w="10541" cmpd="sng">
                <a:solidFill>
                  <a:schemeClr val="tx2"/>
                </a:solidFill>
                <a:prstDash val="solid"/>
              </a:ln>
              <a:solidFill>
                <a:schemeClr val="accent3">
                  <a:lumMod val="75000"/>
                </a:schemeClr>
              </a:solidFill>
              <a:effectLst/>
              <a:latin typeface="Chalkboard"/>
              <a:cs typeface="Chalkboard"/>
            </a:endParaRPr>
          </a:p>
        </p:txBody>
      </p:sp>
      <p:sp>
        <p:nvSpPr>
          <p:cNvPr id="3" name="Rectangle 2"/>
          <p:cNvSpPr/>
          <p:nvPr/>
        </p:nvSpPr>
        <p:spPr>
          <a:xfrm>
            <a:off x="1259632" y="2828836"/>
            <a:ext cx="6912768" cy="267765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GB" sz="2800" dirty="0">
                <a:latin typeface="Chalkboard"/>
                <a:cs typeface="Chalkboard"/>
              </a:rPr>
              <a:t>A castle is a fortified place of residence of a </a:t>
            </a:r>
            <a:r>
              <a:rPr lang="en-GB" sz="2800" dirty="0" smtClean="0">
                <a:latin typeface="Chalkboard"/>
                <a:cs typeface="Chalkboard"/>
              </a:rPr>
              <a:t>Lord.</a:t>
            </a:r>
          </a:p>
          <a:p>
            <a:pPr algn="ctr"/>
            <a:endParaRPr lang="en-GB" sz="2800" dirty="0">
              <a:latin typeface="Chalkboard"/>
              <a:cs typeface="Chalkboard"/>
            </a:endParaRPr>
          </a:p>
          <a:p>
            <a:pPr algn="ctr"/>
            <a:r>
              <a:rPr lang="en-GB" sz="2800" dirty="0">
                <a:latin typeface="Chalkboard"/>
                <a:cs typeface="Chalkboard"/>
              </a:rPr>
              <a:t>A Lord is a general title for a prince/sovereign or feudal superior (e.g. a baron)</a:t>
            </a:r>
          </a:p>
        </p:txBody>
      </p:sp>
    </p:spTree>
    <p:extLst>
      <p:ext uri="{BB962C8B-B14F-4D97-AF65-F5344CB8AC3E}">
        <p14:creationId xmlns:p14="http://schemas.microsoft.com/office/powerpoint/2010/main" val="661561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28625" y="428625"/>
            <a:ext cx="4257675" cy="1143000"/>
          </a:xfrm>
        </p:spPr>
        <p:txBody>
          <a:bodyPr>
            <a:normAutofit fontScale="90000"/>
          </a:bodyPr>
          <a:lstStyle/>
          <a:p>
            <a:pPr eaLnBrk="1" hangingPunct="1"/>
            <a:r>
              <a:rPr lang="en-GB">
                <a:solidFill>
                  <a:srgbClr val="FF0000"/>
                </a:solidFill>
                <a:latin typeface="Baveuse" charset="0"/>
              </a:rPr>
              <a:t>Did you choose site D?</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28625"/>
            <a:ext cx="4133850" cy="5810250"/>
          </a:xfrm>
          <a:prstGeom prst="rect">
            <a:avLst/>
          </a:prstGeom>
          <a:gradFill rotWithShape="1">
            <a:gsLst>
              <a:gs pos="0">
                <a:srgbClr val="DAFDA7"/>
              </a:gs>
              <a:gs pos="35001">
                <a:srgbClr val="E4FDC2"/>
              </a:gs>
              <a:gs pos="100000">
                <a:srgbClr val="F5FFE6"/>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389813" y="498475"/>
            <a:ext cx="1343025" cy="3919538"/>
          </a:xfrm>
          <a:custGeom>
            <a:avLst/>
            <a:gdLst>
              <a:gd name="connsiteX0" fmla="*/ 4539 w 1342393"/>
              <a:gd name="connsiteY0" fmla="*/ 15887 h 3919007"/>
              <a:gd name="connsiteX1" fmla="*/ 22294 w 1342393"/>
              <a:gd name="connsiteY1" fmla="*/ 78031 h 3919007"/>
              <a:gd name="connsiteX2" fmla="*/ 31172 w 1342393"/>
              <a:gd name="connsiteY2" fmla="*/ 104664 h 3919007"/>
              <a:gd name="connsiteX3" fmla="*/ 57805 w 1342393"/>
              <a:gd name="connsiteY3" fmla="*/ 122419 h 3919007"/>
              <a:gd name="connsiteX4" fmla="*/ 75560 w 1342393"/>
              <a:gd name="connsiteY4" fmla="*/ 149052 h 3919007"/>
              <a:gd name="connsiteX5" fmla="*/ 111071 w 1342393"/>
              <a:gd name="connsiteY5" fmla="*/ 184563 h 3919007"/>
              <a:gd name="connsiteX6" fmla="*/ 119949 w 1342393"/>
              <a:gd name="connsiteY6" fmla="*/ 211196 h 3919007"/>
              <a:gd name="connsiteX7" fmla="*/ 137704 w 1342393"/>
              <a:gd name="connsiteY7" fmla="*/ 237829 h 3919007"/>
              <a:gd name="connsiteX8" fmla="*/ 173215 w 1342393"/>
              <a:gd name="connsiteY8" fmla="*/ 291095 h 3919007"/>
              <a:gd name="connsiteX9" fmla="*/ 182092 w 1342393"/>
              <a:gd name="connsiteY9" fmla="*/ 317728 h 3919007"/>
              <a:gd name="connsiteX10" fmla="*/ 217603 w 1342393"/>
              <a:gd name="connsiteY10" fmla="*/ 362116 h 3919007"/>
              <a:gd name="connsiteX11" fmla="*/ 235358 w 1342393"/>
              <a:gd name="connsiteY11" fmla="*/ 415382 h 3919007"/>
              <a:gd name="connsiteX12" fmla="*/ 244236 w 1342393"/>
              <a:gd name="connsiteY12" fmla="*/ 442015 h 3919007"/>
              <a:gd name="connsiteX13" fmla="*/ 279747 w 1342393"/>
              <a:gd name="connsiteY13" fmla="*/ 521914 h 3919007"/>
              <a:gd name="connsiteX14" fmla="*/ 297502 w 1342393"/>
              <a:gd name="connsiteY14" fmla="*/ 566302 h 3919007"/>
              <a:gd name="connsiteX15" fmla="*/ 315257 w 1342393"/>
              <a:gd name="connsiteY15" fmla="*/ 619568 h 3919007"/>
              <a:gd name="connsiteX16" fmla="*/ 333013 w 1342393"/>
              <a:gd name="connsiteY16" fmla="*/ 655079 h 3919007"/>
              <a:gd name="connsiteX17" fmla="*/ 350768 w 1342393"/>
              <a:gd name="connsiteY17" fmla="*/ 761611 h 3919007"/>
              <a:gd name="connsiteX18" fmla="*/ 368523 w 1342393"/>
              <a:gd name="connsiteY18" fmla="*/ 832632 h 3919007"/>
              <a:gd name="connsiteX19" fmla="*/ 395157 w 1342393"/>
              <a:gd name="connsiteY19" fmla="*/ 930287 h 3919007"/>
              <a:gd name="connsiteX20" fmla="*/ 404034 w 1342393"/>
              <a:gd name="connsiteY20" fmla="*/ 956920 h 3919007"/>
              <a:gd name="connsiteX21" fmla="*/ 421790 w 1342393"/>
              <a:gd name="connsiteY21" fmla="*/ 983553 h 3919007"/>
              <a:gd name="connsiteX22" fmla="*/ 430667 w 1342393"/>
              <a:gd name="connsiteY22" fmla="*/ 1010186 h 3919007"/>
              <a:gd name="connsiteX23" fmla="*/ 457300 w 1342393"/>
              <a:gd name="connsiteY23" fmla="*/ 1063452 h 3919007"/>
              <a:gd name="connsiteX24" fmla="*/ 466178 w 1342393"/>
              <a:gd name="connsiteY24" fmla="*/ 1134473 h 3919007"/>
              <a:gd name="connsiteX25" fmla="*/ 475056 w 1342393"/>
              <a:gd name="connsiteY25" fmla="*/ 1161106 h 3919007"/>
              <a:gd name="connsiteX26" fmla="*/ 483933 w 1342393"/>
              <a:gd name="connsiteY26" fmla="*/ 1223250 h 3919007"/>
              <a:gd name="connsiteX27" fmla="*/ 501689 w 1342393"/>
              <a:gd name="connsiteY27" fmla="*/ 1276516 h 3919007"/>
              <a:gd name="connsiteX28" fmla="*/ 537199 w 1342393"/>
              <a:gd name="connsiteY28" fmla="*/ 1383048 h 3919007"/>
              <a:gd name="connsiteX29" fmla="*/ 546077 w 1342393"/>
              <a:gd name="connsiteY29" fmla="*/ 1409681 h 3919007"/>
              <a:gd name="connsiteX30" fmla="*/ 563832 w 1342393"/>
              <a:gd name="connsiteY30" fmla="*/ 1480702 h 3919007"/>
              <a:gd name="connsiteX31" fmla="*/ 581588 w 1342393"/>
              <a:gd name="connsiteY31" fmla="*/ 1498458 h 3919007"/>
              <a:gd name="connsiteX32" fmla="*/ 590465 w 1342393"/>
              <a:gd name="connsiteY32" fmla="*/ 1525091 h 3919007"/>
              <a:gd name="connsiteX33" fmla="*/ 608221 w 1342393"/>
              <a:gd name="connsiteY33" fmla="*/ 1551724 h 3919007"/>
              <a:gd name="connsiteX34" fmla="*/ 652609 w 1342393"/>
              <a:gd name="connsiteY34" fmla="*/ 1622745 h 3919007"/>
              <a:gd name="connsiteX35" fmla="*/ 670364 w 1342393"/>
              <a:gd name="connsiteY35" fmla="*/ 1649378 h 3919007"/>
              <a:gd name="connsiteX36" fmla="*/ 688120 w 1342393"/>
              <a:gd name="connsiteY36" fmla="*/ 1667133 h 3919007"/>
              <a:gd name="connsiteX37" fmla="*/ 696997 w 1342393"/>
              <a:gd name="connsiteY37" fmla="*/ 1693766 h 3919007"/>
              <a:gd name="connsiteX38" fmla="*/ 732508 w 1342393"/>
              <a:gd name="connsiteY38" fmla="*/ 1747032 h 3919007"/>
              <a:gd name="connsiteX39" fmla="*/ 768019 w 1342393"/>
              <a:gd name="connsiteY39" fmla="*/ 1809176 h 3919007"/>
              <a:gd name="connsiteX40" fmla="*/ 785774 w 1342393"/>
              <a:gd name="connsiteY40" fmla="*/ 1844687 h 3919007"/>
              <a:gd name="connsiteX41" fmla="*/ 803529 w 1342393"/>
              <a:gd name="connsiteY41" fmla="*/ 1871320 h 3919007"/>
              <a:gd name="connsiteX42" fmla="*/ 821285 w 1342393"/>
              <a:gd name="connsiteY42" fmla="*/ 1906831 h 3919007"/>
              <a:gd name="connsiteX43" fmla="*/ 847918 w 1342393"/>
              <a:gd name="connsiteY43" fmla="*/ 1915708 h 3919007"/>
              <a:gd name="connsiteX44" fmla="*/ 865673 w 1342393"/>
              <a:gd name="connsiteY44" fmla="*/ 1933464 h 3919007"/>
              <a:gd name="connsiteX45" fmla="*/ 892306 w 1342393"/>
              <a:gd name="connsiteY45" fmla="*/ 1942341 h 3919007"/>
              <a:gd name="connsiteX46" fmla="*/ 901184 w 1342393"/>
              <a:gd name="connsiteY46" fmla="*/ 1968974 h 3919007"/>
              <a:gd name="connsiteX47" fmla="*/ 927817 w 1342393"/>
              <a:gd name="connsiteY47" fmla="*/ 1995607 h 3919007"/>
              <a:gd name="connsiteX48" fmla="*/ 963327 w 1342393"/>
              <a:gd name="connsiteY48" fmla="*/ 2031118 h 3919007"/>
              <a:gd name="connsiteX49" fmla="*/ 981083 w 1342393"/>
              <a:gd name="connsiteY49" fmla="*/ 2057751 h 3919007"/>
              <a:gd name="connsiteX50" fmla="*/ 998838 w 1342393"/>
              <a:gd name="connsiteY50" fmla="*/ 2155405 h 3919007"/>
              <a:gd name="connsiteX51" fmla="*/ 1007716 w 1342393"/>
              <a:gd name="connsiteY51" fmla="*/ 2190916 h 3919007"/>
              <a:gd name="connsiteX52" fmla="*/ 1016593 w 1342393"/>
              <a:gd name="connsiteY52" fmla="*/ 2297448 h 3919007"/>
              <a:gd name="connsiteX53" fmla="*/ 1043226 w 1342393"/>
              <a:gd name="connsiteY53" fmla="*/ 2359592 h 3919007"/>
              <a:gd name="connsiteX54" fmla="*/ 1069859 w 1342393"/>
              <a:gd name="connsiteY54" fmla="*/ 2448368 h 3919007"/>
              <a:gd name="connsiteX55" fmla="*/ 1087615 w 1342393"/>
              <a:gd name="connsiteY55" fmla="*/ 2528267 h 3919007"/>
              <a:gd name="connsiteX56" fmla="*/ 1060982 w 1342393"/>
              <a:gd name="connsiteY56" fmla="*/ 2705821 h 3919007"/>
              <a:gd name="connsiteX57" fmla="*/ 1034349 w 1342393"/>
              <a:gd name="connsiteY57" fmla="*/ 2714699 h 3919007"/>
              <a:gd name="connsiteX58" fmla="*/ 1016593 w 1342393"/>
              <a:gd name="connsiteY58" fmla="*/ 2732454 h 3919007"/>
              <a:gd name="connsiteX59" fmla="*/ 910061 w 1342393"/>
              <a:gd name="connsiteY59" fmla="*/ 2732454 h 3919007"/>
              <a:gd name="connsiteX60" fmla="*/ 874551 w 1342393"/>
              <a:gd name="connsiteY60" fmla="*/ 2679188 h 3919007"/>
              <a:gd name="connsiteX61" fmla="*/ 856795 w 1342393"/>
              <a:gd name="connsiteY61" fmla="*/ 2661432 h 3919007"/>
              <a:gd name="connsiteX62" fmla="*/ 839040 w 1342393"/>
              <a:gd name="connsiteY62" fmla="*/ 2634799 h 3919007"/>
              <a:gd name="connsiteX63" fmla="*/ 794652 w 1342393"/>
              <a:gd name="connsiteY63" fmla="*/ 2643677 h 3919007"/>
              <a:gd name="connsiteX64" fmla="*/ 768019 w 1342393"/>
              <a:gd name="connsiteY64" fmla="*/ 2741332 h 3919007"/>
              <a:gd name="connsiteX65" fmla="*/ 759141 w 1342393"/>
              <a:gd name="connsiteY65" fmla="*/ 2767965 h 3919007"/>
              <a:gd name="connsiteX66" fmla="*/ 776896 w 1342393"/>
              <a:gd name="connsiteY66" fmla="*/ 2838986 h 3919007"/>
              <a:gd name="connsiteX67" fmla="*/ 821285 w 1342393"/>
              <a:gd name="connsiteY67" fmla="*/ 2865619 h 3919007"/>
              <a:gd name="connsiteX68" fmla="*/ 883428 w 1342393"/>
              <a:gd name="connsiteY68" fmla="*/ 2901130 h 3919007"/>
              <a:gd name="connsiteX69" fmla="*/ 927817 w 1342393"/>
              <a:gd name="connsiteY69" fmla="*/ 2945518 h 3919007"/>
              <a:gd name="connsiteX70" fmla="*/ 954450 w 1342393"/>
              <a:gd name="connsiteY70" fmla="*/ 2972151 h 3919007"/>
              <a:gd name="connsiteX71" fmla="*/ 981083 w 1342393"/>
              <a:gd name="connsiteY71" fmla="*/ 3025417 h 3919007"/>
              <a:gd name="connsiteX72" fmla="*/ 1007716 w 1342393"/>
              <a:gd name="connsiteY72" fmla="*/ 3043172 h 3919007"/>
              <a:gd name="connsiteX73" fmla="*/ 1025471 w 1342393"/>
              <a:gd name="connsiteY73" fmla="*/ 3060928 h 3919007"/>
              <a:gd name="connsiteX74" fmla="*/ 1034349 w 1342393"/>
              <a:gd name="connsiteY74" fmla="*/ 3087561 h 3919007"/>
              <a:gd name="connsiteX75" fmla="*/ 1052104 w 1342393"/>
              <a:gd name="connsiteY75" fmla="*/ 3114194 h 3919007"/>
              <a:gd name="connsiteX76" fmla="*/ 1060982 w 1342393"/>
              <a:gd name="connsiteY76" fmla="*/ 3220726 h 3919007"/>
              <a:gd name="connsiteX77" fmla="*/ 1096492 w 1342393"/>
              <a:gd name="connsiteY77" fmla="*/ 3309502 h 3919007"/>
              <a:gd name="connsiteX78" fmla="*/ 1114248 w 1342393"/>
              <a:gd name="connsiteY78" fmla="*/ 3362768 h 3919007"/>
              <a:gd name="connsiteX79" fmla="*/ 1123125 w 1342393"/>
              <a:gd name="connsiteY79" fmla="*/ 3389401 h 3919007"/>
              <a:gd name="connsiteX80" fmla="*/ 1140881 w 1342393"/>
              <a:gd name="connsiteY80" fmla="*/ 3407157 h 3919007"/>
              <a:gd name="connsiteX81" fmla="*/ 1158636 w 1342393"/>
              <a:gd name="connsiteY81" fmla="*/ 3460423 h 3919007"/>
              <a:gd name="connsiteX82" fmla="*/ 1176391 w 1342393"/>
              <a:gd name="connsiteY82" fmla="*/ 3487056 h 3919007"/>
              <a:gd name="connsiteX83" fmla="*/ 1194147 w 1342393"/>
              <a:gd name="connsiteY83" fmla="*/ 3540322 h 3919007"/>
              <a:gd name="connsiteX84" fmla="*/ 1203024 w 1342393"/>
              <a:gd name="connsiteY84" fmla="*/ 3566955 h 3919007"/>
              <a:gd name="connsiteX85" fmla="*/ 1220780 w 1342393"/>
              <a:gd name="connsiteY85" fmla="*/ 3593588 h 3919007"/>
              <a:gd name="connsiteX86" fmla="*/ 1229657 w 1342393"/>
              <a:gd name="connsiteY86" fmla="*/ 3620221 h 3919007"/>
              <a:gd name="connsiteX87" fmla="*/ 1274046 w 1342393"/>
              <a:gd name="connsiteY87" fmla="*/ 3655732 h 3919007"/>
              <a:gd name="connsiteX88" fmla="*/ 1327312 w 1342393"/>
              <a:gd name="connsiteY88" fmla="*/ 3700120 h 3919007"/>
              <a:gd name="connsiteX89" fmla="*/ 1309557 w 1342393"/>
              <a:gd name="connsiteY89" fmla="*/ 3531444 h 3919007"/>
              <a:gd name="connsiteX90" fmla="*/ 1300679 w 1342393"/>
              <a:gd name="connsiteY90" fmla="*/ 3362768 h 3919007"/>
              <a:gd name="connsiteX91" fmla="*/ 1291801 w 1342393"/>
              <a:gd name="connsiteY91" fmla="*/ 3336135 h 3919007"/>
              <a:gd name="connsiteX92" fmla="*/ 1282923 w 1342393"/>
              <a:gd name="connsiteY92" fmla="*/ 3282869 h 3919007"/>
              <a:gd name="connsiteX93" fmla="*/ 1282923 w 1342393"/>
              <a:gd name="connsiteY93" fmla="*/ 2696943 h 3919007"/>
              <a:gd name="connsiteX94" fmla="*/ 1238535 w 1342393"/>
              <a:gd name="connsiteY94" fmla="*/ 2679188 h 3919007"/>
              <a:gd name="connsiteX95" fmla="*/ 1265168 w 1342393"/>
              <a:gd name="connsiteY95" fmla="*/ 2652555 h 3919007"/>
              <a:gd name="connsiteX96" fmla="*/ 1282923 w 1342393"/>
              <a:gd name="connsiteY96" fmla="*/ 2634799 h 3919007"/>
              <a:gd name="connsiteX97" fmla="*/ 1309557 w 1342393"/>
              <a:gd name="connsiteY97" fmla="*/ 2643677 h 3919007"/>
              <a:gd name="connsiteX98" fmla="*/ 1318434 w 1342393"/>
              <a:gd name="connsiteY98" fmla="*/ 2679188 h 3919007"/>
              <a:gd name="connsiteX99" fmla="*/ 1327312 w 1342393"/>
              <a:gd name="connsiteY99" fmla="*/ 2705821 h 3919007"/>
              <a:gd name="connsiteX100" fmla="*/ 1291801 w 1342393"/>
              <a:gd name="connsiteY100" fmla="*/ 2776842 h 3919007"/>
              <a:gd name="connsiteX101" fmla="*/ 1282923 w 1342393"/>
              <a:gd name="connsiteY101" fmla="*/ 2803475 h 3919007"/>
              <a:gd name="connsiteX102" fmla="*/ 1291801 w 1342393"/>
              <a:gd name="connsiteY102" fmla="*/ 2883374 h 3919007"/>
              <a:gd name="connsiteX103" fmla="*/ 1300679 w 1342393"/>
              <a:gd name="connsiteY103" fmla="*/ 2767965 h 3919007"/>
              <a:gd name="connsiteX104" fmla="*/ 1309557 w 1342393"/>
              <a:gd name="connsiteY104" fmla="*/ 2741332 h 3919007"/>
              <a:gd name="connsiteX105" fmla="*/ 1291801 w 1342393"/>
              <a:gd name="connsiteY105" fmla="*/ 2528267 h 3919007"/>
              <a:gd name="connsiteX106" fmla="*/ 1274046 w 1342393"/>
              <a:gd name="connsiteY106" fmla="*/ 2439491 h 3919007"/>
              <a:gd name="connsiteX107" fmla="*/ 1282923 w 1342393"/>
              <a:gd name="connsiteY107" fmla="*/ 2244182 h 3919007"/>
              <a:gd name="connsiteX108" fmla="*/ 1300679 w 1342393"/>
              <a:gd name="connsiteY108" fmla="*/ 2173161 h 3919007"/>
              <a:gd name="connsiteX109" fmla="*/ 1309557 w 1342393"/>
              <a:gd name="connsiteY109" fmla="*/ 1613867 h 3919007"/>
              <a:gd name="connsiteX110" fmla="*/ 1300679 w 1342393"/>
              <a:gd name="connsiteY110" fmla="*/ 1587234 h 3919007"/>
              <a:gd name="connsiteX111" fmla="*/ 1274046 w 1342393"/>
              <a:gd name="connsiteY111" fmla="*/ 1214372 h 3919007"/>
              <a:gd name="connsiteX112" fmla="*/ 1265168 w 1342393"/>
              <a:gd name="connsiteY112" fmla="*/ 1178862 h 3919007"/>
              <a:gd name="connsiteX113" fmla="*/ 1256290 w 1342393"/>
              <a:gd name="connsiteY113" fmla="*/ 1107840 h 3919007"/>
              <a:gd name="connsiteX114" fmla="*/ 1238535 w 1342393"/>
              <a:gd name="connsiteY114" fmla="*/ 344361 h 3919007"/>
              <a:gd name="connsiteX115" fmla="*/ 1229657 w 1342393"/>
              <a:gd name="connsiteY115" fmla="*/ 308850 h 3919007"/>
              <a:gd name="connsiteX116" fmla="*/ 1211902 w 1342393"/>
              <a:gd name="connsiteY116" fmla="*/ 202318 h 3919007"/>
              <a:gd name="connsiteX117" fmla="*/ 1203024 w 1342393"/>
              <a:gd name="connsiteY117" fmla="*/ 166807 h 3919007"/>
              <a:gd name="connsiteX118" fmla="*/ 1176391 w 1342393"/>
              <a:gd name="connsiteY118" fmla="*/ 157930 h 3919007"/>
              <a:gd name="connsiteX119" fmla="*/ 812407 w 1342393"/>
              <a:gd name="connsiteY119" fmla="*/ 166807 h 3919007"/>
              <a:gd name="connsiteX120" fmla="*/ 768019 w 1342393"/>
              <a:gd name="connsiteY120" fmla="*/ 175685 h 3919007"/>
              <a:gd name="connsiteX121" fmla="*/ 590465 w 1342393"/>
              <a:gd name="connsiteY121" fmla="*/ 166807 h 3919007"/>
              <a:gd name="connsiteX122" fmla="*/ 510566 w 1342393"/>
              <a:gd name="connsiteY122" fmla="*/ 149052 h 3919007"/>
              <a:gd name="connsiteX123" fmla="*/ 475056 w 1342393"/>
              <a:gd name="connsiteY123" fmla="*/ 131297 h 3919007"/>
              <a:gd name="connsiteX124" fmla="*/ 421790 w 1342393"/>
              <a:gd name="connsiteY124" fmla="*/ 122419 h 3919007"/>
              <a:gd name="connsiteX125" fmla="*/ 297502 w 1342393"/>
              <a:gd name="connsiteY125" fmla="*/ 104664 h 3919007"/>
              <a:gd name="connsiteX126" fmla="*/ 235358 w 1342393"/>
              <a:gd name="connsiteY126" fmla="*/ 86908 h 3919007"/>
              <a:gd name="connsiteX127" fmla="*/ 164337 w 1342393"/>
              <a:gd name="connsiteY127" fmla="*/ 78031 h 3919007"/>
              <a:gd name="connsiteX128" fmla="*/ 4539 w 1342393"/>
              <a:gd name="connsiteY128" fmla="*/ 69153 h 391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42393" h="3919007">
                <a:moveTo>
                  <a:pt x="4539" y="15887"/>
                </a:moveTo>
                <a:cubicBezTo>
                  <a:pt x="25825" y="79744"/>
                  <a:pt x="0" y="0"/>
                  <a:pt x="22294" y="78031"/>
                </a:cubicBezTo>
                <a:cubicBezTo>
                  <a:pt x="24865" y="87029"/>
                  <a:pt x="25326" y="97357"/>
                  <a:pt x="31172" y="104664"/>
                </a:cubicBezTo>
                <a:cubicBezTo>
                  <a:pt x="37837" y="112995"/>
                  <a:pt x="48927" y="116501"/>
                  <a:pt x="57805" y="122419"/>
                </a:cubicBezTo>
                <a:cubicBezTo>
                  <a:pt x="63723" y="131297"/>
                  <a:pt x="68616" y="140951"/>
                  <a:pt x="75560" y="149052"/>
                </a:cubicBezTo>
                <a:cubicBezTo>
                  <a:pt x="86454" y="161762"/>
                  <a:pt x="111071" y="184563"/>
                  <a:pt x="111071" y="184563"/>
                </a:cubicBezTo>
                <a:cubicBezTo>
                  <a:pt x="114030" y="193441"/>
                  <a:pt x="115764" y="202826"/>
                  <a:pt x="119949" y="211196"/>
                </a:cubicBezTo>
                <a:cubicBezTo>
                  <a:pt x="124721" y="220739"/>
                  <a:pt x="133501" y="228022"/>
                  <a:pt x="137704" y="237829"/>
                </a:cubicBezTo>
                <a:cubicBezTo>
                  <a:pt x="160635" y="291334"/>
                  <a:pt x="126404" y="259887"/>
                  <a:pt x="173215" y="291095"/>
                </a:cubicBezTo>
                <a:cubicBezTo>
                  <a:pt x="176174" y="299973"/>
                  <a:pt x="177277" y="309704"/>
                  <a:pt x="182092" y="317728"/>
                </a:cubicBezTo>
                <a:cubicBezTo>
                  <a:pt x="213718" y="370438"/>
                  <a:pt x="187142" y="293578"/>
                  <a:pt x="217603" y="362116"/>
                </a:cubicBezTo>
                <a:cubicBezTo>
                  <a:pt x="225204" y="379219"/>
                  <a:pt x="229440" y="397627"/>
                  <a:pt x="235358" y="415382"/>
                </a:cubicBezTo>
                <a:cubicBezTo>
                  <a:pt x="238317" y="424260"/>
                  <a:pt x="239045" y="434229"/>
                  <a:pt x="244236" y="442015"/>
                </a:cubicBezTo>
                <a:cubicBezTo>
                  <a:pt x="278394" y="493253"/>
                  <a:pt x="248055" y="442683"/>
                  <a:pt x="279747" y="521914"/>
                </a:cubicBezTo>
                <a:cubicBezTo>
                  <a:pt x="285665" y="536710"/>
                  <a:pt x="292056" y="551326"/>
                  <a:pt x="297502" y="566302"/>
                </a:cubicBezTo>
                <a:cubicBezTo>
                  <a:pt x="303898" y="583891"/>
                  <a:pt x="306887" y="602828"/>
                  <a:pt x="315257" y="619568"/>
                </a:cubicBezTo>
                <a:lnTo>
                  <a:pt x="333013" y="655079"/>
                </a:lnTo>
                <a:cubicBezTo>
                  <a:pt x="339525" y="700669"/>
                  <a:pt x="341030" y="719413"/>
                  <a:pt x="350768" y="761611"/>
                </a:cubicBezTo>
                <a:cubicBezTo>
                  <a:pt x="356255" y="785388"/>
                  <a:pt x="363737" y="808704"/>
                  <a:pt x="368523" y="832632"/>
                </a:cubicBezTo>
                <a:cubicBezTo>
                  <a:pt x="381073" y="895378"/>
                  <a:pt x="372628" y="862700"/>
                  <a:pt x="395157" y="930287"/>
                </a:cubicBezTo>
                <a:cubicBezTo>
                  <a:pt x="398116" y="939165"/>
                  <a:pt x="398843" y="949134"/>
                  <a:pt x="404034" y="956920"/>
                </a:cubicBezTo>
                <a:lnTo>
                  <a:pt x="421790" y="983553"/>
                </a:lnTo>
                <a:cubicBezTo>
                  <a:pt x="424749" y="992431"/>
                  <a:pt x="426482" y="1001816"/>
                  <a:pt x="430667" y="1010186"/>
                </a:cubicBezTo>
                <a:cubicBezTo>
                  <a:pt x="465086" y="1079024"/>
                  <a:pt x="434988" y="996510"/>
                  <a:pt x="457300" y="1063452"/>
                </a:cubicBezTo>
                <a:cubicBezTo>
                  <a:pt x="460259" y="1087126"/>
                  <a:pt x="461910" y="1111000"/>
                  <a:pt x="466178" y="1134473"/>
                </a:cubicBezTo>
                <a:cubicBezTo>
                  <a:pt x="467852" y="1143680"/>
                  <a:pt x="473221" y="1151930"/>
                  <a:pt x="475056" y="1161106"/>
                </a:cubicBezTo>
                <a:cubicBezTo>
                  <a:pt x="479160" y="1181625"/>
                  <a:pt x="479228" y="1202861"/>
                  <a:pt x="483933" y="1223250"/>
                </a:cubicBezTo>
                <a:cubicBezTo>
                  <a:pt x="488141" y="1241487"/>
                  <a:pt x="495771" y="1258761"/>
                  <a:pt x="501689" y="1276516"/>
                </a:cubicBezTo>
                <a:lnTo>
                  <a:pt x="537199" y="1383048"/>
                </a:lnTo>
                <a:cubicBezTo>
                  <a:pt x="540158" y="1391926"/>
                  <a:pt x="543807" y="1400602"/>
                  <a:pt x="546077" y="1409681"/>
                </a:cubicBezTo>
                <a:cubicBezTo>
                  <a:pt x="551995" y="1433355"/>
                  <a:pt x="546577" y="1463447"/>
                  <a:pt x="563832" y="1480702"/>
                </a:cubicBezTo>
                <a:lnTo>
                  <a:pt x="581588" y="1498458"/>
                </a:lnTo>
                <a:cubicBezTo>
                  <a:pt x="584547" y="1507336"/>
                  <a:pt x="586280" y="1516721"/>
                  <a:pt x="590465" y="1525091"/>
                </a:cubicBezTo>
                <a:cubicBezTo>
                  <a:pt x="595237" y="1534634"/>
                  <a:pt x="603888" y="1541974"/>
                  <a:pt x="608221" y="1551724"/>
                </a:cubicBezTo>
                <a:cubicBezTo>
                  <a:pt x="639359" y="1621785"/>
                  <a:pt x="604697" y="1590804"/>
                  <a:pt x="652609" y="1622745"/>
                </a:cubicBezTo>
                <a:cubicBezTo>
                  <a:pt x="658527" y="1631623"/>
                  <a:pt x="663699" y="1641047"/>
                  <a:pt x="670364" y="1649378"/>
                </a:cubicBezTo>
                <a:cubicBezTo>
                  <a:pt x="675593" y="1655914"/>
                  <a:pt x="683814" y="1659956"/>
                  <a:pt x="688120" y="1667133"/>
                </a:cubicBezTo>
                <a:cubicBezTo>
                  <a:pt x="692935" y="1675157"/>
                  <a:pt x="692452" y="1685586"/>
                  <a:pt x="696997" y="1693766"/>
                </a:cubicBezTo>
                <a:cubicBezTo>
                  <a:pt x="707360" y="1712420"/>
                  <a:pt x="722965" y="1727945"/>
                  <a:pt x="732508" y="1747032"/>
                </a:cubicBezTo>
                <a:cubicBezTo>
                  <a:pt x="786162" y="1854342"/>
                  <a:pt x="717826" y="1721339"/>
                  <a:pt x="768019" y="1809176"/>
                </a:cubicBezTo>
                <a:cubicBezTo>
                  <a:pt x="774585" y="1820666"/>
                  <a:pt x="779208" y="1833197"/>
                  <a:pt x="785774" y="1844687"/>
                </a:cubicBezTo>
                <a:cubicBezTo>
                  <a:pt x="791067" y="1853951"/>
                  <a:pt x="798235" y="1862056"/>
                  <a:pt x="803529" y="1871320"/>
                </a:cubicBezTo>
                <a:cubicBezTo>
                  <a:pt x="810095" y="1882811"/>
                  <a:pt x="811927" y="1897473"/>
                  <a:pt x="821285" y="1906831"/>
                </a:cubicBezTo>
                <a:cubicBezTo>
                  <a:pt x="827902" y="1913448"/>
                  <a:pt x="839040" y="1912749"/>
                  <a:pt x="847918" y="1915708"/>
                </a:cubicBezTo>
                <a:cubicBezTo>
                  <a:pt x="853836" y="1921627"/>
                  <a:pt x="858496" y="1929158"/>
                  <a:pt x="865673" y="1933464"/>
                </a:cubicBezTo>
                <a:cubicBezTo>
                  <a:pt x="873697" y="1938279"/>
                  <a:pt x="885689" y="1935724"/>
                  <a:pt x="892306" y="1942341"/>
                </a:cubicBezTo>
                <a:cubicBezTo>
                  <a:pt x="898923" y="1948958"/>
                  <a:pt x="895993" y="1961188"/>
                  <a:pt x="901184" y="1968974"/>
                </a:cubicBezTo>
                <a:cubicBezTo>
                  <a:pt x="908148" y="1979420"/>
                  <a:pt x="918939" y="1986729"/>
                  <a:pt x="927817" y="1995607"/>
                </a:cubicBezTo>
                <a:cubicBezTo>
                  <a:pt x="947184" y="2053714"/>
                  <a:pt x="920285" y="1996685"/>
                  <a:pt x="963327" y="2031118"/>
                </a:cubicBezTo>
                <a:cubicBezTo>
                  <a:pt x="971659" y="2037783"/>
                  <a:pt x="975164" y="2048873"/>
                  <a:pt x="981083" y="2057751"/>
                </a:cubicBezTo>
                <a:cubicBezTo>
                  <a:pt x="1000129" y="2114894"/>
                  <a:pt x="982106" y="2055018"/>
                  <a:pt x="998838" y="2155405"/>
                </a:cubicBezTo>
                <a:cubicBezTo>
                  <a:pt x="1000844" y="2167440"/>
                  <a:pt x="1004757" y="2179079"/>
                  <a:pt x="1007716" y="2190916"/>
                </a:cubicBezTo>
                <a:cubicBezTo>
                  <a:pt x="1010675" y="2226427"/>
                  <a:pt x="1011884" y="2262127"/>
                  <a:pt x="1016593" y="2297448"/>
                </a:cubicBezTo>
                <a:cubicBezTo>
                  <a:pt x="1019450" y="2318877"/>
                  <a:pt x="1035720" y="2340826"/>
                  <a:pt x="1043226" y="2359592"/>
                </a:cubicBezTo>
                <a:cubicBezTo>
                  <a:pt x="1064329" y="2412350"/>
                  <a:pt x="1056776" y="2402578"/>
                  <a:pt x="1069859" y="2448368"/>
                </a:cubicBezTo>
                <a:cubicBezTo>
                  <a:pt x="1087345" y="2509568"/>
                  <a:pt x="1071591" y="2432127"/>
                  <a:pt x="1087615" y="2528267"/>
                </a:cubicBezTo>
                <a:cubicBezTo>
                  <a:pt x="1087439" y="2531252"/>
                  <a:pt x="1104715" y="2670834"/>
                  <a:pt x="1060982" y="2705821"/>
                </a:cubicBezTo>
                <a:cubicBezTo>
                  <a:pt x="1053675" y="2711667"/>
                  <a:pt x="1043227" y="2711740"/>
                  <a:pt x="1034349" y="2714699"/>
                </a:cubicBezTo>
                <a:cubicBezTo>
                  <a:pt x="1028430" y="2720617"/>
                  <a:pt x="1023770" y="2728148"/>
                  <a:pt x="1016593" y="2732454"/>
                </a:cubicBezTo>
                <a:cubicBezTo>
                  <a:pt x="984057" y="2751975"/>
                  <a:pt x="943367" y="2736155"/>
                  <a:pt x="910061" y="2732454"/>
                </a:cubicBezTo>
                <a:cubicBezTo>
                  <a:pt x="842335" y="2664728"/>
                  <a:pt x="913095" y="2743429"/>
                  <a:pt x="874551" y="2679188"/>
                </a:cubicBezTo>
                <a:cubicBezTo>
                  <a:pt x="870245" y="2672011"/>
                  <a:pt x="862024" y="2667968"/>
                  <a:pt x="856795" y="2661432"/>
                </a:cubicBezTo>
                <a:cubicBezTo>
                  <a:pt x="850130" y="2653100"/>
                  <a:pt x="844958" y="2643677"/>
                  <a:pt x="839040" y="2634799"/>
                </a:cubicBezTo>
                <a:cubicBezTo>
                  <a:pt x="824244" y="2637758"/>
                  <a:pt x="805322" y="2633007"/>
                  <a:pt x="794652" y="2643677"/>
                </a:cubicBezTo>
                <a:cubicBezTo>
                  <a:pt x="781952" y="2656377"/>
                  <a:pt x="772643" y="2722837"/>
                  <a:pt x="768019" y="2741332"/>
                </a:cubicBezTo>
                <a:cubicBezTo>
                  <a:pt x="765749" y="2750411"/>
                  <a:pt x="762100" y="2759087"/>
                  <a:pt x="759141" y="2767965"/>
                </a:cubicBezTo>
                <a:cubicBezTo>
                  <a:pt x="761049" y="2777506"/>
                  <a:pt x="768708" y="2825340"/>
                  <a:pt x="776896" y="2838986"/>
                </a:cubicBezTo>
                <a:cubicBezTo>
                  <a:pt x="790523" y="2861697"/>
                  <a:pt x="798726" y="2855951"/>
                  <a:pt x="821285" y="2865619"/>
                </a:cubicBezTo>
                <a:cubicBezTo>
                  <a:pt x="837344" y="2872501"/>
                  <a:pt x="869161" y="2888646"/>
                  <a:pt x="883428" y="2901130"/>
                </a:cubicBezTo>
                <a:cubicBezTo>
                  <a:pt x="899176" y="2914909"/>
                  <a:pt x="913021" y="2930722"/>
                  <a:pt x="927817" y="2945518"/>
                </a:cubicBezTo>
                <a:lnTo>
                  <a:pt x="954450" y="2972151"/>
                </a:lnTo>
                <a:cubicBezTo>
                  <a:pt x="961670" y="2993814"/>
                  <a:pt x="963872" y="3008206"/>
                  <a:pt x="981083" y="3025417"/>
                </a:cubicBezTo>
                <a:cubicBezTo>
                  <a:pt x="988628" y="3032961"/>
                  <a:pt x="999385" y="3036507"/>
                  <a:pt x="1007716" y="3043172"/>
                </a:cubicBezTo>
                <a:cubicBezTo>
                  <a:pt x="1014252" y="3048401"/>
                  <a:pt x="1019553" y="3055009"/>
                  <a:pt x="1025471" y="3060928"/>
                </a:cubicBezTo>
                <a:cubicBezTo>
                  <a:pt x="1028430" y="3069806"/>
                  <a:pt x="1030164" y="3079191"/>
                  <a:pt x="1034349" y="3087561"/>
                </a:cubicBezTo>
                <a:cubicBezTo>
                  <a:pt x="1039121" y="3097104"/>
                  <a:pt x="1050012" y="3103732"/>
                  <a:pt x="1052104" y="3114194"/>
                </a:cubicBezTo>
                <a:cubicBezTo>
                  <a:pt x="1059092" y="3149136"/>
                  <a:pt x="1055124" y="3185577"/>
                  <a:pt x="1060982" y="3220726"/>
                </a:cubicBezTo>
                <a:cubicBezTo>
                  <a:pt x="1069394" y="3271201"/>
                  <a:pt x="1079932" y="3268103"/>
                  <a:pt x="1096492" y="3309502"/>
                </a:cubicBezTo>
                <a:cubicBezTo>
                  <a:pt x="1103443" y="3326879"/>
                  <a:pt x="1108330" y="3345013"/>
                  <a:pt x="1114248" y="3362768"/>
                </a:cubicBezTo>
                <a:cubicBezTo>
                  <a:pt x="1117207" y="3371646"/>
                  <a:pt x="1116508" y="3382784"/>
                  <a:pt x="1123125" y="3389401"/>
                </a:cubicBezTo>
                <a:lnTo>
                  <a:pt x="1140881" y="3407157"/>
                </a:lnTo>
                <a:cubicBezTo>
                  <a:pt x="1146799" y="3424912"/>
                  <a:pt x="1148255" y="3444850"/>
                  <a:pt x="1158636" y="3460423"/>
                </a:cubicBezTo>
                <a:cubicBezTo>
                  <a:pt x="1164554" y="3469301"/>
                  <a:pt x="1172058" y="3477306"/>
                  <a:pt x="1176391" y="3487056"/>
                </a:cubicBezTo>
                <a:cubicBezTo>
                  <a:pt x="1183992" y="3504159"/>
                  <a:pt x="1188229" y="3522567"/>
                  <a:pt x="1194147" y="3540322"/>
                </a:cubicBezTo>
                <a:cubicBezTo>
                  <a:pt x="1197106" y="3549200"/>
                  <a:pt x="1197833" y="3559169"/>
                  <a:pt x="1203024" y="3566955"/>
                </a:cubicBezTo>
                <a:lnTo>
                  <a:pt x="1220780" y="3593588"/>
                </a:lnTo>
                <a:cubicBezTo>
                  <a:pt x="1223739" y="3602466"/>
                  <a:pt x="1224842" y="3612197"/>
                  <a:pt x="1229657" y="3620221"/>
                </a:cubicBezTo>
                <a:cubicBezTo>
                  <a:pt x="1239986" y="3637436"/>
                  <a:pt x="1259534" y="3643639"/>
                  <a:pt x="1274046" y="3655732"/>
                </a:cubicBezTo>
                <a:cubicBezTo>
                  <a:pt x="1342393" y="3712689"/>
                  <a:pt x="1261194" y="3656042"/>
                  <a:pt x="1327312" y="3700120"/>
                </a:cubicBezTo>
                <a:cubicBezTo>
                  <a:pt x="1310474" y="3919007"/>
                  <a:pt x="1321342" y="3831961"/>
                  <a:pt x="1309557" y="3531444"/>
                </a:cubicBezTo>
                <a:cubicBezTo>
                  <a:pt x="1307351" y="3475184"/>
                  <a:pt x="1305777" y="3418840"/>
                  <a:pt x="1300679" y="3362768"/>
                </a:cubicBezTo>
                <a:cubicBezTo>
                  <a:pt x="1299832" y="3353449"/>
                  <a:pt x="1293831" y="3345270"/>
                  <a:pt x="1291801" y="3336135"/>
                </a:cubicBezTo>
                <a:cubicBezTo>
                  <a:pt x="1287896" y="3318563"/>
                  <a:pt x="1285882" y="3300624"/>
                  <a:pt x="1282923" y="3282869"/>
                </a:cubicBezTo>
                <a:cubicBezTo>
                  <a:pt x="1291367" y="3097108"/>
                  <a:pt x="1305968" y="2873623"/>
                  <a:pt x="1282923" y="2696943"/>
                </a:cubicBezTo>
                <a:cubicBezTo>
                  <a:pt x="1280862" y="2681141"/>
                  <a:pt x="1253331" y="2685106"/>
                  <a:pt x="1238535" y="2679188"/>
                </a:cubicBezTo>
                <a:cubicBezTo>
                  <a:pt x="1205443" y="2646094"/>
                  <a:pt x="1220988" y="2671489"/>
                  <a:pt x="1265168" y="2652555"/>
                </a:cubicBezTo>
                <a:cubicBezTo>
                  <a:pt x="1272861" y="2649258"/>
                  <a:pt x="1277005" y="2640718"/>
                  <a:pt x="1282923" y="2634799"/>
                </a:cubicBezTo>
                <a:cubicBezTo>
                  <a:pt x="1291801" y="2637758"/>
                  <a:pt x="1303711" y="2636369"/>
                  <a:pt x="1309557" y="2643677"/>
                </a:cubicBezTo>
                <a:cubicBezTo>
                  <a:pt x="1317179" y="2653205"/>
                  <a:pt x="1315082" y="2667456"/>
                  <a:pt x="1318434" y="2679188"/>
                </a:cubicBezTo>
                <a:cubicBezTo>
                  <a:pt x="1321005" y="2688186"/>
                  <a:pt x="1324353" y="2696943"/>
                  <a:pt x="1327312" y="2705821"/>
                </a:cubicBezTo>
                <a:cubicBezTo>
                  <a:pt x="1306910" y="2767028"/>
                  <a:pt x="1322791" y="2745853"/>
                  <a:pt x="1291801" y="2776842"/>
                </a:cubicBezTo>
                <a:cubicBezTo>
                  <a:pt x="1288842" y="2785720"/>
                  <a:pt x="1282923" y="2794117"/>
                  <a:pt x="1282923" y="2803475"/>
                </a:cubicBezTo>
                <a:cubicBezTo>
                  <a:pt x="1282923" y="2830272"/>
                  <a:pt x="1279817" y="2907342"/>
                  <a:pt x="1291801" y="2883374"/>
                </a:cubicBezTo>
                <a:cubicBezTo>
                  <a:pt x="1309057" y="2848864"/>
                  <a:pt x="1295893" y="2806250"/>
                  <a:pt x="1300679" y="2767965"/>
                </a:cubicBezTo>
                <a:cubicBezTo>
                  <a:pt x="1301840" y="2758679"/>
                  <a:pt x="1306598" y="2750210"/>
                  <a:pt x="1309557" y="2741332"/>
                </a:cubicBezTo>
                <a:cubicBezTo>
                  <a:pt x="1294169" y="2448966"/>
                  <a:pt x="1313253" y="2656977"/>
                  <a:pt x="1291801" y="2528267"/>
                </a:cubicBezTo>
                <a:cubicBezTo>
                  <a:pt x="1278199" y="2446658"/>
                  <a:pt x="1291060" y="2490538"/>
                  <a:pt x="1274046" y="2439491"/>
                </a:cubicBezTo>
                <a:cubicBezTo>
                  <a:pt x="1277005" y="2374388"/>
                  <a:pt x="1276438" y="2309029"/>
                  <a:pt x="1282923" y="2244182"/>
                </a:cubicBezTo>
                <a:cubicBezTo>
                  <a:pt x="1285351" y="2219901"/>
                  <a:pt x="1300679" y="2173161"/>
                  <a:pt x="1300679" y="2173161"/>
                </a:cubicBezTo>
                <a:cubicBezTo>
                  <a:pt x="1328193" y="1898019"/>
                  <a:pt x="1326036" y="1992881"/>
                  <a:pt x="1309557" y="1613867"/>
                </a:cubicBezTo>
                <a:cubicBezTo>
                  <a:pt x="1309151" y="1604518"/>
                  <a:pt x="1303638" y="1596112"/>
                  <a:pt x="1300679" y="1587234"/>
                </a:cubicBezTo>
                <a:cubicBezTo>
                  <a:pt x="1296328" y="1511086"/>
                  <a:pt x="1294649" y="1327688"/>
                  <a:pt x="1274046" y="1214372"/>
                </a:cubicBezTo>
                <a:cubicBezTo>
                  <a:pt x="1271863" y="1202368"/>
                  <a:pt x="1268127" y="1190699"/>
                  <a:pt x="1265168" y="1178862"/>
                </a:cubicBezTo>
                <a:cubicBezTo>
                  <a:pt x="1262209" y="1155188"/>
                  <a:pt x="1256832" y="1131692"/>
                  <a:pt x="1256290" y="1107840"/>
                </a:cubicBezTo>
                <a:cubicBezTo>
                  <a:pt x="1254905" y="1046913"/>
                  <a:pt x="1285750" y="580429"/>
                  <a:pt x="1238535" y="344361"/>
                </a:cubicBezTo>
                <a:cubicBezTo>
                  <a:pt x="1236142" y="332397"/>
                  <a:pt x="1232616" y="320687"/>
                  <a:pt x="1229657" y="308850"/>
                </a:cubicBezTo>
                <a:cubicBezTo>
                  <a:pt x="1215230" y="178999"/>
                  <a:pt x="1230831" y="268569"/>
                  <a:pt x="1211902" y="202318"/>
                </a:cubicBezTo>
                <a:cubicBezTo>
                  <a:pt x="1208550" y="190586"/>
                  <a:pt x="1210646" y="176335"/>
                  <a:pt x="1203024" y="166807"/>
                </a:cubicBezTo>
                <a:cubicBezTo>
                  <a:pt x="1197178" y="159500"/>
                  <a:pt x="1185269" y="160889"/>
                  <a:pt x="1176391" y="157930"/>
                </a:cubicBezTo>
                <a:lnTo>
                  <a:pt x="812407" y="166807"/>
                </a:lnTo>
                <a:cubicBezTo>
                  <a:pt x="797332" y="167462"/>
                  <a:pt x="783108" y="175685"/>
                  <a:pt x="768019" y="175685"/>
                </a:cubicBezTo>
                <a:cubicBezTo>
                  <a:pt x="708760" y="175685"/>
                  <a:pt x="649650" y="169766"/>
                  <a:pt x="590465" y="166807"/>
                </a:cubicBezTo>
                <a:cubicBezTo>
                  <a:pt x="558537" y="161486"/>
                  <a:pt x="538383" y="160974"/>
                  <a:pt x="510566" y="149052"/>
                </a:cubicBezTo>
                <a:cubicBezTo>
                  <a:pt x="498402" y="143839"/>
                  <a:pt x="487732" y="135100"/>
                  <a:pt x="475056" y="131297"/>
                </a:cubicBezTo>
                <a:cubicBezTo>
                  <a:pt x="457815" y="126125"/>
                  <a:pt x="439441" y="125949"/>
                  <a:pt x="421790" y="122419"/>
                </a:cubicBezTo>
                <a:cubicBezTo>
                  <a:pt x="325250" y="103110"/>
                  <a:pt x="476849" y="122597"/>
                  <a:pt x="297502" y="104664"/>
                </a:cubicBezTo>
                <a:cubicBezTo>
                  <a:pt x="276394" y="97628"/>
                  <a:pt x="257652" y="90624"/>
                  <a:pt x="235358" y="86908"/>
                </a:cubicBezTo>
                <a:cubicBezTo>
                  <a:pt x="211825" y="82986"/>
                  <a:pt x="188105" y="80098"/>
                  <a:pt x="164337" y="78031"/>
                </a:cubicBezTo>
                <a:cubicBezTo>
                  <a:pt x="55447" y="68562"/>
                  <a:pt x="69047" y="69153"/>
                  <a:pt x="4539" y="69153"/>
                </a:cubicBezTo>
              </a:path>
            </a:pathLst>
          </a:custGeom>
          <a:solidFill>
            <a:srgbClr val="00B0F0">
              <a:alpha val="55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6" name="Rectangle 5"/>
          <p:cNvSpPr/>
          <p:nvPr/>
        </p:nvSpPr>
        <p:spPr>
          <a:xfrm>
            <a:off x="7429500" y="500063"/>
            <a:ext cx="1285875" cy="214312"/>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8572500" y="500063"/>
            <a:ext cx="142875" cy="3857625"/>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Freeform 7"/>
          <p:cNvSpPr/>
          <p:nvPr/>
        </p:nvSpPr>
        <p:spPr>
          <a:xfrm>
            <a:off x="8131175" y="3462338"/>
            <a:ext cx="328613" cy="363537"/>
          </a:xfrm>
          <a:custGeom>
            <a:avLst/>
            <a:gdLst>
              <a:gd name="connsiteX0" fmla="*/ 133165 w 328473"/>
              <a:gd name="connsiteY0" fmla="*/ 0 h 363985"/>
              <a:gd name="connsiteX1" fmla="*/ 106532 w 328473"/>
              <a:gd name="connsiteY1" fmla="*/ 17756 h 363985"/>
              <a:gd name="connsiteX2" fmla="*/ 62143 w 328473"/>
              <a:gd name="connsiteY2" fmla="*/ 53266 h 363985"/>
              <a:gd name="connsiteX3" fmla="*/ 35510 w 328473"/>
              <a:gd name="connsiteY3" fmla="*/ 62144 h 363985"/>
              <a:gd name="connsiteX4" fmla="*/ 0 w 328473"/>
              <a:gd name="connsiteY4" fmla="*/ 71022 h 363985"/>
              <a:gd name="connsiteX5" fmla="*/ 71021 w 328473"/>
              <a:gd name="connsiteY5" fmla="*/ 363985 h 363985"/>
              <a:gd name="connsiteX6" fmla="*/ 328473 w 328473"/>
              <a:gd name="connsiteY6" fmla="*/ 337352 h 363985"/>
              <a:gd name="connsiteX7" fmla="*/ 133165 w 328473"/>
              <a:gd name="connsiteY7" fmla="*/ 0 h 3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73" h="363985">
                <a:moveTo>
                  <a:pt x="133165" y="0"/>
                </a:moveTo>
                <a:cubicBezTo>
                  <a:pt x="124287" y="5919"/>
                  <a:pt x="114864" y="11091"/>
                  <a:pt x="106532" y="17756"/>
                </a:cubicBezTo>
                <a:cubicBezTo>
                  <a:pt x="79010" y="39774"/>
                  <a:pt x="98572" y="35051"/>
                  <a:pt x="62143" y="53266"/>
                </a:cubicBezTo>
                <a:cubicBezTo>
                  <a:pt x="53773" y="57451"/>
                  <a:pt x="44388" y="59185"/>
                  <a:pt x="35510" y="62144"/>
                </a:cubicBezTo>
                <a:cubicBezTo>
                  <a:pt x="13112" y="95741"/>
                  <a:pt x="25300" y="96322"/>
                  <a:pt x="0" y="71022"/>
                </a:cubicBezTo>
                <a:lnTo>
                  <a:pt x="71021" y="363985"/>
                </a:lnTo>
                <a:lnTo>
                  <a:pt x="328473" y="337352"/>
                </a:lnTo>
                <a:lnTo>
                  <a:pt x="13316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Freeform 9"/>
          <p:cNvSpPr/>
          <p:nvPr/>
        </p:nvSpPr>
        <p:spPr>
          <a:xfrm>
            <a:off x="8247063" y="3829050"/>
            <a:ext cx="293687" cy="317500"/>
          </a:xfrm>
          <a:custGeom>
            <a:avLst/>
            <a:gdLst>
              <a:gd name="connsiteX0" fmla="*/ 221942 w 292963"/>
              <a:gd name="connsiteY0" fmla="*/ 41382 h 316590"/>
              <a:gd name="connsiteX1" fmla="*/ 0 w 292963"/>
              <a:gd name="connsiteY1" fmla="*/ 59137 h 316590"/>
              <a:gd name="connsiteX2" fmla="*/ 168676 w 292963"/>
              <a:gd name="connsiteY2" fmla="*/ 316590 h 316590"/>
              <a:gd name="connsiteX3" fmla="*/ 292963 w 292963"/>
              <a:gd name="connsiteY3" fmla="*/ 254446 h 316590"/>
              <a:gd name="connsiteX4" fmla="*/ 221942 w 292963"/>
              <a:gd name="connsiteY4" fmla="*/ 41382 h 31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16590">
                <a:moveTo>
                  <a:pt x="221942" y="41382"/>
                </a:moveTo>
                <a:cubicBezTo>
                  <a:pt x="4697" y="50434"/>
                  <a:pt x="59144" y="0"/>
                  <a:pt x="0" y="59137"/>
                </a:cubicBezTo>
                <a:lnTo>
                  <a:pt x="168676" y="316590"/>
                </a:lnTo>
                <a:lnTo>
                  <a:pt x="292963" y="254446"/>
                </a:lnTo>
                <a:lnTo>
                  <a:pt x="221942" y="4138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Freeform 10"/>
          <p:cNvSpPr/>
          <p:nvPr/>
        </p:nvSpPr>
        <p:spPr>
          <a:xfrm>
            <a:off x="6188075" y="3611563"/>
            <a:ext cx="465138" cy="409575"/>
          </a:xfrm>
          <a:custGeom>
            <a:avLst/>
            <a:gdLst>
              <a:gd name="connsiteX0" fmla="*/ 0 w 465382"/>
              <a:gd name="connsiteY0" fmla="*/ 303712 h 410244"/>
              <a:gd name="connsiteX1" fmla="*/ 26633 w 465382"/>
              <a:gd name="connsiteY1" fmla="*/ 285957 h 410244"/>
              <a:gd name="connsiteX2" fmla="*/ 62144 w 465382"/>
              <a:gd name="connsiteY2" fmla="*/ 268202 h 410244"/>
              <a:gd name="connsiteX3" fmla="*/ 79899 w 465382"/>
              <a:gd name="connsiteY3" fmla="*/ 250446 h 410244"/>
              <a:gd name="connsiteX4" fmla="*/ 168676 w 465382"/>
              <a:gd name="connsiteY4" fmla="*/ 197180 h 410244"/>
              <a:gd name="connsiteX5" fmla="*/ 248575 w 465382"/>
              <a:gd name="connsiteY5" fmla="*/ 170547 h 410244"/>
              <a:gd name="connsiteX6" fmla="*/ 275208 w 465382"/>
              <a:gd name="connsiteY6" fmla="*/ 161670 h 410244"/>
              <a:gd name="connsiteX7" fmla="*/ 328474 w 465382"/>
              <a:gd name="connsiteY7" fmla="*/ 126159 h 410244"/>
              <a:gd name="connsiteX8" fmla="*/ 355107 w 465382"/>
              <a:gd name="connsiteY8" fmla="*/ 108404 h 410244"/>
              <a:gd name="connsiteX9" fmla="*/ 399495 w 465382"/>
              <a:gd name="connsiteY9" fmla="*/ 72893 h 410244"/>
              <a:gd name="connsiteX10" fmla="*/ 408373 w 465382"/>
              <a:gd name="connsiteY10" fmla="*/ 46260 h 410244"/>
              <a:gd name="connsiteX11" fmla="*/ 461639 w 465382"/>
              <a:gd name="connsiteY11" fmla="*/ 1872 h 410244"/>
              <a:gd name="connsiteX12" fmla="*/ 452761 w 465382"/>
              <a:gd name="connsiteY12" fmla="*/ 10749 h 410244"/>
              <a:gd name="connsiteX13" fmla="*/ 390617 w 465382"/>
              <a:gd name="connsiteY13" fmla="*/ 392489 h 410244"/>
              <a:gd name="connsiteX14" fmla="*/ 186431 w 465382"/>
              <a:gd name="connsiteY14" fmla="*/ 410244 h 410244"/>
              <a:gd name="connsiteX15" fmla="*/ 0 w 465382"/>
              <a:gd name="connsiteY15" fmla="*/ 303712 h 4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382" h="410244">
                <a:moveTo>
                  <a:pt x="0" y="303712"/>
                </a:moveTo>
                <a:cubicBezTo>
                  <a:pt x="8878" y="297794"/>
                  <a:pt x="17369" y="291250"/>
                  <a:pt x="26633" y="285957"/>
                </a:cubicBezTo>
                <a:cubicBezTo>
                  <a:pt x="38123" y="279391"/>
                  <a:pt x="51133" y="275543"/>
                  <a:pt x="62144" y="268202"/>
                </a:cubicBezTo>
                <a:cubicBezTo>
                  <a:pt x="69108" y="263559"/>
                  <a:pt x="73363" y="255675"/>
                  <a:pt x="79899" y="250446"/>
                </a:cubicBezTo>
                <a:cubicBezTo>
                  <a:pt x="97485" y="236377"/>
                  <a:pt x="161888" y="200150"/>
                  <a:pt x="168676" y="197180"/>
                </a:cubicBezTo>
                <a:cubicBezTo>
                  <a:pt x="194396" y="185928"/>
                  <a:pt x="221942" y="179425"/>
                  <a:pt x="248575" y="170547"/>
                </a:cubicBezTo>
                <a:lnTo>
                  <a:pt x="275208" y="161670"/>
                </a:lnTo>
                <a:lnTo>
                  <a:pt x="328474" y="126159"/>
                </a:lnTo>
                <a:cubicBezTo>
                  <a:pt x="337352" y="120241"/>
                  <a:pt x="347563" y="115949"/>
                  <a:pt x="355107" y="108404"/>
                </a:cubicBezTo>
                <a:cubicBezTo>
                  <a:pt x="380406" y="83103"/>
                  <a:pt x="365898" y="95291"/>
                  <a:pt x="399495" y="72893"/>
                </a:cubicBezTo>
                <a:cubicBezTo>
                  <a:pt x="402454" y="64015"/>
                  <a:pt x="403182" y="54046"/>
                  <a:pt x="408373" y="46260"/>
                </a:cubicBezTo>
                <a:cubicBezTo>
                  <a:pt x="418191" y="31533"/>
                  <a:pt x="445261" y="10061"/>
                  <a:pt x="461639" y="1872"/>
                </a:cubicBezTo>
                <a:cubicBezTo>
                  <a:pt x="465382" y="0"/>
                  <a:pt x="455720" y="7790"/>
                  <a:pt x="452761" y="10749"/>
                </a:cubicBezTo>
                <a:lnTo>
                  <a:pt x="390617" y="392489"/>
                </a:lnTo>
                <a:lnTo>
                  <a:pt x="186431" y="410244"/>
                </a:lnTo>
                <a:lnTo>
                  <a:pt x="0" y="30371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Freeform 11"/>
          <p:cNvSpPr/>
          <p:nvPr/>
        </p:nvSpPr>
        <p:spPr>
          <a:xfrm>
            <a:off x="6134100" y="3932238"/>
            <a:ext cx="382588" cy="338137"/>
          </a:xfrm>
          <a:custGeom>
            <a:avLst/>
            <a:gdLst>
              <a:gd name="connsiteX0" fmla="*/ 8878 w 381740"/>
              <a:gd name="connsiteY0" fmla="*/ 0 h 337351"/>
              <a:gd name="connsiteX1" fmla="*/ 186431 w 381740"/>
              <a:gd name="connsiteY1" fmla="*/ 150920 h 337351"/>
              <a:gd name="connsiteX2" fmla="*/ 381740 w 381740"/>
              <a:gd name="connsiteY2" fmla="*/ 150920 h 337351"/>
              <a:gd name="connsiteX3" fmla="*/ 177553 w 381740"/>
              <a:gd name="connsiteY3" fmla="*/ 284085 h 337351"/>
              <a:gd name="connsiteX4" fmla="*/ 0 w 381740"/>
              <a:gd name="connsiteY4" fmla="*/ 337351 h 337351"/>
              <a:gd name="connsiteX5" fmla="*/ 8878 w 381740"/>
              <a:gd name="connsiteY5" fmla="*/ 0 h 33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40" h="337351">
                <a:moveTo>
                  <a:pt x="8878" y="0"/>
                </a:moveTo>
                <a:lnTo>
                  <a:pt x="186431" y="150920"/>
                </a:lnTo>
                <a:lnTo>
                  <a:pt x="381740" y="150920"/>
                </a:lnTo>
                <a:lnTo>
                  <a:pt x="177553" y="284085"/>
                </a:lnTo>
                <a:lnTo>
                  <a:pt x="0" y="337351"/>
                </a:lnTo>
                <a:lnTo>
                  <a:pt x="887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Freeform 12"/>
          <p:cNvSpPr/>
          <p:nvPr/>
        </p:nvSpPr>
        <p:spPr>
          <a:xfrm>
            <a:off x="6188075" y="4171950"/>
            <a:ext cx="336550" cy="365125"/>
          </a:xfrm>
          <a:custGeom>
            <a:avLst/>
            <a:gdLst>
              <a:gd name="connsiteX0" fmla="*/ 0 w 337351"/>
              <a:gd name="connsiteY0" fmla="*/ 168676 h 363984"/>
              <a:gd name="connsiteX1" fmla="*/ 337351 w 337351"/>
              <a:gd name="connsiteY1" fmla="*/ 0 h 363984"/>
              <a:gd name="connsiteX2" fmla="*/ 328474 w 337351"/>
              <a:gd name="connsiteY2" fmla="*/ 346229 h 363984"/>
              <a:gd name="connsiteX3" fmla="*/ 53266 w 337351"/>
              <a:gd name="connsiteY3" fmla="*/ 363984 h 363984"/>
              <a:gd name="connsiteX4" fmla="*/ 0 w 337351"/>
              <a:gd name="connsiteY4" fmla="*/ 168676 h 36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51" h="363984">
                <a:moveTo>
                  <a:pt x="0" y="168676"/>
                </a:moveTo>
                <a:lnTo>
                  <a:pt x="337351" y="0"/>
                </a:lnTo>
                <a:lnTo>
                  <a:pt x="328474" y="346229"/>
                </a:lnTo>
                <a:lnTo>
                  <a:pt x="53266" y="363984"/>
                </a:lnTo>
                <a:lnTo>
                  <a:pt x="0" y="16867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Freeform 13"/>
          <p:cNvSpPr/>
          <p:nvPr/>
        </p:nvSpPr>
        <p:spPr>
          <a:xfrm>
            <a:off x="6596063" y="3657600"/>
            <a:ext cx="293687" cy="338138"/>
          </a:xfrm>
          <a:custGeom>
            <a:avLst/>
            <a:gdLst>
              <a:gd name="connsiteX0" fmla="*/ 88776 w 292963"/>
              <a:gd name="connsiteY0" fmla="*/ 0 h 337351"/>
              <a:gd name="connsiteX1" fmla="*/ 275208 w 292963"/>
              <a:gd name="connsiteY1" fmla="*/ 159798 h 337351"/>
              <a:gd name="connsiteX2" fmla="*/ 292963 w 292963"/>
              <a:gd name="connsiteY2" fmla="*/ 310718 h 337351"/>
              <a:gd name="connsiteX3" fmla="*/ 0 w 292963"/>
              <a:gd name="connsiteY3" fmla="*/ 337351 h 337351"/>
              <a:gd name="connsiteX4" fmla="*/ 88776 w 292963"/>
              <a:gd name="connsiteY4" fmla="*/ 0 h 33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37351">
                <a:moveTo>
                  <a:pt x="88776" y="0"/>
                </a:moveTo>
                <a:lnTo>
                  <a:pt x="275208" y="159798"/>
                </a:lnTo>
                <a:lnTo>
                  <a:pt x="292963" y="310718"/>
                </a:lnTo>
                <a:lnTo>
                  <a:pt x="0" y="337351"/>
                </a:lnTo>
                <a:lnTo>
                  <a:pt x="8877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Freeform 15"/>
          <p:cNvSpPr/>
          <p:nvPr/>
        </p:nvSpPr>
        <p:spPr>
          <a:xfrm>
            <a:off x="6675438" y="4030663"/>
            <a:ext cx="231775" cy="141287"/>
          </a:xfrm>
          <a:custGeom>
            <a:avLst/>
            <a:gdLst>
              <a:gd name="connsiteX0" fmla="*/ 0 w 230819"/>
              <a:gd name="connsiteY0" fmla="*/ 35511 h 142043"/>
              <a:gd name="connsiteX1" fmla="*/ 62143 w 230819"/>
              <a:gd name="connsiteY1" fmla="*/ 17755 h 142043"/>
              <a:gd name="connsiteX2" fmla="*/ 186431 w 230819"/>
              <a:gd name="connsiteY2" fmla="*/ 0 h 142043"/>
              <a:gd name="connsiteX3" fmla="*/ 230819 w 230819"/>
              <a:gd name="connsiteY3" fmla="*/ 0 h 142043"/>
              <a:gd name="connsiteX4" fmla="*/ 159798 w 230819"/>
              <a:gd name="connsiteY4" fmla="*/ 142043 h 142043"/>
              <a:gd name="connsiteX5" fmla="*/ 0 w 230819"/>
              <a:gd name="connsiteY5" fmla="*/ 35511 h 1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19" h="142043">
                <a:moveTo>
                  <a:pt x="0" y="35511"/>
                </a:moveTo>
                <a:cubicBezTo>
                  <a:pt x="21107" y="28475"/>
                  <a:pt x="39851" y="21470"/>
                  <a:pt x="62143" y="17755"/>
                </a:cubicBezTo>
                <a:cubicBezTo>
                  <a:pt x="103424" y="10875"/>
                  <a:pt x="144581" y="0"/>
                  <a:pt x="186431" y="0"/>
                </a:cubicBezTo>
                <a:lnTo>
                  <a:pt x="230819" y="0"/>
                </a:lnTo>
                <a:lnTo>
                  <a:pt x="159798" y="142043"/>
                </a:lnTo>
                <a:lnTo>
                  <a:pt x="0" y="3551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6551613" y="4083050"/>
            <a:ext cx="257175" cy="409575"/>
          </a:xfrm>
          <a:custGeom>
            <a:avLst/>
            <a:gdLst>
              <a:gd name="connsiteX0" fmla="*/ 53266 w 257453"/>
              <a:gd name="connsiteY0" fmla="*/ 0 h 408373"/>
              <a:gd name="connsiteX1" fmla="*/ 257453 w 257453"/>
              <a:gd name="connsiteY1" fmla="*/ 177554 h 408373"/>
              <a:gd name="connsiteX2" fmla="*/ 195309 w 257453"/>
              <a:gd name="connsiteY2" fmla="*/ 408373 h 408373"/>
              <a:gd name="connsiteX3" fmla="*/ 0 w 257453"/>
              <a:gd name="connsiteY3" fmla="*/ 399495 h 408373"/>
              <a:gd name="connsiteX4" fmla="*/ 8878 w 257453"/>
              <a:gd name="connsiteY4" fmla="*/ 62144 h 408373"/>
              <a:gd name="connsiteX5" fmla="*/ 53266 w 257453"/>
              <a:gd name="connsiteY5" fmla="*/ 0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3" h="408373">
                <a:moveTo>
                  <a:pt x="53266" y="0"/>
                </a:moveTo>
                <a:lnTo>
                  <a:pt x="257453" y="177554"/>
                </a:lnTo>
                <a:lnTo>
                  <a:pt x="195309" y="408373"/>
                </a:lnTo>
                <a:lnTo>
                  <a:pt x="0" y="399495"/>
                </a:lnTo>
                <a:lnTo>
                  <a:pt x="8878" y="62144"/>
                </a:lnTo>
                <a:lnTo>
                  <a:pt x="5326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4933950" y="3497263"/>
            <a:ext cx="1085850" cy="917575"/>
          </a:xfrm>
          <a:custGeom>
            <a:avLst/>
            <a:gdLst>
              <a:gd name="connsiteX0" fmla="*/ 454203 w 1084517"/>
              <a:gd name="connsiteY0" fmla="*/ 843379 h 917207"/>
              <a:gd name="connsiteX1" fmla="*/ 578490 w 1084517"/>
              <a:gd name="connsiteY1" fmla="*/ 603681 h 917207"/>
              <a:gd name="connsiteX2" fmla="*/ 720533 w 1084517"/>
              <a:gd name="connsiteY2" fmla="*/ 461639 h 917207"/>
              <a:gd name="connsiteX3" fmla="*/ 862575 w 1084517"/>
              <a:gd name="connsiteY3" fmla="*/ 381740 h 917207"/>
              <a:gd name="connsiteX4" fmla="*/ 1075640 w 1084517"/>
              <a:gd name="connsiteY4" fmla="*/ 275208 h 917207"/>
              <a:gd name="connsiteX5" fmla="*/ 1084517 w 1084517"/>
              <a:gd name="connsiteY5" fmla="*/ 150920 h 917207"/>
              <a:gd name="connsiteX6" fmla="*/ 951352 w 1084517"/>
              <a:gd name="connsiteY6" fmla="*/ 0 h 917207"/>
              <a:gd name="connsiteX7" fmla="*/ 702777 w 1084517"/>
              <a:gd name="connsiteY7" fmla="*/ 115410 h 917207"/>
              <a:gd name="connsiteX8" fmla="*/ 587368 w 1084517"/>
              <a:gd name="connsiteY8" fmla="*/ 177553 h 917207"/>
              <a:gd name="connsiteX9" fmla="*/ 329915 w 1084517"/>
              <a:gd name="connsiteY9" fmla="*/ 346229 h 917207"/>
              <a:gd name="connsiteX10" fmla="*/ 241139 w 1084517"/>
              <a:gd name="connsiteY10" fmla="*/ 497149 h 917207"/>
              <a:gd name="connsiteX11" fmla="*/ 107974 w 1084517"/>
              <a:gd name="connsiteY11" fmla="*/ 603681 h 917207"/>
              <a:gd name="connsiteX12" fmla="*/ 54707 w 1084517"/>
              <a:gd name="connsiteY12" fmla="*/ 834501 h 917207"/>
              <a:gd name="connsiteX13" fmla="*/ 36952 w 1084517"/>
              <a:gd name="connsiteY13" fmla="*/ 914400 h 917207"/>
              <a:gd name="connsiteX14" fmla="*/ 454203 w 1084517"/>
              <a:gd name="connsiteY14" fmla="*/ 843379 h 9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517" h="917207">
                <a:moveTo>
                  <a:pt x="454203" y="843379"/>
                </a:moveTo>
                <a:lnTo>
                  <a:pt x="578490" y="603681"/>
                </a:lnTo>
                <a:lnTo>
                  <a:pt x="720533" y="461639"/>
                </a:lnTo>
                <a:lnTo>
                  <a:pt x="862575" y="381740"/>
                </a:lnTo>
                <a:cubicBezTo>
                  <a:pt x="1078330" y="282852"/>
                  <a:pt x="1075640" y="362211"/>
                  <a:pt x="1075640" y="275208"/>
                </a:cubicBezTo>
                <a:lnTo>
                  <a:pt x="1084517" y="150920"/>
                </a:lnTo>
                <a:lnTo>
                  <a:pt x="951352" y="0"/>
                </a:lnTo>
                <a:lnTo>
                  <a:pt x="702777" y="115410"/>
                </a:lnTo>
                <a:lnTo>
                  <a:pt x="587368" y="177553"/>
                </a:lnTo>
                <a:lnTo>
                  <a:pt x="329915" y="346229"/>
                </a:lnTo>
                <a:lnTo>
                  <a:pt x="241139" y="497149"/>
                </a:lnTo>
                <a:lnTo>
                  <a:pt x="107974" y="603681"/>
                </a:lnTo>
                <a:lnTo>
                  <a:pt x="54707" y="834501"/>
                </a:lnTo>
                <a:cubicBezTo>
                  <a:pt x="27138" y="917207"/>
                  <a:pt x="0" y="914400"/>
                  <a:pt x="36952" y="914400"/>
                </a:cubicBezTo>
                <a:lnTo>
                  <a:pt x="454203" y="843379"/>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Freeform 18"/>
          <p:cNvSpPr/>
          <p:nvPr/>
        </p:nvSpPr>
        <p:spPr>
          <a:xfrm>
            <a:off x="6781800" y="2884488"/>
            <a:ext cx="728663" cy="587375"/>
          </a:xfrm>
          <a:custGeom>
            <a:avLst/>
            <a:gdLst>
              <a:gd name="connsiteX0" fmla="*/ 727969 w 727969"/>
              <a:gd name="connsiteY0" fmla="*/ 107916 h 587310"/>
              <a:gd name="connsiteX1" fmla="*/ 541538 w 727969"/>
              <a:gd name="connsiteY1" fmla="*/ 294347 h 587310"/>
              <a:gd name="connsiteX2" fmla="*/ 452761 w 727969"/>
              <a:gd name="connsiteY2" fmla="*/ 445267 h 587310"/>
              <a:gd name="connsiteX3" fmla="*/ 284085 w 727969"/>
              <a:gd name="connsiteY3" fmla="*/ 587310 h 587310"/>
              <a:gd name="connsiteX4" fmla="*/ 8877 w 727969"/>
              <a:gd name="connsiteY4" fmla="*/ 587310 h 587310"/>
              <a:gd name="connsiteX5" fmla="*/ 0 w 727969"/>
              <a:gd name="connsiteY5" fmla="*/ 525166 h 587310"/>
              <a:gd name="connsiteX6" fmla="*/ 0 w 727969"/>
              <a:gd name="connsiteY6" fmla="*/ 365368 h 587310"/>
              <a:gd name="connsiteX7" fmla="*/ 71021 w 727969"/>
              <a:gd name="connsiteY7" fmla="*/ 99038 h 587310"/>
              <a:gd name="connsiteX8" fmla="*/ 195309 w 727969"/>
              <a:gd name="connsiteY8" fmla="*/ 54650 h 587310"/>
              <a:gd name="connsiteX9" fmla="*/ 284085 w 727969"/>
              <a:gd name="connsiteY9" fmla="*/ 81283 h 587310"/>
              <a:gd name="connsiteX10" fmla="*/ 497149 w 727969"/>
              <a:gd name="connsiteY10" fmla="*/ 81283 h 587310"/>
              <a:gd name="connsiteX11" fmla="*/ 656947 w 727969"/>
              <a:gd name="connsiteY11" fmla="*/ 1384 h 587310"/>
              <a:gd name="connsiteX12" fmla="*/ 727969 w 727969"/>
              <a:gd name="connsiteY12" fmla="*/ 107916 h 58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969" h="587310">
                <a:moveTo>
                  <a:pt x="727969" y="107916"/>
                </a:moveTo>
                <a:lnTo>
                  <a:pt x="541538" y="294347"/>
                </a:lnTo>
                <a:lnTo>
                  <a:pt x="452761" y="445267"/>
                </a:lnTo>
                <a:lnTo>
                  <a:pt x="284085" y="587310"/>
                </a:lnTo>
                <a:lnTo>
                  <a:pt x="8877" y="587310"/>
                </a:lnTo>
                <a:lnTo>
                  <a:pt x="0" y="525166"/>
                </a:lnTo>
                <a:lnTo>
                  <a:pt x="0" y="365368"/>
                </a:lnTo>
                <a:cubicBezTo>
                  <a:pt x="71808" y="105063"/>
                  <a:pt x="71021" y="196939"/>
                  <a:pt x="71021" y="99038"/>
                </a:cubicBezTo>
                <a:lnTo>
                  <a:pt x="195309" y="54650"/>
                </a:lnTo>
                <a:lnTo>
                  <a:pt x="284085" y="81283"/>
                </a:lnTo>
                <a:lnTo>
                  <a:pt x="497149" y="81283"/>
                </a:lnTo>
                <a:cubicBezTo>
                  <a:pt x="650685" y="0"/>
                  <a:pt x="591148" y="1384"/>
                  <a:pt x="656947" y="1384"/>
                </a:cubicBezTo>
                <a:lnTo>
                  <a:pt x="727969" y="107916"/>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Freeform 29"/>
          <p:cNvSpPr/>
          <p:nvPr/>
        </p:nvSpPr>
        <p:spPr>
          <a:xfrm>
            <a:off x="4784725" y="1530350"/>
            <a:ext cx="879475" cy="2117725"/>
          </a:xfrm>
          <a:custGeom>
            <a:avLst/>
            <a:gdLst>
              <a:gd name="connsiteX0" fmla="*/ 0 w 878889"/>
              <a:gd name="connsiteY0" fmla="*/ 290004 h 2118665"/>
              <a:gd name="connsiteX1" fmla="*/ 8878 w 878889"/>
              <a:gd name="connsiteY1" fmla="*/ 263371 h 2118665"/>
              <a:gd name="connsiteX2" fmla="*/ 71021 w 878889"/>
              <a:gd name="connsiteY2" fmla="*/ 245616 h 2118665"/>
              <a:gd name="connsiteX3" fmla="*/ 88777 w 878889"/>
              <a:gd name="connsiteY3" fmla="*/ 227861 h 2118665"/>
              <a:gd name="connsiteX4" fmla="*/ 159798 w 878889"/>
              <a:gd name="connsiteY4" fmla="*/ 218983 h 2118665"/>
              <a:gd name="connsiteX5" fmla="*/ 177553 w 878889"/>
              <a:gd name="connsiteY5" fmla="*/ 165717 h 2118665"/>
              <a:gd name="connsiteX6" fmla="*/ 177553 w 878889"/>
              <a:gd name="connsiteY6" fmla="*/ 68063 h 2118665"/>
              <a:gd name="connsiteX7" fmla="*/ 195309 w 878889"/>
              <a:gd name="connsiteY7" fmla="*/ 50307 h 2118665"/>
              <a:gd name="connsiteX8" fmla="*/ 319596 w 878889"/>
              <a:gd name="connsiteY8" fmla="*/ 59185 h 2118665"/>
              <a:gd name="connsiteX9" fmla="*/ 346229 w 878889"/>
              <a:gd name="connsiteY9" fmla="*/ 68063 h 2118665"/>
              <a:gd name="connsiteX10" fmla="*/ 408373 w 878889"/>
              <a:gd name="connsiteY10" fmla="*/ 85818 h 2118665"/>
              <a:gd name="connsiteX11" fmla="*/ 417251 w 878889"/>
              <a:gd name="connsiteY11" fmla="*/ 174595 h 2118665"/>
              <a:gd name="connsiteX12" fmla="*/ 399495 w 878889"/>
              <a:gd name="connsiteY12" fmla="*/ 227861 h 2118665"/>
              <a:gd name="connsiteX13" fmla="*/ 426128 w 878889"/>
              <a:gd name="connsiteY13" fmla="*/ 245616 h 2118665"/>
              <a:gd name="connsiteX14" fmla="*/ 435006 w 878889"/>
              <a:gd name="connsiteY14" fmla="*/ 272249 h 2118665"/>
              <a:gd name="connsiteX15" fmla="*/ 461639 w 878889"/>
              <a:gd name="connsiteY15" fmla="*/ 281127 h 2118665"/>
              <a:gd name="connsiteX16" fmla="*/ 488272 w 878889"/>
              <a:gd name="connsiteY16" fmla="*/ 298882 h 2118665"/>
              <a:gd name="connsiteX17" fmla="*/ 541538 w 878889"/>
              <a:gd name="connsiteY17" fmla="*/ 316637 h 2118665"/>
              <a:gd name="connsiteX18" fmla="*/ 559293 w 878889"/>
              <a:gd name="connsiteY18" fmla="*/ 343270 h 2118665"/>
              <a:gd name="connsiteX19" fmla="*/ 577049 w 878889"/>
              <a:gd name="connsiteY19" fmla="*/ 396536 h 2118665"/>
              <a:gd name="connsiteX20" fmla="*/ 585926 w 878889"/>
              <a:gd name="connsiteY20" fmla="*/ 449802 h 2118665"/>
              <a:gd name="connsiteX21" fmla="*/ 612559 w 878889"/>
              <a:gd name="connsiteY21" fmla="*/ 574090 h 2118665"/>
              <a:gd name="connsiteX22" fmla="*/ 630315 w 878889"/>
              <a:gd name="connsiteY22" fmla="*/ 591845 h 2118665"/>
              <a:gd name="connsiteX23" fmla="*/ 656948 w 878889"/>
              <a:gd name="connsiteY23" fmla="*/ 689499 h 2118665"/>
              <a:gd name="connsiteX24" fmla="*/ 665825 w 878889"/>
              <a:gd name="connsiteY24" fmla="*/ 725010 h 2118665"/>
              <a:gd name="connsiteX25" fmla="*/ 754602 w 878889"/>
              <a:gd name="connsiteY25" fmla="*/ 796032 h 2118665"/>
              <a:gd name="connsiteX26" fmla="*/ 781235 w 878889"/>
              <a:gd name="connsiteY26" fmla="*/ 822665 h 2118665"/>
              <a:gd name="connsiteX27" fmla="*/ 807868 w 878889"/>
              <a:gd name="connsiteY27" fmla="*/ 858175 h 2118665"/>
              <a:gd name="connsiteX28" fmla="*/ 834501 w 878889"/>
              <a:gd name="connsiteY28" fmla="*/ 875931 h 2118665"/>
              <a:gd name="connsiteX29" fmla="*/ 843379 w 878889"/>
              <a:gd name="connsiteY29" fmla="*/ 911441 h 2118665"/>
              <a:gd name="connsiteX30" fmla="*/ 861134 w 878889"/>
              <a:gd name="connsiteY30" fmla="*/ 946952 h 2118665"/>
              <a:gd name="connsiteX31" fmla="*/ 878889 w 878889"/>
              <a:gd name="connsiteY31" fmla="*/ 1035729 h 2118665"/>
              <a:gd name="connsiteX32" fmla="*/ 870012 w 878889"/>
              <a:gd name="connsiteY32" fmla="*/ 1231037 h 2118665"/>
              <a:gd name="connsiteX33" fmla="*/ 861134 w 878889"/>
              <a:gd name="connsiteY33" fmla="*/ 1257670 h 2118665"/>
              <a:gd name="connsiteX34" fmla="*/ 816746 w 878889"/>
              <a:gd name="connsiteY34" fmla="*/ 1293181 h 2118665"/>
              <a:gd name="connsiteX35" fmla="*/ 790113 w 878889"/>
              <a:gd name="connsiteY35" fmla="*/ 1302059 h 2118665"/>
              <a:gd name="connsiteX36" fmla="*/ 772357 w 878889"/>
              <a:gd name="connsiteY36" fmla="*/ 1319814 h 2118665"/>
              <a:gd name="connsiteX37" fmla="*/ 754602 w 878889"/>
              <a:gd name="connsiteY37" fmla="*/ 1373080 h 2118665"/>
              <a:gd name="connsiteX38" fmla="*/ 763480 w 878889"/>
              <a:gd name="connsiteY38" fmla="*/ 1541756 h 2118665"/>
              <a:gd name="connsiteX39" fmla="*/ 781235 w 878889"/>
              <a:gd name="connsiteY39" fmla="*/ 1568389 h 2118665"/>
              <a:gd name="connsiteX40" fmla="*/ 807868 w 878889"/>
              <a:gd name="connsiteY40" fmla="*/ 1577266 h 2118665"/>
              <a:gd name="connsiteX41" fmla="*/ 798990 w 878889"/>
              <a:gd name="connsiteY41" fmla="*/ 1666043 h 2118665"/>
              <a:gd name="connsiteX42" fmla="*/ 781235 w 878889"/>
              <a:gd name="connsiteY42" fmla="*/ 1701554 h 2118665"/>
              <a:gd name="connsiteX43" fmla="*/ 745724 w 878889"/>
              <a:gd name="connsiteY43" fmla="*/ 1781453 h 2118665"/>
              <a:gd name="connsiteX44" fmla="*/ 719091 w 878889"/>
              <a:gd name="connsiteY44" fmla="*/ 1834719 h 2118665"/>
              <a:gd name="connsiteX45" fmla="*/ 710214 w 878889"/>
              <a:gd name="connsiteY45" fmla="*/ 1861352 h 2118665"/>
              <a:gd name="connsiteX46" fmla="*/ 692458 w 878889"/>
              <a:gd name="connsiteY46" fmla="*/ 1879107 h 2118665"/>
              <a:gd name="connsiteX47" fmla="*/ 674703 w 878889"/>
              <a:gd name="connsiteY47" fmla="*/ 1905740 h 2118665"/>
              <a:gd name="connsiteX48" fmla="*/ 621437 w 878889"/>
              <a:gd name="connsiteY48" fmla="*/ 1932373 h 2118665"/>
              <a:gd name="connsiteX49" fmla="*/ 479394 w 878889"/>
              <a:gd name="connsiteY49" fmla="*/ 1941251 h 2118665"/>
              <a:gd name="connsiteX50" fmla="*/ 426128 w 878889"/>
              <a:gd name="connsiteY50" fmla="*/ 1967884 h 2118665"/>
              <a:gd name="connsiteX51" fmla="*/ 372862 w 878889"/>
              <a:gd name="connsiteY51" fmla="*/ 2003395 h 2118665"/>
              <a:gd name="connsiteX52" fmla="*/ 346229 w 878889"/>
              <a:gd name="connsiteY52" fmla="*/ 2012272 h 2118665"/>
              <a:gd name="connsiteX53" fmla="*/ 8878 w 878889"/>
              <a:gd name="connsiteY53" fmla="*/ 2003395 h 2118665"/>
              <a:gd name="connsiteX54" fmla="*/ 0 w 878889"/>
              <a:gd name="connsiteY54" fmla="*/ 290004 h 211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8889" h="2118665">
                <a:moveTo>
                  <a:pt x="0" y="290004"/>
                </a:moveTo>
                <a:cubicBezTo>
                  <a:pt x="0" y="0"/>
                  <a:pt x="2261" y="269988"/>
                  <a:pt x="8878" y="263371"/>
                </a:cubicBezTo>
                <a:cubicBezTo>
                  <a:pt x="13122" y="259128"/>
                  <a:pt x="70716" y="245692"/>
                  <a:pt x="71021" y="245616"/>
                </a:cubicBezTo>
                <a:cubicBezTo>
                  <a:pt x="76940" y="239698"/>
                  <a:pt x="80760" y="230266"/>
                  <a:pt x="88777" y="227861"/>
                </a:cubicBezTo>
                <a:cubicBezTo>
                  <a:pt x="111629" y="221006"/>
                  <a:pt x="140253" y="232665"/>
                  <a:pt x="159798" y="218983"/>
                </a:cubicBezTo>
                <a:cubicBezTo>
                  <a:pt x="175130" y="208250"/>
                  <a:pt x="177553" y="165717"/>
                  <a:pt x="177553" y="165717"/>
                </a:cubicBezTo>
                <a:cubicBezTo>
                  <a:pt x="167134" y="124039"/>
                  <a:pt x="160892" y="118047"/>
                  <a:pt x="177553" y="68063"/>
                </a:cubicBezTo>
                <a:cubicBezTo>
                  <a:pt x="180200" y="60122"/>
                  <a:pt x="189390" y="56226"/>
                  <a:pt x="195309" y="50307"/>
                </a:cubicBezTo>
                <a:cubicBezTo>
                  <a:pt x="236738" y="53266"/>
                  <a:pt x="278346" y="54332"/>
                  <a:pt x="319596" y="59185"/>
                </a:cubicBezTo>
                <a:cubicBezTo>
                  <a:pt x="328890" y="60278"/>
                  <a:pt x="337231" y="65492"/>
                  <a:pt x="346229" y="68063"/>
                </a:cubicBezTo>
                <a:cubicBezTo>
                  <a:pt x="424260" y="90357"/>
                  <a:pt x="344516" y="64532"/>
                  <a:pt x="408373" y="85818"/>
                </a:cubicBezTo>
                <a:cubicBezTo>
                  <a:pt x="435314" y="126230"/>
                  <a:pt x="432386" y="109012"/>
                  <a:pt x="417251" y="174595"/>
                </a:cubicBezTo>
                <a:cubicBezTo>
                  <a:pt x="413043" y="192832"/>
                  <a:pt x="399495" y="227861"/>
                  <a:pt x="399495" y="227861"/>
                </a:cubicBezTo>
                <a:cubicBezTo>
                  <a:pt x="408373" y="233779"/>
                  <a:pt x="419463" y="237285"/>
                  <a:pt x="426128" y="245616"/>
                </a:cubicBezTo>
                <a:cubicBezTo>
                  <a:pt x="431974" y="252923"/>
                  <a:pt x="428389" y="265632"/>
                  <a:pt x="435006" y="272249"/>
                </a:cubicBezTo>
                <a:cubicBezTo>
                  <a:pt x="441623" y="278866"/>
                  <a:pt x="453269" y="276942"/>
                  <a:pt x="461639" y="281127"/>
                </a:cubicBezTo>
                <a:cubicBezTo>
                  <a:pt x="471182" y="285899"/>
                  <a:pt x="478522" y="294549"/>
                  <a:pt x="488272" y="298882"/>
                </a:cubicBezTo>
                <a:cubicBezTo>
                  <a:pt x="505375" y="306483"/>
                  <a:pt x="541538" y="316637"/>
                  <a:pt x="541538" y="316637"/>
                </a:cubicBezTo>
                <a:cubicBezTo>
                  <a:pt x="547456" y="325515"/>
                  <a:pt x="554960" y="333520"/>
                  <a:pt x="559293" y="343270"/>
                </a:cubicBezTo>
                <a:cubicBezTo>
                  <a:pt x="566894" y="360373"/>
                  <a:pt x="577049" y="396536"/>
                  <a:pt x="577049" y="396536"/>
                </a:cubicBezTo>
                <a:cubicBezTo>
                  <a:pt x="580008" y="414291"/>
                  <a:pt x="583380" y="431983"/>
                  <a:pt x="585926" y="449802"/>
                </a:cubicBezTo>
                <a:cubicBezTo>
                  <a:pt x="588241" y="466005"/>
                  <a:pt x="594229" y="555761"/>
                  <a:pt x="612559" y="574090"/>
                </a:cubicBezTo>
                <a:lnTo>
                  <a:pt x="630315" y="591845"/>
                </a:lnTo>
                <a:cubicBezTo>
                  <a:pt x="658026" y="674981"/>
                  <a:pt x="640219" y="614218"/>
                  <a:pt x="656948" y="689499"/>
                </a:cubicBezTo>
                <a:cubicBezTo>
                  <a:pt x="659595" y="701410"/>
                  <a:pt x="659358" y="714663"/>
                  <a:pt x="665825" y="725010"/>
                </a:cubicBezTo>
                <a:cubicBezTo>
                  <a:pt x="695108" y="771863"/>
                  <a:pt x="714582" y="756012"/>
                  <a:pt x="754602" y="796032"/>
                </a:cubicBezTo>
                <a:cubicBezTo>
                  <a:pt x="763480" y="804910"/>
                  <a:pt x="773064" y="813133"/>
                  <a:pt x="781235" y="822665"/>
                </a:cubicBezTo>
                <a:cubicBezTo>
                  <a:pt x="790864" y="833899"/>
                  <a:pt x="797406" y="847713"/>
                  <a:pt x="807868" y="858175"/>
                </a:cubicBezTo>
                <a:cubicBezTo>
                  <a:pt x="815413" y="865720"/>
                  <a:pt x="825623" y="870012"/>
                  <a:pt x="834501" y="875931"/>
                </a:cubicBezTo>
                <a:cubicBezTo>
                  <a:pt x="837460" y="887768"/>
                  <a:pt x="839095" y="900017"/>
                  <a:pt x="843379" y="911441"/>
                </a:cubicBezTo>
                <a:cubicBezTo>
                  <a:pt x="848026" y="923832"/>
                  <a:pt x="857498" y="934227"/>
                  <a:pt x="861134" y="946952"/>
                </a:cubicBezTo>
                <a:cubicBezTo>
                  <a:pt x="869424" y="975969"/>
                  <a:pt x="878889" y="1035729"/>
                  <a:pt x="878889" y="1035729"/>
                </a:cubicBezTo>
                <a:cubicBezTo>
                  <a:pt x="875930" y="1100832"/>
                  <a:pt x="875209" y="1166075"/>
                  <a:pt x="870012" y="1231037"/>
                </a:cubicBezTo>
                <a:cubicBezTo>
                  <a:pt x="869266" y="1240365"/>
                  <a:pt x="865949" y="1249646"/>
                  <a:pt x="861134" y="1257670"/>
                </a:cubicBezTo>
                <a:cubicBezTo>
                  <a:pt x="854055" y="1269468"/>
                  <a:pt x="827117" y="1287996"/>
                  <a:pt x="816746" y="1293181"/>
                </a:cubicBezTo>
                <a:cubicBezTo>
                  <a:pt x="808376" y="1297366"/>
                  <a:pt x="798991" y="1299100"/>
                  <a:pt x="790113" y="1302059"/>
                </a:cubicBezTo>
                <a:cubicBezTo>
                  <a:pt x="784194" y="1307977"/>
                  <a:pt x="776100" y="1312328"/>
                  <a:pt x="772357" y="1319814"/>
                </a:cubicBezTo>
                <a:cubicBezTo>
                  <a:pt x="763987" y="1336554"/>
                  <a:pt x="754602" y="1373080"/>
                  <a:pt x="754602" y="1373080"/>
                </a:cubicBezTo>
                <a:cubicBezTo>
                  <a:pt x="757561" y="1429305"/>
                  <a:pt x="755873" y="1485969"/>
                  <a:pt x="763480" y="1541756"/>
                </a:cubicBezTo>
                <a:cubicBezTo>
                  <a:pt x="764922" y="1552328"/>
                  <a:pt x="772903" y="1561724"/>
                  <a:pt x="781235" y="1568389"/>
                </a:cubicBezTo>
                <a:cubicBezTo>
                  <a:pt x="788542" y="1574235"/>
                  <a:pt x="798990" y="1574307"/>
                  <a:pt x="807868" y="1577266"/>
                </a:cubicBezTo>
                <a:cubicBezTo>
                  <a:pt x="804909" y="1606858"/>
                  <a:pt x="805221" y="1636963"/>
                  <a:pt x="798990" y="1666043"/>
                </a:cubicBezTo>
                <a:cubicBezTo>
                  <a:pt x="796217" y="1678983"/>
                  <a:pt x="786150" y="1689266"/>
                  <a:pt x="781235" y="1701554"/>
                </a:cubicBezTo>
                <a:cubicBezTo>
                  <a:pt x="749543" y="1780787"/>
                  <a:pt x="779884" y="1730215"/>
                  <a:pt x="745724" y="1781453"/>
                </a:cubicBezTo>
                <a:cubicBezTo>
                  <a:pt x="723829" y="1869039"/>
                  <a:pt x="753012" y="1778184"/>
                  <a:pt x="719091" y="1834719"/>
                </a:cubicBezTo>
                <a:cubicBezTo>
                  <a:pt x="714276" y="1842743"/>
                  <a:pt x="715029" y="1853328"/>
                  <a:pt x="710214" y="1861352"/>
                </a:cubicBezTo>
                <a:cubicBezTo>
                  <a:pt x="705908" y="1868529"/>
                  <a:pt x="697687" y="1872571"/>
                  <a:pt x="692458" y="1879107"/>
                </a:cubicBezTo>
                <a:cubicBezTo>
                  <a:pt x="685793" y="1887438"/>
                  <a:pt x="682247" y="1898195"/>
                  <a:pt x="674703" y="1905740"/>
                </a:cubicBezTo>
                <a:cubicBezTo>
                  <a:pt x="663787" y="1916656"/>
                  <a:pt x="637579" y="1930674"/>
                  <a:pt x="621437" y="1932373"/>
                </a:cubicBezTo>
                <a:cubicBezTo>
                  <a:pt x="574258" y="1937339"/>
                  <a:pt x="526742" y="1938292"/>
                  <a:pt x="479394" y="1941251"/>
                </a:cubicBezTo>
                <a:cubicBezTo>
                  <a:pt x="428212" y="1975372"/>
                  <a:pt x="477585" y="1945831"/>
                  <a:pt x="426128" y="1967884"/>
                </a:cubicBezTo>
                <a:cubicBezTo>
                  <a:pt x="301011" y="2021506"/>
                  <a:pt x="451916" y="1955963"/>
                  <a:pt x="372862" y="2003395"/>
                </a:cubicBezTo>
                <a:cubicBezTo>
                  <a:pt x="364838" y="2008210"/>
                  <a:pt x="355575" y="2011805"/>
                  <a:pt x="346229" y="2012272"/>
                </a:cubicBezTo>
                <a:cubicBezTo>
                  <a:pt x="14895" y="2028838"/>
                  <a:pt x="66510" y="2118665"/>
                  <a:pt x="8878" y="2003395"/>
                </a:cubicBezTo>
                <a:cubicBezTo>
                  <a:pt x="5919" y="1432265"/>
                  <a:pt x="0" y="580008"/>
                  <a:pt x="0" y="290004"/>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306" name="TextBox 31"/>
          <p:cNvSpPr txBox="1">
            <a:spLocks noChangeArrowheads="1"/>
          </p:cNvSpPr>
          <p:nvPr/>
        </p:nvSpPr>
        <p:spPr bwMode="auto">
          <a:xfrm>
            <a:off x="357188" y="2214563"/>
            <a:ext cx="40005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atin typeface="Comic Sans MS" charset="0"/>
              </a:rPr>
              <a:t>Scottish rebels from the north reached Maintown and took control before you realised.  The land you built on was too flat to see them coming.  You are defeated and try to flee to London.</a:t>
            </a:r>
          </a:p>
        </p:txBody>
      </p:sp>
      <p:pic>
        <p:nvPicPr>
          <p:cNvPr id="12307" name="Picture 3" descr="j021657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071563" y="4071938"/>
            <a:ext cx="2286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3349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28625" y="428625"/>
            <a:ext cx="4257675" cy="1143000"/>
          </a:xfrm>
        </p:spPr>
        <p:txBody>
          <a:bodyPr>
            <a:normAutofit fontScale="90000"/>
          </a:bodyPr>
          <a:lstStyle/>
          <a:p>
            <a:pPr eaLnBrk="1" hangingPunct="1"/>
            <a:r>
              <a:rPr lang="en-GB">
                <a:solidFill>
                  <a:srgbClr val="FF0000"/>
                </a:solidFill>
                <a:latin typeface="Baveuse" charset="0"/>
              </a:rPr>
              <a:t>Did you choose site 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28625"/>
            <a:ext cx="4133850" cy="5810250"/>
          </a:xfrm>
          <a:prstGeom prst="rect">
            <a:avLst/>
          </a:prstGeom>
          <a:gradFill rotWithShape="1">
            <a:gsLst>
              <a:gs pos="0">
                <a:srgbClr val="DAFDA7"/>
              </a:gs>
              <a:gs pos="35001">
                <a:srgbClr val="E4FDC2"/>
              </a:gs>
              <a:gs pos="100000">
                <a:srgbClr val="F5FFE6"/>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389813" y="498475"/>
            <a:ext cx="1343025" cy="3919538"/>
          </a:xfrm>
          <a:custGeom>
            <a:avLst/>
            <a:gdLst>
              <a:gd name="connsiteX0" fmla="*/ 4539 w 1342393"/>
              <a:gd name="connsiteY0" fmla="*/ 15887 h 3919007"/>
              <a:gd name="connsiteX1" fmla="*/ 22294 w 1342393"/>
              <a:gd name="connsiteY1" fmla="*/ 78031 h 3919007"/>
              <a:gd name="connsiteX2" fmla="*/ 31172 w 1342393"/>
              <a:gd name="connsiteY2" fmla="*/ 104664 h 3919007"/>
              <a:gd name="connsiteX3" fmla="*/ 57805 w 1342393"/>
              <a:gd name="connsiteY3" fmla="*/ 122419 h 3919007"/>
              <a:gd name="connsiteX4" fmla="*/ 75560 w 1342393"/>
              <a:gd name="connsiteY4" fmla="*/ 149052 h 3919007"/>
              <a:gd name="connsiteX5" fmla="*/ 111071 w 1342393"/>
              <a:gd name="connsiteY5" fmla="*/ 184563 h 3919007"/>
              <a:gd name="connsiteX6" fmla="*/ 119949 w 1342393"/>
              <a:gd name="connsiteY6" fmla="*/ 211196 h 3919007"/>
              <a:gd name="connsiteX7" fmla="*/ 137704 w 1342393"/>
              <a:gd name="connsiteY7" fmla="*/ 237829 h 3919007"/>
              <a:gd name="connsiteX8" fmla="*/ 173215 w 1342393"/>
              <a:gd name="connsiteY8" fmla="*/ 291095 h 3919007"/>
              <a:gd name="connsiteX9" fmla="*/ 182092 w 1342393"/>
              <a:gd name="connsiteY9" fmla="*/ 317728 h 3919007"/>
              <a:gd name="connsiteX10" fmla="*/ 217603 w 1342393"/>
              <a:gd name="connsiteY10" fmla="*/ 362116 h 3919007"/>
              <a:gd name="connsiteX11" fmla="*/ 235358 w 1342393"/>
              <a:gd name="connsiteY11" fmla="*/ 415382 h 3919007"/>
              <a:gd name="connsiteX12" fmla="*/ 244236 w 1342393"/>
              <a:gd name="connsiteY12" fmla="*/ 442015 h 3919007"/>
              <a:gd name="connsiteX13" fmla="*/ 279747 w 1342393"/>
              <a:gd name="connsiteY13" fmla="*/ 521914 h 3919007"/>
              <a:gd name="connsiteX14" fmla="*/ 297502 w 1342393"/>
              <a:gd name="connsiteY14" fmla="*/ 566302 h 3919007"/>
              <a:gd name="connsiteX15" fmla="*/ 315257 w 1342393"/>
              <a:gd name="connsiteY15" fmla="*/ 619568 h 3919007"/>
              <a:gd name="connsiteX16" fmla="*/ 333013 w 1342393"/>
              <a:gd name="connsiteY16" fmla="*/ 655079 h 3919007"/>
              <a:gd name="connsiteX17" fmla="*/ 350768 w 1342393"/>
              <a:gd name="connsiteY17" fmla="*/ 761611 h 3919007"/>
              <a:gd name="connsiteX18" fmla="*/ 368523 w 1342393"/>
              <a:gd name="connsiteY18" fmla="*/ 832632 h 3919007"/>
              <a:gd name="connsiteX19" fmla="*/ 395157 w 1342393"/>
              <a:gd name="connsiteY19" fmla="*/ 930287 h 3919007"/>
              <a:gd name="connsiteX20" fmla="*/ 404034 w 1342393"/>
              <a:gd name="connsiteY20" fmla="*/ 956920 h 3919007"/>
              <a:gd name="connsiteX21" fmla="*/ 421790 w 1342393"/>
              <a:gd name="connsiteY21" fmla="*/ 983553 h 3919007"/>
              <a:gd name="connsiteX22" fmla="*/ 430667 w 1342393"/>
              <a:gd name="connsiteY22" fmla="*/ 1010186 h 3919007"/>
              <a:gd name="connsiteX23" fmla="*/ 457300 w 1342393"/>
              <a:gd name="connsiteY23" fmla="*/ 1063452 h 3919007"/>
              <a:gd name="connsiteX24" fmla="*/ 466178 w 1342393"/>
              <a:gd name="connsiteY24" fmla="*/ 1134473 h 3919007"/>
              <a:gd name="connsiteX25" fmla="*/ 475056 w 1342393"/>
              <a:gd name="connsiteY25" fmla="*/ 1161106 h 3919007"/>
              <a:gd name="connsiteX26" fmla="*/ 483933 w 1342393"/>
              <a:gd name="connsiteY26" fmla="*/ 1223250 h 3919007"/>
              <a:gd name="connsiteX27" fmla="*/ 501689 w 1342393"/>
              <a:gd name="connsiteY27" fmla="*/ 1276516 h 3919007"/>
              <a:gd name="connsiteX28" fmla="*/ 537199 w 1342393"/>
              <a:gd name="connsiteY28" fmla="*/ 1383048 h 3919007"/>
              <a:gd name="connsiteX29" fmla="*/ 546077 w 1342393"/>
              <a:gd name="connsiteY29" fmla="*/ 1409681 h 3919007"/>
              <a:gd name="connsiteX30" fmla="*/ 563832 w 1342393"/>
              <a:gd name="connsiteY30" fmla="*/ 1480702 h 3919007"/>
              <a:gd name="connsiteX31" fmla="*/ 581588 w 1342393"/>
              <a:gd name="connsiteY31" fmla="*/ 1498458 h 3919007"/>
              <a:gd name="connsiteX32" fmla="*/ 590465 w 1342393"/>
              <a:gd name="connsiteY32" fmla="*/ 1525091 h 3919007"/>
              <a:gd name="connsiteX33" fmla="*/ 608221 w 1342393"/>
              <a:gd name="connsiteY33" fmla="*/ 1551724 h 3919007"/>
              <a:gd name="connsiteX34" fmla="*/ 652609 w 1342393"/>
              <a:gd name="connsiteY34" fmla="*/ 1622745 h 3919007"/>
              <a:gd name="connsiteX35" fmla="*/ 670364 w 1342393"/>
              <a:gd name="connsiteY35" fmla="*/ 1649378 h 3919007"/>
              <a:gd name="connsiteX36" fmla="*/ 688120 w 1342393"/>
              <a:gd name="connsiteY36" fmla="*/ 1667133 h 3919007"/>
              <a:gd name="connsiteX37" fmla="*/ 696997 w 1342393"/>
              <a:gd name="connsiteY37" fmla="*/ 1693766 h 3919007"/>
              <a:gd name="connsiteX38" fmla="*/ 732508 w 1342393"/>
              <a:gd name="connsiteY38" fmla="*/ 1747032 h 3919007"/>
              <a:gd name="connsiteX39" fmla="*/ 768019 w 1342393"/>
              <a:gd name="connsiteY39" fmla="*/ 1809176 h 3919007"/>
              <a:gd name="connsiteX40" fmla="*/ 785774 w 1342393"/>
              <a:gd name="connsiteY40" fmla="*/ 1844687 h 3919007"/>
              <a:gd name="connsiteX41" fmla="*/ 803529 w 1342393"/>
              <a:gd name="connsiteY41" fmla="*/ 1871320 h 3919007"/>
              <a:gd name="connsiteX42" fmla="*/ 821285 w 1342393"/>
              <a:gd name="connsiteY42" fmla="*/ 1906831 h 3919007"/>
              <a:gd name="connsiteX43" fmla="*/ 847918 w 1342393"/>
              <a:gd name="connsiteY43" fmla="*/ 1915708 h 3919007"/>
              <a:gd name="connsiteX44" fmla="*/ 865673 w 1342393"/>
              <a:gd name="connsiteY44" fmla="*/ 1933464 h 3919007"/>
              <a:gd name="connsiteX45" fmla="*/ 892306 w 1342393"/>
              <a:gd name="connsiteY45" fmla="*/ 1942341 h 3919007"/>
              <a:gd name="connsiteX46" fmla="*/ 901184 w 1342393"/>
              <a:gd name="connsiteY46" fmla="*/ 1968974 h 3919007"/>
              <a:gd name="connsiteX47" fmla="*/ 927817 w 1342393"/>
              <a:gd name="connsiteY47" fmla="*/ 1995607 h 3919007"/>
              <a:gd name="connsiteX48" fmla="*/ 963327 w 1342393"/>
              <a:gd name="connsiteY48" fmla="*/ 2031118 h 3919007"/>
              <a:gd name="connsiteX49" fmla="*/ 981083 w 1342393"/>
              <a:gd name="connsiteY49" fmla="*/ 2057751 h 3919007"/>
              <a:gd name="connsiteX50" fmla="*/ 998838 w 1342393"/>
              <a:gd name="connsiteY50" fmla="*/ 2155405 h 3919007"/>
              <a:gd name="connsiteX51" fmla="*/ 1007716 w 1342393"/>
              <a:gd name="connsiteY51" fmla="*/ 2190916 h 3919007"/>
              <a:gd name="connsiteX52" fmla="*/ 1016593 w 1342393"/>
              <a:gd name="connsiteY52" fmla="*/ 2297448 h 3919007"/>
              <a:gd name="connsiteX53" fmla="*/ 1043226 w 1342393"/>
              <a:gd name="connsiteY53" fmla="*/ 2359592 h 3919007"/>
              <a:gd name="connsiteX54" fmla="*/ 1069859 w 1342393"/>
              <a:gd name="connsiteY54" fmla="*/ 2448368 h 3919007"/>
              <a:gd name="connsiteX55" fmla="*/ 1087615 w 1342393"/>
              <a:gd name="connsiteY55" fmla="*/ 2528267 h 3919007"/>
              <a:gd name="connsiteX56" fmla="*/ 1060982 w 1342393"/>
              <a:gd name="connsiteY56" fmla="*/ 2705821 h 3919007"/>
              <a:gd name="connsiteX57" fmla="*/ 1034349 w 1342393"/>
              <a:gd name="connsiteY57" fmla="*/ 2714699 h 3919007"/>
              <a:gd name="connsiteX58" fmla="*/ 1016593 w 1342393"/>
              <a:gd name="connsiteY58" fmla="*/ 2732454 h 3919007"/>
              <a:gd name="connsiteX59" fmla="*/ 910061 w 1342393"/>
              <a:gd name="connsiteY59" fmla="*/ 2732454 h 3919007"/>
              <a:gd name="connsiteX60" fmla="*/ 874551 w 1342393"/>
              <a:gd name="connsiteY60" fmla="*/ 2679188 h 3919007"/>
              <a:gd name="connsiteX61" fmla="*/ 856795 w 1342393"/>
              <a:gd name="connsiteY61" fmla="*/ 2661432 h 3919007"/>
              <a:gd name="connsiteX62" fmla="*/ 839040 w 1342393"/>
              <a:gd name="connsiteY62" fmla="*/ 2634799 h 3919007"/>
              <a:gd name="connsiteX63" fmla="*/ 794652 w 1342393"/>
              <a:gd name="connsiteY63" fmla="*/ 2643677 h 3919007"/>
              <a:gd name="connsiteX64" fmla="*/ 768019 w 1342393"/>
              <a:gd name="connsiteY64" fmla="*/ 2741332 h 3919007"/>
              <a:gd name="connsiteX65" fmla="*/ 759141 w 1342393"/>
              <a:gd name="connsiteY65" fmla="*/ 2767965 h 3919007"/>
              <a:gd name="connsiteX66" fmla="*/ 776896 w 1342393"/>
              <a:gd name="connsiteY66" fmla="*/ 2838986 h 3919007"/>
              <a:gd name="connsiteX67" fmla="*/ 821285 w 1342393"/>
              <a:gd name="connsiteY67" fmla="*/ 2865619 h 3919007"/>
              <a:gd name="connsiteX68" fmla="*/ 883428 w 1342393"/>
              <a:gd name="connsiteY68" fmla="*/ 2901130 h 3919007"/>
              <a:gd name="connsiteX69" fmla="*/ 927817 w 1342393"/>
              <a:gd name="connsiteY69" fmla="*/ 2945518 h 3919007"/>
              <a:gd name="connsiteX70" fmla="*/ 954450 w 1342393"/>
              <a:gd name="connsiteY70" fmla="*/ 2972151 h 3919007"/>
              <a:gd name="connsiteX71" fmla="*/ 981083 w 1342393"/>
              <a:gd name="connsiteY71" fmla="*/ 3025417 h 3919007"/>
              <a:gd name="connsiteX72" fmla="*/ 1007716 w 1342393"/>
              <a:gd name="connsiteY72" fmla="*/ 3043172 h 3919007"/>
              <a:gd name="connsiteX73" fmla="*/ 1025471 w 1342393"/>
              <a:gd name="connsiteY73" fmla="*/ 3060928 h 3919007"/>
              <a:gd name="connsiteX74" fmla="*/ 1034349 w 1342393"/>
              <a:gd name="connsiteY74" fmla="*/ 3087561 h 3919007"/>
              <a:gd name="connsiteX75" fmla="*/ 1052104 w 1342393"/>
              <a:gd name="connsiteY75" fmla="*/ 3114194 h 3919007"/>
              <a:gd name="connsiteX76" fmla="*/ 1060982 w 1342393"/>
              <a:gd name="connsiteY76" fmla="*/ 3220726 h 3919007"/>
              <a:gd name="connsiteX77" fmla="*/ 1096492 w 1342393"/>
              <a:gd name="connsiteY77" fmla="*/ 3309502 h 3919007"/>
              <a:gd name="connsiteX78" fmla="*/ 1114248 w 1342393"/>
              <a:gd name="connsiteY78" fmla="*/ 3362768 h 3919007"/>
              <a:gd name="connsiteX79" fmla="*/ 1123125 w 1342393"/>
              <a:gd name="connsiteY79" fmla="*/ 3389401 h 3919007"/>
              <a:gd name="connsiteX80" fmla="*/ 1140881 w 1342393"/>
              <a:gd name="connsiteY80" fmla="*/ 3407157 h 3919007"/>
              <a:gd name="connsiteX81" fmla="*/ 1158636 w 1342393"/>
              <a:gd name="connsiteY81" fmla="*/ 3460423 h 3919007"/>
              <a:gd name="connsiteX82" fmla="*/ 1176391 w 1342393"/>
              <a:gd name="connsiteY82" fmla="*/ 3487056 h 3919007"/>
              <a:gd name="connsiteX83" fmla="*/ 1194147 w 1342393"/>
              <a:gd name="connsiteY83" fmla="*/ 3540322 h 3919007"/>
              <a:gd name="connsiteX84" fmla="*/ 1203024 w 1342393"/>
              <a:gd name="connsiteY84" fmla="*/ 3566955 h 3919007"/>
              <a:gd name="connsiteX85" fmla="*/ 1220780 w 1342393"/>
              <a:gd name="connsiteY85" fmla="*/ 3593588 h 3919007"/>
              <a:gd name="connsiteX86" fmla="*/ 1229657 w 1342393"/>
              <a:gd name="connsiteY86" fmla="*/ 3620221 h 3919007"/>
              <a:gd name="connsiteX87" fmla="*/ 1274046 w 1342393"/>
              <a:gd name="connsiteY87" fmla="*/ 3655732 h 3919007"/>
              <a:gd name="connsiteX88" fmla="*/ 1327312 w 1342393"/>
              <a:gd name="connsiteY88" fmla="*/ 3700120 h 3919007"/>
              <a:gd name="connsiteX89" fmla="*/ 1309557 w 1342393"/>
              <a:gd name="connsiteY89" fmla="*/ 3531444 h 3919007"/>
              <a:gd name="connsiteX90" fmla="*/ 1300679 w 1342393"/>
              <a:gd name="connsiteY90" fmla="*/ 3362768 h 3919007"/>
              <a:gd name="connsiteX91" fmla="*/ 1291801 w 1342393"/>
              <a:gd name="connsiteY91" fmla="*/ 3336135 h 3919007"/>
              <a:gd name="connsiteX92" fmla="*/ 1282923 w 1342393"/>
              <a:gd name="connsiteY92" fmla="*/ 3282869 h 3919007"/>
              <a:gd name="connsiteX93" fmla="*/ 1282923 w 1342393"/>
              <a:gd name="connsiteY93" fmla="*/ 2696943 h 3919007"/>
              <a:gd name="connsiteX94" fmla="*/ 1238535 w 1342393"/>
              <a:gd name="connsiteY94" fmla="*/ 2679188 h 3919007"/>
              <a:gd name="connsiteX95" fmla="*/ 1265168 w 1342393"/>
              <a:gd name="connsiteY95" fmla="*/ 2652555 h 3919007"/>
              <a:gd name="connsiteX96" fmla="*/ 1282923 w 1342393"/>
              <a:gd name="connsiteY96" fmla="*/ 2634799 h 3919007"/>
              <a:gd name="connsiteX97" fmla="*/ 1309557 w 1342393"/>
              <a:gd name="connsiteY97" fmla="*/ 2643677 h 3919007"/>
              <a:gd name="connsiteX98" fmla="*/ 1318434 w 1342393"/>
              <a:gd name="connsiteY98" fmla="*/ 2679188 h 3919007"/>
              <a:gd name="connsiteX99" fmla="*/ 1327312 w 1342393"/>
              <a:gd name="connsiteY99" fmla="*/ 2705821 h 3919007"/>
              <a:gd name="connsiteX100" fmla="*/ 1291801 w 1342393"/>
              <a:gd name="connsiteY100" fmla="*/ 2776842 h 3919007"/>
              <a:gd name="connsiteX101" fmla="*/ 1282923 w 1342393"/>
              <a:gd name="connsiteY101" fmla="*/ 2803475 h 3919007"/>
              <a:gd name="connsiteX102" fmla="*/ 1291801 w 1342393"/>
              <a:gd name="connsiteY102" fmla="*/ 2883374 h 3919007"/>
              <a:gd name="connsiteX103" fmla="*/ 1300679 w 1342393"/>
              <a:gd name="connsiteY103" fmla="*/ 2767965 h 3919007"/>
              <a:gd name="connsiteX104" fmla="*/ 1309557 w 1342393"/>
              <a:gd name="connsiteY104" fmla="*/ 2741332 h 3919007"/>
              <a:gd name="connsiteX105" fmla="*/ 1291801 w 1342393"/>
              <a:gd name="connsiteY105" fmla="*/ 2528267 h 3919007"/>
              <a:gd name="connsiteX106" fmla="*/ 1274046 w 1342393"/>
              <a:gd name="connsiteY106" fmla="*/ 2439491 h 3919007"/>
              <a:gd name="connsiteX107" fmla="*/ 1282923 w 1342393"/>
              <a:gd name="connsiteY107" fmla="*/ 2244182 h 3919007"/>
              <a:gd name="connsiteX108" fmla="*/ 1300679 w 1342393"/>
              <a:gd name="connsiteY108" fmla="*/ 2173161 h 3919007"/>
              <a:gd name="connsiteX109" fmla="*/ 1309557 w 1342393"/>
              <a:gd name="connsiteY109" fmla="*/ 1613867 h 3919007"/>
              <a:gd name="connsiteX110" fmla="*/ 1300679 w 1342393"/>
              <a:gd name="connsiteY110" fmla="*/ 1587234 h 3919007"/>
              <a:gd name="connsiteX111" fmla="*/ 1274046 w 1342393"/>
              <a:gd name="connsiteY111" fmla="*/ 1214372 h 3919007"/>
              <a:gd name="connsiteX112" fmla="*/ 1265168 w 1342393"/>
              <a:gd name="connsiteY112" fmla="*/ 1178862 h 3919007"/>
              <a:gd name="connsiteX113" fmla="*/ 1256290 w 1342393"/>
              <a:gd name="connsiteY113" fmla="*/ 1107840 h 3919007"/>
              <a:gd name="connsiteX114" fmla="*/ 1238535 w 1342393"/>
              <a:gd name="connsiteY114" fmla="*/ 344361 h 3919007"/>
              <a:gd name="connsiteX115" fmla="*/ 1229657 w 1342393"/>
              <a:gd name="connsiteY115" fmla="*/ 308850 h 3919007"/>
              <a:gd name="connsiteX116" fmla="*/ 1211902 w 1342393"/>
              <a:gd name="connsiteY116" fmla="*/ 202318 h 3919007"/>
              <a:gd name="connsiteX117" fmla="*/ 1203024 w 1342393"/>
              <a:gd name="connsiteY117" fmla="*/ 166807 h 3919007"/>
              <a:gd name="connsiteX118" fmla="*/ 1176391 w 1342393"/>
              <a:gd name="connsiteY118" fmla="*/ 157930 h 3919007"/>
              <a:gd name="connsiteX119" fmla="*/ 812407 w 1342393"/>
              <a:gd name="connsiteY119" fmla="*/ 166807 h 3919007"/>
              <a:gd name="connsiteX120" fmla="*/ 768019 w 1342393"/>
              <a:gd name="connsiteY120" fmla="*/ 175685 h 3919007"/>
              <a:gd name="connsiteX121" fmla="*/ 590465 w 1342393"/>
              <a:gd name="connsiteY121" fmla="*/ 166807 h 3919007"/>
              <a:gd name="connsiteX122" fmla="*/ 510566 w 1342393"/>
              <a:gd name="connsiteY122" fmla="*/ 149052 h 3919007"/>
              <a:gd name="connsiteX123" fmla="*/ 475056 w 1342393"/>
              <a:gd name="connsiteY123" fmla="*/ 131297 h 3919007"/>
              <a:gd name="connsiteX124" fmla="*/ 421790 w 1342393"/>
              <a:gd name="connsiteY124" fmla="*/ 122419 h 3919007"/>
              <a:gd name="connsiteX125" fmla="*/ 297502 w 1342393"/>
              <a:gd name="connsiteY125" fmla="*/ 104664 h 3919007"/>
              <a:gd name="connsiteX126" fmla="*/ 235358 w 1342393"/>
              <a:gd name="connsiteY126" fmla="*/ 86908 h 3919007"/>
              <a:gd name="connsiteX127" fmla="*/ 164337 w 1342393"/>
              <a:gd name="connsiteY127" fmla="*/ 78031 h 3919007"/>
              <a:gd name="connsiteX128" fmla="*/ 4539 w 1342393"/>
              <a:gd name="connsiteY128" fmla="*/ 69153 h 391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42393" h="3919007">
                <a:moveTo>
                  <a:pt x="4539" y="15887"/>
                </a:moveTo>
                <a:cubicBezTo>
                  <a:pt x="25825" y="79744"/>
                  <a:pt x="0" y="0"/>
                  <a:pt x="22294" y="78031"/>
                </a:cubicBezTo>
                <a:cubicBezTo>
                  <a:pt x="24865" y="87029"/>
                  <a:pt x="25326" y="97357"/>
                  <a:pt x="31172" y="104664"/>
                </a:cubicBezTo>
                <a:cubicBezTo>
                  <a:pt x="37837" y="112995"/>
                  <a:pt x="48927" y="116501"/>
                  <a:pt x="57805" y="122419"/>
                </a:cubicBezTo>
                <a:cubicBezTo>
                  <a:pt x="63723" y="131297"/>
                  <a:pt x="68616" y="140951"/>
                  <a:pt x="75560" y="149052"/>
                </a:cubicBezTo>
                <a:cubicBezTo>
                  <a:pt x="86454" y="161762"/>
                  <a:pt x="111071" y="184563"/>
                  <a:pt x="111071" y="184563"/>
                </a:cubicBezTo>
                <a:cubicBezTo>
                  <a:pt x="114030" y="193441"/>
                  <a:pt x="115764" y="202826"/>
                  <a:pt x="119949" y="211196"/>
                </a:cubicBezTo>
                <a:cubicBezTo>
                  <a:pt x="124721" y="220739"/>
                  <a:pt x="133501" y="228022"/>
                  <a:pt x="137704" y="237829"/>
                </a:cubicBezTo>
                <a:cubicBezTo>
                  <a:pt x="160635" y="291334"/>
                  <a:pt x="126404" y="259887"/>
                  <a:pt x="173215" y="291095"/>
                </a:cubicBezTo>
                <a:cubicBezTo>
                  <a:pt x="176174" y="299973"/>
                  <a:pt x="177277" y="309704"/>
                  <a:pt x="182092" y="317728"/>
                </a:cubicBezTo>
                <a:cubicBezTo>
                  <a:pt x="213718" y="370438"/>
                  <a:pt x="187142" y="293578"/>
                  <a:pt x="217603" y="362116"/>
                </a:cubicBezTo>
                <a:cubicBezTo>
                  <a:pt x="225204" y="379219"/>
                  <a:pt x="229440" y="397627"/>
                  <a:pt x="235358" y="415382"/>
                </a:cubicBezTo>
                <a:cubicBezTo>
                  <a:pt x="238317" y="424260"/>
                  <a:pt x="239045" y="434229"/>
                  <a:pt x="244236" y="442015"/>
                </a:cubicBezTo>
                <a:cubicBezTo>
                  <a:pt x="278394" y="493253"/>
                  <a:pt x="248055" y="442683"/>
                  <a:pt x="279747" y="521914"/>
                </a:cubicBezTo>
                <a:cubicBezTo>
                  <a:pt x="285665" y="536710"/>
                  <a:pt x="292056" y="551326"/>
                  <a:pt x="297502" y="566302"/>
                </a:cubicBezTo>
                <a:cubicBezTo>
                  <a:pt x="303898" y="583891"/>
                  <a:pt x="306887" y="602828"/>
                  <a:pt x="315257" y="619568"/>
                </a:cubicBezTo>
                <a:lnTo>
                  <a:pt x="333013" y="655079"/>
                </a:lnTo>
                <a:cubicBezTo>
                  <a:pt x="339525" y="700669"/>
                  <a:pt x="341030" y="719413"/>
                  <a:pt x="350768" y="761611"/>
                </a:cubicBezTo>
                <a:cubicBezTo>
                  <a:pt x="356255" y="785388"/>
                  <a:pt x="363737" y="808704"/>
                  <a:pt x="368523" y="832632"/>
                </a:cubicBezTo>
                <a:cubicBezTo>
                  <a:pt x="381073" y="895378"/>
                  <a:pt x="372628" y="862700"/>
                  <a:pt x="395157" y="930287"/>
                </a:cubicBezTo>
                <a:cubicBezTo>
                  <a:pt x="398116" y="939165"/>
                  <a:pt x="398843" y="949134"/>
                  <a:pt x="404034" y="956920"/>
                </a:cubicBezTo>
                <a:lnTo>
                  <a:pt x="421790" y="983553"/>
                </a:lnTo>
                <a:cubicBezTo>
                  <a:pt x="424749" y="992431"/>
                  <a:pt x="426482" y="1001816"/>
                  <a:pt x="430667" y="1010186"/>
                </a:cubicBezTo>
                <a:cubicBezTo>
                  <a:pt x="465086" y="1079024"/>
                  <a:pt x="434988" y="996510"/>
                  <a:pt x="457300" y="1063452"/>
                </a:cubicBezTo>
                <a:cubicBezTo>
                  <a:pt x="460259" y="1087126"/>
                  <a:pt x="461910" y="1111000"/>
                  <a:pt x="466178" y="1134473"/>
                </a:cubicBezTo>
                <a:cubicBezTo>
                  <a:pt x="467852" y="1143680"/>
                  <a:pt x="473221" y="1151930"/>
                  <a:pt x="475056" y="1161106"/>
                </a:cubicBezTo>
                <a:cubicBezTo>
                  <a:pt x="479160" y="1181625"/>
                  <a:pt x="479228" y="1202861"/>
                  <a:pt x="483933" y="1223250"/>
                </a:cubicBezTo>
                <a:cubicBezTo>
                  <a:pt x="488141" y="1241487"/>
                  <a:pt x="495771" y="1258761"/>
                  <a:pt x="501689" y="1276516"/>
                </a:cubicBezTo>
                <a:lnTo>
                  <a:pt x="537199" y="1383048"/>
                </a:lnTo>
                <a:cubicBezTo>
                  <a:pt x="540158" y="1391926"/>
                  <a:pt x="543807" y="1400602"/>
                  <a:pt x="546077" y="1409681"/>
                </a:cubicBezTo>
                <a:cubicBezTo>
                  <a:pt x="551995" y="1433355"/>
                  <a:pt x="546577" y="1463447"/>
                  <a:pt x="563832" y="1480702"/>
                </a:cubicBezTo>
                <a:lnTo>
                  <a:pt x="581588" y="1498458"/>
                </a:lnTo>
                <a:cubicBezTo>
                  <a:pt x="584547" y="1507336"/>
                  <a:pt x="586280" y="1516721"/>
                  <a:pt x="590465" y="1525091"/>
                </a:cubicBezTo>
                <a:cubicBezTo>
                  <a:pt x="595237" y="1534634"/>
                  <a:pt x="603888" y="1541974"/>
                  <a:pt x="608221" y="1551724"/>
                </a:cubicBezTo>
                <a:cubicBezTo>
                  <a:pt x="639359" y="1621785"/>
                  <a:pt x="604697" y="1590804"/>
                  <a:pt x="652609" y="1622745"/>
                </a:cubicBezTo>
                <a:cubicBezTo>
                  <a:pt x="658527" y="1631623"/>
                  <a:pt x="663699" y="1641047"/>
                  <a:pt x="670364" y="1649378"/>
                </a:cubicBezTo>
                <a:cubicBezTo>
                  <a:pt x="675593" y="1655914"/>
                  <a:pt x="683814" y="1659956"/>
                  <a:pt x="688120" y="1667133"/>
                </a:cubicBezTo>
                <a:cubicBezTo>
                  <a:pt x="692935" y="1675157"/>
                  <a:pt x="692452" y="1685586"/>
                  <a:pt x="696997" y="1693766"/>
                </a:cubicBezTo>
                <a:cubicBezTo>
                  <a:pt x="707360" y="1712420"/>
                  <a:pt x="722965" y="1727945"/>
                  <a:pt x="732508" y="1747032"/>
                </a:cubicBezTo>
                <a:cubicBezTo>
                  <a:pt x="786162" y="1854342"/>
                  <a:pt x="717826" y="1721339"/>
                  <a:pt x="768019" y="1809176"/>
                </a:cubicBezTo>
                <a:cubicBezTo>
                  <a:pt x="774585" y="1820666"/>
                  <a:pt x="779208" y="1833197"/>
                  <a:pt x="785774" y="1844687"/>
                </a:cubicBezTo>
                <a:cubicBezTo>
                  <a:pt x="791067" y="1853951"/>
                  <a:pt x="798235" y="1862056"/>
                  <a:pt x="803529" y="1871320"/>
                </a:cubicBezTo>
                <a:cubicBezTo>
                  <a:pt x="810095" y="1882811"/>
                  <a:pt x="811927" y="1897473"/>
                  <a:pt x="821285" y="1906831"/>
                </a:cubicBezTo>
                <a:cubicBezTo>
                  <a:pt x="827902" y="1913448"/>
                  <a:pt x="839040" y="1912749"/>
                  <a:pt x="847918" y="1915708"/>
                </a:cubicBezTo>
                <a:cubicBezTo>
                  <a:pt x="853836" y="1921627"/>
                  <a:pt x="858496" y="1929158"/>
                  <a:pt x="865673" y="1933464"/>
                </a:cubicBezTo>
                <a:cubicBezTo>
                  <a:pt x="873697" y="1938279"/>
                  <a:pt x="885689" y="1935724"/>
                  <a:pt x="892306" y="1942341"/>
                </a:cubicBezTo>
                <a:cubicBezTo>
                  <a:pt x="898923" y="1948958"/>
                  <a:pt x="895993" y="1961188"/>
                  <a:pt x="901184" y="1968974"/>
                </a:cubicBezTo>
                <a:cubicBezTo>
                  <a:pt x="908148" y="1979420"/>
                  <a:pt x="918939" y="1986729"/>
                  <a:pt x="927817" y="1995607"/>
                </a:cubicBezTo>
                <a:cubicBezTo>
                  <a:pt x="947184" y="2053714"/>
                  <a:pt x="920285" y="1996685"/>
                  <a:pt x="963327" y="2031118"/>
                </a:cubicBezTo>
                <a:cubicBezTo>
                  <a:pt x="971659" y="2037783"/>
                  <a:pt x="975164" y="2048873"/>
                  <a:pt x="981083" y="2057751"/>
                </a:cubicBezTo>
                <a:cubicBezTo>
                  <a:pt x="1000129" y="2114894"/>
                  <a:pt x="982106" y="2055018"/>
                  <a:pt x="998838" y="2155405"/>
                </a:cubicBezTo>
                <a:cubicBezTo>
                  <a:pt x="1000844" y="2167440"/>
                  <a:pt x="1004757" y="2179079"/>
                  <a:pt x="1007716" y="2190916"/>
                </a:cubicBezTo>
                <a:cubicBezTo>
                  <a:pt x="1010675" y="2226427"/>
                  <a:pt x="1011884" y="2262127"/>
                  <a:pt x="1016593" y="2297448"/>
                </a:cubicBezTo>
                <a:cubicBezTo>
                  <a:pt x="1019450" y="2318877"/>
                  <a:pt x="1035720" y="2340826"/>
                  <a:pt x="1043226" y="2359592"/>
                </a:cubicBezTo>
                <a:cubicBezTo>
                  <a:pt x="1064329" y="2412350"/>
                  <a:pt x="1056776" y="2402578"/>
                  <a:pt x="1069859" y="2448368"/>
                </a:cubicBezTo>
                <a:cubicBezTo>
                  <a:pt x="1087345" y="2509568"/>
                  <a:pt x="1071591" y="2432127"/>
                  <a:pt x="1087615" y="2528267"/>
                </a:cubicBezTo>
                <a:cubicBezTo>
                  <a:pt x="1087439" y="2531252"/>
                  <a:pt x="1104715" y="2670834"/>
                  <a:pt x="1060982" y="2705821"/>
                </a:cubicBezTo>
                <a:cubicBezTo>
                  <a:pt x="1053675" y="2711667"/>
                  <a:pt x="1043227" y="2711740"/>
                  <a:pt x="1034349" y="2714699"/>
                </a:cubicBezTo>
                <a:cubicBezTo>
                  <a:pt x="1028430" y="2720617"/>
                  <a:pt x="1023770" y="2728148"/>
                  <a:pt x="1016593" y="2732454"/>
                </a:cubicBezTo>
                <a:cubicBezTo>
                  <a:pt x="984057" y="2751975"/>
                  <a:pt x="943367" y="2736155"/>
                  <a:pt x="910061" y="2732454"/>
                </a:cubicBezTo>
                <a:cubicBezTo>
                  <a:pt x="842335" y="2664728"/>
                  <a:pt x="913095" y="2743429"/>
                  <a:pt x="874551" y="2679188"/>
                </a:cubicBezTo>
                <a:cubicBezTo>
                  <a:pt x="870245" y="2672011"/>
                  <a:pt x="862024" y="2667968"/>
                  <a:pt x="856795" y="2661432"/>
                </a:cubicBezTo>
                <a:cubicBezTo>
                  <a:pt x="850130" y="2653100"/>
                  <a:pt x="844958" y="2643677"/>
                  <a:pt x="839040" y="2634799"/>
                </a:cubicBezTo>
                <a:cubicBezTo>
                  <a:pt x="824244" y="2637758"/>
                  <a:pt x="805322" y="2633007"/>
                  <a:pt x="794652" y="2643677"/>
                </a:cubicBezTo>
                <a:cubicBezTo>
                  <a:pt x="781952" y="2656377"/>
                  <a:pt x="772643" y="2722837"/>
                  <a:pt x="768019" y="2741332"/>
                </a:cubicBezTo>
                <a:cubicBezTo>
                  <a:pt x="765749" y="2750411"/>
                  <a:pt x="762100" y="2759087"/>
                  <a:pt x="759141" y="2767965"/>
                </a:cubicBezTo>
                <a:cubicBezTo>
                  <a:pt x="761049" y="2777506"/>
                  <a:pt x="768708" y="2825340"/>
                  <a:pt x="776896" y="2838986"/>
                </a:cubicBezTo>
                <a:cubicBezTo>
                  <a:pt x="790523" y="2861697"/>
                  <a:pt x="798726" y="2855951"/>
                  <a:pt x="821285" y="2865619"/>
                </a:cubicBezTo>
                <a:cubicBezTo>
                  <a:pt x="837344" y="2872501"/>
                  <a:pt x="869161" y="2888646"/>
                  <a:pt x="883428" y="2901130"/>
                </a:cubicBezTo>
                <a:cubicBezTo>
                  <a:pt x="899176" y="2914909"/>
                  <a:pt x="913021" y="2930722"/>
                  <a:pt x="927817" y="2945518"/>
                </a:cubicBezTo>
                <a:lnTo>
                  <a:pt x="954450" y="2972151"/>
                </a:lnTo>
                <a:cubicBezTo>
                  <a:pt x="961670" y="2993814"/>
                  <a:pt x="963872" y="3008206"/>
                  <a:pt x="981083" y="3025417"/>
                </a:cubicBezTo>
                <a:cubicBezTo>
                  <a:pt x="988628" y="3032961"/>
                  <a:pt x="999385" y="3036507"/>
                  <a:pt x="1007716" y="3043172"/>
                </a:cubicBezTo>
                <a:cubicBezTo>
                  <a:pt x="1014252" y="3048401"/>
                  <a:pt x="1019553" y="3055009"/>
                  <a:pt x="1025471" y="3060928"/>
                </a:cubicBezTo>
                <a:cubicBezTo>
                  <a:pt x="1028430" y="3069806"/>
                  <a:pt x="1030164" y="3079191"/>
                  <a:pt x="1034349" y="3087561"/>
                </a:cubicBezTo>
                <a:cubicBezTo>
                  <a:pt x="1039121" y="3097104"/>
                  <a:pt x="1050012" y="3103732"/>
                  <a:pt x="1052104" y="3114194"/>
                </a:cubicBezTo>
                <a:cubicBezTo>
                  <a:pt x="1059092" y="3149136"/>
                  <a:pt x="1055124" y="3185577"/>
                  <a:pt x="1060982" y="3220726"/>
                </a:cubicBezTo>
                <a:cubicBezTo>
                  <a:pt x="1069394" y="3271201"/>
                  <a:pt x="1079932" y="3268103"/>
                  <a:pt x="1096492" y="3309502"/>
                </a:cubicBezTo>
                <a:cubicBezTo>
                  <a:pt x="1103443" y="3326879"/>
                  <a:pt x="1108330" y="3345013"/>
                  <a:pt x="1114248" y="3362768"/>
                </a:cubicBezTo>
                <a:cubicBezTo>
                  <a:pt x="1117207" y="3371646"/>
                  <a:pt x="1116508" y="3382784"/>
                  <a:pt x="1123125" y="3389401"/>
                </a:cubicBezTo>
                <a:lnTo>
                  <a:pt x="1140881" y="3407157"/>
                </a:lnTo>
                <a:cubicBezTo>
                  <a:pt x="1146799" y="3424912"/>
                  <a:pt x="1148255" y="3444850"/>
                  <a:pt x="1158636" y="3460423"/>
                </a:cubicBezTo>
                <a:cubicBezTo>
                  <a:pt x="1164554" y="3469301"/>
                  <a:pt x="1172058" y="3477306"/>
                  <a:pt x="1176391" y="3487056"/>
                </a:cubicBezTo>
                <a:cubicBezTo>
                  <a:pt x="1183992" y="3504159"/>
                  <a:pt x="1188229" y="3522567"/>
                  <a:pt x="1194147" y="3540322"/>
                </a:cubicBezTo>
                <a:cubicBezTo>
                  <a:pt x="1197106" y="3549200"/>
                  <a:pt x="1197833" y="3559169"/>
                  <a:pt x="1203024" y="3566955"/>
                </a:cubicBezTo>
                <a:lnTo>
                  <a:pt x="1220780" y="3593588"/>
                </a:lnTo>
                <a:cubicBezTo>
                  <a:pt x="1223739" y="3602466"/>
                  <a:pt x="1224842" y="3612197"/>
                  <a:pt x="1229657" y="3620221"/>
                </a:cubicBezTo>
                <a:cubicBezTo>
                  <a:pt x="1239986" y="3637436"/>
                  <a:pt x="1259534" y="3643639"/>
                  <a:pt x="1274046" y="3655732"/>
                </a:cubicBezTo>
                <a:cubicBezTo>
                  <a:pt x="1342393" y="3712689"/>
                  <a:pt x="1261194" y="3656042"/>
                  <a:pt x="1327312" y="3700120"/>
                </a:cubicBezTo>
                <a:cubicBezTo>
                  <a:pt x="1310474" y="3919007"/>
                  <a:pt x="1321342" y="3831961"/>
                  <a:pt x="1309557" y="3531444"/>
                </a:cubicBezTo>
                <a:cubicBezTo>
                  <a:pt x="1307351" y="3475184"/>
                  <a:pt x="1305777" y="3418840"/>
                  <a:pt x="1300679" y="3362768"/>
                </a:cubicBezTo>
                <a:cubicBezTo>
                  <a:pt x="1299832" y="3353449"/>
                  <a:pt x="1293831" y="3345270"/>
                  <a:pt x="1291801" y="3336135"/>
                </a:cubicBezTo>
                <a:cubicBezTo>
                  <a:pt x="1287896" y="3318563"/>
                  <a:pt x="1285882" y="3300624"/>
                  <a:pt x="1282923" y="3282869"/>
                </a:cubicBezTo>
                <a:cubicBezTo>
                  <a:pt x="1291367" y="3097108"/>
                  <a:pt x="1305968" y="2873623"/>
                  <a:pt x="1282923" y="2696943"/>
                </a:cubicBezTo>
                <a:cubicBezTo>
                  <a:pt x="1280862" y="2681141"/>
                  <a:pt x="1253331" y="2685106"/>
                  <a:pt x="1238535" y="2679188"/>
                </a:cubicBezTo>
                <a:cubicBezTo>
                  <a:pt x="1205443" y="2646094"/>
                  <a:pt x="1220988" y="2671489"/>
                  <a:pt x="1265168" y="2652555"/>
                </a:cubicBezTo>
                <a:cubicBezTo>
                  <a:pt x="1272861" y="2649258"/>
                  <a:pt x="1277005" y="2640718"/>
                  <a:pt x="1282923" y="2634799"/>
                </a:cubicBezTo>
                <a:cubicBezTo>
                  <a:pt x="1291801" y="2637758"/>
                  <a:pt x="1303711" y="2636369"/>
                  <a:pt x="1309557" y="2643677"/>
                </a:cubicBezTo>
                <a:cubicBezTo>
                  <a:pt x="1317179" y="2653205"/>
                  <a:pt x="1315082" y="2667456"/>
                  <a:pt x="1318434" y="2679188"/>
                </a:cubicBezTo>
                <a:cubicBezTo>
                  <a:pt x="1321005" y="2688186"/>
                  <a:pt x="1324353" y="2696943"/>
                  <a:pt x="1327312" y="2705821"/>
                </a:cubicBezTo>
                <a:cubicBezTo>
                  <a:pt x="1306910" y="2767028"/>
                  <a:pt x="1322791" y="2745853"/>
                  <a:pt x="1291801" y="2776842"/>
                </a:cubicBezTo>
                <a:cubicBezTo>
                  <a:pt x="1288842" y="2785720"/>
                  <a:pt x="1282923" y="2794117"/>
                  <a:pt x="1282923" y="2803475"/>
                </a:cubicBezTo>
                <a:cubicBezTo>
                  <a:pt x="1282923" y="2830272"/>
                  <a:pt x="1279817" y="2907342"/>
                  <a:pt x="1291801" y="2883374"/>
                </a:cubicBezTo>
                <a:cubicBezTo>
                  <a:pt x="1309057" y="2848864"/>
                  <a:pt x="1295893" y="2806250"/>
                  <a:pt x="1300679" y="2767965"/>
                </a:cubicBezTo>
                <a:cubicBezTo>
                  <a:pt x="1301840" y="2758679"/>
                  <a:pt x="1306598" y="2750210"/>
                  <a:pt x="1309557" y="2741332"/>
                </a:cubicBezTo>
                <a:cubicBezTo>
                  <a:pt x="1294169" y="2448966"/>
                  <a:pt x="1313253" y="2656977"/>
                  <a:pt x="1291801" y="2528267"/>
                </a:cubicBezTo>
                <a:cubicBezTo>
                  <a:pt x="1278199" y="2446658"/>
                  <a:pt x="1291060" y="2490538"/>
                  <a:pt x="1274046" y="2439491"/>
                </a:cubicBezTo>
                <a:cubicBezTo>
                  <a:pt x="1277005" y="2374388"/>
                  <a:pt x="1276438" y="2309029"/>
                  <a:pt x="1282923" y="2244182"/>
                </a:cubicBezTo>
                <a:cubicBezTo>
                  <a:pt x="1285351" y="2219901"/>
                  <a:pt x="1300679" y="2173161"/>
                  <a:pt x="1300679" y="2173161"/>
                </a:cubicBezTo>
                <a:cubicBezTo>
                  <a:pt x="1328193" y="1898019"/>
                  <a:pt x="1326036" y="1992881"/>
                  <a:pt x="1309557" y="1613867"/>
                </a:cubicBezTo>
                <a:cubicBezTo>
                  <a:pt x="1309151" y="1604518"/>
                  <a:pt x="1303638" y="1596112"/>
                  <a:pt x="1300679" y="1587234"/>
                </a:cubicBezTo>
                <a:cubicBezTo>
                  <a:pt x="1296328" y="1511086"/>
                  <a:pt x="1294649" y="1327688"/>
                  <a:pt x="1274046" y="1214372"/>
                </a:cubicBezTo>
                <a:cubicBezTo>
                  <a:pt x="1271863" y="1202368"/>
                  <a:pt x="1268127" y="1190699"/>
                  <a:pt x="1265168" y="1178862"/>
                </a:cubicBezTo>
                <a:cubicBezTo>
                  <a:pt x="1262209" y="1155188"/>
                  <a:pt x="1256832" y="1131692"/>
                  <a:pt x="1256290" y="1107840"/>
                </a:cubicBezTo>
                <a:cubicBezTo>
                  <a:pt x="1254905" y="1046913"/>
                  <a:pt x="1285750" y="580429"/>
                  <a:pt x="1238535" y="344361"/>
                </a:cubicBezTo>
                <a:cubicBezTo>
                  <a:pt x="1236142" y="332397"/>
                  <a:pt x="1232616" y="320687"/>
                  <a:pt x="1229657" y="308850"/>
                </a:cubicBezTo>
                <a:cubicBezTo>
                  <a:pt x="1215230" y="178999"/>
                  <a:pt x="1230831" y="268569"/>
                  <a:pt x="1211902" y="202318"/>
                </a:cubicBezTo>
                <a:cubicBezTo>
                  <a:pt x="1208550" y="190586"/>
                  <a:pt x="1210646" y="176335"/>
                  <a:pt x="1203024" y="166807"/>
                </a:cubicBezTo>
                <a:cubicBezTo>
                  <a:pt x="1197178" y="159500"/>
                  <a:pt x="1185269" y="160889"/>
                  <a:pt x="1176391" y="157930"/>
                </a:cubicBezTo>
                <a:lnTo>
                  <a:pt x="812407" y="166807"/>
                </a:lnTo>
                <a:cubicBezTo>
                  <a:pt x="797332" y="167462"/>
                  <a:pt x="783108" y="175685"/>
                  <a:pt x="768019" y="175685"/>
                </a:cubicBezTo>
                <a:cubicBezTo>
                  <a:pt x="708760" y="175685"/>
                  <a:pt x="649650" y="169766"/>
                  <a:pt x="590465" y="166807"/>
                </a:cubicBezTo>
                <a:cubicBezTo>
                  <a:pt x="558537" y="161486"/>
                  <a:pt x="538383" y="160974"/>
                  <a:pt x="510566" y="149052"/>
                </a:cubicBezTo>
                <a:cubicBezTo>
                  <a:pt x="498402" y="143839"/>
                  <a:pt x="487732" y="135100"/>
                  <a:pt x="475056" y="131297"/>
                </a:cubicBezTo>
                <a:cubicBezTo>
                  <a:pt x="457815" y="126125"/>
                  <a:pt x="439441" y="125949"/>
                  <a:pt x="421790" y="122419"/>
                </a:cubicBezTo>
                <a:cubicBezTo>
                  <a:pt x="325250" y="103110"/>
                  <a:pt x="476849" y="122597"/>
                  <a:pt x="297502" y="104664"/>
                </a:cubicBezTo>
                <a:cubicBezTo>
                  <a:pt x="276394" y="97628"/>
                  <a:pt x="257652" y="90624"/>
                  <a:pt x="235358" y="86908"/>
                </a:cubicBezTo>
                <a:cubicBezTo>
                  <a:pt x="211825" y="82986"/>
                  <a:pt x="188105" y="80098"/>
                  <a:pt x="164337" y="78031"/>
                </a:cubicBezTo>
                <a:cubicBezTo>
                  <a:pt x="55447" y="68562"/>
                  <a:pt x="69047" y="69153"/>
                  <a:pt x="4539" y="69153"/>
                </a:cubicBezTo>
              </a:path>
            </a:pathLst>
          </a:custGeom>
          <a:solidFill>
            <a:srgbClr val="00B0F0">
              <a:alpha val="55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6" name="Rectangle 5"/>
          <p:cNvSpPr/>
          <p:nvPr/>
        </p:nvSpPr>
        <p:spPr>
          <a:xfrm>
            <a:off x="7429500" y="500063"/>
            <a:ext cx="1285875" cy="214312"/>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8572500" y="500063"/>
            <a:ext cx="142875" cy="3857625"/>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Freeform 7"/>
          <p:cNvSpPr/>
          <p:nvPr/>
        </p:nvSpPr>
        <p:spPr>
          <a:xfrm>
            <a:off x="8131175" y="3462338"/>
            <a:ext cx="328613" cy="363537"/>
          </a:xfrm>
          <a:custGeom>
            <a:avLst/>
            <a:gdLst>
              <a:gd name="connsiteX0" fmla="*/ 133165 w 328473"/>
              <a:gd name="connsiteY0" fmla="*/ 0 h 363985"/>
              <a:gd name="connsiteX1" fmla="*/ 106532 w 328473"/>
              <a:gd name="connsiteY1" fmla="*/ 17756 h 363985"/>
              <a:gd name="connsiteX2" fmla="*/ 62143 w 328473"/>
              <a:gd name="connsiteY2" fmla="*/ 53266 h 363985"/>
              <a:gd name="connsiteX3" fmla="*/ 35510 w 328473"/>
              <a:gd name="connsiteY3" fmla="*/ 62144 h 363985"/>
              <a:gd name="connsiteX4" fmla="*/ 0 w 328473"/>
              <a:gd name="connsiteY4" fmla="*/ 71022 h 363985"/>
              <a:gd name="connsiteX5" fmla="*/ 71021 w 328473"/>
              <a:gd name="connsiteY5" fmla="*/ 363985 h 363985"/>
              <a:gd name="connsiteX6" fmla="*/ 328473 w 328473"/>
              <a:gd name="connsiteY6" fmla="*/ 337352 h 363985"/>
              <a:gd name="connsiteX7" fmla="*/ 133165 w 328473"/>
              <a:gd name="connsiteY7" fmla="*/ 0 h 3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73" h="363985">
                <a:moveTo>
                  <a:pt x="133165" y="0"/>
                </a:moveTo>
                <a:cubicBezTo>
                  <a:pt x="124287" y="5919"/>
                  <a:pt x="114864" y="11091"/>
                  <a:pt x="106532" y="17756"/>
                </a:cubicBezTo>
                <a:cubicBezTo>
                  <a:pt x="79010" y="39774"/>
                  <a:pt x="98572" y="35051"/>
                  <a:pt x="62143" y="53266"/>
                </a:cubicBezTo>
                <a:cubicBezTo>
                  <a:pt x="53773" y="57451"/>
                  <a:pt x="44388" y="59185"/>
                  <a:pt x="35510" y="62144"/>
                </a:cubicBezTo>
                <a:cubicBezTo>
                  <a:pt x="13112" y="95741"/>
                  <a:pt x="25300" y="96322"/>
                  <a:pt x="0" y="71022"/>
                </a:cubicBezTo>
                <a:lnTo>
                  <a:pt x="71021" y="363985"/>
                </a:lnTo>
                <a:lnTo>
                  <a:pt x="328473" y="337352"/>
                </a:lnTo>
                <a:lnTo>
                  <a:pt x="13316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Freeform 9"/>
          <p:cNvSpPr/>
          <p:nvPr/>
        </p:nvSpPr>
        <p:spPr>
          <a:xfrm>
            <a:off x="8247063" y="3829050"/>
            <a:ext cx="293687" cy="317500"/>
          </a:xfrm>
          <a:custGeom>
            <a:avLst/>
            <a:gdLst>
              <a:gd name="connsiteX0" fmla="*/ 221942 w 292963"/>
              <a:gd name="connsiteY0" fmla="*/ 41382 h 316590"/>
              <a:gd name="connsiteX1" fmla="*/ 0 w 292963"/>
              <a:gd name="connsiteY1" fmla="*/ 59137 h 316590"/>
              <a:gd name="connsiteX2" fmla="*/ 168676 w 292963"/>
              <a:gd name="connsiteY2" fmla="*/ 316590 h 316590"/>
              <a:gd name="connsiteX3" fmla="*/ 292963 w 292963"/>
              <a:gd name="connsiteY3" fmla="*/ 254446 h 316590"/>
              <a:gd name="connsiteX4" fmla="*/ 221942 w 292963"/>
              <a:gd name="connsiteY4" fmla="*/ 41382 h 31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16590">
                <a:moveTo>
                  <a:pt x="221942" y="41382"/>
                </a:moveTo>
                <a:cubicBezTo>
                  <a:pt x="4697" y="50434"/>
                  <a:pt x="59144" y="0"/>
                  <a:pt x="0" y="59137"/>
                </a:cubicBezTo>
                <a:lnTo>
                  <a:pt x="168676" y="316590"/>
                </a:lnTo>
                <a:lnTo>
                  <a:pt x="292963" y="254446"/>
                </a:lnTo>
                <a:lnTo>
                  <a:pt x="221942" y="4138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Freeform 10"/>
          <p:cNvSpPr/>
          <p:nvPr/>
        </p:nvSpPr>
        <p:spPr>
          <a:xfrm>
            <a:off x="6188075" y="3611563"/>
            <a:ext cx="465138" cy="409575"/>
          </a:xfrm>
          <a:custGeom>
            <a:avLst/>
            <a:gdLst>
              <a:gd name="connsiteX0" fmla="*/ 0 w 465382"/>
              <a:gd name="connsiteY0" fmla="*/ 303712 h 410244"/>
              <a:gd name="connsiteX1" fmla="*/ 26633 w 465382"/>
              <a:gd name="connsiteY1" fmla="*/ 285957 h 410244"/>
              <a:gd name="connsiteX2" fmla="*/ 62144 w 465382"/>
              <a:gd name="connsiteY2" fmla="*/ 268202 h 410244"/>
              <a:gd name="connsiteX3" fmla="*/ 79899 w 465382"/>
              <a:gd name="connsiteY3" fmla="*/ 250446 h 410244"/>
              <a:gd name="connsiteX4" fmla="*/ 168676 w 465382"/>
              <a:gd name="connsiteY4" fmla="*/ 197180 h 410244"/>
              <a:gd name="connsiteX5" fmla="*/ 248575 w 465382"/>
              <a:gd name="connsiteY5" fmla="*/ 170547 h 410244"/>
              <a:gd name="connsiteX6" fmla="*/ 275208 w 465382"/>
              <a:gd name="connsiteY6" fmla="*/ 161670 h 410244"/>
              <a:gd name="connsiteX7" fmla="*/ 328474 w 465382"/>
              <a:gd name="connsiteY7" fmla="*/ 126159 h 410244"/>
              <a:gd name="connsiteX8" fmla="*/ 355107 w 465382"/>
              <a:gd name="connsiteY8" fmla="*/ 108404 h 410244"/>
              <a:gd name="connsiteX9" fmla="*/ 399495 w 465382"/>
              <a:gd name="connsiteY9" fmla="*/ 72893 h 410244"/>
              <a:gd name="connsiteX10" fmla="*/ 408373 w 465382"/>
              <a:gd name="connsiteY10" fmla="*/ 46260 h 410244"/>
              <a:gd name="connsiteX11" fmla="*/ 461639 w 465382"/>
              <a:gd name="connsiteY11" fmla="*/ 1872 h 410244"/>
              <a:gd name="connsiteX12" fmla="*/ 452761 w 465382"/>
              <a:gd name="connsiteY12" fmla="*/ 10749 h 410244"/>
              <a:gd name="connsiteX13" fmla="*/ 390617 w 465382"/>
              <a:gd name="connsiteY13" fmla="*/ 392489 h 410244"/>
              <a:gd name="connsiteX14" fmla="*/ 186431 w 465382"/>
              <a:gd name="connsiteY14" fmla="*/ 410244 h 410244"/>
              <a:gd name="connsiteX15" fmla="*/ 0 w 465382"/>
              <a:gd name="connsiteY15" fmla="*/ 303712 h 4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382" h="410244">
                <a:moveTo>
                  <a:pt x="0" y="303712"/>
                </a:moveTo>
                <a:cubicBezTo>
                  <a:pt x="8878" y="297794"/>
                  <a:pt x="17369" y="291250"/>
                  <a:pt x="26633" y="285957"/>
                </a:cubicBezTo>
                <a:cubicBezTo>
                  <a:pt x="38123" y="279391"/>
                  <a:pt x="51133" y="275543"/>
                  <a:pt x="62144" y="268202"/>
                </a:cubicBezTo>
                <a:cubicBezTo>
                  <a:pt x="69108" y="263559"/>
                  <a:pt x="73363" y="255675"/>
                  <a:pt x="79899" y="250446"/>
                </a:cubicBezTo>
                <a:cubicBezTo>
                  <a:pt x="97485" y="236377"/>
                  <a:pt x="161888" y="200150"/>
                  <a:pt x="168676" y="197180"/>
                </a:cubicBezTo>
                <a:cubicBezTo>
                  <a:pt x="194396" y="185928"/>
                  <a:pt x="221942" y="179425"/>
                  <a:pt x="248575" y="170547"/>
                </a:cubicBezTo>
                <a:lnTo>
                  <a:pt x="275208" y="161670"/>
                </a:lnTo>
                <a:lnTo>
                  <a:pt x="328474" y="126159"/>
                </a:lnTo>
                <a:cubicBezTo>
                  <a:pt x="337352" y="120241"/>
                  <a:pt x="347563" y="115949"/>
                  <a:pt x="355107" y="108404"/>
                </a:cubicBezTo>
                <a:cubicBezTo>
                  <a:pt x="380406" y="83103"/>
                  <a:pt x="365898" y="95291"/>
                  <a:pt x="399495" y="72893"/>
                </a:cubicBezTo>
                <a:cubicBezTo>
                  <a:pt x="402454" y="64015"/>
                  <a:pt x="403182" y="54046"/>
                  <a:pt x="408373" y="46260"/>
                </a:cubicBezTo>
                <a:cubicBezTo>
                  <a:pt x="418191" y="31533"/>
                  <a:pt x="445261" y="10061"/>
                  <a:pt x="461639" y="1872"/>
                </a:cubicBezTo>
                <a:cubicBezTo>
                  <a:pt x="465382" y="0"/>
                  <a:pt x="455720" y="7790"/>
                  <a:pt x="452761" y="10749"/>
                </a:cubicBezTo>
                <a:lnTo>
                  <a:pt x="390617" y="392489"/>
                </a:lnTo>
                <a:lnTo>
                  <a:pt x="186431" y="410244"/>
                </a:lnTo>
                <a:lnTo>
                  <a:pt x="0" y="30371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Freeform 11"/>
          <p:cNvSpPr/>
          <p:nvPr/>
        </p:nvSpPr>
        <p:spPr>
          <a:xfrm>
            <a:off x="6134100" y="3932238"/>
            <a:ext cx="382588" cy="338137"/>
          </a:xfrm>
          <a:custGeom>
            <a:avLst/>
            <a:gdLst>
              <a:gd name="connsiteX0" fmla="*/ 8878 w 381740"/>
              <a:gd name="connsiteY0" fmla="*/ 0 h 337351"/>
              <a:gd name="connsiteX1" fmla="*/ 186431 w 381740"/>
              <a:gd name="connsiteY1" fmla="*/ 150920 h 337351"/>
              <a:gd name="connsiteX2" fmla="*/ 381740 w 381740"/>
              <a:gd name="connsiteY2" fmla="*/ 150920 h 337351"/>
              <a:gd name="connsiteX3" fmla="*/ 177553 w 381740"/>
              <a:gd name="connsiteY3" fmla="*/ 284085 h 337351"/>
              <a:gd name="connsiteX4" fmla="*/ 0 w 381740"/>
              <a:gd name="connsiteY4" fmla="*/ 337351 h 337351"/>
              <a:gd name="connsiteX5" fmla="*/ 8878 w 381740"/>
              <a:gd name="connsiteY5" fmla="*/ 0 h 33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40" h="337351">
                <a:moveTo>
                  <a:pt x="8878" y="0"/>
                </a:moveTo>
                <a:lnTo>
                  <a:pt x="186431" y="150920"/>
                </a:lnTo>
                <a:lnTo>
                  <a:pt x="381740" y="150920"/>
                </a:lnTo>
                <a:lnTo>
                  <a:pt x="177553" y="284085"/>
                </a:lnTo>
                <a:lnTo>
                  <a:pt x="0" y="337351"/>
                </a:lnTo>
                <a:lnTo>
                  <a:pt x="887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Freeform 12"/>
          <p:cNvSpPr/>
          <p:nvPr/>
        </p:nvSpPr>
        <p:spPr>
          <a:xfrm>
            <a:off x="6188075" y="4171950"/>
            <a:ext cx="336550" cy="365125"/>
          </a:xfrm>
          <a:custGeom>
            <a:avLst/>
            <a:gdLst>
              <a:gd name="connsiteX0" fmla="*/ 0 w 337351"/>
              <a:gd name="connsiteY0" fmla="*/ 168676 h 363984"/>
              <a:gd name="connsiteX1" fmla="*/ 337351 w 337351"/>
              <a:gd name="connsiteY1" fmla="*/ 0 h 363984"/>
              <a:gd name="connsiteX2" fmla="*/ 328474 w 337351"/>
              <a:gd name="connsiteY2" fmla="*/ 346229 h 363984"/>
              <a:gd name="connsiteX3" fmla="*/ 53266 w 337351"/>
              <a:gd name="connsiteY3" fmla="*/ 363984 h 363984"/>
              <a:gd name="connsiteX4" fmla="*/ 0 w 337351"/>
              <a:gd name="connsiteY4" fmla="*/ 168676 h 36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51" h="363984">
                <a:moveTo>
                  <a:pt x="0" y="168676"/>
                </a:moveTo>
                <a:lnTo>
                  <a:pt x="337351" y="0"/>
                </a:lnTo>
                <a:lnTo>
                  <a:pt x="328474" y="346229"/>
                </a:lnTo>
                <a:lnTo>
                  <a:pt x="53266" y="363984"/>
                </a:lnTo>
                <a:lnTo>
                  <a:pt x="0" y="16867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Freeform 13"/>
          <p:cNvSpPr/>
          <p:nvPr/>
        </p:nvSpPr>
        <p:spPr>
          <a:xfrm>
            <a:off x="6596063" y="3657600"/>
            <a:ext cx="293687" cy="338138"/>
          </a:xfrm>
          <a:custGeom>
            <a:avLst/>
            <a:gdLst>
              <a:gd name="connsiteX0" fmla="*/ 88776 w 292963"/>
              <a:gd name="connsiteY0" fmla="*/ 0 h 337351"/>
              <a:gd name="connsiteX1" fmla="*/ 275208 w 292963"/>
              <a:gd name="connsiteY1" fmla="*/ 159798 h 337351"/>
              <a:gd name="connsiteX2" fmla="*/ 292963 w 292963"/>
              <a:gd name="connsiteY2" fmla="*/ 310718 h 337351"/>
              <a:gd name="connsiteX3" fmla="*/ 0 w 292963"/>
              <a:gd name="connsiteY3" fmla="*/ 337351 h 337351"/>
              <a:gd name="connsiteX4" fmla="*/ 88776 w 292963"/>
              <a:gd name="connsiteY4" fmla="*/ 0 h 33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63" h="337351">
                <a:moveTo>
                  <a:pt x="88776" y="0"/>
                </a:moveTo>
                <a:lnTo>
                  <a:pt x="275208" y="159798"/>
                </a:lnTo>
                <a:lnTo>
                  <a:pt x="292963" y="310718"/>
                </a:lnTo>
                <a:lnTo>
                  <a:pt x="0" y="337351"/>
                </a:lnTo>
                <a:lnTo>
                  <a:pt x="8877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Freeform 15"/>
          <p:cNvSpPr/>
          <p:nvPr/>
        </p:nvSpPr>
        <p:spPr>
          <a:xfrm>
            <a:off x="6675438" y="4030663"/>
            <a:ext cx="231775" cy="141287"/>
          </a:xfrm>
          <a:custGeom>
            <a:avLst/>
            <a:gdLst>
              <a:gd name="connsiteX0" fmla="*/ 0 w 230819"/>
              <a:gd name="connsiteY0" fmla="*/ 35511 h 142043"/>
              <a:gd name="connsiteX1" fmla="*/ 62143 w 230819"/>
              <a:gd name="connsiteY1" fmla="*/ 17755 h 142043"/>
              <a:gd name="connsiteX2" fmla="*/ 186431 w 230819"/>
              <a:gd name="connsiteY2" fmla="*/ 0 h 142043"/>
              <a:gd name="connsiteX3" fmla="*/ 230819 w 230819"/>
              <a:gd name="connsiteY3" fmla="*/ 0 h 142043"/>
              <a:gd name="connsiteX4" fmla="*/ 159798 w 230819"/>
              <a:gd name="connsiteY4" fmla="*/ 142043 h 142043"/>
              <a:gd name="connsiteX5" fmla="*/ 0 w 230819"/>
              <a:gd name="connsiteY5" fmla="*/ 35511 h 1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19" h="142043">
                <a:moveTo>
                  <a:pt x="0" y="35511"/>
                </a:moveTo>
                <a:cubicBezTo>
                  <a:pt x="21107" y="28475"/>
                  <a:pt x="39851" y="21470"/>
                  <a:pt x="62143" y="17755"/>
                </a:cubicBezTo>
                <a:cubicBezTo>
                  <a:pt x="103424" y="10875"/>
                  <a:pt x="144581" y="0"/>
                  <a:pt x="186431" y="0"/>
                </a:cubicBezTo>
                <a:lnTo>
                  <a:pt x="230819" y="0"/>
                </a:lnTo>
                <a:lnTo>
                  <a:pt x="159798" y="142043"/>
                </a:lnTo>
                <a:lnTo>
                  <a:pt x="0" y="3551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6551613" y="4083050"/>
            <a:ext cx="257175" cy="409575"/>
          </a:xfrm>
          <a:custGeom>
            <a:avLst/>
            <a:gdLst>
              <a:gd name="connsiteX0" fmla="*/ 53266 w 257453"/>
              <a:gd name="connsiteY0" fmla="*/ 0 h 408373"/>
              <a:gd name="connsiteX1" fmla="*/ 257453 w 257453"/>
              <a:gd name="connsiteY1" fmla="*/ 177554 h 408373"/>
              <a:gd name="connsiteX2" fmla="*/ 195309 w 257453"/>
              <a:gd name="connsiteY2" fmla="*/ 408373 h 408373"/>
              <a:gd name="connsiteX3" fmla="*/ 0 w 257453"/>
              <a:gd name="connsiteY3" fmla="*/ 399495 h 408373"/>
              <a:gd name="connsiteX4" fmla="*/ 8878 w 257453"/>
              <a:gd name="connsiteY4" fmla="*/ 62144 h 408373"/>
              <a:gd name="connsiteX5" fmla="*/ 53266 w 257453"/>
              <a:gd name="connsiteY5" fmla="*/ 0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3" h="408373">
                <a:moveTo>
                  <a:pt x="53266" y="0"/>
                </a:moveTo>
                <a:lnTo>
                  <a:pt x="257453" y="177554"/>
                </a:lnTo>
                <a:lnTo>
                  <a:pt x="195309" y="408373"/>
                </a:lnTo>
                <a:lnTo>
                  <a:pt x="0" y="399495"/>
                </a:lnTo>
                <a:lnTo>
                  <a:pt x="8878" y="62144"/>
                </a:lnTo>
                <a:lnTo>
                  <a:pt x="53266"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4933950" y="3497263"/>
            <a:ext cx="1085850" cy="917575"/>
          </a:xfrm>
          <a:custGeom>
            <a:avLst/>
            <a:gdLst>
              <a:gd name="connsiteX0" fmla="*/ 454203 w 1084517"/>
              <a:gd name="connsiteY0" fmla="*/ 843379 h 917207"/>
              <a:gd name="connsiteX1" fmla="*/ 578490 w 1084517"/>
              <a:gd name="connsiteY1" fmla="*/ 603681 h 917207"/>
              <a:gd name="connsiteX2" fmla="*/ 720533 w 1084517"/>
              <a:gd name="connsiteY2" fmla="*/ 461639 h 917207"/>
              <a:gd name="connsiteX3" fmla="*/ 862575 w 1084517"/>
              <a:gd name="connsiteY3" fmla="*/ 381740 h 917207"/>
              <a:gd name="connsiteX4" fmla="*/ 1075640 w 1084517"/>
              <a:gd name="connsiteY4" fmla="*/ 275208 h 917207"/>
              <a:gd name="connsiteX5" fmla="*/ 1084517 w 1084517"/>
              <a:gd name="connsiteY5" fmla="*/ 150920 h 917207"/>
              <a:gd name="connsiteX6" fmla="*/ 951352 w 1084517"/>
              <a:gd name="connsiteY6" fmla="*/ 0 h 917207"/>
              <a:gd name="connsiteX7" fmla="*/ 702777 w 1084517"/>
              <a:gd name="connsiteY7" fmla="*/ 115410 h 917207"/>
              <a:gd name="connsiteX8" fmla="*/ 587368 w 1084517"/>
              <a:gd name="connsiteY8" fmla="*/ 177553 h 917207"/>
              <a:gd name="connsiteX9" fmla="*/ 329915 w 1084517"/>
              <a:gd name="connsiteY9" fmla="*/ 346229 h 917207"/>
              <a:gd name="connsiteX10" fmla="*/ 241139 w 1084517"/>
              <a:gd name="connsiteY10" fmla="*/ 497149 h 917207"/>
              <a:gd name="connsiteX11" fmla="*/ 107974 w 1084517"/>
              <a:gd name="connsiteY11" fmla="*/ 603681 h 917207"/>
              <a:gd name="connsiteX12" fmla="*/ 54707 w 1084517"/>
              <a:gd name="connsiteY12" fmla="*/ 834501 h 917207"/>
              <a:gd name="connsiteX13" fmla="*/ 36952 w 1084517"/>
              <a:gd name="connsiteY13" fmla="*/ 914400 h 917207"/>
              <a:gd name="connsiteX14" fmla="*/ 454203 w 1084517"/>
              <a:gd name="connsiteY14" fmla="*/ 843379 h 9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517" h="917207">
                <a:moveTo>
                  <a:pt x="454203" y="843379"/>
                </a:moveTo>
                <a:lnTo>
                  <a:pt x="578490" y="603681"/>
                </a:lnTo>
                <a:lnTo>
                  <a:pt x="720533" y="461639"/>
                </a:lnTo>
                <a:lnTo>
                  <a:pt x="862575" y="381740"/>
                </a:lnTo>
                <a:cubicBezTo>
                  <a:pt x="1078330" y="282852"/>
                  <a:pt x="1075640" y="362211"/>
                  <a:pt x="1075640" y="275208"/>
                </a:cubicBezTo>
                <a:lnTo>
                  <a:pt x="1084517" y="150920"/>
                </a:lnTo>
                <a:lnTo>
                  <a:pt x="951352" y="0"/>
                </a:lnTo>
                <a:lnTo>
                  <a:pt x="702777" y="115410"/>
                </a:lnTo>
                <a:lnTo>
                  <a:pt x="587368" y="177553"/>
                </a:lnTo>
                <a:lnTo>
                  <a:pt x="329915" y="346229"/>
                </a:lnTo>
                <a:lnTo>
                  <a:pt x="241139" y="497149"/>
                </a:lnTo>
                <a:lnTo>
                  <a:pt x="107974" y="603681"/>
                </a:lnTo>
                <a:lnTo>
                  <a:pt x="54707" y="834501"/>
                </a:lnTo>
                <a:cubicBezTo>
                  <a:pt x="27138" y="917207"/>
                  <a:pt x="0" y="914400"/>
                  <a:pt x="36952" y="914400"/>
                </a:cubicBezTo>
                <a:lnTo>
                  <a:pt x="454203" y="843379"/>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Freeform 18"/>
          <p:cNvSpPr/>
          <p:nvPr/>
        </p:nvSpPr>
        <p:spPr>
          <a:xfrm>
            <a:off x="6781800" y="2884488"/>
            <a:ext cx="728663" cy="587375"/>
          </a:xfrm>
          <a:custGeom>
            <a:avLst/>
            <a:gdLst>
              <a:gd name="connsiteX0" fmla="*/ 727969 w 727969"/>
              <a:gd name="connsiteY0" fmla="*/ 107916 h 587310"/>
              <a:gd name="connsiteX1" fmla="*/ 541538 w 727969"/>
              <a:gd name="connsiteY1" fmla="*/ 294347 h 587310"/>
              <a:gd name="connsiteX2" fmla="*/ 452761 w 727969"/>
              <a:gd name="connsiteY2" fmla="*/ 445267 h 587310"/>
              <a:gd name="connsiteX3" fmla="*/ 284085 w 727969"/>
              <a:gd name="connsiteY3" fmla="*/ 587310 h 587310"/>
              <a:gd name="connsiteX4" fmla="*/ 8877 w 727969"/>
              <a:gd name="connsiteY4" fmla="*/ 587310 h 587310"/>
              <a:gd name="connsiteX5" fmla="*/ 0 w 727969"/>
              <a:gd name="connsiteY5" fmla="*/ 525166 h 587310"/>
              <a:gd name="connsiteX6" fmla="*/ 0 w 727969"/>
              <a:gd name="connsiteY6" fmla="*/ 365368 h 587310"/>
              <a:gd name="connsiteX7" fmla="*/ 71021 w 727969"/>
              <a:gd name="connsiteY7" fmla="*/ 99038 h 587310"/>
              <a:gd name="connsiteX8" fmla="*/ 195309 w 727969"/>
              <a:gd name="connsiteY8" fmla="*/ 54650 h 587310"/>
              <a:gd name="connsiteX9" fmla="*/ 284085 w 727969"/>
              <a:gd name="connsiteY9" fmla="*/ 81283 h 587310"/>
              <a:gd name="connsiteX10" fmla="*/ 497149 w 727969"/>
              <a:gd name="connsiteY10" fmla="*/ 81283 h 587310"/>
              <a:gd name="connsiteX11" fmla="*/ 656947 w 727969"/>
              <a:gd name="connsiteY11" fmla="*/ 1384 h 587310"/>
              <a:gd name="connsiteX12" fmla="*/ 727969 w 727969"/>
              <a:gd name="connsiteY12" fmla="*/ 107916 h 58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969" h="587310">
                <a:moveTo>
                  <a:pt x="727969" y="107916"/>
                </a:moveTo>
                <a:lnTo>
                  <a:pt x="541538" y="294347"/>
                </a:lnTo>
                <a:lnTo>
                  <a:pt x="452761" y="445267"/>
                </a:lnTo>
                <a:lnTo>
                  <a:pt x="284085" y="587310"/>
                </a:lnTo>
                <a:lnTo>
                  <a:pt x="8877" y="587310"/>
                </a:lnTo>
                <a:lnTo>
                  <a:pt x="0" y="525166"/>
                </a:lnTo>
                <a:lnTo>
                  <a:pt x="0" y="365368"/>
                </a:lnTo>
                <a:cubicBezTo>
                  <a:pt x="71808" y="105063"/>
                  <a:pt x="71021" y="196939"/>
                  <a:pt x="71021" y="99038"/>
                </a:cubicBezTo>
                <a:lnTo>
                  <a:pt x="195309" y="54650"/>
                </a:lnTo>
                <a:lnTo>
                  <a:pt x="284085" y="81283"/>
                </a:lnTo>
                <a:lnTo>
                  <a:pt x="497149" y="81283"/>
                </a:lnTo>
                <a:cubicBezTo>
                  <a:pt x="650685" y="0"/>
                  <a:pt x="591148" y="1384"/>
                  <a:pt x="656947" y="1384"/>
                </a:cubicBezTo>
                <a:lnTo>
                  <a:pt x="727969" y="107916"/>
                </a:lnTo>
                <a:close/>
              </a:path>
            </a:pathLst>
          </a:custGeom>
          <a:solidFill>
            <a:srgbClr val="8E95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Freeform 29"/>
          <p:cNvSpPr/>
          <p:nvPr/>
        </p:nvSpPr>
        <p:spPr>
          <a:xfrm>
            <a:off x="4784725" y="1530350"/>
            <a:ext cx="879475" cy="2117725"/>
          </a:xfrm>
          <a:custGeom>
            <a:avLst/>
            <a:gdLst>
              <a:gd name="connsiteX0" fmla="*/ 0 w 878889"/>
              <a:gd name="connsiteY0" fmla="*/ 290004 h 2118665"/>
              <a:gd name="connsiteX1" fmla="*/ 8878 w 878889"/>
              <a:gd name="connsiteY1" fmla="*/ 263371 h 2118665"/>
              <a:gd name="connsiteX2" fmla="*/ 71021 w 878889"/>
              <a:gd name="connsiteY2" fmla="*/ 245616 h 2118665"/>
              <a:gd name="connsiteX3" fmla="*/ 88777 w 878889"/>
              <a:gd name="connsiteY3" fmla="*/ 227861 h 2118665"/>
              <a:gd name="connsiteX4" fmla="*/ 159798 w 878889"/>
              <a:gd name="connsiteY4" fmla="*/ 218983 h 2118665"/>
              <a:gd name="connsiteX5" fmla="*/ 177553 w 878889"/>
              <a:gd name="connsiteY5" fmla="*/ 165717 h 2118665"/>
              <a:gd name="connsiteX6" fmla="*/ 177553 w 878889"/>
              <a:gd name="connsiteY6" fmla="*/ 68063 h 2118665"/>
              <a:gd name="connsiteX7" fmla="*/ 195309 w 878889"/>
              <a:gd name="connsiteY7" fmla="*/ 50307 h 2118665"/>
              <a:gd name="connsiteX8" fmla="*/ 319596 w 878889"/>
              <a:gd name="connsiteY8" fmla="*/ 59185 h 2118665"/>
              <a:gd name="connsiteX9" fmla="*/ 346229 w 878889"/>
              <a:gd name="connsiteY9" fmla="*/ 68063 h 2118665"/>
              <a:gd name="connsiteX10" fmla="*/ 408373 w 878889"/>
              <a:gd name="connsiteY10" fmla="*/ 85818 h 2118665"/>
              <a:gd name="connsiteX11" fmla="*/ 417251 w 878889"/>
              <a:gd name="connsiteY11" fmla="*/ 174595 h 2118665"/>
              <a:gd name="connsiteX12" fmla="*/ 399495 w 878889"/>
              <a:gd name="connsiteY12" fmla="*/ 227861 h 2118665"/>
              <a:gd name="connsiteX13" fmla="*/ 426128 w 878889"/>
              <a:gd name="connsiteY13" fmla="*/ 245616 h 2118665"/>
              <a:gd name="connsiteX14" fmla="*/ 435006 w 878889"/>
              <a:gd name="connsiteY14" fmla="*/ 272249 h 2118665"/>
              <a:gd name="connsiteX15" fmla="*/ 461639 w 878889"/>
              <a:gd name="connsiteY15" fmla="*/ 281127 h 2118665"/>
              <a:gd name="connsiteX16" fmla="*/ 488272 w 878889"/>
              <a:gd name="connsiteY16" fmla="*/ 298882 h 2118665"/>
              <a:gd name="connsiteX17" fmla="*/ 541538 w 878889"/>
              <a:gd name="connsiteY17" fmla="*/ 316637 h 2118665"/>
              <a:gd name="connsiteX18" fmla="*/ 559293 w 878889"/>
              <a:gd name="connsiteY18" fmla="*/ 343270 h 2118665"/>
              <a:gd name="connsiteX19" fmla="*/ 577049 w 878889"/>
              <a:gd name="connsiteY19" fmla="*/ 396536 h 2118665"/>
              <a:gd name="connsiteX20" fmla="*/ 585926 w 878889"/>
              <a:gd name="connsiteY20" fmla="*/ 449802 h 2118665"/>
              <a:gd name="connsiteX21" fmla="*/ 612559 w 878889"/>
              <a:gd name="connsiteY21" fmla="*/ 574090 h 2118665"/>
              <a:gd name="connsiteX22" fmla="*/ 630315 w 878889"/>
              <a:gd name="connsiteY22" fmla="*/ 591845 h 2118665"/>
              <a:gd name="connsiteX23" fmla="*/ 656948 w 878889"/>
              <a:gd name="connsiteY23" fmla="*/ 689499 h 2118665"/>
              <a:gd name="connsiteX24" fmla="*/ 665825 w 878889"/>
              <a:gd name="connsiteY24" fmla="*/ 725010 h 2118665"/>
              <a:gd name="connsiteX25" fmla="*/ 754602 w 878889"/>
              <a:gd name="connsiteY25" fmla="*/ 796032 h 2118665"/>
              <a:gd name="connsiteX26" fmla="*/ 781235 w 878889"/>
              <a:gd name="connsiteY26" fmla="*/ 822665 h 2118665"/>
              <a:gd name="connsiteX27" fmla="*/ 807868 w 878889"/>
              <a:gd name="connsiteY27" fmla="*/ 858175 h 2118665"/>
              <a:gd name="connsiteX28" fmla="*/ 834501 w 878889"/>
              <a:gd name="connsiteY28" fmla="*/ 875931 h 2118665"/>
              <a:gd name="connsiteX29" fmla="*/ 843379 w 878889"/>
              <a:gd name="connsiteY29" fmla="*/ 911441 h 2118665"/>
              <a:gd name="connsiteX30" fmla="*/ 861134 w 878889"/>
              <a:gd name="connsiteY30" fmla="*/ 946952 h 2118665"/>
              <a:gd name="connsiteX31" fmla="*/ 878889 w 878889"/>
              <a:gd name="connsiteY31" fmla="*/ 1035729 h 2118665"/>
              <a:gd name="connsiteX32" fmla="*/ 870012 w 878889"/>
              <a:gd name="connsiteY32" fmla="*/ 1231037 h 2118665"/>
              <a:gd name="connsiteX33" fmla="*/ 861134 w 878889"/>
              <a:gd name="connsiteY33" fmla="*/ 1257670 h 2118665"/>
              <a:gd name="connsiteX34" fmla="*/ 816746 w 878889"/>
              <a:gd name="connsiteY34" fmla="*/ 1293181 h 2118665"/>
              <a:gd name="connsiteX35" fmla="*/ 790113 w 878889"/>
              <a:gd name="connsiteY35" fmla="*/ 1302059 h 2118665"/>
              <a:gd name="connsiteX36" fmla="*/ 772357 w 878889"/>
              <a:gd name="connsiteY36" fmla="*/ 1319814 h 2118665"/>
              <a:gd name="connsiteX37" fmla="*/ 754602 w 878889"/>
              <a:gd name="connsiteY37" fmla="*/ 1373080 h 2118665"/>
              <a:gd name="connsiteX38" fmla="*/ 763480 w 878889"/>
              <a:gd name="connsiteY38" fmla="*/ 1541756 h 2118665"/>
              <a:gd name="connsiteX39" fmla="*/ 781235 w 878889"/>
              <a:gd name="connsiteY39" fmla="*/ 1568389 h 2118665"/>
              <a:gd name="connsiteX40" fmla="*/ 807868 w 878889"/>
              <a:gd name="connsiteY40" fmla="*/ 1577266 h 2118665"/>
              <a:gd name="connsiteX41" fmla="*/ 798990 w 878889"/>
              <a:gd name="connsiteY41" fmla="*/ 1666043 h 2118665"/>
              <a:gd name="connsiteX42" fmla="*/ 781235 w 878889"/>
              <a:gd name="connsiteY42" fmla="*/ 1701554 h 2118665"/>
              <a:gd name="connsiteX43" fmla="*/ 745724 w 878889"/>
              <a:gd name="connsiteY43" fmla="*/ 1781453 h 2118665"/>
              <a:gd name="connsiteX44" fmla="*/ 719091 w 878889"/>
              <a:gd name="connsiteY44" fmla="*/ 1834719 h 2118665"/>
              <a:gd name="connsiteX45" fmla="*/ 710214 w 878889"/>
              <a:gd name="connsiteY45" fmla="*/ 1861352 h 2118665"/>
              <a:gd name="connsiteX46" fmla="*/ 692458 w 878889"/>
              <a:gd name="connsiteY46" fmla="*/ 1879107 h 2118665"/>
              <a:gd name="connsiteX47" fmla="*/ 674703 w 878889"/>
              <a:gd name="connsiteY47" fmla="*/ 1905740 h 2118665"/>
              <a:gd name="connsiteX48" fmla="*/ 621437 w 878889"/>
              <a:gd name="connsiteY48" fmla="*/ 1932373 h 2118665"/>
              <a:gd name="connsiteX49" fmla="*/ 479394 w 878889"/>
              <a:gd name="connsiteY49" fmla="*/ 1941251 h 2118665"/>
              <a:gd name="connsiteX50" fmla="*/ 426128 w 878889"/>
              <a:gd name="connsiteY50" fmla="*/ 1967884 h 2118665"/>
              <a:gd name="connsiteX51" fmla="*/ 372862 w 878889"/>
              <a:gd name="connsiteY51" fmla="*/ 2003395 h 2118665"/>
              <a:gd name="connsiteX52" fmla="*/ 346229 w 878889"/>
              <a:gd name="connsiteY52" fmla="*/ 2012272 h 2118665"/>
              <a:gd name="connsiteX53" fmla="*/ 8878 w 878889"/>
              <a:gd name="connsiteY53" fmla="*/ 2003395 h 2118665"/>
              <a:gd name="connsiteX54" fmla="*/ 0 w 878889"/>
              <a:gd name="connsiteY54" fmla="*/ 290004 h 211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8889" h="2118665">
                <a:moveTo>
                  <a:pt x="0" y="290004"/>
                </a:moveTo>
                <a:cubicBezTo>
                  <a:pt x="0" y="0"/>
                  <a:pt x="2261" y="269988"/>
                  <a:pt x="8878" y="263371"/>
                </a:cubicBezTo>
                <a:cubicBezTo>
                  <a:pt x="13122" y="259128"/>
                  <a:pt x="70716" y="245692"/>
                  <a:pt x="71021" y="245616"/>
                </a:cubicBezTo>
                <a:cubicBezTo>
                  <a:pt x="76940" y="239698"/>
                  <a:pt x="80760" y="230266"/>
                  <a:pt x="88777" y="227861"/>
                </a:cubicBezTo>
                <a:cubicBezTo>
                  <a:pt x="111629" y="221006"/>
                  <a:pt x="140253" y="232665"/>
                  <a:pt x="159798" y="218983"/>
                </a:cubicBezTo>
                <a:cubicBezTo>
                  <a:pt x="175130" y="208250"/>
                  <a:pt x="177553" y="165717"/>
                  <a:pt x="177553" y="165717"/>
                </a:cubicBezTo>
                <a:cubicBezTo>
                  <a:pt x="167134" y="124039"/>
                  <a:pt x="160892" y="118047"/>
                  <a:pt x="177553" y="68063"/>
                </a:cubicBezTo>
                <a:cubicBezTo>
                  <a:pt x="180200" y="60122"/>
                  <a:pt x="189390" y="56226"/>
                  <a:pt x="195309" y="50307"/>
                </a:cubicBezTo>
                <a:cubicBezTo>
                  <a:pt x="236738" y="53266"/>
                  <a:pt x="278346" y="54332"/>
                  <a:pt x="319596" y="59185"/>
                </a:cubicBezTo>
                <a:cubicBezTo>
                  <a:pt x="328890" y="60278"/>
                  <a:pt x="337231" y="65492"/>
                  <a:pt x="346229" y="68063"/>
                </a:cubicBezTo>
                <a:cubicBezTo>
                  <a:pt x="424260" y="90357"/>
                  <a:pt x="344516" y="64532"/>
                  <a:pt x="408373" y="85818"/>
                </a:cubicBezTo>
                <a:cubicBezTo>
                  <a:pt x="435314" y="126230"/>
                  <a:pt x="432386" y="109012"/>
                  <a:pt x="417251" y="174595"/>
                </a:cubicBezTo>
                <a:cubicBezTo>
                  <a:pt x="413043" y="192832"/>
                  <a:pt x="399495" y="227861"/>
                  <a:pt x="399495" y="227861"/>
                </a:cubicBezTo>
                <a:cubicBezTo>
                  <a:pt x="408373" y="233779"/>
                  <a:pt x="419463" y="237285"/>
                  <a:pt x="426128" y="245616"/>
                </a:cubicBezTo>
                <a:cubicBezTo>
                  <a:pt x="431974" y="252923"/>
                  <a:pt x="428389" y="265632"/>
                  <a:pt x="435006" y="272249"/>
                </a:cubicBezTo>
                <a:cubicBezTo>
                  <a:pt x="441623" y="278866"/>
                  <a:pt x="453269" y="276942"/>
                  <a:pt x="461639" y="281127"/>
                </a:cubicBezTo>
                <a:cubicBezTo>
                  <a:pt x="471182" y="285899"/>
                  <a:pt x="478522" y="294549"/>
                  <a:pt x="488272" y="298882"/>
                </a:cubicBezTo>
                <a:cubicBezTo>
                  <a:pt x="505375" y="306483"/>
                  <a:pt x="541538" y="316637"/>
                  <a:pt x="541538" y="316637"/>
                </a:cubicBezTo>
                <a:cubicBezTo>
                  <a:pt x="547456" y="325515"/>
                  <a:pt x="554960" y="333520"/>
                  <a:pt x="559293" y="343270"/>
                </a:cubicBezTo>
                <a:cubicBezTo>
                  <a:pt x="566894" y="360373"/>
                  <a:pt x="577049" y="396536"/>
                  <a:pt x="577049" y="396536"/>
                </a:cubicBezTo>
                <a:cubicBezTo>
                  <a:pt x="580008" y="414291"/>
                  <a:pt x="583380" y="431983"/>
                  <a:pt x="585926" y="449802"/>
                </a:cubicBezTo>
                <a:cubicBezTo>
                  <a:pt x="588241" y="466005"/>
                  <a:pt x="594229" y="555761"/>
                  <a:pt x="612559" y="574090"/>
                </a:cubicBezTo>
                <a:lnTo>
                  <a:pt x="630315" y="591845"/>
                </a:lnTo>
                <a:cubicBezTo>
                  <a:pt x="658026" y="674981"/>
                  <a:pt x="640219" y="614218"/>
                  <a:pt x="656948" y="689499"/>
                </a:cubicBezTo>
                <a:cubicBezTo>
                  <a:pt x="659595" y="701410"/>
                  <a:pt x="659358" y="714663"/>
                  <a:pt x="665825" y="725010"/>
                </a:cubicBezTo>
                <a:cubicBezTo>
                  <a:pt x="695108" y="771863"/>
                  <a:pt x="714582" y="756012"/>
                  <a:pt x="754602" y="796032"/>
                </a:cubicBezTo>
                <a:cubicBezTo>
                  <a:pt x="763480" y="804910"/>
                  <a:pt x="773064" y="813133"/>
                  <a:pt x="781235" y="822665"/>
                </a:cubicBezTo>
                <a:cubicBezTo>
                  <a:pt x="790864" y="833899"/>
                  <a:pt x="797406" y="847713"/>
                  <a:pt x="807868" y="858175"/>
                </a:cubicBezTo>
                <a:cubicBezTo>
                  <a:pt x="815413" y="865720"/>
                  <a:pt x="825623" y="870012"/>
                  <a:pt x="834501" y="875931"/>
                </a:cubicBezTo>
                <a:cubicBezTo>
                  <a:pt x="837460" y="887768"/>
                  <a:pt x="839095" y="900017"/>
                  <a:pt x="843379" y="911441"/>
                </a:cubicBezTo>
                <a:cubicBezTo>
                  <a:pt x="848026" y="923832"/>
                  <a:pt x="857498" y="934227"/>
                  <a:pt x="861134" y="946952"/>
                </a:cubicBezTo>
                <a:cubicBezTo>
                  <a:pt x="869424" y="975969"/>
                  <a:pt x="878889" y="1035729"/>
                  <a:pt x="878889" y="1035729"/>
                </a:cubicBezTo>
                <a:cubicBezTo>
                  <a:pt x="875930" y="1100832"/>
                  <a:pt x="875209" y="1166075"/>
                  <a:pt x="870012" y="1231037"/>
                </a:cubicBezTo>
                <a:cubicBezTo>
                  <a:pt x="869266" y="1240365"/>
                  <a:pt x="865949" y="1249646"/>
                  <a:pt x="861134" y="1257670"/>
                </a:cubicBezTo>
                <a:cubicBezTo>
                  <a:pt x="854055" y="1269468"/>
                  <a:pt x="827117" y="1287996"/>
                  <a:pt x="816746" y="1293181"/>
                </a:cubicBezTo>
                <a:cubicBezTo>
                  <a:pt x="808376" y="1297366"/>
                  <a:pt x="798991" y="1299100"/>
                  <a:pt x="790113" y="1302059"/>
                </a:cubicBezTo>
                <a:cubicBezTo>
                  <a:pt x="784194" y="1307977"/>
                  <a:pt x="776100" y="1312328"/>
                  <a:pt x="772357" y="1319814"/>
                </a:cubicBezTo>
                <a:cubicBezTo>
                  <a:pt x="763987" y="1336554"/>
                  <a:pt x="754602" y="1373080"/>
                  <a:pt x="754602" y="1373080"/>
                </a:cubicBezTo>
                <a:cubicBezTo>
                  <a:pt x="757561" y="1429305"/>
                  <a:pt x="755873" y="1485969"/>
                  <a:pt x="763480" y="1541756"/>
                </a:cubicBezTo>
                <a:cubicBezTo>
                  <a:pt x="764922" y="1552328"/>
                  <a:pt x="772903" y="1561724"/>
                  <a:pt x="781235" y="1568389"/>
                </a:cubicBezTo>
                <a:cubicBezTo>
                  <a:pt x="788542" y="1574235"/>
                  <a:pt x="798990" y="1574307"/>
                  <a:pt x="807868" y="1577266"/>
                </a:cubicBezTo>
                <a:cubicBezTo>
                  <a:pt x="804909" y="1606858"/>
                  <a:pt x="805221" y="1636963"/>
                  <a:pt x="798990" y="1666043"/>
                </a:cubicBezTo>
                <a:cubicBezTo>
                  <a:pt x="796217" y="1678983"/>
                  <a:pt x="786150" y="1689266"/>
                  <a:pt x="781235" y="1701554"/>
                </a:cubicBezTo>
                <a:cubicBezTo>
                  <a:pt x="749543" y="1780787"/>
                  <a:pt x="779884" y="1730215"/>
                  <a:pt x="745724" y="1781453"/>
                </a:cubicBezTo>
                <a:cubicBezTo>
                  <a:pt x="723829" y="1869039"/>
                  <a:pt x="753012" y="1778184"/>
                  <a:pt x="719091" y="1834719"/>
                </a:cubicBezTo>
                <a:cubicBezTo>
                  <a:pt x="714276" y="1842743"/>
                  <a:pt x="715029" y="1853328"/>
                  <a:pt x="710214" y="1861352"/>
                </a:cubicBezTo>
                <a:cubicBezTo>
                  <a:pt x="705908" y="1868529"/>
                  <a:pt x="697687" y="1872571"/>
                  <a:pt x="692458" y="1879107"/>
                </a:cubicBezTo>
                <a:cubicBezTo>
                  <a:pt x="685793" y="1887438"/>
                  <a:pt x="682247" y="1898195"/>
                  <a:pt x="674703" y="1905740"/>
                </a:cubicBezTo>
                <a:cubicBezTo>
                  <a:pt x="663787" y="1916656"/>
                  <a:pt x="637579" y="1930674"/>
                  <a:pt x="621437" y="1932373"/>
                </a:cubicBezTo>
                <a:cubicBezTo>
                  <a:pt x="574258" y="1937339"/>
                  <a:pt x="526742" y="1938292"/>
                  <a:pt x="479394" y="1941251"/>
                </a:cubicBezTo>
                <a:cubicBezTo>
                  <a:pt x="428212" y="1975372"/>
                  <a:pt x="477585" y="1945831"/>
                  <a:pt x="426128" y="1967884"/>
                </a:cubicBezTo>
                <a:cubicBezTo>
                  <a:pt x="301011" y="2021506"/>
                  <a:pt x="451916" y="1955963"/>
                  <a:pt x="372862" y="2003395"/>
                </a:cubicBezTo>
                <a:cubicBezTo>
                  <a:pt x="364838" y="2008210"/>
                  <a:pt x="355575" y="2011805"/>
                  <a:pt x="346229" y="2012272"/>
                </a:cubicBezTo>
                <a:cubicBezTo>
                  <a:pt x="14895" y="2028838"/>
                  <a:pt x="66510" y="2118665"/>
                  <a:pt x="8878" y="2003395"/>
                </a:cubicBezTo>
                <a:cubicBezTo>
                  <a:pt x="5919" y="1432265"/>
                  <a:pt x="0" y="580008"/>
                  <a:pt x="0" y="290004"/>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330" name="TextBox 31"/>
          <p:cNvSpPr txBox="1">
            <a:spLocks noChangeArrowheads="1"/>
          </p:cNvSpPr>
          <p:nvPr/>
        </p:nvSpPr>
        <p:spPr bwMode="auto">
          <a:xfrm>
            <a:off x="357188" y="2214563"/>
            <a:ext cx="4000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atin typeface="Comic Sans MS" charset="0"/>
              </a:rPr>
              <a:t>You could not see the Scottish rebels attacking because of the trees blocking your view to the north.  They now have control of all the roads and you are trapped, defeated and forced to flee into the forest.  Many of your men die.</a:t>
            </a:r>
          </a:p>
        </p:txBody>
      </p:sp>
      <p:pic>
        <p:nvPicPr>
          <p:cNvPr id="13331" name="Picture 3" descr="j021657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14438" y="4500563"/>
            <a:ext cx="2286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372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9144000" cy="769441"/>
          </a:xfrm>
          <a:prstGeom prst="rect">
            <a:avLst/>
          </a:prstGeom>
          <a:noFill/>
        </p:spPr>
        <p:txBody>
          <a:bodyPr wrap="square" lIns="91440" tIns="45720" rIns="91440" bIns="45720">
            <a:spAutoFit/>
          </a:bodyPr>
          <a:lstStyle/>
          <a:p>
            <a:pPr algn="ctr"/>
            <a:r>
              <a:rPr lang="en-US" sz="4400" b="1" u="sng" dirty="0" smtClean="0">
                <a:ln w="10541" cmpd="sng">
                  <a:solidFill>
                    <a:schemeClr val="tx2"/>
                  </a:solidFill>
                  <a:prstDash val="solid"/>
                </a:ln>
                <a:solidFill>
                  <a:schemeClr val="bg1"/>
                </a:solidFill>
                <a:latin typeface="Chalkboard"/>
                <a:cs typeface="Chalkboard"/>
              </a:rPr>
              <a:t>Quick recap…</a:t>
            </a:r>
            <a:endParaRPr lang="en-US" sz="4400" b="1" u="sng" cap="none" spc="0" dirty="0">
              <a:ln w="10541" cmpd="sng">
                <a:solidFill>
                  <a:schemeClr val="tx2"/>
                </a:solidFill>
                <a:prstDash val="solid"/>
              </a:ln>
              <a:solidFill>
                <a:schemeClr val="bg1"/>
              </a:solidFill>
              <a:effectLst/>
              <a:latin typeface="Chalkboard"/>
              <a:cs typeface="Chalkboard"/>
            </a:endParaRPr>
          </a:p>
        </p:txBody>
      </p:sp>
      <p:sp>
        <p:nvSpPr>
          <p:cNvPr id="3" name="TextBox 2"/>
          <p:cNvSpPr txBox="1"/>
          <p:nvPr/>
        </p:nvSpPr>
        <p:spPr>
          <a:xfrm>
            <a:off x="683568" y="1916832"/>
            <a:ext cx="7992888" cy="3385542"/>
          </a:xfrm>
          <a:prstGeom prst="rect">
            <a:avLst/>
          </a:prstGeom>
          <a:noFill/>
        </p:spPr>
        <p:txBody>
          <a:bodyPr wrap="square" rtlCol="0">
            <a:spAutoFit/>
          </a:bodyPr>
          <a:lstStyle/>
          <a:p>
            <a:endParaRPr lang="en-GB" sz="2800" dirty="0" smtClean="0">
              <a:latin typeface="Chalkboard"/>
              <a:cs typeface="Chalkboard"/>
            </a:endParaRPr>
          </a:p>
          <a:p>
            <a:pPr marL="285750" indent="-285750">
              <a:buFont typeface="Arial"/>
              <a:buChar char="•"/>
            </a:pPr>
            <a:r>
              <a:rPr lang="en-GB" sz="2800" dirty="0" smtClean="0">
                <a:latin typeface="Chalkboard"/>
                <a:cs typeface="Chalkboard"/>
              </a:rPr>
              <a:t>What makes a good site for a castle?</a:t>
            </a:r>
          </a:p>
          <a:p>
            <a:pPr marL="285750" indent="-285750">
              <a:buFont typeface="Arial"/>
              <a:buChar char="•"/>
            </a:pPr>
            <a:endParaRPr lang="en-GB" sz="2800" dirty="0">
              <a:latin typeface="Chalkboard"/>
              <a:cs typeface="Chalkboard"/>
            </a:endParaRPr>
          </a:p>
          <a:p>
            <a:pPr marL="285750" indent="-285750">
              <a:buFont typeface="Arial"/>
              <a:buChar char="•"/>
            </a:pPr>
            <a:r>
              <a:rPr lang="en-GB" sz="2800" dirty="0" smtClean="0">
                <a:latin typeface="Chalkboard"/>
                <a:cs typeface="Chalkboard"/>
              </a:rPr>
              <a:t>What are the differences between royal and baronial castles? How might this affect their function?</a:t>
            </a:r>
          </a:p>
          <a:p>
            <a:endParaRPr lang="en-GB" sz="2800" dirty="0" smtClean="0">
              <a:latin typeface="Chalkboard"/>
              <a:cs typeface="Chalkboard"/>
            </a:endParaRPr>
          </a:p>
          <a:p>
            <a:pPr marL="285750" indent="-285750">
              <a:buFont typeface="Arial"/>
              <a:buChar char="•"/>
            </a:pPr>
            <a:endParaRPr lang="en-GB" dirty="0"/>
          </a:p>
        </p:txBody>
      </p:sp>
    </p:spTree>
    <p:extLst>
      <p:ext uri="{BB962C8B-B14F-4D97-AF65-F5344CB8AC3E}">
        <p14:creationId xmlns:p14="http://schemas.microsoft.com/office/powerpoint/2010/main" val="25119075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29 at 19.37.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0"/>
            <a:ext cx="8506978" cy="6858000"/>
          </a:xfrm>
          <a:prstGeom prst="rect">
            <a:avLst/>
          </a:prstGeom>
        </p:spPr>
      </p:pic>
    </p:spTree>
    <p:extLst>
      <p:ext uri="{BB962C8B-B14F-4D97-AF65-F5344CB8AC3E}">
        <p14:creationId xmlns:p14="http://schemas.microsoft.com/office/powerpoint/2010/main" val="33310953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53103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ounded Rectangle 1"/>
          <p:cNvSpPr/>
          <p:nvPr/>
        </p:nvSpPr>
        <p:spPr>
          <a:xfrm>
            <a:off x="5471592" y="-30802"/>
            <a:ext cx="3672408" cy="6858000"/>
          </a:xfrm>
          <a:prstGeom prst="roundRect">
            <a:avLst>
              <a:gd name="adj" fmla="val 416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0" i="1" u="sng" dirty="0" smtClean="0">
                <a:solidFill>
                  <a:schemeClr val="tx1"/>
                </a:solidFill>
                <a:latin typeface="Chalkboard"/>
                <a:cs typeface="Chalkboard"/>
              </a:rPr>
              <a:t>Are castles even relevant anymore?</a:t>
            </a:r>
          </a:p>
          <a:p>
            <a:pPr algn="ctr"/>
            <a:endParaRPr lang="en-US" sz="2200" u="sng" dirty="0">
              <a:solidFill>
                <a:schemeClr val="tx1"/>
              </a:solidFill>
              <a:latin typeface="Chalkboard"/>
              <a:cs typeface="Chalkboard"/>
            </a:endParaRPr>
          </a:p>
          <a:p>
            <a:r>
              <a:rPr lang="en-US" sz="2200" dirty="0" smtClean="0">
                <a:solidFill>
                  <a:schemeClr val="tx1"/>
                </a:solidFill>
                <a:latin typeface="Chalkboard"/>
                <a:cs typeface="Chalkboard"/>
              </a:rPr>
              <a:t>Task: Discuss in pairs or groups what castles you have visited, perhaps recently. </a:t>
            </a:r>
          </a:p>
          <a:p>
            <a:r>
              <a:rPr lang="en-US" sz="2200" dirty="0" smtClean="0">
                <a:solidFill>
                  <a:schemeClr val="tx1"/>
                </a:solidFill>
                <a:latin typeface="Chalkboard"/>
                <a:cs typeface="Chalkboard"/>
              </a:rPr>
              <a:t>Why did you chose to visit? What did you learn from the visit?</a:t>
            </a:r>
          </a:p>
          <a:p>
            <a:endParaRPr lang="en-US" sz="2200" dirty="0">
              <a:solidFill>
                <a:schemeClr val="tx1"/>
              </a:solidFill>
              <a:latin typeface="Chalkboard"/>
              <a:cs typeface="Chalkboard"/>
            </a:endParaRPr>
          </a:p>
          <a:p>
            <a:r>
              <a:rPr lang="en-US" sz="2200" dirty="0" smtClean="0">
                <a:solidFill>
                  <a:schemeClr val="tx1"/>
                </a:solidFill>
                <a:latin typeface="Chalkboard"/>
                <a:cs typeface="Chalkboard"/>
              </a:rPr>
              <a:t>If you haven’t visited a castle, what is your reasoning?</a:t>
            </a:r>
          </a:p>
          <a:p>
            <a:endParaRPr lang="en-US" sz="2200" dirty="0">
              <a:solidFill>
                <a:schemeClr val="tx1"/>
              </a:solidFill>
              <a:latin typeface="Chalkboard"/>
              <a:cs typeface="Chalkboard"/>
            </a:endParaRPr>
          </a:p>
          <a:p>
            <a:r>
              <a:rPr lang="en-GB" sz="3600" dirty="0">
                <a:solidFill>
                  <a:schemeClr val="tx1"/>
                </a:solidFill>
                <a:latin typeface="Arial" charset="0"/>
                <a:cs typeface="Arial" charset="0"/>
                <a:sym typeface="Webdings" charset="0"/>
              </a:rPr>
              <a:t></a:t>
            </a:r>
            <a:r>
              <a:rPr lang="en-US" sz="2200" dirty="0" smtClean="0">
                <a:solidFill>
                  <a:schemeClr val="tx1"/>
                </a:solidFill>
                <a:latin typeface="Chalkboard"/>
                <a:cs typeface="Chalkboard"/>
              </a:rPr>
              <a:t>Extension: Consider, </a:t>
            </a:r>
            <a:r>
              <a:rPr lang="en-US" sz="2200" b="1" dirty="0" smtClean="0">
                <a:solidFill>
                  <a:schemeClr val="tx1"/>
                </a:solidFill>
                <a:latin typeface="Chalkboard"/>
                <a:cs typeface="Chalkboard"/>
              </a:rPr>
              <a:t>are castles still relevant?</a:t>
            </a:r>
            <a:endParaRPr lang="en-US" sz="2200" dirty="0" smtClean="0">
              <a:solidFill>
                <a:schemeClr val="tx1"/>
              </a:solidFill>
              <a:latin typeface="Chalkboard"/>
              <a:cs typeface="Chalkboard"/>
            </a:endParaRPr>
          </a:p>
          <a:p>
            <a:endParaRPr lang="en-US" sz="2200" dirty="0">
              <a:solidFill>
                <a:schemeClr val="tx1"/>
              </a:solidFill>
              <a:latin typeface="Chalkboard"/>
              <a:cs typeface="Chalkboard"/>
            </a:endParaRPr>
          </a:p>
        </p:txBody>
      </p:sp>
    </p:spTree>
    <p:extLst>
      <p:ext uri="{BB962C8B-B14F-4D97-AF65-F5344CB8AC3E}">
        <p14:creationId xmlns:p14="http://schemas.microsoft.com/office/powerpoint/2010/main" val="86997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6904308"/>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286000">
                <a:tc>
                  <a:txBody>
                    <a:bodyPr/>
                    <a:lstStyle/>
                    <a:p>
                      <a:endParaRPr lang="en-GB"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286000">
                <a:tc>
                  <a:txBody>
                    <a:bodyPr/>
                    <a:lstStyle/>
                    <a:p>
                      <a:endParaRPr lang="en-GB"/>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286000">
                <a:tc>
                  <a:txBody>
                    <a:bodyPr/>
                    <a:lstStyle/>
                    <a:p>
                      <a:endParaRPr lang="en-GB"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pic>
        <p:nvPicPr>
          <p:cNvPr id="6" name="Picture 5"/>
          <p:cNvPicPr>
            <a:picLocks noChangeAspect="1"/>
          </p:cNvPicPr>
          <p:nvPr/>
        </p:nvPicPr>
        <p:blipFill rotWithShape="1">
          <a:blip r:embed="rId2"/>
          <a:srcRect l="39577"/>
          <a:stretch/>
        </p:blipFill>
        <p:spPr>
          <a:xfrm>
            <a:off x="6859828" y="0"/>
            <a:ext cx="2292945" cy="2276872"/>
          </a:xfrm>
          <a:prstGeom prst="rect">
            <a:avLst/>
          </a:prstGeom>
        </p:spPr>
      </p:pic>
      <p:pic>
        <p:nvPicPr>
          <p:cNvPr id="7" name="Picture 6"/>
          <p:cNvPicPr>
            <a:picLocks noChangeAspect="1"/>
          </p:cNvPicPr>
          <p:nvPr/>
        </p:nvPicPr>
        <p:blipFill rotWithShape="1">
          <a:blip r:embed="rId3"/>
          <a:srcRect l="12129" r="12448"/>
          <a:stretch/>
        </p:blipFill>
        <p:spPr>
          <a:xfrm>
            <a:off x="4572000" y="8620"/>
            <a:ext cx="2281040" cy="2268252"/>
          </a:xfrm>
          <a:prstGeom prst="rect">
            <a:avLst/>
          </a:prstGeom>
        </p:spPr>
      </p:pic>
      <p:pic>
        <p:nvPicPr>
          <p:cNvPr id="8" name="Picture 7"/>
          <p:cNvPicPr>
            <a:picLocks noChangeAspect="1"/>
          </p:cNvPicPr>
          <p:nvPr/>
        </p:nvPicPr>
        <p:blipFill rotWithShape="1">
          <a:blip r:embed="rId4"/>
          <a:srcRect t="14519" r="36061" b="-866"/>
          <a:stretch/>
        </p:blipFill>
        <p:spPr>
          <a:xfrm>
            <a:off x="4572000" y="4581128"/>
            <a:ext cx="2283303" cy="2276872"/>
          </a:xfrm>
          <a:prstGeom prst="rect">
            <a:avLst/>
          </a:prstGeom>
        </p:spPr>
      </p:pic>
      <p:pic>
        <p:nvPicPr>
          <p:cNvPr id="9" name="Picture 8"/>
          <p:cNvPicPr>
            <a:picLocks noChangeAspect="1"/>
          </p:cNvPicPr>
          <p:nvPr/>
        </p:nvPicPr>
        <p:blipFill rotWithShape="1">
          <a:blip r:embed="rId5"/>
          <a:srcRect l="24405" t="6557" r="13946"/>
          <a:stretch/>
        </p:blipFill>
        <p:spPr>
          <a:xfrm>
            <a:off x="5192" y="2293192"/>
            <a:ext cx="2275799" cy="2284715"/>
          </a:xfrm>
          <a:prstGeom prst="rect">
            <a:avLst/>
          </a:prstGeom>
        </p:spPr>
      </p:pic>
      <p:pic>
        <p:nvPicPr>
          <p:cNvPr id="10" name="Picture 9"/>
          <p:cNvPicPr>
            <a:picLocks noChangeAspect="1"/>
          </p:cNvPicPr>
          <p:nvPr/>
        </p:nvPicPr>
        <p:blipFill rotWithShape="1">
          <a:blip r:embed="rId6"/>
          <a:srcRect t="3266" r="35503"/>
          <a:stretch/>
        </p:blipFill>
        <p:spPr>
          <a:xfrm>
            <a:off x="6855262" y="4586384"/>
            <a:ext cx="2288738" cy="2288493"/>
          </a:xfrm>
          <a:prstGeom prst="rect">
            <a:avLst/>
          </a:prstGeom>
        </p:spPr>
      </p:pic>
      <p:pic>
        <p:nvPicPr>
          <p:cNvPr id="12" name="Picture 11"/>
          <p:cNvPicPr>
            <a:picLocks noChangeAspect="1"/>
          </p:cNvPicPr>
          <p:nvPr/>
        </p:nvPicPr>
        <p:blipFill rotWithShape="1">
          <a:blip r:embed="rId7"/>
          <a:srcRect l="34102" t="-2" r="4363" b="-130"/>
          <a:stretch/>
        </p:blipFill>
        <p:spPr>
          <a:xfrm>
            <a:off x="4572000" y="2276872"/>
            <a:ext cx="2268663" cy="2307255"/>
          </a:xfrm>
          <a:prstGeom prst="rect">
            <a:avLst/>
          </a:prstGeom>
        </p:spPr>
      </p:pic>
      <p:pic>
        <p:nvPicPr>
          <p:cNvPr id="13" name="Picture 12"/>
          <p:cNvPicPr>
            <a:picLocks noChangeAspect="1"/>
          </p:cNvPicPr>
          <p:nvPr/>
        </p:nvPicPr>
        <p:blipFill rotWithShape="1">
          <a:blip r:embed="rId8"/>
          <a:srcRect l="31418" r="17739" b="22924"/>
          <a:stretch/>
        </p:blipFill>
        <p:spPr>
          <a:xfrm>
            <a:off x="2267745" y="2276872"/>
            <a:ext cx="2306568" cy="2331109"/>
          </a:xfrm>
          <a:prstGeom prst="rect">
            <a:avLst/>
          </a:prstGeom>
        </p:spPr>
      </p:pic>
      <p:pic>
        <p:nvPicPr>
          <p:cNvPr id="14" name="Picture 13"/>
          <p:cNvPicPr>
            <a:picLocks noChangeAspect="1"/>
          </p:cNvPicPr>
          <p:nvPr/>
        </p:nvPicPr>
        <p:blipFill rotWithShape="1">
          <a:blip r:embed="rId9"/>
          <a:srcRect l="13484" r="26681" b="8095"/>
          <a:stretch/>
        </p:blipFill>
        <p:spPr>
          <a:xfrm>
            <a:off x="6849592" y="2276872"/>
            <a:ext cx="2294408" cy="2284854"/>
          </a:xfrm>
          <a:prstGeom prst="rect">
            <a:avLst/>
          </a:prstGeom>
        </p:spPr>
      </p:pic>
      <p:pic>
        <p:nvPicPr>
          <p:cNvPr id="15" name="Picture 14"/>
          <p:cNvPicPr>
            <a:picLocks noChangeAspect="1"/>
          </p:cNvPicPr>
          <p:nvPr/>
        </p:nvPicPr>
        <p:blipFill rotWithShape="1">
          <a:blip r:embed="rId10"/>
          <a:srcRect l="18203" t="9371" r="19367"/>
          <a:stretch/>
        </p:blipFill>
        <p:spPr>
          <a:xfrm>
            <a:off x="2267745" y="4581128"/>
            <a:ext cx="2333352" cy="2259287"/>
          </a:xfrm>
          <a:prstGeom prst="rect">
            <a:avLst/>
          </a:prstGeom>
        </p:spPr>
      </p:pic>
      <p:pic>
        <p:nvPicPr>
          <p:cNvPr id="16" name="Picture 15"/>
          <p:cNvPicPr>
            <a:picLocks noChangeAspect="1"/>
          </p:cNvPicPr>
          <p:nvPr/>
        </p:nvPicPr>
        <p:blipFill rotWithShape="1">
          <a:blip r:embed="rId11"/>
          <a:srcRect l="10607" r="14683"/>
          <a:stretch/>
        </p:blipFill>
        <p:spPr>
          <a:xfrm>
            <a:off x="0" y="-15764"/>
            <a:ext cx="2286000" cy="2294874"/>
          </a:xfrm>
          <a:prstGeom prst="rect">
            <a:avLst/>
          </a:prstGeom>
        </p:spPr>
      </p:pic>
      <p:pic>
        <p:nvPicPr>
          <p:cNvPr id="17" name="Picture 16"/>
          <p:cNvPicPr>
            <a:picLocks noChangeAspect="1"/>
          </p:cNvPicPr>
          <p:nvPr/>
        </p:nvPicPr>
        <p:blipFill rotWithShape="1">
          <a:blip r:embed="rId12"/>
          <a:srcRect l="26161" r="8205"/>
          <a:stretch/>
        </p:blipFill>
        <p:spPr>
          <a:xfrm>
            <a:off x="2267744" y="-2120"/>
            <a:ext cx="2304256" cy="2278802"/>
          </a:xfrm>
          <a:prstGeom prst="rect">
            <a:avLst/>
          </a:prstGeom>
        </p:spPr>
      </p:pic>
      <p:pic>
        <p:nvPicPr>
          <p:cNvPr id="2" name="Picture 1"/>
          <p:cNvPicPr>
            <a:picLocks noChangeAspect="1"/>
          </p:cNvPicPr>
          <p:nvPr/>
        </p:nvPicPr>
        <p:blipFill rotWithShape="1">
          <a:blip r:embed="rId13"/>
          <a:srcRect l="26794" r="33999" b="13083"/>
          <a:stretch/>
        </p:blipFill>
        <p:spPr>
          <a:xfrm>
            <a:off x="0" y="4581127"/>
            <a:ext cx="2286000" cy="2276873"/>
          </a:xfrm>
          <a:prstGeom prst="rect">
            <a:avLst/>
          </a:prstGeom>
        </p:spPr>
      </p:pic>
    </p:spTree>
    <p:extLst>
      <p:ext uri="{BB962C8B-B14F-4D97-AF65-F5344CB8AC3E}">
        <p14:creationId xmlns:p14="http://schemas.microsoft.com/office/powerpoint/2010/main" val="10868383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046346"/>
            <a:ext cx="3024336" cy="1446550"/>
          </a:xfrm>
          <a:prstGeom prst="rect">
            <a:avLst/>
          </a:prstGeom>
          <a:noFill/>
        </p:spPr>
        <p:txBody>
          <a:bodyPr wrap="square" lIns="91440" tIns="45720" rIns="91440" bIns="45720">
            <a:spAutoFit/>
          </a:bodyPr>
          <a:lstStyle/>
          <a:p>
            <a:pPr algn="ctr"/>
            <a:r>
              <a:rPr lang="en-US" sz="4400" b="1" dirty="0" smtClean="0">
                <a:ln w="10541" cmpd="sng">
                  <a:solidFill>
                    <a:schemeClr val="tx2"/>
                  </a:solidFill>
                  <a:prstDash val="solid"/>
                </a:ln>
                <a:solidFill>
                  <a:srgbClr val="FF0000"/>
                </a:solidFill>
                <a:latin typeface="Chalkboard"/>
                <a:cs typeface="Chalkboard"/>
              </a:rPr>
              <a:t>Baronial</a:t>
            </a:r>
          </a:p>
          <a:p>
            <a:pPr algn="ctr"/>
            <a:r>
              <a:rPr lang="en-US" sz="4400" b="1" cap="none" spc="0" dirty="0" smtClean="0">
                <a:ln w="10541" cmpd="sng">
                  <a:solidFill>
                    <a:schemeClr val="tx2"/>
                  </a:solidFill>
                  <a:prstDash val="solid"/>
                </a:ln>
                <a:solidFill>
                  <a:srgbClr val="FF0000"/>
                </a:solidFill>
                <a:effectLst/>
                <a:latin typeface="Chalkboard"/>
                <a:cs typeface="Chalkboard"/>
              </a:rPr>
              <a:t>castle</a:t>
            </a:r>
            <a:endParaRPr lang="en-US" sz="4400" b="1" cap="none" spc="0" dirty="0">
              <a:ln w="10541" cmpd="sng">
                <a:solidFill>
                  <a:schemeClr val="tx2"/>
                </a:solidFill>
                <a:prstDash val="solid"/>
              </a:ln>
              <a:solidFill>
                <a:srgbClr val="FF0000"/>
              </a:solidFill>
              <a:effectLst/>
              <a:latin typeface="Chalkboard"/>
              <a:cs typeface="Chalkboard"/>
            </a:endParaRPr>
          </a:p>
        </p:txBody>
      </p:sp>
      <p:sp>
        <p:nvSpPr>
          <p:cNvPr id="3" name="Rectangle 2"/>
          <p:cNvSpPr/>
          <p:nvPr/>
        </p:nvSpPr>
        <p:spPr>
          <a:xfrm>
            <a:off x="5148064" y="1052736"/>
            <a:ext cx="3024336" cy="1446550"/>
          </a:xfrm>
          <a:prstGeom prst="rect">
            <a:avLst/>
          </a:prstGeom>
          <a:noFill/>
        </p:spPr>
        <p:txBody>
          <a:bodyPr wrap="square" lIns="91440" tIns="45720" rIns="91440" bIns="45720">
            <a:spAutoFit/>
          </a:bodyPr>
          <a:lstStyle/>
          <a:p>
            <a:pPr algn="ctr"/>
            <a:r>
              <a:rPr lang="en-US" sz="4400" b="1" dirty="0" smtClean="0">
                <a:ln w="10541" cmpd="sng">
                  <a:solidFill>
                    <a:schemeClr val="tx2"/>
                  </a:solidFill>
                  <a:prstDash val="solid"/>
                </a:ln>
                <a:solidFill>
                  <a:srgbClr val="FF0000"/>
                </a:solidFill>
                <a:latin typeface="Chalkboard"/>
                <a:cs typeface="Chalkboard"/>
              </a:rPr>
              <a:t>Royal</a:t>
            </a:r>
          </a:p>
          <a:p>
            <a:pPr algn="ctr"/>
            <a:r>
              <a:rPr lang="en-US" sz="4400" b="1" cap="none" spc="0" dirty="0" smtClean="0">
                <a:ln w="10541" cmpd="sng">
                  <a:solidFill>
                    <a:schemeClr val="tx2"/>
                  </a:solidFill>
                  <a:prstDash val="solid"/>
                </a:ln>
                <a:solidFill>
                  <a:srgbClr val="FF0000"/>
                </a:solidFill>
                <a:effectLst/>
                <a:latin typeface="Chalkboard"/>
                <a:cs typeface="Chalkboard"/>
              </a:rPr>
              <a:t>castle</a:t>
            </a:r>
            <a:endParaRPr lang="en-US" sz="4400" b="1" cap="none" spc="0" dirty="0">
              <a:ln w="10541" cmpd="sng">
                <a:solidFill>
                  <a:schemeClr val="tx2"/>
                </a:solidFill>
                <a:prstDash val="solid"/>
              </a:ln>
              <a:solidFill>
                <a:srgbClr val="FF0000"/>
              </a:solidFill>
              <a:effectLst/>
              <a:latin typeface="Chalkboard"/>
              <a:cs typeface="Chalkboard"/>
            </a:endParaRPr>
          </a:p>
        </p:txBody>
      </p:sp>
      <p:sp>
        <p:nvSpPr>
          <p:cNvPr id="4" name="TextBox 3"/>
          <p:cNvSpPr txBox="1"/>
          <p:nvPr/>
        </p:nvSpPr>
        <p:spPr>
          <a:xfrm>
            <a:off x="323528" y="2780928"/>
            <a:ext cx="3744416" cy="2492990"/>
          </a:xfrm>
          <a:prstGeom prst="rect">
            <a:avLst/>
          </a:prstGeom>
          <a:noFill/>
        </p:spPr>
        <p:txBody>
          <a:bodyPr wrap="square" rtlCol="0">
            <a:spAutoFit/>
          </a:bodyPr>
          <a:lstStyle/>
          <a:p>
            <a:pPr marL="285750" indent="-285750">
              <a:buFont typeface="Arial"/>
              <a:buChar char="•"/>
            </a:pPr>
            <a:r>
              <a:rPr lang="en-GB" sz="2600" dirty="0" smtClean="0">
                <a:latin typeface="Chalkboard"/>
                <a:cs typeface="Chalkboard"/>
              </a:rPr>
              <a:t>Remote places.</a:t>
            </a:r>
          </a:p>
          <a:p>
            <a:pPr marL="285750" indent="-285750">
              <a:buFont typeface="Arial"/>
              <a:buChar char="•"/>
            </a:pPr>
            <a:r>
              <a:rPr lang="en-GB" sz="2600" dirty="0" smtClean="0">
                <a:latin typeface="Chalkboard"/>
                <a:cs typeface="Chalkboard"/>
              </a:rPr>
              <a:t>Convenient centres for estates.</a:t>
            </a:r>
          </a:p>
          <a:p>
            <a:pPr marL="285750" indent="-285750">
              <a:buFont typeface="Arial"/>
              <a:buChar char="•"/>
            </a:pPr>
            <a:r>
              <a:rPr lang="en-GB" sz="2600" dirty="0" smtClean="0">
                <a:latin typeface="Chalkboard"/>
                <a:cs typeface="Chalkboard"/>
              </a:rPr>
              <a:t>Used by the Normans lords to control their widespread estates</a:t>
            </a:r>
            <a:endParaRPr lang="en-GB" sz="2600" dirty="0">
              <a:latin typeface="Chalkboard"/>
              <a:cs typeface="Chalkboard"/>
            </a:endParaRPr>
          </a:p>
        </p:txBody>
      </p:sp>
      <p:sp>
        <p:nvSpPr>
          <p:cNvPr id="5" name="TextBox 4"/>
          <p:cNvSpPr txBox="1"/>
          <p:nvPr/>
        </p:nvSpPr>
        <p:spPr>
          <a:xfrm>
            <a:off x="4716016" y="2708920"/>
            <a:ext cx="3960440" cy="3693318"/>
          </a:xfrm>
          <a:prstGeom prst="rect">
            <a:avLst/>
          </a:prstGeom>
          <a:noFill/>
        </p:spPr>
        <p:txBody>
          <a:bodyPr wrap="square" rtlCol="0">
            <a:spAutoFit/>
          </a:bodyPr>
          <a:lstStyle/>
          <a:p>
            <a:pPr marL="285750" indent="-285750">
              <a:buFont typeface="Arial"/>
              <a:buChar char="•"/>
            </a:pPr>
            <a:r>
              <a:rPr lang="en-GB" sz="2600" dirty="0" smtClean="0">
                <a:latin typeface="Chalkboard"/>
                <a:cs typeface="Chalkboard"/>
              </a:rPr>
              <a:t>Used to control key towns and economically important forests.</a:t>
            </a:r>
          </a:p>
          <a:p>
            <a:pPr marL="285750" indent="-285750">
              <a:buFont typeface="Arial"/>
              <a:buChar char="•"/>
            </a:pPr>
            <a:r>
              <a:rPr lang="en-GB" sz="2600" dirty="0" smtClean="0">
                <a:latin typeface="Chalkboard"/>
                <a:cs typeface="Chalkboard"/>
              </a:rPr>
              <a:t>Controlled towns, routes, landing places, inland river crossings and coasts e.g. Dover , Windsor and London.</a:t>
            </a:r>
            <a:endParaRPr lang="en-GB" sz="2600" dirty="0">
              <a:latin typeface="Chalkboard"/>
              <a:cs typeface="Chalkboard"/>
            </a:endParaRPr>
          </a:p>
        </p:txBody>
      </p:sp>
    </p:spTree>
    <p:extLst>
      <p:ext uri="{BB962C8B-B14F-4D97-AF65-F5344CB8AC3E}">
        <p14:creationId xmlns:p14="http://schemas.microsoft.com/office/powerpoint/2010/main" val="475446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39750" y="898525"/>
            <a:ext cx="8001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800"/>
              <a:t>The </a:t>
            </a:r>
            <a:r>
              <a:rPr lang="en-GB" sz="2800" b="1">
                <a:solidFill>
                  <a:srgbClr val="FF6600"/>
                </a:solidFill>
              </a:rPr>
              <a:t>Normans</a:t>
            </a:r>
            <a:r>
              <a:rPr lang="en-GB" sz="2800"/>
              <a:t> built the first proper castles in England. They needed bases from which to control the countryside, and strongholds to protect them from Saxon attack.</a:t>
            </a:r>
          </a:p>
        </p:txBody>
      </p:sp>
      <p:sp>
        <p:nvSpPr>
          <p:cNvPr id="4102" name="Text Box 6"/>
          <p:cNvSpPr txBox="1">
            <a:spLocks noChangeArrowheads="1"/>
          </p:cNvSpPr>
          <p:nvPr/>
        </p:nvSpPr>
        <p:spPr bwMode="auto">
          <a:xfrm>
            <a:off x="467544" y="2980109"/>
            <a:ext cx="835273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800" dirty="0"/>
              <a:t>The castles had to be built in a hurry, so they were originally built of timber on an earth mound (a </a:t>
            </a:r>
            <a:r>
              <a:rPr lang="en-GB" sz="2800" b="1" dirty="0" err="1">
                <a:solidFill>
                  <a:srgbClr val="FF6600"/>
                </a:solidFill>
              </a:rPr>
              <a:t>motte</a:t>
            </a:r>
            <a:r>
              <a:rPr lang="en-GB" sz="2800" dirty="0"/>
              <a:t>).</a:t>
            </a:r>
            <a:br>
              <a:rPr lang="en-GB" sz="2800" dirty="0"/>
            </a:br>
            <a:r>
              <a:rPr lang="en-GB" sz="2800" dirty="0"/>
              <a:t>The </a:t>
            </a:r>
            <a:r>
              <a:rPr lang="en-GB" sz="2800" b="1" dirty="0">
                <a:solidFill>
                  <a:srgbClr val="FF6600"/>
                </a:solidFill>
              </a:rPr>
              <a:t>bailey</a:t>
            </a:r>
            <a:r>
              <a:rPr lang="en-GB" sz="2800" dirty="0"/>
              <a:t> was the living area for the soldiers.</a:t>
            </a:r>
            <a:endParaRPr lang="en-GB" sz="2800" dirty="0">
              <a:solidFill>
                <a:schemeClr val="tx1"/>
              </a:solidFill>
              <a:latin typeface="Times New Roman" charset="0"/>
            </a:endParaRPr>
          </a:p>
        </p:txBody>
      </p:sp>
      <p:sp>
        <p:nvSpPr>
          <p:cNvPr id="4108" name="Text Box 12"/>
          <p:cNvSpPr txBox="1">
            <a:spLocks noChangeArrowheads="1"/>
          </p:cNvSpPr>
          <p:nvPr/>
        </p:nvSpPr>
        <p:spPr bwMode="auto">
          <a:xfrm>
            <a:off x="71438" y="71438"/>
            <a:ext cx="76676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4000">
                <a:solidFill>
                  <a:srgbClr val="5B0091"/>
                </a:solidFill>
              </a:rPr>
              <a:t>The motte and bailey castle</a:t>
            </a:r>
          </a:p>
        </p:txBody>
      </p:sp>
      <p:sp>
        <p:nvSpPr>
          <p:cNvPr id="4109" name="Text Box 13"/>
          <p:cNvSpPr txBox="1">
            <a:spLocks noChangeArrowheads="1"/>
          </p:cNvSpPr>
          <p:nvPr/>
        </p:nvSpPr>
        <p:spPr bwMode="auto">
          <a:xfrm>
            <a:off x="838200" y="4654550"/>
            <a:ext cx="7162800" cy="138499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GB" sz="2800" dirty="0"/>
              <a:t>Remember, William</a:t>
            </a:r>
            <a:r>
              <a:rPr lang="ja-JP" altLang="en-GB" sz="2800" dirty="0">
                <a:latin typeface="Arial"/>
              </a:rPr>
              <a:t>’</a:t>
            </a:r>
            <a:r>
              <a:rPr lang="en-GB" sz="2800" dirty="0"/>
              <a:t>s troops were an </a:t>
            </a:r>
            <a:r>
              <a:rPr lang="en-GB" sz="2800" dirty="0" smtClean="0"/>
              <a:t>invading </a:t>
            </a:r>
            <a:r>
              <a:rPr lang="en-GB" sz="2800" dirty="0"/>
              <a:t>force and not exactly secure in all parts of the country.</a:t>
            </a:r>
          </a:p>
        </p:txBody>
      </p:sp>
    </p:spTree>
    <p:extLst>
      <p:ext uri="{BB962C8B-B14F-4D97-AF65-F5344CB8AC3E}">
        <p14:creationId xmlns:p14="http://schemas.microsoft.com/office/powerpoint/2010/main" val="25347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AutoShape 4"/>
          <p:cNvSpPr>
            <a:spLocks noChangeArrowheads="1"/>
          </p:cNvSpPr>
          <p:nvPr/>
        </p:nvSpPr>
        <p:spPr bwMode="auto">
          <a:xfrm>
            <a:off x="762000" y="3657600"/>
            <a:ext cx="8001000" cy="3352800"/>
          </a:xfrm>
          <a:prstGeom prst="irregularSeal2">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GB" sz="2400"/>
              <a:t>Especially as the English did not have many castles before the Normans came along!</a:t>
            </a:r>
          </a:p>
        </p:txBody>
      </p:sp>
      <p:sp>
        <p:nvSpPr>
          <p:cNvPr id="77829" name="Text Box 5"/>
          <p:cNvSpPr txBox="1">
            <a:spLocks noChangeArrowheads="1"/>
          </p:cNvSpPr>
          <p:nvPr/>
        </p:nvSpPr>
        <p:spPr bwMode="auto">
          <a:xfrm>
            <a:off x="71438" y="71438"/>
            <a:ext cx="7667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3600">
                <a:solidFill>
                  <a:srgbClr val="5B0091"/>
                </a:solidFill>
              </a:rPr>
              <a:t>Why castles?</a:t>
            </a:r>
          </a:p>
        </p:txBody>
      </p:sp>
      <p:sp>
        <p:nvSpPr>
          <p:cNvPr id="77831" name="Text Box 7"/>
          <p:cNvSpPr txBox="1">
            <a:spLocks noChangeArrowheads="1"/>
          </p:cNvSpPr>
          <p:nvPr/>
        </p:nvSpPr>
        <p:spPr bwMode="auto">
          <a:xfrm>
            <a:off x="539750" y="898525"/>
            <a:ext cx="77882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t>When William invaded England he quickly set about building </a:t>
            </a:r>
            <a:r>
              <a:rPr lang="en-GB" sz="2400" b="1">
                <a:solidFill>
                  <a:srgbClr val="FF6600"/>
                </a:solidFill>
              </a:rPr>
              <a:t>castles</a:t>
            </a:r>
            <a:r>
              <a:rPr lang="en-GB" sz="2400"/>
              <a:t>.</a:t>
            </a:r>
          </a:p>
        </p:txBody>
      </p:sp>
      <p:sp>
        <p:nvSpPr>
          <p:cNvPr id="77832" name="Text Box 8"/>
          <p:cNvSpPr txBox="1">
            <a:spLocks noChangeArrowheads="1"/>
          </p:cNvSpPr>
          <p:nvPr/>
        </p:nvSpPr>
        <p:spPr bwMode="auto">
          <a:xfrm>
            <a:off x="539750" y="1676400"/>
            <a:ext cx="8016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t>The reason was simple – he knew he had nowhere near enough men to run England.</a:t>
            </a:r>
          </a:p>
        </p:txBody>
      </p:sp>
      <p:sp>
        <p:nvSpPr>
          <p:cNvPr id="77833" name="Text Box 9"/>
          <p:cNvSpPr txBox="1">
            <a:spLocks noChangeArrowheads="1"/>
          </p:cNvSpPr>
          <p:nvPr/>
        </p:nvSpPr>
        <p:spPr bwMode="auto">
          <a:xfrm>
            <a:off x="539750" y="2514600"/>
            <a:ext cx="791845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t>So William built castles at important places – hills, rivers, towns – so that if the English tried to control the country they</a:t>
            </a:r>
            <a:r>
              <a:rPr lang="ja-JP" altLang="en-GB" sz="2400">
                <a:latin typeface="Arial"/>
              </a:rPr>
              <a:t>’</a:t>
            </a:r>
            <a:r>
              <a:rPr lang="en-GB" sz="2400"/>
              <a:t>d be forced to attack a castle – a bad move!</a:t>
            </a:r>
          </a:p>
        </p:txBody>
      </p:sp>
    </p:spTree>
    <p:extLst>
      <p:ext uri="{BB962C8B-B14F-4D97-AF65-F5344CB8AC3E}">
        <p14:creationId xmlns:p14="http://schemas.microsoft.com/office/powerpoint/2010/main" val="2340971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77828"/>
                                        </p:tgtEl>
                                        <p:attrNameLst>
                                          <p:attrName>style.visibility</p:attrName>
                                        </p:attrNameLst>
                                      </p:cBhvr>
                                      <p:to>
                                        <p:strVal val="visible"/>
                                      </p:to>
                                    </p:set>
                                    <p:animScale>
                                      <p:cBhvr>
                                        <p:cTn id="15" dur="1000" decel="50000" fill="hold">
                                          <p:stCondLst>
                                            <p:cond delay="0"/>
                                          </p:stCondLst>
                                        </p:cTn>
                                        <p:tgtEl>
                                          <p:spTgt spid="778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7828"/>
                                        </p:tgtEl>
                                        <p:attrNameLst>
                                          <p:attrName>ppt_x</p:attrName>
                                          <p:attrName>ppt_y</p:attrName>
                                        </p:attrNameLst>
                                      </p:cBhvr>
                                    </p:animMotion>
                                    <p:animEffect transition="in" filter="fade">
                                      <p:cBhvr>
                                        <p:cTn id="17" dur="10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32" grpId="0"/>
      <p:bldP spid="778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motte_bailey_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6581775" cy="3429000"/>
          </a:xfrm>
          <a:prstGeom prst="rect">
            <a:avLst/>
          </a:prstGeom>
          <a:noFill/>
          <a:extLst>
            <a:ext uri="{909E8E84-426E-40dd-AFC4-6F175D3DCCD1}">
              <a14:hiddenFill xmlns:a14="http://schemas.microsoft.com/office/drawing/2010/main">
                <a:solidFill>
                  <a:srgbClr val="FFFFFF"/>
                </a:solidFill>
              </a14:hiddenFill>
            </a:ext>
          </a:extLst>
        </p:spPr>
      </p:pic>
      <p:sp>
        <p:nvSpPr>
          <p:cNvPr id="87045" name="Text Box 5"/>
          <p:cNvSpPr txBox="1">
            <a:spLocks noChangeArrowheads="1"/>
          </p:cNvSpPr>
          <p:nvPr/>
        </p:nvSpPr>
        <p:spPr bwMode="auto">
          <a:xfrm>
            <a:off x="3886200" y="762000"/>
            <a:ext cx="2895600" cy="830997"/>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Keep</a:t>
            </a:r>
            <a:r>
              <a:rPr lang="en-GB" sz="2400"/>
              <a:t> </a:t>
            </a:r>
            <a:r>
              <a:rPr lang="en-GB" sz="2400">
                <a:cs typeface="Arial" charset="0"/>
              </a:rPr>
              <a:t>–</a:t>
            </a:r>
            <a:r>
              <a:rPr lang="en-GB" sz="2400"/>
              <a:t> the safest place in the castle</a:t>
            </a:r>
          </a:p>
        </p:txBody>
      </p:sp>
      <p:sp>
        <p:nvSpPr>
          <p:cNvPr id="87046" name="Text Box 6"/>
          <p:cNvSpPr txBox="1">
            <a:spLocks noChangeArrowheads="1"/>
          </p:cNvSpPr>
          <p:nvPr/>
        </p:nvSpPr>
        <p:spPr bwMode="auto">
          <a:xfrm>
            <a:off x="228600" y="838200"/>
            <a:ext cx="1524000" cy="156966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Motte</a:t>
            </a:r>
            <a:r>
              <a:rPr lang="en-GB" sz="2400"/>
              <a:t> </a:t>
            </a:r>
            <a:r>
              <a:rPr lang="en-GB" sz="2400">
                <a:cs typeface="Arial" charset="0"/>
              </a:rPr>
              <a:t>–</a:t>
            </a:r>
            <a:r>
              <a:rPr lang="en-GB" sz="2400"/>
              <a:t> defensive mound of earth</a:t>
            </a:r>
            <a:endParaRPr lang="en-GB" sz="2400" b="1"/>
          </a:p>
        </p:txBody>
      </p:sp>
      <p:sp>
        <p:nvSpPr>
          <p:cNvPr id="87047" name="Text Box 7"/>
          <p:cNvSpPr txBox="1">
            <a:spLocks noChangeArrowheads="1"/>
          </p:cNvSpPr>
          <p:nvPr/>
        </p:nvSpPr>
        <p:spPr bwMode="auto">
          <a:xfrm>
            <a:off x="228600" y="3810000"/>
            <a:ext cx="2362200" cy="1200328"/>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Moat</a:t>
            </a:r>
            <a:r>
              <a:rPr lang="en-GB" sz="2400"/>
              <a:t> </a:t>
            </a:r>
            <a:r>
              <a:rPr lang="en-GB" sz="2400">
                <a:cs typeface="Arial" charset="0"/>
              </a:rPr>
              <a:t>–</a:t>
            </a:r>
            <a:r>
              <a:rPr lang="en-GB" sz="2400"/>
              <a:t> this made it harder to reach the walls</a:t>
            </a:r>
          </a:p>
        </p:txBody>
      </p:sp>
      <p:sp>
        <p:nvSpPr>
          <p:cNvPr id="87048" name="Text Box 8"/>
          <p:cNvSpPr txBox="1">
            <a:spLocks noChangeArrowheads="1"/>
          </p:cNvSpPr>
          <p:nvPr/>
        </p:nvSpPr>
        <p:spPr bwMode="auto">
          <a:xfrm>
            <a:off x="2895600" y="4229100"/>
            <a:ext cx="2514600" cy="156966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Palisade</a:t>
            </a:r>
            <a:r>
              <a:rPr lang="en-GB" sz="2400"/>
              <a:t> </a:t>
            </a:r>
            <a:r>
              <a:rPr lang="en-GB" sz="2400">
                <a:cs typeface="Arial" charset="0"/>
              </a:rPr>
              <a:t>–</a:t>
            </a:r>
            <a:r>
              <a:rPr lang="en-GB" sz="2400"/>
              <a:t> these were made of wood and formed a fence</a:t>
            </a:r>
          </a:p>
        </p:txBody>
      </p:sp>
      <p:sp>
        <p:nvSpPr>
          <p:cNvPr id="87049" name="Line 9"/>
          <p:cNvSpPr>
            <a:spLocks noChangeShapeType="1"/>
          </p:cNvSpPr>
          <p:nvPr/>
        </p:nvSpPr>
        <p:spPr bwMode="auto">
          <a:xfrm>
            <a:off x="1752600" y="1828800"/>
            <a:ext cx="304800" cy="3048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7050" name="Text Box 10"/>
          <p:cNvSpPr txBox="1">
            <a:spLocks noChangeArrowheads="1"/>
          </p:cNvSpPr>
          <p:nvPr/>
        </p:nvSpPr>
        <p:spPr bwMode="auto">
          <a:xfrm>
            <a:off x="6096000" y="4229100"/>
            <a:ext cx="2895600" cy="156966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Bailey</a:t>
            </a:r>
            <a:r>
              <a:rPr lang="en-GB" sz="2400"/>
              <a:t> </a:t>
            </a:r>
            <a:r>
              <a:rPr lang="en-GB" sz="2400">
                <a:cs typeface="Arial" charset="0"/>
              </a:rPr>
              <a:t>–</a:t>
            </a:r>
            <a:r>
              <a:rPr lang="en-GB" sz="2400"/>
              <a:t> large walled area where the soldiers and animals lived</a:t>
            </a:r>
          </a:p>
        </p:txBody>
      </p:sp>
      <p:sp>
        <p:nvSpPr>
          <p:cNvPr id="87051" name="Text Box 11"/>
          <p:cNvSpPr txBox="1">
            <a:spLocks noChangeArrowheads="1"/>
          </p:cNvSpPr>
          <p:nvPr/>
        </p:nvSpPr>
        <p:spPr bwMode="auto">
          <a:xfrm>
            <a:off x="7086600" y="762000"/>
            <a:ext cx="1752600" cy="156966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Bridge</a:t>
            </a:r>
            <a:r>
              <a:rPr lang="en-GB" sz="2400">
                <a:solidFill>
                  <a:schemeClr val="accent2"/>
                </a:solidFill>
              </a:rPr>
              <a:t> </a:t>
            </a:r>
            <a:r>
              <a:rPr lang="en-GB" sz="2400">
                <a:cs typeface="Arial" charset="0"/>
              </a:rPr>
              <a:t>–</a:t>
            </a:r>
            <a:r>
              <a:rPr lang="en-GB" sz="2400"/>
              <a:t> from the motte to the bailey</a:t>
            </a:r>
            <a:endParaRPr lang="en-GB" sz="2400" b="1"/>
          </a:p>
        </p:txBody>
      </p:sp>
      <p:sp>
        <p:nvSpPr>
          <p:cNvPr id="87052" name="Line 12"/>
          <p:cNvSpPr>
            <a:spLocks noChangeShapeType="1"/>
          </p:cNvSpPr>
          <p:nvPr/>
        </p:nvSpPr>
        <p:spPr bwMode="auto">
          <a:xfrm flipV="1">
            <a:off x="2590800" y="3810000"/>
            <a:ext cx="381000" cy="1524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7053" name="Line 13"/>
          <p:cNvSpPr>
            <a:spLocks noChangeShapeType="1"/>
          </p:cNvSpPr>
          <p:nvPr/>
        </p:nvSpPr>
        <p:spPr bwMode="auto">
          <a:xfrm flipV="1">
            <a:off x="4724400" y="3657600"/>
            <a:ext cx="152400" cy="609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7054" name="Line 14"/>
          <p:cNvSpPr>
            <a:spLocks noChangeShapeType="1"/>
          </p:cNvSpPr>
          <p:nvPr/>
        </p:nvSpPr>
        <p:spPr bwMode="auto">
          <a:xfrm flipH="1" flipV="1">
            <a:off x="5105400" y="3429000"/>
            <a:ext cx="1295400" cy="7620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7055" name="Line 15"/>
          <p:cNvSpPr>
            <a:spLocks noChangeShapeType="1"/>
          </p:cNvSpPr>
          <p:nvPr/>
        </p:nvSpPr>
        <p:spPr bwMode="auto">
          <a:xfrm flipH="1">
            <a:off x="3352800" y="1600200"/>
            <a:ext cx="3733800" cy="990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7056" name="Line 16"/>
          <p:cNvSpPr>
            <a:spLocks noChangeShapeType="1"/>
          </p:cNvSpPr>
          <p:nvPr/>
        </p:nvSpPr>
        <p:spPr bwMode="auto">
          <a:xfrm flipH="1">
            <a:off x="2590800" y="990600"/>
            <a:ext cx="1295400" cy="3810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7057" name="Text Box 17"/>
          <p:cNvSpPr txBox="1">
            <a:spLocks noChangeArrowheads="1"/>
          </p:cNvSpPr>
          <p:nvPr/>
        </p:nvSpPr>
        <p:spPr bwMode="auto">
          <a:xfrm>
            <a:off x="71438" y="71438"/>
            <a:ext cx="662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3600">
                <a:solidFill>
                  <a:srgbClr val="5B0091"/>
                </a:solidFill>
              </a:rPr>
              <a:t>Early castles</a:t>
            </a:r>
          </a:p>
        </p:txBody>
      </p:sp>
      <p:sp>
        <p:nvSpPr>
          <p:cNvPr id="87058" name="Text Box 18"/>
          <p:cNvSpPr txBox="1">
            <a:spLocks noChangeArrowheads="1"/>
          </p:cNvSpPr>
          <p:nvPr/>
        </p:nvSpPr>
        <p:spPr bwMode="auto">
          <a:xfrm>
            <a:off x="7010400" y="2476500"/>
            <a:ext cx="2057400" cy="156966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Drawbridge</a:t>
            </a:r>
            <a:r>
              <a:rPr lang="en-GB" sz="2400">
                <a:solidFill>
                  <a:schemeClr val="accent2"/>
                </a:solidFill>
              </a:rPr>
              <a:t> </a:t>
            </a:r>
            <a:r>
              <a:rPr lang="en-GB" sz="2400">
                <a:cs typeface="Arial" charset="0"/>
              </a:rPr>
              <a:t>–</a:t>
            </a:r>
            <a:r>
              <a:rPr lang="en-GB" sz="2400"/>
              <a:t> to the entrance to  the bailey</a:t>
            </a:r>
            <a:endParaRPr lang="en-GB" sz="2400" b="1"/>
          </a:p>
        </p:txBody>
      </p:sp>
      <p:sp>
        <p:nvSpPr>
          <p:cNvPr id="87059" name="Line 19"/>
          <p:cNvSpPr>
            <a:spLocks noChangeShapeType="1"/>
          </p:cNvSpPr>
          <p:nvPr/>
        </p:nvSpPr>
        <p:spPr bwMode="auto">
          <a:xfrm flipH="1">
            <a:off x="6248400" y="3200400"/>
            <a:ext cx="762000" cy="609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Tree>
    <p:extLst>
      <p:ext uri="{BB962C8B-B14F-4D97-AF65-F5344CB8AC3E}">
        <p14:creationId xmlns:p14="http://schemas.microsoft.com/office/powerpoint/2010/main" val="1939475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0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0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0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0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70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0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0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05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0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0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0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P spid="87046" grpId="0" animBg="1"/>
      <p:bldP spid="87047" grpId="0" animBg="1"/>
      <p:bldP spid="87048" grpId="0" animBg="1"/>
      <p:bldP spid="87049" grpId="0" animBg="1"/>
      <p:bldP spid="87050" grpId="0" animBg="1"/>
      <p:bldP spid="87051" grpId="0" animBg="1"/>
      <p:bldP spid="87052" grpId="0" animBg="1"/>
      <p:bldP spid="87053" grpId="0" animBg="1"/>
      <p:bldP spid="87054" grpId="0" animBg="1"/>
      <p:bldP spid="87055" grpId="0" animBg="1"/>
      <p:bldP spid="87056" grpId="0" animBg="1"/>
      <p:bldP spid="87058" grpId="0" animBg="1"/>
      <p:bldP spid="870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5" name="Picture 21" descr="motte_bailey_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6581775" cy="3429000"/>
          </a:xfrm>
          <a:prstGeom prst="rect">
            <a:avLst/>
          </a:prstGeom>
          <a:noFill/>
          <a:extLst>
            <a:ext uri="{909E8E84-426E-40dd-AFC4-6F175D3DCCD1}">
              <a14:hiddenFill xmlns:a14="http://schemas.microsoft.com/office/drawing/2010/main">
                <a:solidFill>
                  <a:srgbClr val="FFFFFF"/>
                </a:solidFill>
              </a14:hiddenFill>
            </a:ext>
          </a:extLst>
        </p:spPr>
      </p:pic>
      <p:sp>
        <p:nvSpPr>
          <p:cNvPr id="82948" name="Text Box 4"/>
          <p:cNvSpPr txBox="1">
            <a:spLocks noChangeArrowheads="1"/>
          </p:cNvSpPr>
          <p:nvPr/>
        </p:nvSpPr>
        <p:spPr bwMode="auto">
          <a:xfrm>
            <a:off x="3886200" y="762000"/>
            <a:ext cx="914400" cy="461665"/>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Keep</a:t>
            </a:r>
            <a:endParaRPr lang="en-GB" sz="2400"/>
          </a:p>
        </p:txBody>
      </p:sp>
      <p:sp>
        <p:nvSpPr>
          <p:cNvPr id="82949" name="Text Box 5"/>
          <p:cNvSpPr txBox="1">
            <a:spLocks noChangeArrowheads="1"/>
          </p:cNvSpPr>
          <p:nvPr/>
        </p:nvSpPr>
        <p:spPr bwMode="auto">
          <a:xfrm>
            <a:off x="533400" y="838200"/>
            <a:ext cx="990600" cy="461665"/>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Motte</a:t>
            </a:r>
            <a:endParaRPr lang="en-GB" sz="2400" b="1"/>
          </a:p>
        </p:txBody>
      </p:sp>
      <p:sp>
        <p:nvSpPr>
          <p:cNvPr id="82950" name="Text Box 6"/>
          <p:cNvSpPr txBox="1">
            <a:spLocks noChangeArrowheads="1"/>
          </p:cNvSpPr>
          <p:nvPr/>
        </p:nvSpPr>
        <p:spPr bwMode="auto">
          <a:xfrm>
            <a:off x="1600200" y="3810000"/>
            <a:ext cx="990600" cy="461665"/>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Moat</a:t>
            </a:r>
            <a:endParaRPr lang="en-GB" sz="2400"/>
          </a:p>
        </p:txBody>
      </p:sp>
      <p:sp>
        <p:nvSpPr>
          <p:cNvPr id="82951" name="Text Box 7"/>
          <p:cNvSpPr txBox="1">
            <a:spLocks noChangeArrowheads="1"/>
          </p:cNvSpPr>
          <p:nvPr/>
        </p:nvSpPr>
        <p:spPr bwMode="auto">
          <a:xfrm>
            <a:off x="3962400" y="4229100"/>
            <a:ext cx="1447800" cy="461665"/>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Palisade</a:t>
            </a:r>
            <a:endParaRPr lang="en-GB" sz="2400"/>
          </a:p>
        </p:txBody>
      </p:sp>
      <p:sp>
        <p:nvSpPr>
          <p:cNvPr id="82952" name="Line 8"/>
          <p:cNvSpPr>
            <a:spLocks noChangeShapeType="1"/>
          </p:cNvSpPr>
          <p:nvPr/>
        </p:nvSpPr>
        <p:spPr bwMode="auto">
          <a:xfrm>
            <a:off x="1371600" y="1295400"/>
            <a:ext cx="685800" cy="8382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2953" name="Text Box 9"/>
          <p:cNvSpPr txBox="1">
            <a:spLocks noChangeArrowheads="1"/>
          </p:cNvSpPr>
          <p:nvPr/>
        </p:nvSpPr>
        <p:spPr bwMode="auto">
          <a:xfrm>
            <a:off x="6096000" y="4229100"/>
            <a:ext cx="1066800" cy="461665"/>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Bailey</a:t>
            </a:r>
            <a:endParaRPr lang="en-GB" sz="2400"/>
          </a:p>
        </p:txBody>
      </p:sp>
      <p:sp>
        <p:nvSpPr>
          <p:cNvPr id="82954" name="Text Box 10"/>
          <p:cNvSpPr txBox="1">
            <a:spLocks noChangeArrowheads="1"/>
          </p:cNvSpPr>
          <p:nvPr/>
        </p:nvSpPr>
        <p:spPr bwMode="auto">
          <a:xfrm>
            <a:off x="7086600" y="1209675"/>
            <a:ext cx="1295400" cy="461665"/>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Bridge</a:t>
            </a:r>
            <a:endParaRPr lang="en-GB" sz="2400" b="1"/>
          </a:p>
        </p:txBody>
      </p:sp>
      <p:sp>
        <p:nvSpPr>
          <p:cNvPr id="82955" name="Line 11"/>
          <p:cNvSpPr>
            <a:spLocks noChangeShapeType="1"/>
          </p:cNvSpPr>
          <p:nvPr/>
        </p:nvSpPr>
        <p:spPr bwMode="auto">
          <a:xfrm flipV="1">
            <a:off x="2590800" y="3733800"/>
            <a:ext cx="457200" cy="228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2956" name="Line 12"/>
          <p:cNvSpPr>
            <a:spLocks noChangeShapeType="1"/>
          </p:cNvSpPr>
          <p:nvPr/>
        </p:nvSpPr>
        <p:spPr bwMode="auto">
          <a:xfrm flipV="1">
            <a:off x="4724400" y="3733800"/>
            <a:ext cx="152400" cy="5334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2957" name="Line 13"/>
          <p:cNvSpPr>
            <a:spLocks noChangeShapeType="1"/>
          </p:cNvSpPr>
          <p:nvPr/>
        </p:nvSpPr>
        <p:spPr bwMode="auto">
          <a:xfrm flipH="1" flipV="1">
            <a:off x="5181600" y="3124200"/>
            <a:ext cx="1295400" cy="11430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2958" name="Line 14"/>
          <p:cNvSpPr>
            <a:spLocks noChangeShapeType="1"/>
          </p:cNvSpPr>
          <p:nvPr/>
        </p:nvSpPr>
        <p:spPr bwMode="auto">
          <a:xfrm flipH="1">
            <a:off x="3429000" y="1600200"/>
            <a:ext cx="3657600" cy="990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2959" name="Line 15"/>
          <p:cNvSpPr>
            <a:spLocks noChangeShapeType="1"/>
          </p:cNvSpPr>
          <p:nvPr/>
        </p:nvSpPr>
        <p:spPr bwMode="auto">
          <a:xfrm flipH="1">
            <a:off x="2590800" y="990600"/>
            <a:ext cx="1295400" cy="3810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2961" name="Text Box 17"/>
          <p:cNvSpPr txBox="1">
            <a:spLocks noChangeArrowheads="1"/>
          </p:cNvSpPr>
          <p:nvPr/>
        </p:nvSpPr>
        <p:spPr bwMode="auto">
          <a:xfrm>
            <a:off x="7010400" y="2476500"/>
            <a:ext cx="1828800" cy="461665"/>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rgbClr val="5B0091"/>
                </a:solidFill>
              </a:rPr>
              <a:t>Drawbridge</a:t>
            </a:r>
            <a:endParaRPr lang="en-GB" sz="2400" b="1"/>
          </a:p>
        </p:txBody>
      </p:sp>
      <p:sp>
        <p:nvSpPr>
          <p:cNvPr id="82962" name="Line 18"/>
          <p:cNvSpPr>
            <a:spLocks noChangeShapeType="1"/>
          </p:cNvSpPr>
          <p:nvPr/>
        </p:nvSpPr>
        <p:spPr bwMode="auto">
          <a:xfrm flipH="1">
            <a:off x="6172200" y="2743200"/>
            <a:ext cx="838200" cy="990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sz="2400"/>
          </a:p>
        </p:txBody>
      </p:sp>
      <p:sp>
        <p:nvSpPr>
          <p:cNvPr id="82963" name="Text Box 19"/>
          <p:cNvSpPr txBox="1">
            <a:spLocks noChangeArrowheads="1"/>
          </p:cNvSpPr>
          <p:nvPr/>
        </p:nvSpPr>
        <p:spPr bwMode="auto">
          <a:xfrm>
            <a:off x="539750" y="4892675"/>
            <a:ext cx="79184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t>The surrounding area would be cleared of any cover. This area would be called the </a:t>
            </a:r>
            <a:r>
              <a:rPr lang="en-GB" sz="2400">
                <a:solidFill>
                  <a:srgbClr val="5B0091"/>
                </a:solidFill>
              </a:rPr>
              <a:t>killing ground</a:t>
            </a:r>
            <a:r>
              <a:rPr lang="en-GB" sz="2400"/>
              <a:t>. </a:t>
            </a:r>
          </a:p>
        </p:txBody>
      </p:sp>
      <p:sp>
        <p:nvSpPr>
          <p:cNvPr id="82964" name="Text Box 20"/>
          <p:cNvSpPr txBox="1">
            <a:spLocks noChangeArrowheads="1"/>
          </p:cNvSpPr>
          <p:nvPr/>
        </p:nvSpPr>
        <p:spPr bwMode="auto">
          <a:xfrm>
            <a:off x="593725" y="5807075"/>
            <a:ext cx="77882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GB" sz="2400" b="1">
                <a:solidFill>
                  <a:srgbClr val="FF6600"/>
                </a:solidFill>
              </a:rPr>
              <a:t>It was unlikely that a motte and bailey would be built near a forest – why do you think this is?</a:t>
            </a:r>
          </a:p>
        </p:txBody>
      </p:sp>
    </p:spTree>
    <p:extLst>
      <p:ext uri="{BB962C8B-B14F-4D97-AF65-F5344CB8AC3E}">
        <p14:creationId xmlns:p14="http://schemas.microsoft.com/office/powerpoint/2010/main" val="2536135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3" grpId="0"/>
      <p:bldP spid="8296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2360</TotalTime>
  <Words>1111</Words>
  <Application>Microsoft Macintosh PowerPoint</Application>
  <PresentationFormat>On-screen Show (4:3)</PresentationFormat>
  <Paragraphs>108</Paragraphs>
  <Slides>23</Slides>
  <Notes>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Genesis</vt:lpstr>
      <vt:lpstr>Office Theme</vt:lpstr>
      <vt:lpstr>Clip</vt:lpstr>
      <vt:lpstr>Why were Motte and Bailey Castles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vt:lpstr>
      <vt:lpstr>Task 2</vt:lpstr>
      <vt:lpstr>Which site did you choose?</vt:lpstr>
      <vt:lpstr>Did you choose site A?</vt:lpstr>
      <vt:lpstr>Did you choose site B?</vt:lpstr>
      <vt:lpstr>Did you choose site C?</vt:lpstr>
      <vt:lpstr>Did you choose site D?</vt:lpstr>
      <vt:lpstr>Did you choose site 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Tassy</dc:creator>
  <cp:lastModifiedBy>Anastasia Galvin</cp:lastModifiedBy>
  <cp:revision>136</cp:revision>
  <dcterms:created xsi:type="dcterms:W3CDTF">2015-08-04T09:24:37Z</dcterms:created>
  <dcterms:modified xsi:type="dcterms:W3CDTF">2017-12-02T17:05:14Z</dcterms:modified>
</cp:coreProperties>
</file>