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2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8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5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3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5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3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4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4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BCE7-A8A4-4EA2-91CF-8817E0A5D1D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AFBF-CFB1-4EDD-81EC-8DAB5FC5E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te.org.uk/art/art-terms/a/abstract-ar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4" y="0"/>
            <a:ext cx="4046660" cy="3959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361" y="3866733"/>
            <a:ext cx="5115639" cy="2991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07" y="134328"/>
            <a:ext cx="3486411" cy="36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64" y="4157814"/>
            <a:ext cx="3782861" cy="2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ABSTRACT 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4133589" y="3509963"/>
            <a:ext cx="3594970" cy="20292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5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2" y="4435855"/>
            <a:ext cx="2919610" cy="231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b="13623"/>
          <a:stretch/>
        </p:blipFill>
        <p:spPr bwMode="auto">
          <a:xfrm>
            <a:off x="6287669" y="1590806"/>
            <a:ext cx="5391809" cy="370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71" y="223122"/>
            <a:ext cx="2000313" cy="2935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723" y="223122"/>
            <a:ext cx="2923058" cy="41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Task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4000" dirty="0" smtClean="0"/>
              <a:t>To develop one of your photos by further abstracting it to create a design for an abstract acrylic painting design.</a:t>
            </a:r>
          </a:p>
          <a:p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Enlarge</a:t>
            </a:r>
          </a:p>
          <a:p>
            <a:pPr marL="0" indent="0">
              <a:buNone/>
            </a:pPr>
            <a:r>
              <a:rPr lang="en-GB" sz="4000" dirty="0" smtClean="0"/>
              <a:t>Crop</a:t>
            </a:r>
          </a:p>
          <a:p>
            <a:pPr marL="0" indent="0">
              <a:buNone/>
            </a:pPr>
            <a:r>
              <a:rPr lang="en-GB" sz="4000" dirty="0" smtClean="0"/>
              <a:t>Fragment</a:t>
            </a:r>
          </a:p>
          <a:p>
            <a:pPr marL="0" indent="0">
              <a:buNone/>
            </a:pPr>
            <a:r>
              <a:rPr lang="en-GB" sz="4000" dirty="0" smtClean="0"/>
              <a:t>Alter</a:t>
            </a:r>
          </a:p>
          <a:p>
            <a:pPr marL="0" indent="0">
              <a:buNone/>
            </a:pPr>
            <a:r>
              <a:rPr lang="en-GB" sz="4000" smtClean="0"/>
              <a:t>Focus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5443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29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ABSTRACT ART</vt:lpstr>
      <vt:lpstr>PowerPoint Presentation</vt:lpstr>
      <vt:lpstr>Task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Westmore</dc:creator>
  <cp:lastModifiedBy>Alex Westmore</cp:lastModifiedBy>
  <cp:revision>6</cp:revision>
  <dcterms:created xsi:type="dcterms:W3CDTF">2019-10-04T09:20:21Z</dcterms:created>
  <dcterms:modified xsi:type="dcterms:W3CDTF">2019-10-04T11:59:13Z</dcterms:modified>
</cp:coreProperties>
</file>