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9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0" autoAdjust="0"/>
    <p:restoredTop sz="94660"/>
  </p:normalViewPr>
  <p:slideViewPr>
    <p:cSldViewPr>
      <p:cViewPr varScale="1">
        <p:scale>
          <a:sx n="109" d="100"/>
          <a:sy n="109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B0D2E-A517-4AC4-96DE-3105AA030104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99C6F-262A-46E2-A6F0-2866892AF66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75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Re-cap Epsilon as the notation</a:t>
            </a:r>
            <a:r>
              <a:rPr lang="en-GB" baseline="0" dirty="0" smtClean="0"/>
              <a:t> for sum of.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99C6F-262A-46E2-A6F0-2866892AF66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6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Plenary. 3 mistakes. 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baseline="0" dirty="0" smtClean="0"/>
              <a:t> – 27.0899471 has been rounded up, not down.</a:t>
            </a:r>
          </a:p>
          <a:p>
            <a:r>
              <a:rPr lang="en-GB" baseline="0" dirty="0" smtClean="0"/>
              <a:t>2</a:t>
            </a:r>
            <a:r>
              <a:rPr lang="en-GB" baseline="30000" dirty="0" smtClean="0"/>
              <a:t>nd</a:t>
            </a:r>
            <a:r>
              <a:rPr lang="en-GB" baseline="0" dirty="0" smtClean="0"/>
              <a:t> – Year 8 girls (98) has been selected instead of Year 8 boys (92)</a:t>
            </a:r>
          </a:p>
          <a:p>
            <a:r>
              <a:rPr lang="en-GB" baseline="0" dirty="0" smtClean="0"/>
              <a:t>3</a:t>
            </a:r>
            <a:r>
              <a:rPr lang="en-GB" baseline="30000" dirty="0" smtClean="0"/>
              <a:t>rd</a:t>
            </a:r>
            <a:r>
              <a:rPr lang="en-GB" baseline="0" dirty="0" smtClean="0"/>
              <a:t> – final answer should be a whole number.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99C6F-262A-46E2-A6F0-2866892AF66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0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B51-4380-4E69-AFF7-3B0E0F118A86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55AE-3EE3-4166-849A-02558831F4B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B51-4380-4E69-AFF7-3B0E0F118A86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55AE-3EE3-4166-849A-02558831F4B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B51-4380-4E69-AFF7-3B0E0F118A86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55AE-3EE3-4166-849A-02558831F4B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B51-4380-4E69-AFF7-3B0E0F118A86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55AE-3EE3-4166-849A-02558831F4B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B51-4380-4E69-AFF7-3B0E0F118A86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55AE-3EE3-4166-849A-02558831F4B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B51-4380-4E69-AFF7-3B0E0F118A86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55AE-3EE3-4166-849A-02558831F4B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B51-4380-4E69-AFF7-3B0E0F118A86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55AE-3EE3-4166-849A-02558831F4B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B51-4380-4E69-AFF7-3B0E0F118A86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55AE-3EE3-4166-849A-02558831F4B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B51-4380-4E69-AFF7-3B0E0F118A86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55AE-3EE3-4166-849A-02558831F4B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B51-4380-4E69-AFF7-3B0E0F118A86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55AE-3EE3-4166-849A-02558831F4B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B51-4380-4E69-AFF7-3B0E0F118A86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55AE-3EE3-4166-849A-02558831F4B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BB51-4380-4E69-AFF7-3B0E0F118A86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55AE-3EE3-4166-849A-02558831F4B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 smtClean="0"/>
              <a:t>STRATFIED RANDOM SAMPLE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method of sampling that involves the division of a population into smaller groups known as strata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In stratified random sampling, the strata are formed based on members' shared attributes or </a:t>
            </a:r>
            <a:r>
              <a:rPr lang="en-GB" dirty="0" smtClean="0"/>
              <a:t>characteristics</a:t>
            </a:r>
            <a:r>
              <a:rPr lang="en-GB" dirty="0"/>
              <a:t> </a:t>
            </a:r>
            <a:r>
              <a:rPr lang="en-GB" dirty="0" smtClean="0"/>
              <a:t>(e.g. Year Group, gender, etc.)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2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 smtClean="0"/>
              <a:t>STRATFIED RANDOM SAMPLE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random sample from each stratum is taken in a number proportional to the stratum's size when compared to the population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These subsets of the strata are then pooled to form a random sample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Let’s see an example to put all of this in context…………………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8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GCSE QUESTION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0" y="1700808"/>
            <a:ext cx="7929218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2514" y="2521955"/>
            <a:ext cx="286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7030A0"/>
                </a:solidFill>
              </a:rPr>
              <a:t>Σ</a:t>
            </a:r>
            <a:r>
              <a:rPr lang="en-GB" dirty="0" smtClean="0">
                <a:solidFill>
                  <a:srgbClr val="7030A0"/>
                </a:solidFill>
              </a:rPr>
              <a:t> Number of students = </a:t>
            </a:r>
            <a:r>
              <a:rPr lang="en-GB" dirty="0" smtClean="0"/>
              <a:t>750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6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GCSE QUESTION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" y="1309099"/>
            <a:ext cx="7443985" cy="52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QUESTIONS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the following worksheet that contains past GCSE questions independently. </a:t>
            </a:r>
          </a:p>
          <a:p>
            <a:endParaRPr lang="en-GB" dirty="0"/>
          </a:p>
          <a:p>
            <a:r>
              <a:rPr lang="en-GB" dirty="0" smtClean="0"/>
              <a:t>Make sure you show all of your workings!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1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en-GB" dirty="0" smtClean="0"/>
              <a:t>SPOT THE MISTAKES</a:t>
            </a:r>
            <a:endParaRPr lang="en-GB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3"/>
            <a:ext cx="8229600" cy="5100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9592" y="5301208"/>
                <a:ext cx="8157592" cy="1301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FF0000"/>
                    </a:solidFill>
                  </a:rPr>
                  <a:t>Year 8 boys</a:t>
                </a:r>
                <a:r>
                  <a:rPr lang="en-GB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GB" sz="2000" dirty="0"/>
                  <a:t>= 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80 </a:t>
                </a:r>
                <a:r>
                  <a:rPr lang="en-GB" sz="2000" dirty="0">
                    <a:solidFill>
                      <a:schemeClr val="tx1"/>
                    </a:solidFill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567</m:t>
                        </m:r>
                      </m:den>
                    </m:f>
                  </m:oMath>
                </a14:m>
                <a:r>
                  <a:rPr lang="en-GB" sz="2000" dirty="0" smtClean="0"/>
                  <a:t>  = 27.0899471</a:t>
                </a:r>
              </a:p>
              <a:p>
                <a:endParaRPr lang="en-GB" sz="2000" dirty="0"/>
              </a:p>
              <a:p>
                <a:r>
                  <a:rPr lang="en-GB" sz="2000" dirty="0" smtClean="0"/>
                  <a:t>                      = 28 </a:t>
                </a:r>
                <a:r>
                  <a:rPr lang="en-GB" sz="2000" dirty="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192</m:t>
                        </m:r>
                      </m:den>
                    </m:f>
                  </m:oMath>
                </a14:m>
                <a:r>
                  <a:rPr lang="en-GB" sz="2000" dirty="0" smtClean="0"/>
                  <a:t> = 14.29</a:t>
                </a:r>
                <a:endParaRPr lang="en-GB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01208"/>
                <a:ext cx="8157592" cy="1301703"/>
              </a:xfrm>
              <a:prstGeom prst="rect">
                <a:avLst/>
              </a:prstGeom>
              <a:blipFill rotWithShape="0">
                <a:blip r:embed="rId4"/>
                <a:stretch>
                  <a:fillRect l="-822" b="-9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92888" y="55892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14.3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32656"/>
            <a:ext cx="8752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196</Words>
  <Application>Microsoft Office PowerPoint</Application>
  <PresentationFormat>On-screen Show (4:3)</PresentationFormat>
  <Paragraphs>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Office Theme</vt:lpstr>
      <vt:lpstr>STRATFIED RANDOM SAMPLE</vt:lpstr>
      <vt:lpstr>STRATFIED RANDOM SAMPLE</vt:lpstr>
      <vt:lpstr>GCSE QUESTION</vt:lpstr>
      <vt:lpstr>GCSE QUESTION</vt:lpstr>
      <vt:lpstr>QUESTIONS</vt:lpstr>
      <vt:lpstr>SPOT THE MISTAKES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20th September 2013</dc:title>
  <dc:subject>Statistics</dc:subject>
  <dc:creator>Nathan Hardee</dc:creator>
  <cp:keywords>Sampling;Stratified;Statistics</cp:keywords>
  <cp:lastModifiedBy>Shane McCrink</cp:lastModifiedBy>
  <cp:revision>77</cp:revision>
  <dcterms:created xsi:type="dcterms:W3CDTF">2013-09-24T13:23:41Z</dcterms:created>
  <dcterms:modified xsi:type="dcterms:W3CDTF">2019-09-11T16:12:18Z</dcterms:modified>
</cp:coreProperties>
</file>