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57"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D1BDF-44E2-43C2-B192-B5AF58B876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5E7EE5C-6E53-432A-9A70-FE7FE63B15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17C8507-5013-4923-BFD4-28905625F8FB}"/>
              </a:ext>
            </a:extLst>
          </p:cNvPr>
          <p:cNvSpPr>
            <a:spLocks noGrp="1"/>
          </p:cNvSpPr>
          <p:nvPr>
            <p:ph type="dt" sz="half" idx="10"/>
          </p:nvPr>
        </p:nvSpPr>
        <p:spPr/>
        <p:txBody>
          <a:bodyPr/>
          <a:lstStyle/>
          <a:p>
            <a:fld id="{C1066706-AAFF-476D-A13D-F2C26EDA5538}" type="datetimeFigureOut">
              <a:rPr lang="en-GB" smtClean="0"/>
              <a:t>20/05/2020</a:t>
            </a:fld>
            <a:endParaRPr lang="en-GB"/>
          </a:p>
        </p:txBody>
      </p:sp>
      <p:sp>
        <p:nvSpPr>
          <p:cNvPr id="5" name="Footer Placeholder 4">
            <a:extLst>
              <a:ext uri="{FF2B5EF4-FFF2-40B4-BE49-F238E27FC236}">
                <a16:creationId xmlns:a16="http://schemas.microsoft.com/office/drawing/2014/main" id="{EABB4E52-8921-48A9-9D54-9E70BFA5D0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2CBEB1-64F5-4358-AE31-26AB43060F6C}"/>
              </a:ext>
            </a:extLst>
          </p:cNvPr>
          <p:cNvSpPr>
            <a:spLocks noGrp="1"/>
          </p:cNvSpPr>
          <p:nvPr>
            <p:ph type="sldNum" sz="quarter" idx="12"/>
          </p:nvPr>
        </p:nvSpPr>
        <p:spPr/>
        <p:txBody>
          <a:bodyPr/>
          <a:lstStyle/>
          <a:p>
            <a:fld id="{FC005265-36E6-4F68-BF0A-AE11BD00CE13}" type="slidenum">
              <a:rPr lang="en-GB" smtClean="0"/>
              <a:t>‹#›</a:t>
            </a:fld>
            <a:endParaRPr lang="en-GB"/>
          </a:p>
        </p:txBody>
      </p:sp>
    </p:spTree>
    <p:extLst>
      <p:ext uri="{BB962C8B-B14F-4D97-AF65-F5344CB8AC3E}">
        <p14:creationId xmlns:p14="http://schemas.microsoft.com/office/powerpoint/2010/main" val="785789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229AB-1186-43D3-B6D3-20226EE9E02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5855345-C95F-488A-8ED4-514F038796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FDAB265-48A4-4FE1-85FC-6ADA2E772E9A}"/>
              </a:ext>
            </a:extLst>
          </p:cNvPr>
          <p:cNvSpPr>
            <a:spLocks noGrp="1"/>
          </p:cNvSpPr>
          <p:nvPr>
            <p:ph type="dt" sz="half" idx="10"/>
          </p:nvPr>
        </p:nvSpPr>
        <p:spPr/>
        <p:txBody>
          <a:bodyPr/>
          <a:lstStyle/>
          <a:p>
            <a:fld id="{C1066706-AAFF-476D-A13D-F2C26EDA5538}" type="datetimeFigureOut">
              <a:rPr lang="en-GB" smtClean="0"/>
              <a:t>20/05/2020</a:t>
            </a:fld>
            <a:endParaRPr lang="en-GB"/>
          </a:p>
        </p:txBody>
      </p:sp>
      <p:sp>
        <p:nvSpPr>
          <p:cNvPr id="5" name="Footer Placeholder 4">
            <a:extLst>
              <a:ext uri="{FF2B5EF4-FFF2-40B4-BE49-F238E27FC236}">
                <a16:creationId xmlns:a16="http://schemas.microsoft.com/office/drawing/2014/main" id="{C567149F-E9FC-4F45-8447-97298A490B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E4C423-CD60-46FA-BDC2-C875E4376E62}"/>
              </a:ext>
            </a:extLst>
          </p:cNvPr>
          <p:cNvSpPr>
            <a:spLocks noGrp="1"/>
          </p:cNvSpPr>
          <p:nvPr>
            <p:ph type="sldNum" sz="quarter" idx="12"/>
          </p:nvPr>
        </p:nvSpPr>
        <p:spPr/>
        <p:txBody>
          <a:bodyPr/>
          <a:lstStyle/>
          <a:p>
            <a:fld id="{FC005265-36E6-4F68-BF0A-AE11BD00CE13}" type="slidenum">
              <a:rPr lang="en-GB" smtClean="0"/>
              <a:t>‹#›</a:t>
            </a:fld>
            <a:endParaRPr lang="en-GB"/>
          </a:p>
        </p:txBody>
      </p:sp>
    </p:spTree>
    <p:extLst>
      <p:ext uri="{BB962C8B-B14F-4D97-AF65-F5344CB8AC3E}">
        <p14:creationId xmlns:p14="http://schemas.microsoft.com/office/powerpoint/2010/main" val="3125288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E9885D-4F10-4695-B94D-B74DFFD756B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DA25AA9-17E2-4178-86D0-CE06F6AD294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E5BA84-5BD3-441B-9983-217C32E7956A}"/>
              </a:ext>
            </a:extLst>
          </p:cNvPr>
          <p:cNvSpPr>
            <a:spLocks noGrp="1"/>
          </p:cNvSpPr>
          <p:nvPr>
            <p:ph type="dt" sz="half" idx="10"/>
          </p:nvPr>
        </p:nvSpPr>
        <p:spPr/>
        <p:txBody>
          <a:bodyPr/>
          <a:lstStyle/>
          <a:p>
            <a:fld id="{C1066706-AAFF-476D-A13D-F2C26EDA5538}" type="datetimeFigureOut">
              <a:rPr lang="en-GB" smtClean="0"/>
              <a:t>20/05/2020</a:t>
            </a:fld>
            <a:endParaRPr lang="en-GB"/>
          </a:p>
        </p:txBody>
      </p:sp>
      <p:sp>
        <p:nvSpPr>
          <p:cNvPr id="5" name="Footer Placeholder 4">
            <a:extLst>
              <a:ext uri="{FF2B5EF4-FFF2-40B4-BE49-F238E27FC236}">
                <a16:creationId xmlns:a16="http://schemas.microsoft.com/office/drawing/2014/main" id="{AC45CB24-98D3-4EF9-9CEF-62D061E70D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292362-8030-41BC-9267-39157BEAC6C5}"/>
              </a:ext>
            </a:extLst>
          </p:cNvPr>
          <p:cNvSpPr>
            <a:spLocks noGrp="1"/>
          </p:cNvSpPr>
          <p:nvPr>
            <p:ph type="sldNum" sz="quarter" idx="12"/>
          </p:nvPr>
        </p:nvSpPr>
        <p:spPr/>
        <p:txBody>
          <a:bodyPr/>
          <a:lstStyle/>
          <a:p>
            <a:fld id="{FC005265-36E6-4F68-BF0A-AE11BD00CE13}" type="slidenum">
              <a:rPr lang="en-GB" smtClean="0"/>
              <a:t>‹#›</a:t>
            </a:fld>
            <a:endParaRPr lang="en-GB"/>
          </a:p>
        </p:txBody>
      </p:sp>
    </p:spTree>
    <p:extLst>
      <p:ext uri="{BB962C8B-B14F-4D97-AF65-F5344CB8AC3E}">
        <p14:creationId xmlns:p14="http://schemas.microsoft.com/office/powerpoint/2010/main" val="2687861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67A2-7BA5-4E1A-B3F3-2A20F2DF3F4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CB4C15D-CF71-4CC9-B346-D1B994D060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37C5773-15C6-474F-A50F-D0A2EE387871}"/>
              </a:ext>
            </a:extLst>
          </p:cNvPr>
          <p:cNvSpPr>
            <a:spLocks noGrp="1"/>
          </p:cNvSpPr>
          <p:nvPr>
            <p:ph type="dt" sz="half" idx="10"/>
          </p:nvPr>
        </p:nvSpPr>
        <p:spPr/>
        <p:txBody>
          <a:bodyPr/>
          <a:lstStyle/>
          <a:p>
            <a:fld id="{C1066706-AAFF-476D-A13D-F2C26EDA5538}" type="datetimeFigureOut">
              <a:rPr lang="en-GB" smtClean="0"/>
              <a:t>20/05/2020</a:t>
            </a:fld>
            <a:endParaRPr lang="en-GB"/>
          </a:p>
        </p:txBody>
      </p:sp>
      <p:sp>
        <p:nvSpPr>
          <p:cNvPr id="5" name="Footer Placeholder 4">
            <a:extLst>
              <a:ext uri="{FF2B5EF4-FFF2-40B4-BE49-F238E27FC236}">
                <a16:creationId xmlns:a16="http://schemas.microsoft.com/office/drawing/2014/main" id="{116D2182-E1CA-4D79-90B8-4042F14807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CC4815-5AC4-4044-8867-B53765CE3007}"/>
              </a:ext>
            </a:extLst>
          </p:cNvPr>
          <p:cNvSpPr>
            <a:spLocks noGrp="1"/>
          </p:cNvSpPr>
          <p:nvPr>
            <p:ph type="sldNum" sz="quarter" idx="12"/>
          </p:nvPr>
        </p:nvSpPr>
        <p:spPr/>
        <p:txBody>
          <a:bodyPr/>
          <a:lstStyle/>
          <a:p>
            <a:fld id="{FC005265-36E6-4F68-BF0A-AE11BD00CE13}" type="slidenum">
              <a:rPr lang="en-GB" smtClean="0"/>
              <a:t>‹#›</a:t>
            </a:fld>
            <a:endParaRPr lang="en-GB"/>
          </a:p>
        </p:txBody>
      </p:sp>
    </p:spTree>
    <p:extLst>
      <p:ext uri="{BB962C8B-B14F-4D97-AF65-F5344CB8AC3E}">
        <p14:creationId xmlns:p14="http://schemas.microsoft.com/office/powerpoint/2010/main" val="1288514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FDE3C-2149-4044-8E06-E677675623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E5AD049-081E-46F2-9679-D1754EAF48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261574-0151-4847-85B8-E3A85687294B}"/>
              </a:ext>
            </a:extLst>
          </p:cNvPr>
          <p:cNvSpPr>
            <a:spLocks noGrp="1"/>
          </p:cNvSpPr>
          <p:nvPr>
            <p:ph type="dt" sz="half" idx="10"/>
          </p:nvPr>
        </p:nvSpPr>
        <p:spPr/>
        <p:txBody>
          <a:bodyPr/>
          <a:lstStyle/>
          <a:p>
            <a:fld id="{C1066706-AAFF-476D-A13D-F2C26EDA5538}" type="datetimeFigureOut">
              <a:rPr lang="en-GB" smtClean="0"/>
              <a:t>20/05/2020</a:t>
            </a:fld>
            <a:endParaRPr lang="en-GB"/>
          </a:p>
        </p:txBody>
      </p:sp>
      <p:sp>
        <p:nvSpPr>
          <p:cNvPr id="5" name="Footer Placeholder 4">
            <a:extLst>
              <a:ext uri="{FF2B5EF4-FFF2-40B4-BE49-F238E27FC236}">
                <a16:creationId xmlns:a16="http://schemas.microsoft.com/office/drawing/2014/main" id="{DEC48A7F-C491-4630-97D1-0519FF5FD5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0A5E1B-123C-416A-BE73-3A9190762787}"/>
              </a:ext>
            </a:extLst>
          </p:cNvPr>
          <p:cNvSpPr>
            <a:spLocks noGrp="1"/>
          </p:cNvSpPr>
          <p:nvPr>
            <p:ph type="sldNum" sz="quarter" idx="12"/>
          </p:nvPr>
        </p:nvSpPr>
        <p:spPr/>
        <p:txBody>
          <a:bodyPr/>
          <a:lstStyle/>
          <a:p>
            <a:fld id="{FC005265-36E6-4F68-BF0A-AE11BD00CE13}" type="slidenum">
              <a:rPr lang="en-GB" smtClean="0"/>
              <a:t>‹#›</a:t>
            </a:fld>
            <a:endParaRPr lang="en-GB"/>
          </a:p>
        </p:txBody>
      </p:sp>
    </p:spTree>
    <p:extLst>
      <p:ext uri="{BB962C8B-B14F-4D97-AF65-F5344CB8AC3E}">
        <p14:creationId xmlns:p14="http://schemas.microsoft.com/office/powerpoint/2010/main" val="2706897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D7AF9-2FD8-4B81-971A-9104C582F79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C2F1980-E115-4628-B4FB-712CE813495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7FF1557-362C-4EE8-8ACA-D2D76FA303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5AB8421-6F7F-4B29-82DF-584646550707}"/>
              </a:ext>
            </a:extLst>
          </p:cNvPr>
          <p:cNvSpPr>
            <a:spLocks noGrp="1"/>
          </p:cNvSpPr>
          <p:nvPr>
            <p:ph type="dt" sz="half" idx="10"/>
          </p:nvPr>
        </p:nvSpPr>
        <p:spPr/>
        <p:txBody>
          <a:bodyPr/>
          <a:lstStyle/>
          <a:p>
            <a:fld id="{C1066706-AAFF-476D-A13D-F2C26EDA5538}" type="datetimeFigureOut">
              <a:rPr lang="en-GB" smtClean="0"/>
              <a:t>20/05/2020</a:t>
            </a:fld>
            <a:endParaRPr lang="en-GB"/>
          </a:p>
        </p:txBody>
      </p:sp>
      <p:sp>
        <p:nvSpPr>
          <p:cNvPr id="6" name="Footer Placeholder 5">
            <a:extLst>
              <a:ext uri="{FF2B5EF4-FFF2-40B4-BE49-F238E27FC236}">
                <a16:creationId xmlns:a16="http://schemas.microsoft.com/office/drawing/2014/main" id="{F07485F3-4A03-4163-9543-D53B1086A3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65FCEBA-B7B7-4279-90CB-C88EAE16D9C0}"/>
              </a:ext>
            </a:extLst>
          </p:cNvPr>
          <p:cNvSpPr>
            <a:spLocks noGrp="1"/>
          </p:cNvSpPr>
          <p:nvPr>
            <p:ph type="sldNum" sz="quarter" idx="12"/>
          </p:nvPr>
        </p:nvSpPr>
        <p:spPr/>
        <p:txBody>
          <a:bodyPr/>
          <a:lstStyle/>
          <a:p>
            <a:fld id="{FC005265-36E6-4F68-BF0A-AE11BD00CE13}" type="slidenum">
              <a:rPr lang="en-GB" smtClean="0"/>
              <a:t>‹#›</a:t>
            </a:fld>
            <a:endParaRPr lang="en-GB"/>
          </a:p>
        </p:txBody>
      </p:sp>
    </p:spTree>
    <p:extLst>
      <p:ext uri="{BB962C8B-B14F-4D97-AF65-F5344CB8AC3E}">
        <p14:creationId xmlns:p14="http://schemas.microsoft.com/office/powerpoint/2010/main" val="1041251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31F65-2189-4AB6-BD7B-12E65C03868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B20E547-8AC3-47C5-813B-6A2A1F2CD3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3D0BA0-EC09-4757-BA29-DC4A6CDB320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B317043-B8BA-4770-984B-7239CCF034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43A8E7-C980-43BB-90BB-A2ABC8F0D7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1064A48-95B7-46AC-AAF6-99CF92114ADD}"/>
              </a:ext>
            </a:extLst>
          </p:cNvPr>
          <p:cNvSpPr>
            <a:spLocks noGrp="1"/>
          </p:cNvSpPr>
          <p:nvPr>
            <p:ph type="dt" sz="half" idx="10"/>
          </p:nvPr>
        </p:nvSpPr>
        <p:spPr/>
        <p:txBody>
          <a:bodyPr/>
          <a:lstStyle/>
          <a:p>
            <a:fld id="{C1066706-AAFF-476D-A13D-F2C26EDA5538}" type="datetimeFigureOut">
              <a:rPr lang="en-GB" smtClean="0"/>
              <a:t>20/05/2020</a:t>
            </a:fld>
            <a:endParaRPr lang="en-GB"/>
          </a:p>
        </p:txBody>
      </p:sp>
      <p:sp>
        <p:nvSpPr>
          <p:cNvPr id="8" name="Footer Placeholder 7">
            <a:extLst>
              <a:ext uri="{FF2B5EF4-FFF2-40B4-BE49-F238E27FC236}">
                <a16:creationId xmlns:a16="http://schemas.microsoft.com/office/drawing/2014/main" id="{071DDDDC-24C4-4857-A411-FCD9F33D207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7B4DC6F-E408-4E8A-9538-47E229F32107}"/>
              </a:ext>
            </a:extLst>
          </p:cNvPr>
          <p:cNvSpPr>
            <a:spLocks noGrp="1"/>
          </p:cNvSpPr>
          <p:nvPr>
            <p:ph type="sldNum" sz="quarter" idx="12"/>
          </p:nvPr>
        </p:nvSpPr>
        <p:spPr/>
        <p:txBody>
          <a:bodyPr/>
          <a:lstStyle/>
          <a:p>
            <a:fld id="{FC005265-36E6-4F68-BF0A-AE11BD00CE13}" type="slidenum">
              <a:rPr lang="en-GB" smtClean="0"/>
              <a:t>‹#›</a:t>
            </a:fld>
            <a:endParaRPr lang="en-GB"/>
          </a:p>
        </p:txBody>
      </p:sp>
    </p:spTree>
    <p:extLst>
      <p:ext uri="{BB962C8B-B14F-4D97-AF65-F5344CB8AC3E}">
        <p14:creationId xmlns:p14="http://schemas.microsoft.com/office/powerpoint/2010/main" val="1423927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7CA38-25EA-4D5E-A4F7-CA18397BA82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B47A742-4D8E-4F9C-8016-9565D318EEC2}"/>
              </a:ext>
            </a:extLst>
          </p:cNvPr>
          <p:cNvSpPr>
            <a:spLocks noGrp="1"/>
          </p:cNvSpPr>
          <p:nvPr>
            <p:ph type="dt" sz="half" idx="10"/>
          </p:nvPr>
        </p:nvSpPr>
        <p:spPr/>
        <p:txBody>
          <a:bodyPr/>
          <a:lstStyle/>
          <a:p>
            <a:fld id="{C1066706-AAFF-476D-A13D-F2C26EDA5538}" type="datetimeFigureOut">
              <a:rPr lang="en-GB" smtClean="0"/>
              <a:t>20/05/2020</a:t>
            </a:fld>
            <a:endParaRPr lang="en-GB"/>
          </a:p>
        </p:txBody>
      </p:sp>
      <p:sp>
        <p:nvSpPr>
          <p:cNvPr id="4" name="Footer Placeholder 3">
            <a:extLst>
              <a:ext uri="{FF2B5EF4-FFF2-40B4-BE49-F238E27FC236}">
                <a16:creationId xmlns:a16="http://schemas.microsoft.com/office/drawing/2014/main" id="{258D75DF-4FCA-4EBD-8576-777376473A6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FE1198B-2F57-4EFA-9ECD-27628966BFA0}"/>
              </a:ext>
            </a:extLst>
          </p:cNvPr>
          <p:cNvSpPr>
            <a:spLocks noGrp="1"/>
          </p:cNvSpPr>
          <p:nvPr>
            <p:ph type="sldNum" sz="quarter" idx="12"/>
          </p:nvPr>
        </p:nvSpPr>
        <p:spPr/>
        <p:txBody>
          <a:bodyPr/>
          <a:lstStyle/>
          <a:p>
            <a:fld id="{FC005265-36E6-4F68-BF0A-AE11BD00CE13}" type="slidenum">
              <a:rPr lang="en-GB" smtClean="0"/>
              <a:t>‹#›</a:t>
            </a:fld>
            <a:endParaRPr lang="en-GB"/>
          </a:p>
        </p:txBody>
      </p:sp>
    </p:spTree>
    <p:extLst>
      <p:ext uri="{BB962C8B-B14F-4D97-AF65-F5344CB8AC3E}">
        <p14:creationId xmlns:p14="http://schemas.microsoft.com/office/powerpoint/2010/main" val="2806348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BB7D9A-76B7-4CFD-B3F9-4427E701057A}"/>
              </a:ext>
            </a:extLst>
          </p:cNvPr>
          <p:cNvSpPr>
            <a:spLocks noGrp="1"/>
          </p:cNvSpPr>
          <p:nvPr>
            <p:ph type="dt" sz="half" idx="10"/>
          </p:nvPr>
        </p:nvSpPr>
        <p:spPr/>
        <p:txBody>
          <a:bodyPr/>
          <a:lstStyle/>
          <a:p>
            <a:fld id="{C1066706-AAFF-476D-A13D-F2C26EDA5538}" type="datetimeFigureOut">
              <a:rPr lang="en-GB" smtClean="0"/>
              <a:t>20/05/2020</a:t>
            </a:fld>
            <a:endParaRPr lang="en-GB"/>
          </a:p>
        </p:txBody>
      </p:sp>
      <p:sp>
        <p:nvSpPr>
          <p:cNvPr id="3" name="Footer Placeholder 2">
            <a:extLst>
              <a:ext uri="{FF2B5EF4-FFF2-40B4-BE49-F238E27FC236}">
                <a16:creationId xmlns:a16="http://schemas.microsoft.com/office/drawing/2014/main" id="{D99CBBFC-A318-4F58-AA84-31C19A129B4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D98C9F6-A78C-431A-AE26-E615A1C5C0A6}"/>
              </a:ext>
            </a:extLst>
          </p:cNvPr>
          <p:cNvSpPr>
            <a:spLocks noGrp="1"/>
          </p:cNvSpPr>
          <p:nvPr>
            <p:ph type="sldNum" sz="quarter" idx="12"/>
          </p:nvPr>
        </p:nvSpPr>
        <p:spPr/>
        <p:txBody>
          <a:bodyPr/>
          <a:lstStyle/>
          <a:p>
            <a:fld id="{FC005265-36E6-4F68-BF0A-AE11BD00CE13}" type="slidenum">
              <a:rPr lang="en-GB" smtClean="0"/>
              <a:t>‹#›</a:t>
            </a:fld>
            <a:endParaRPr lang="en-GB"/>
          </a:p>
        </p:txBody>
      </p:sp>
    </p:spTree>
    <p:extLst>
      <p:ext uri="{BB962C8B-B14F-4D97-AF65-F5344CB8AC3E}">
        <p14:creationId xmlns:p14="http://schemas.microsoft.com/office/powerpoint/2010/main" val="4267575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75C9A-7E69-4E25-9D7C-93BFFC635E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8224FF2-8CEA-499C-AF44-45C5DE0A89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E4AFE3A-8881-472C-BE46-DD8F8F5D4D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7F4BBD-D095-413C-A018-55627A291E3B}"/>
              </a:ext>
            </a:extLst>
          </p:cNvPr>
          <p:cNvSpPr>
            <a:spLocks noGrp="1"/>
          </p:cNvSpPr>
          <p:nvPr>
            <p:ph type="dt" sz="half" idx="10"/>
          </p:nvPr>
        </p:nvSpPr>
        <p:spPr/>
        <p:txBody>
          <a:bodyPr/>
          <a:lstStyle/>
          <a:p>
            <a:fld id="{C1066706-AAFF-476D-A13D-F2C26EDA5538}" type="datetimeFigureOut">
              <a:rPr lang="en-GB" smtClean="0"/>
              <a:t>20/05/2020</a:t>
            </a:fld>
            <a:endParaRPr lang="en-GB"/>
          </a:p>
        </p:txBody>
      </p:sp>
      <p:sp>
        <p:nvSpPr>
          <p:cNvPr id="6" name="Footer Placeholder 5">
            <a:extLst>
              <a:ext uri="{FF2B5EF4-FFF2-40B4-BE49-F238E27FC236}">
                <a16:creationId xmlns:a16="http://schemas.microsoft.com/office/drawing/2014/main" id="{699D2513-B65C-426E-A92C-65AA4D9CDD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2EDD06E-3271-4CC6-80F7-8A2B757D185B}"/>
              </a:ext>
            </a:extLst>
          </p:cNvPr>
          <p:cNvSpPr>
            <a:spLocks noGrp="1"/>
          </p:cNvSpPr>
          <p:nvPr>
            <p:ph type="sldNum" sz="quarter" idx="12"/>
          </p:nvPr>
        </p:nvSpPr>
        <p:spPr/>
        <p:txBody>
          <a:bodyPr/>
          <a:lstStyle/>
          <a:p>
            <a:fld id="{FC005265-36E6-4F68-BF0A-AE11BD00CE13}" type="slidenum">
              <a:rPr lang="en-GB" smtClean="0"/>
              <a:t>‹#›</a:t>
            </a:fld>
            <a:endParaRPr lang="en-GB"/>
          </a:p>
        </p:txBody>
      </p:sp>
    </p:spTree>
    <p:extLst>
      <p:ext uri="{BB962C8B-B14F-4D97-AF65-F5344CB8AC3E}">
        <p14:creationId xmlns:p14="http://schemas.microsoft.com/office/powerpoint/2010/main" val="78635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8E325-BAC3-414A-A80E-4683CFF0F6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425AF02-1718-473B-B154-5E472ECAE8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A82D335-D58D-40C3-8FDB-6F304FF56A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58E459-7A21-445A-866A-F380A868A4FD}"/>
              </a:ext>
            </a:extLst>
          </p:cNvPr>
          <p:cNvSpPr>
            <a:spLocks noGrp="1"/>
          </p:cNvSpPr>
          <p:nvPr>
            <p:ph type="dt" sz="half" idx="10"/>
          </p:nvPr>
        </p:nvSpPr>
        <p:spPr/>
        <p:txBody>
          <a:bodyPr/>
          <a:lstStyle/>
          <a:p>
            <a:fld id="{C1066706-AAFF-476D-A13D-F2C26EDA5538}" type="datetimeFigureOut">
              <a:rPr lang="en-GB" smtClean="0"/>
              <a:t>20/05/2020</a:t>
            </a:fld>
            <a:endParaRPr lang="en-GB"/>
          </a:p>
        </p:txBody>
      </p:sp>
      <p:sp>
        <p:nvSpPr>
          <p:cNvPr id="6" name="Footer Placeholder 5">
            <a:extLst>
              <a:ext uri="{FF2B5EF4-FFF2-40B4-BE49-F238E27FC236}">
                <a16:creationId xmlns:a16="http://schemas.microsoft.com/office/drawing/2014/main" id="{E2262226-E07F-48AD-B1EB-07AE6DE7C6E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0E11B7E-373B-4A0C-8472-6E04C71FE4AD}"/>
              </a:ext>
            </a:extLst>
          </p:cNvPr>
          <p:cNvSpPr>
            <a:spLocks noGrp="1"/>
          </p:cNvSpPr>
          <p:nvPr>
            <p:ph type="sldNum" sz="quarter" idx="12"/>
          </p:nvPr>
        </p:nvSpPr>
        <p:spPr/>
        <p:txBody>
          <a:bodyPr/>
          <a:lstStyle/>
          <a:p>
            <a:fld id="{FC005265-36E6-4F68-BF0A-AE11BD00CE13}" type="slidenum">
              <a:rPr lang="en-GB" smtClean="0"/>
              <a:t>‹#›</a:t>
            </a:fld>
            <a:endParaRPr lang="en-GB"/>
          </a:p>
        </p:txBody>
      </p:sp>
    </p:spTree>
    <p:extLst>
      <p:ext uri="{BB962C8B-B14F-4D97-AF65-F5344CB8AC3E}">
        <p14:creationId xmlns:p14="http://schemas.microsoft.com/office/powerpoint/2010/main" val="2176800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0DBF25-32B0-4DFB-8B8C-3EEF6C96D8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CD9C41C-DEE0-40D9-B66E-4D88D3BCFB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CEB38D-44C5-498B-AB71-EBD773FC6E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066706-AAFF-476D-A13D-F2C26EDA5538}" type="datetimeFigureOut">
              <a:rPr lang="en-GB" smtClean="0"/>
              <a:t>20/05/2020</a:t>
            </a:fld>
            <a:endParaRPr lang="en-GB"/>
          </a:p>
        </p:txBody>
      </p:sp>
      <p:sp>
        <p:nvSpPr>
          <p:cNvPr id="5" name="Footer Placeholder 4">
            <a:extLst>
              <a:ext uri="{FF2B5EF4-FFF2-40B4-BE49-F238E27FC236}">
                <a16:creationId xmlns:a16="http://schemas.microsoft.com/office/drawing/2014/main" id="{75E77846-6BD4-4AD3-B5D5-A427C55938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3891D5A-FB31-4850-B5A2-7DBFA9F262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005265-36E6-4F68-BF0A-AE11BD00CE13}" type="slidenum">
              <a:rPr lang="en-GB" smtClean="0"/>
              <a:t>‹#›</a:t>
            </a:fld>
            <a:endParaRPr lang="en-GB"/>
          </a:p>
        </p:txBody>
      </p:sp>
    </p:spTree>
    <p:extLst>
      <p:ext uri="{BB962C8B-B14F-4D97-AF65-F5344CB8AC3E}">
        <p14:creationId xmlns:p14="http://schemas.microsoft.com/office/powerpoint/2010/main" val="3618007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2AD75-ED53-4F0B-A5B0-697C81E963A0}"/>
              </a:ext>
            </a:extLst>
          </p:cNvPr>
          <p:cNvSpPr>
            <a:spLocks noGrp="1"/>
          </p:cNvSpPr>
          <p:nvPr>
            <p:ph type="title"/>
          </p:nvPr>
        </p:nvSpPr>
        <p:spPr>
          <a:xfrm>
            <a:off x="247357" y="379192"/>
            <a:ext cx="10515600" cy="1325563"/>
          </a:xfrm>
        </p:spPr>
        <p:txBody>
          <a:bodyPr/>
          <a:lstStyle/>
          <a:p>
            <a:r>
              <a:rPr lang="en-GB" b="1" dirty="0">
                <a:solidFill>
                  <a:srgbClr val="0070C0"/>
                </a:solidFill>
              </a:rPr>
              <a:t>Tom Phillips</a:t>
            </a:r>
          </a:p>
        </p:txBody>
      </p:sp>
      <p:sp>
        <p:nvSpPr>
          <p:cNvPr id="3" name="Content Placeholder 2">
            <a:extLst>
              <a:ext uri="{FF2B5EF4-FFF2-40B4-BE49-F238E27FC236}">
                <a16:creationId xmlns:a16="http://schemas.microsoft.com/office/drawing/2014/main" id="{BF0F63DA-D35E-455F-8EB8-C63D4B18F543}"/>
              </a:ext>
            </a:extLst>
          </p:cNvPr>
          <p:cNvSpPr>
            <a:spLocks noGrp="1"/>
          </p:cNvSpPr>
          <p:nvPr>
            <p:ph idx="1"/>
          </p:nvPr>
        </p:nvSpPr>
        <p:spPr>
          <a:xfrm>
            <a:off x="247357" y="1926324"/>
            <a:ext cx="7306994" cy="4351338"/>
          </a:xfrm>
        </p:spPr>
        <p:txBody>
          <a:bodyPr>
            <a:normAutofit fontScale="92500" lnSpcReduction="10000"/>
          </a:bodyPr>
          <a:lstStyle/>
          <a:p>
            <a:pPr marL="0" indent="0">
              <a:buNone/>
            </a:pPr>
            <a:r>
              <a:rPr lang="en-GB" dirty="0"/>
              <a:t>Tom Phillips is an artist who works in print, paint and collage. For the purpose of this project on ‘Art and Text’ I am most interested in sharing with you his collage work, in particular his work called ‘A </a:t>
            </a:r>
            <a:r>
              <a:rPr lang="en-GB" dirty="0" err="1"/>
              <a:t>Humument</a:t>
            </a:r>
            <a:r>
              <a:rPr lang="en-GB" dirty="0"/>
              <a:t>’ which was created after he randomly purchased a novel called A Human Document by Victorian author William Hurrell </a:t>
            </a:r>
            <a:r>
              <a:rPr lang="en-GB" dirty="0" err="1"/>
              <a:t>Mallock</a:t>
            </a:r>
            <a:r>
              <a:rPr lang="en-GB" dirty="0"/>
              <a:t>, and began a long project of creating art from its pages. He paints, collages or draws over the pages, leaving some of the text peeking through in serpentine bubble shapes, creating a "found" text with its own story, different from the original. </a:t>
            </a:r>
          </a:p>
        </p:txBody>
      </p:sp>
      <p:pic>
        <p:nvPicPr>
          <p:cNvPr id="4" name="Picture 3">
            <a:extLst>
              <a:ext uri="{FF2B5EF4-FFF2-40B4-BE49-F238E27FC236}">
                <a16:creationId xmlns:a16="http://schemas.microsoft.com/office/drawing/2014/main" id="{CBE75E42-E976-4934-9F9B-459C2B19BF3C}"/>
              </a:ext>
            </a:extLst>
          </p:cNvPr>
          <p:cNvPicPr>
            <a:picLocks noChangeAspect="1"/>
          </p:cNvPicPr>
          <p:nvPr/>
        </p:nvPicPr>
        <p:blipFill>
          <a:blip r:embed="rId2"/>
          <a:stretch>
            <a:fillRect/>
          </a:stretch>
        </p:blipFill>
        <p:spPr>
          <a:xfrm>
            <a:off x="7976383" y="129489"/>
            <a:ext cx="4215618" cy="6728511"/>
          </a:xfrm>
          <a:prstGeom prst="rect">
            <a:avLst/>
          </a:prstGeom>
        </p:spPr>
      </p:pic>
    </p:spTree>
    <p:extLst>
      <p:ext uri="{BB962C8B-B14F-4D97-AF65-F5344CB8AC3E}">
        <p14:creationId xmlns:p14="http://schemas.microsoft.com/office/powerpoint/2010/main" val="3423454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A8556-2BAE-4122-A9E2-9E14AAF9133C}"/>
              </a:ext>
            </a:extLst>
          </p:cNvPr>
          <p:cNvSpPr>
            <a:spLocks noGrp="1"/>
          </p:cNvSpPr>
          <p:nvPr>
            <p:ph type="title"/>
          </p:nvPr>
        </p:nvSpPr>
        <p:spPr/>
        <p:txBody>
          <a:bodyPr>
            <a:normAutofit fontScale="90000"/>
          </a:bodyPr>
          <a:lstStyle/>
          <a:p>
            <a:r>
              <a:rPr lang="en-GB" b="1" dirty="0">
                <a:solidFill>
                  <a:srgbClr val="0070C0"/>
                </a:solidFill>
              </a:rPr>
              <a:t>Task: create a research page on Tom Phillips’ pages from ‘A </a:t>
            </a:r>
            <a:r>
              <a:rPr lang="en-GB" b="1" dirty="0" err="1">
                <a:solidFill>
                  <a:srgbClr val="0070C0"/>
                </a:solidFill>
              </a:rPr>
              <a:t>Humument</a:t>
            </a:r>
            <a:r>
              <a:rPr lang="en-GB" b="1" dirty="0">
                <a:solidFill>
                  <a:srgbClr val="0070C0"/>
                </a:solidFill>
              </a:rPr>
              <a:t>’ either digitally or hand written.</a:t>
            </a:r>
            <a:br>
              <a:rPr lang="en-GB" dirty="0"/>
            </a:br>
            <a:endParaRPr lang="en-GB" dirty="0"/>
          </a:p>
        </p:txBody>
      </p:sp>
      <p:sp>
        <p:nvSpPr>
          <p:cNvPr id="3" name="Content Placeholder 2">
            <a:extLst>
              <a:ext uri="{FF2B5EF4-FFF2-40B4-BE49-F238E27FC236}">
                <a16:creationId xmlns:a16="http://schemas.microsoft.com/office/drawing/2014/main" id="{FA647368-266E-452F-ABEC-9A6470583D8B}"/>
              </a:ext>
            </a:extLst>
          </p:cNvPr>
          <p:cNvSpPr>
            <a:spLocks noGrp="1"/>
          </p:cNvSpPr>
          <p:nvPr>
            <p:ph idx="1"/>
          </p:nvPr>
        </p:nvSpPr>
        <p:spPr/>
        <p:txBody>
          <a:bodyPr>
            <a:normAutofit fontScale="92500" lnSpcReduction="20000"/>
          </a:bodyPr>
          <a:lstStyle/>
          <a:p>
            <a:r>
              <a:rPr lang="en-GB" b="1" dirty="0"/>
              <a:t>All written aspects must be in your own words.</a:t>
            </a:r>
            <a:endParaRPr lang="en-GB" dirty="0"/>
          </a:p>
          <a:p>
            <a:r>
              <a:rPr lang="en-GB" b="1" dirty="0"/>
              <a:t>You can include images of pages from 'A </a:t>
            </a:r>
            <a:r>
              <a:rPr lang="en-GB" b="1" dirty="0" err="1"/>
              <a:t>Humument</a:t>
            </a:r>
            <a:r>
              <a:rPr lang="en-GB" b="1" dirty="0"/>
              <a:t>’ from this </a:t>
            </a:r>
            <a:r>
              <a:rPr lang="en-GB" b="1" dirty="0" err="1"/>
              <a:t>powerpoint</a:t>
            </a:r>
            <a:r>
              <a:rPr lang="en-GB" b="1" dirty="0"/>
              <a:t>.</a:t>
            </a:r>
            <a:endParaRPr lang="en-GB" dirty="0"/>
          </a:p>
          <a:p>
            <a:r>
              <a:rPr lang="en-GB" dirty="0"/>
              <a:t>Paragraph 1 - short intro about Tom Phillips.</a:t>
            </a:r>
          </a:p>
          <a:p>
            <a:r>
              <a:rPr lang="en-GB" dirty="0"/>
              <a:t>Paragraph 2 - describe some of the pages from 'A </a:t>
            </a:r>
            <a:r>
              <a:rPr lang="en-GB" dirty="0" err="1"/>
              <a:t>Humument</a:t>
            </a:r>
            <a:r>
              <a:rPr lang="en-GB" dirty="0"/>
              <a:t>’ on the next slide: How were they created? What does it remind you of? Describe it in detail (the use of materials, the colours, the marks, the use of text, what it could be about).</a:t>
            </a:r>
          </a:p>
          <a:p>
            <a:r>
              <a:rPr lang="en-GB" dirty="0"/>
              <a:t>Paragraph 3 - compare page 40, see slide 4 for further info.</a:t>
            </a:r>
          </a:p>
          <a:p>
            <a:pPr marL="0" indent="0">
              <a:buNone/>
            </a:pPr>
            <a:r>
              <a:rPr lang="en-GB" dirty="0"/>
              <a:t>Next lesson you will be asked to create a response to his work, so start thinking about a page of a book you could use… if you have an old book you can use, great! If not, you could scan in a page or photograph and print a page.</a:t>
            </a:r>
          </a:p>
        </p:txBody>
      </p:sp>
    </p:spTree>
    <p:extLst>
      <p:ext uri="{BB962C8B-B14F-4D97-AF65-F5344CB8AC3E}">
        <p14:creationId xmlns:p14="http://schemas.microsoft.com/office/powerpoint/2010/main" val="2891504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3FEE6-338E-4FC5-90B3-F18F386240CB}"/>
              </a:ext>
            </a:extLst>
          </p:cNvPr>
          <p:cNvSpPr>
            <a:spLocks noGrp="1"/>
          </p:cNvSpPr>
          <p:nvPr>
            <p:ph type="title"/>
          </p:nvPr>
        </p:nvSpPr>
        <p:spPr>
          <a:xfrm>
            <a:off x="641252" y="18255"/>
            <a:ext cx="10515600" cy="1325563"/>
          </a:xfrm>
        </p:spPr>
        <p:txBody>
          <a:bodyPr/>
          <a:lstStyle/>
          <a:p>
            <a:r>
              <a:rPr lang="en-GB" dirty="0">
                <a:solidFill>
                  <a:srgbClr val="0070C0"/>
                </a:solidFill>
              </a:rPr>
              <a:t>Some individual pages….</a:t>
            </a:r>
          </a:p>
        </p:txBody>
      </p:sp>
      <p:sp>
        <p:nvSpPr>
          <p:cNvPr id="3" name="Content Placeholder 2">
            <a:extLst>
              <a:ext uri="{FF2B5EF4-FFF2-40B4-BE49-F238E27FC236}">
                <a16:creationId xmlns:a16="http://schemas.microsoft.com/office/drawing/2014/main" id="{E9219E8A-EC65-4163-B717-48175B096582}"/>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B0FCAF29-3CA2-4BE7-9728-B5C62D6D19F8}"/>
              </a:ext>
            </a:extLst>
          </p:cNvPr>
          <p:cNvPicPr>
            <a:picLocks noChangeAspect="1"/>
          </p:cNvPicPr>
          <p:nvPr/>
        </p:nvPicPr>
        <p:blipFill>
          <a:blip r:embed="rId2"/>
          <a:stretch>
            <a:fillRect/>
          </a:stretch>
        </p:blipFill>
        <p:spPr>
          <a:xfrm>
            <a:off x="370326" y="1126952"/>
            <a:ext cx="3650349" cy="5731048"/>
          </a:xfrm>
          <a:prstGeom prst="rect">
            <a:avLst/>
          </a:prstGeom>
        </p:spPr>
      </p:pic>
      <p:pic>
        <p:nvPicPr>
          <p:cNvPr id="5" name="Picture 4">
            <a:extLst>
              <a:ext uri="{FF2B5EF4-FFF2-40B4-BE49-F238E27FC236}">
                <a16:creationId xmlns:a16="http://schemas.microsoft.com/office/drawing/2014/main" id="{C2CC4BCE-56D2-4408-90CA-B7E26A638281}"/>
              </a:ext>
            </a:extLst>
          </p:cNvPr>
          <p:cNvPicPr>
            <a:picLocks noChangeAspect="1"/>
          </p:cNvPicPr>
          <p:nvPr/>
        </p:nvPicPr>
        <p:blipFill>
          <a:blip r:embed="rId3"/>
          <a:stretch>
            <a:fillRect/>
          </a:stretch>
        </p:blipFill>
        <p:spPr>
          <a:xfrm>
            <a:off x="4451035" y="1218732"/>
            <a:ext cx="3605433" cy="5639267"/>
          </a:xfrm>
          <a:prstGeom prst="rect">
            <a:avLst/>
          </a:prstGeom>
        </p:spPr>
      </p:pic>
      <p:pic>
        <p:nvPicPr>
          <p:cNvPr id="6" name="Picture 5">
            <a:extLst>
              <a:ext uri="{FF2B5EF4-FFF2-40B4-BE49-F238E27FC236}">
                <a16:creationId xmlns:a16="http://schemas.microsoft.com/office/drawing/2014/main" id="{0FCEF470-134F-42D5-8B1C-9EF9C4F5C3BE}"/>
              </a:ext>
            </a:extLst>
          </p:cNvPr>
          <p:cNvPicPr>
            <a:picLocks noChangeAspect="1"/>
          </p:cNvPicPr>
          <p:nvPr/>
        </p:nvPicPr>
        <p:blipFill>
          <a:blip r:embed="rId4"/>
          <a:stretch>
            <a:fillRect/>
          </a:stretch>
        </p:blipFill>
        <p:spPr>
          <a:xfrm>
            <a:off x="8280679" y="1201148"/>
            <a:ext cx="3911322" cy="5639268"/>
          </a:xfrm>
          <a:prstGeom prst="rect">
            <a:avLst/>
          </a:prstGeom>
        </p:spPr>
      </p:pic>
    </p:spTree>
    <p:extLst>
      <p:ext uri="{BB962C8B-B14F-4D97-AF65-F5344CB8AC3E}">
        <p14:creationId xmlns:p14="http://schemas.microsoft.com/office/powerpoint/2010/main" val="3700180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85218-0801-4DA4-A189-89B7D4E4636C}"/>
              </a:ext>
            </a:extLst>
          </p:cNvPr>
          <p:cNvSpPr>
            <a:spLocks noGrp="1"/>
          </p:cNvSpPr>
          <p:nvPr>
            <p:ph type="title"/>
          </p:nvPr>
        </p:nvSpPr>
        <p:spPr>
          <a:xfrm>
            <a:off x="838200" y="365125"/>
            <a:ext cx="10515600" cy="703263"/>
          </a:xfrm>
        </p:spPr>
        <p:txBody>
          <a:bodyPr>
            <a:noAutofit/>
          </a:bodyPr>
          <a:lstStyle/>
          <a:p>
            <a:r>
              <a:rPr lang="en-GB" sz="2000" dirty="0">
                <a:solidFill>
                  <a:srgbClr val="0070C0"/>
                </a:solidFill>
              </a:rPr>
              <a:t>Page 40, the original, his first version (1973) and his final version of the page (2002).</a:t>
            </a:r>
            <a:br>
              <a:rPr lang="en-GB" sz="2000" dirty="0">
                <a:solidFill>
                  <a:srgbClr val="0070C0"/>
                </a:solidFill>
              </a:rPr>
            </a:br>
            <a:r>
              <a:rPr lang="en-GB" sz="2000" dirty="0">
                <a:solidFill>
                  <a:srgbClr val="0070C0"/>
                </a:solidFill>
              </a:rPr>
              <a:t>How does the 1973 version compare to the 2002 version? Describe in detail.</a:t>
            </a:r>
          </a:p>
        </p:txBody>
      </p:sp>
      <p:sp>
        <p:nvSpPr>
          <p:cNvPr id="3" name="Content Placeholder 2">
            <a:extLst>
              <a:ext uri="{FF2B5EF4-FFF2-40B4-BE49-F238E27FC236}">
                <a16:creationId xmlns:a16="http://schemas.microsoft.com/office/drawing/2014/main" id="{34D8AF29-B043-439A-B08C-E63B3FCF6C30}"/>
              </a:ext>
            </a:extLst>
          </p:cNvPr>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id="{8F4D53B0-2288-4B93-BADF-27CEF2247085}"/>
              </a:ext>
            </a:extLst>
          </p:cNvPr>
          <p:cNvPicPr>
            <a:picLocks noChangeAspect="1"/>
          </p:cNvPicPr>
          <p:nvPr/>
        </p:nvPicPr>
        <p:blipFill>
          <a:blip r:embed="rId2"/>
          <a:stretch>
            <a:fillRect/>
          </a:stretch>
        </p:blipFill>
        <p:spPr>
          <a:xfrm>
            <a:off x="0" y="1215231"/>
            <a:ext cx="3733800" cy="5572125"/>
          </a:xfrm>
          <a:prstGeom prst="rect">
            <a:avLst/>
          </a:prstGeom>
        </p:spPr>
      </p:pic>
      <p:pic>
        <p:nvPicPr>
          <p:cNvPr id="5" name="Picture 4">
            <a:extLst>
              <a:ext uri="{FF2B5EF4-FFF2-40B4-BE49-F238E27FC236}">
                <a16:creationId xmlns:a16="http://schemas.microsoft.com/office/drawing/2014/main" id="{403B9CC5-3A91-4E9D-81E5-4E7BA4643497}"/>
              </a:ext>
            </a:extLst>
          </p:cNvPr>
          <p:cNvPicPr>
            <a:picLocks noChangeAspect="1"/>
          </p:cNvPicPr>
          <p:nvPr/>
        </p:nvPicPr>
        <p:blipFill>
          <a:blip r:embed="rId3"/>
          <a:stretch>
            <a:fillRect/>
          </a:stretch>
        </p:blipFill>
        <p:spPr>
          <a:xfrm>
            <a:off x="3900780" y="1219200"/>
            <a:ext cx="3743325" cy="5638800"/>
          </a:xfrm>
          <a:prstGeom prst="rect">
            <a:avLst/>
          </a:prstGeom>
        </p:spPr>
      </p:pic>
      <p:pic>
        <p:nvPicPr>
          <p:cNvPr id="6" name="Picture 5">
            <a:extLst>
              <a:ext uri="{FF2B5EF4-FFF2-40B4-BE49-F238E27FC236}">
                <a16:creationId xmlns:a16="http://schemas.microsoft.com/office/drawing/2014/main" id="{9CE03216-89E5-491F-85F2-D419DC106944}"/>
              </a:ext>
            </a:extLst>
          </p:cNvPr>
          <p:cNvPicPr>
            <a:picLocks noChangeAspect="1"/>
          </p:cNvPicPr>
          <p:nvPr/>
        </p:nvPicPr>
        <p:blipFill>
          <a:blip r:embed="rId4"/>
          <a:stretch>
            <a:fillRect/>
          </a:stretch>
        </p:blipFill>
        <p:spPr>
          <a:xfrm>
            <a:off x="7931687" y="1143000"/>
            <a:ext cx="3981450" cy="5791200"/>
          </a:xfrm>
          <a:prstGeom prst="rect">
            <a:avLst/>
          </a:prstGeom>
        </p:spPr>
      </p:pic>
    </p:spTree>
    <p:extLst>
      <p:ext uri="{BB962C8B-B14F-4D97-AF65-F5344CB8AC3E}">
        <p14:creationId xmlns:p14="http://schemas.microsoft.com/office/powerpoint/2010/main" val="7965081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323</Words>
  <Application>Microsoft Office PowerPoint</Application>
  <PresentationFormat>Widescreen</PresentationFormat>
  <Paragraphs>11</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Tom Phillips</vt:lpstr>
      <vt:lpstr>Task: create a research page on Tom Phillips’ pages from ‘A Humument’ either digitally or hand written. </vt:lpstr>
      <vt:lpstr>Some individual pages….</vt:lpstr>
      <vt:lpstr>Page 40, the original, his first version (1973) and his final version of the page (2002). How does the 1973 version compare to the 2002 version? Describe in detail.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Westmore</dc:creator>
  <cp:lastModifiedBy>Alex Westmore</cp:lastModifiedBy>
  <cp:revision>2</cp:revision>
  <dcterms:created xsi:type="dcterms:W3CDTF">2020-05-20T22:36:00Z</dcterms:created>
  <dcterms:modified xsi:type="dcterms:W3CDTF">2020-05-20T22:53:11Z</dcterms:modified>
</cp:coreProperties>
</file>