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8" r:id="rId5"/>
    <p:sldId id="259" r:id="rId6"/>
    <p:sldId id="284" r:id="rId7"/>
    <p:sldId id="265" r:id="rId8"/>
    <p:sldId id="261" r:id="rId9"/>
    <p:sldId id="286" r:id="rId10"/>
    <p:sldId id="260" r:id="rId11"/>
    <p:sldId id="262" r:id="rId12"/>
    <p:sldId id="283" r:id="rId13"/>
    <p:sldId id="263" r:id="rId14"/>
    <p:sldId id="285" r:id="rId15"/>
    <p:sldId id="264" r:id="rId16"/>
    <p:sldId id="267" r:id="rId17"/>
    <p:sldId id="268" r:id="rId18"/>
    <p:sldId id="287" r:id="rId19"/>
    <p:sldId id="288" r:id="rId20"/>
    <p:sldId id="290" r:id="rId21"/>
    <p:sldId id="291" r:id="rId22"/>
    <p:sldId id="292" r:id="rId23"/>
    <p:sldId id="293" r:id="rId24"/>
    <p:sldId id="294" r:id="rId25"/>
    <p:sldId id="295"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5" autoAdjust="0"/>
    <p:restoredTop sz="94660"/>
  </p:normalViewPr>
  <p:slideViewPr>
    <p:cSldViewPr snapToGrid="0">
      <p:cViewPr varScale="1">
        <p:scale>
          <a:sx n="115" d="100"/>
          <a:sy n="115" d="100"/>
        </p:scale>
        <p:origin x="1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6.svg"/><Relationship Id="rId1" Type="http://schemas.openxmlformats.org/officeDocument/2006/relationships/image" Target="../media/image9.png"/><Relationship Id="rId6" Type="http://schemas.openxmlformats.org/officeDocument/2006/relationships/image" Target="../media/image20.sv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svg"/><Relationship Id="rId1" Type="http://schemas.openxmlformats.org/officeDocument/2006/relationships/image" Target="../media/image29.png"/><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6.svg"/><Relationship Id="rId1" Type="http://schemas.openxmlformats.org/officeDocument/2006/relationships/image" Target="../media/image9.png"/><Relationship Id="rId6" Type="http://schemas.openxmlformats.org/officeDocument/2006/relationships/image" Target="../media/image20.sv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svg"/><Relationship Id="rId1" Type="http://schemas.openxmlformats.org/officeDocument/2006/relationships/image" Target="../media/image29.png"/><Relationship Id="rId6" Type="http://schemas.openxmlformats.org/officeDocument/2006/relationships/image" Target="../media/image43.svg"/><Relationship Id="rId5" Type="http://schemas.openxmlformats.org/officeDocument/2006/relationships/image" Target="../media/image31.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6E62766-926C-458B-9E6F-F48C924254C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E11189-1D1C-4BBC-9944-D321ADB8A6E0}">
      <dgm:prSet/>
      <dgm:spPr/>
      <dgm:t>
        <a:bodyPr/>
        <a:lstStyle/>
        <a:p>
          <a:pPr>
            <a:lnSpc>
              <a:spcPct val="100000"/>
            </a:lnSpc>
          </a:pPr>
          <a:r>
            <a:rPr lang="en-GB" dirty="0"/>
            <a:t>To collate a book/journal of images, reflections and thoughts about this strange time we are living in at the moment.</a:t>
          </a:r>
          <a:endParaRPr lang="en-US" dirty="0"/>
        </a:p>
      </dgm:t>
    </dgm:pt>
    <dgm:pt modelId="{0B483C14-42B2-4612-BA4E-42F9AEAD33E4}" type="parTrans" cxnId="{1F2B3940-1986-42F1-9C0C-4D0903129599}">
      <dgm:prSet/>
      <dgm:spPr/>
      <dgm:t>
        <a:bodyPr/>
        <a:lstStyle/>
        <a:p>
          <a:endParaRPr lang="en-US"/>
        </a:p>
      </dgm:t>
    </dgm:pt>
    <dgm:pt modelId="{E5E6354A-39F7-406C-A207-1F9075A8B73B}" type="sibTrans" cxnId="{1F2B3940-1986-42F1-9C0C-4D0903129599}">
      <dgm:prSet/>
      <dgm:spPr/>
      <dgm:t>
        <a:bodyPr/>
        <a:lstStyle/>
        <a:p>
          <a:pPr>
            <a:lnSpc>
              <a:spcPct val="100000"/>
            </a:lnSpc>
          </a:pPr>
          <a:endParaRPr lang="en-US"/>
        </a:p>
      </dgm:t>
    </dgm:pt>
    <dgm:pt modelId="{01E82F68-6868-4CAD-8C56-0DDC04579871}">
      <dgm:prSet/>
      <dgm:spPr/>
      <dgm:t>
        <a:bodyPr/>
        <a:lstStyle/>
        <a:p>
          <a:pPr>
            <a:lnSpc>
              <a:spcPct val="100000"/>
            </a:lnSpc>
          </a:pPr>
          <a:r>
            <a:rPr lang="en-GB" dirty="0"/>
            <a:t>To take creative risks and not worry about being wrong or right. To explore media in a creative way.</a:t>
          </a:r>
          <a:endParaRPr lang="en-US" dirty="0"/>
        </a:p>
      </dgm:t>
    </dgm:pt>
    <dgm:pt modelId="{BCD40412-19A0-4814-AF84-75716F96347B}" type="parTrans" cxnId="{A1172ED1-F41F-4A61-8A4F-9C5E0687FC45}">
      <dgm:prSet/>
      <dgm:spPr/>
      <dgm:t>
        <a:bodyPr/>
        <a:lstStyle/>
        <a:p>
          <a:endParaRPr lang="en-US"/>
        </a:p>
      </dgm:t>
    </dgm:pt>
    <dgm:pt modelId="{05147422-23FB-4B40-97CA-EC7C93197615}" type="sibTrans" cxnId="{A1172ED1-F41F-4A61-8A4F-9C5E0687FC45}">
      <dgm:prSet/>
      <dgm:spPr/>
      <dgm:t>
        <a:bodyPr/>
        <a:lstStyle/>
        <a:p>
          <a:pPr>
            <a:lnSpc>
              <a:spcPct val="100000"/>
            </a:lnSpc>
          </a:pPr>
          <a:endParaRPr lang="en-US"/>
        </a:p>
      </dgm:t>
    </dgm:pt>
    <dgm:pt modelId="{B485F468-E958-4F7D-A188-05050408D3C7}">
      <dgm:prSet/>
      <dgm:spPr/>
      <dgm:t>
        <a:bodyPr/>
        <a:lstStyle/>
        <a:p>
          <a:pPr>
            <a:lnSpc>
              <a:spcPct val="100000"/>
            </a:lnSpc>
          </a:pPr>
          <a:r>
            <a:rPr lang="en-GB" dirty="0"/>
            <a:t>To use things around us as inspiration and tools to work with.</a:t>
          </a:r>
          <a:endParaRPr lang="en-US" dirty="0"/>
        </a:p>
      </dgm:t>
    </dgm:pt>
    <dgm:pt modelId="{88717BAD-C6B0-47F3-8B8B-49554398B204}" type="parTrans" cxnId="{E1B36300-ADE4-46DC-A4C8-0DA7F48FBC07}">
      <dgm:prSet/>
      <dgm:spPr/>
      <dgm:t>
        <a:bodyPr/>
        <a:lstStyle/>
        <a:p>
          <a:endParaRPr lang="en-US"/>
        </a:p>
      </dgm:t>
    </dgm:pt>
    <dgm:pt modelId="{D614C71A-68F8-40D9-AC99-1C6069AA2AE4}" type="sibTrans" cxnId="{E1B36300-ADE4-46DC-A4C8-0DA7F48FBC07}">
      <dgm:prSet/>
      <dgm:spPr/>
      <dgm:t>
        <a:bodyPr/>
        <a:lstStyle/>
        <a:p>
          <a:pPr>
            <a:lnSpc>
              <a:spcPct val="100000"/>
            </a:lnSpc>
          </a:pPr>
          <a:endParaRPr lang="en-US"/>
        </a:p>
      </dgm:t>
    </dgm:pt>
    <dgm:pt modelId="{E1F7CFE5-BE24-473C-BBB4-CF08E18D357D}">
      <dgm:prSet/>
      <dgm:spPr/>
      <dgm:t>
        <a:bodyPr/>
        <a:lstStyle/>
        <a:p>
          <a:pPr>
            <a:lnSpc>
              <a:spcPct val="100000"/>
            </a:lnSpc>
          </a:pPr>
          <a:r>
            <a:rPr lang="en-US" dirty="0"/>
            <a:t>To explore possible themes that might lead to work in year 10.</a:t>
          </a:r>
        </a:p>
      </dgm:t>
    </dgm:pt>
    <dgm:pt modelId="{A39D3302-9F15-4894-9156-98002735D189}" type="parTrans" cxnId="{19AE544B-F02F-4B9F-B4F6-10676119E604}">
      <dgm:prSet/>
      <dgm:spPr/>
      <dgm:t>
        <a:bodyPr/>
        <a:lstStyle/>
        <a:p>
          <a:endParaRPr lang="en-US"/>
        </a:p>
      </dgm:t>
    </dgm:pt>
    <dgm:pt modelId="{F69ED1FD-CF31-4722-8FD2-C652EFB2B467}" type="sibTrans" cxnId="{19AE544B-F02F-4B9F-B4F6-10676119E604}">
      <dgm:prSet/>
      <dgm:spPr/>
      <dgm:t>
        <a:bodyPr/>
        <a:lstStyle/>
        <a:p>
          <a:pPr>
            <a:lnSpc>
              <a:spcPct val="100000"/>
            </a:lnSpc>
          </a:pPr>
          <a:endParaRPr lang="en-US"/>
        </a:p>
      </dgm:t>
    </dgm:pt>
    <dgm:pt modelId="{29A83B5A-9791-4FCC-89CB-85DF6D75A847}">
      <dgm:prSet/>
      <dgm:spPr/>
      <dgm:t>
        <a:bodyPr/>
        <a:lstStyle/>
        <a:p>
          <a:pPr>
            <a:lnSpc>
              <a:spcPct val="100000"/>
            </a:lnSpc>
          </a:pPr>
          <a:r>
            <a:rPr lang="en-GB" dirty="0"/>
            <a:t>To focus on developing skilled drawings and attention to detail.</a:t>
          </a:r>
          <a:endParaRPr lang="en-US" dirty="0"/>
        </a:p>
      </dgm:t>
    </dgm:pt>
    <dgm:pt modelId="{5595D7CE-5F51-424B-886C-F186C9A61BF1}" type="parTrans" cxnId="{AE0F43C0-91CA-4CF6-B18C-A5321D7AC19A}">
      <dgm:prSet/>
      <dgm:spPr/>
      <dgm:t>
        <a:bodyPr/>
        <a:lstStyle/>
        <a:p>
          <a:endParaRPr lang="en-US"/>
        </a:p>
      </dgm:t>
    </dgm:pt>
    <dgm:pt modelId="{58DD4713-35D6-402D-BA8D-5C45C60A3548}" type="sibTrans" cxnId="{AE0F43C0-91CA-4CF6-B18C-A5321D7AC19A}">
      <dgm:prSet/>
      <dgm:spPr/>
      <dgm:t>
        <a:bodyPr/>
        <a:lstStyle/>
        <a:p>
          <a:pPr>
            <a:lnSpc>
              <a:spcPct val="100000"/>
            </a:lnSpc>
          </a:pPr>
          <a:endParaRPr lang="en-US"/>
        </a:p>
      </dgm:t>
    </dgm:pt>
    <dgm:pt modelId="{1638A2DA-1FAA-4AC1-B4FB-2B41DDB447BB}">
      <dgm:prSet/>
      <dgm:spPr/>
      <dgm:t>
        <a:bodyPr/>
        <a:lstStyle/>
        <a:p>
          <a:pPr>
            <a:lnSpc>
              <a:spcPct val="100000"/>
            </a:lnSpc>
          </a:pPr>
          <a:r>
            <a:rPr lang="en-GB" dirty="0"/>
            <a:t>To use writing/words and quotes as part of your work.</a:t>
          </a:r>
          <a:endParaRPr lang="en-US" dirty="0"/>
        </a:p>
      </dgm:t>
    </dgm:pt>
    <dgm:pt modelId="{DAF736D2-405B-42E6-978F-8FAF8C3907E7}" type="parTrans" cxnId="{2015BFE1-0817-431F-AB7F-FCB0DCF960F1}">
      <dgm:prSet/>
      <dgm:spPr/>
      <dgm:t>
        <a:bodyPr/>
        <a:lstStyle/>
        <a:p>
          <a:endParaRPr lang="en-US"/>
        </a:p>
      </dgm:t>
    </dgm:pt>
    <dgm:pt modelId="{CE1838C2-20BF-4193-BABE-F03826F37DB8}" type="sibTrans" cxnId="{2015BFE1-0817-431F-AB7F-FCB0DCF960F1}">
      <dgm:prSet/>
      <dgm:spPr/>
      <dgm:t>
        <a:bodyPr/>
        <a:lstStyle/>
        <a:p>
          <a:endParaRPr lang="en-US"/>
        </a:p>
      </dgm:t>
    </dgm:pt>
    <dgm:pt modelId="{B5B706C2-9049-4ABE-A8E6-8429E209AD99}" type="pres">
      <dgm:prSet presAssocID="{66E62766-926C-458B-9E6F-F48C924254C2}" presName="root" presStyleCnt="0">
        <dgm:presLayoutVars>
          <dgm:dir/>
          <dgm:resizeHandles val="exact"/>
        </dgm:presLayoutVars>
      </dgm:prSet>
      <dgm:spPr/>
      <dgm:t>
        <a:bodyPr/>
        <a:lstStyle/>
        <a:p>
          <a:endParaRPr lang="en-US"/>
        </a:p>
      </dgm:t>
    </dgm:pt>
    <dgm:pt modelId="{20ACA74C-0C2B-41F3-B699-92701E57BAC1}" type="pres">
      <dgm:prSet presAssocID="{88E11189-1D1C-4BBC-9944-D321ADB8A6E0}" presName="compNode" presStyleCnt="0"/>
      <dgm:spPr/>
    </dgm:pt>
    <dgm:pt modelId="{C7439C27-0FF4-439A-9BAC-B83210B63FDE}" type="pres">
      <dgm:prSet presAssocID="{88E11189-1D1C-4BBC-9944-D321ADB8A6E0}" presName="bgRect" presStyleLbl="bgShp" presStyleIdx="0" presStyleCnt="6"/>
      <dgm:spPr/>
    </dgm:pt>
    <dgm:pt modelId="{E133152E-CEE6-4E92-B7FC-41747B84572A}" type="pres">
      <dgm:prSet presAssocID="{88E11189-1D1C-4BBC-9944-D321ADB8A6E0}"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Quotes"/>
        </a:ext>
      </dgm:extLst>
    </dgm:pt>
    <dgm:pt modelId="{34FD0D98-0E65-4D9A-A76E-C8B6C5C6D7B7}" type="pres">
      <dgm:prSet presAssocID="{88E11189-1D1C-4BBC-9944-D321ADB8A6E0}" presName="spaceRect" presStyleCnt="0"/>
      <dgm:spPr/>
    </dgm:pt>
    <dgm:pt modelId="{B340B720-39DE-4C87-849C-14DB71093E7D}" type="pres">
      <dgm:prSet presAssocID="{88E11189-1D1C-4BBC-9944-D321ADB8A6E0}" presName="parTx" presStyleLbl="revTx" presStyleIdx="0" presStyleCnt="6">
        <dgm:presLayoutVars>
          <dgm:chMax val="0"/>
          <dgm:chPref val="0"/>
        </dgm:presLayoutVars>
      </dgm:prSet>
      <dgm:spPr/>
      <dgm:t>
        <a:bodyPr/>
        <a:lstStyle/>
        <a:p>
          <a:endParaRPr lang="en-US"/>
        </a:p>
      </dgm:t>
    </dgm:pt>
    <dgm:pt modelId="{329CEE22-757C-486A-841C-9445A8878E5D}" type="pres">
      <dgm:prSet presAssocID="{E5E6354A-39F7-406C-A207-1F9075A8B73B}" presName="sibTrans" presStyleCnt="0"/>
      <dgm:spPr/>
    </dgm:pt>
    <dgm:pt modelId="{9CE40F0E-6BF6-4B0F-89D9-F250240A0CF9}" type="pres">
      <dgm:prSet presAssocID="{01E82F68-6868-4CAD-8C56-0DDC04579871}" presName="compNode" presStyleCnt="0"/>
      <dgm:spPr/>
    </dgm:pt>
    <dgm:pt modelId="{1F1EF5FD-48B4-4A52-A82B-DDACFC0A6A05}" type="pres">
      <dgm:prSet presAssocID="{01E82F68-6868-4CAD-8C56-0DDC04579871}" presName="bgRect" presStyleLbl="bgShp" presStyleIdx="1" presStyleCnt="6"/>
      <dgm:spPr/>
    </dgm:pt>
    <dgm:pt modelId="{CF29CA62-5BD8-40A9-A6BA-823334BBAB64}" type="pres">
      <dgm:prSet presAssocID="{01E82F68-6868-4CAD-8C56-0DDC04579871}"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A0D00637-2C09-40C2-A758-91DFACAD87F2}" type="pres">
      <dgm:prSet presAssocID="{01E82F68-6868-4CAD-8C56-0DDC04579871}" presName="spaceRect" presStyleCnt="0"/>
      <dgm:spPr/>
    </dgm:pt>
    <dgm:pt modelId="{49D2E11B-4448-48B1-A7B0-00A92D448C05}" type="pres">
      <dgm:prSet presAssocID="{01E82F68-6868-4CAD-8C56-0DDC04579871}" presName="parTx" presStyleLbl="revTx" presStyleIdx="1" presStyleCnt="6">
        <dgm:presLayoutVars>
          <dgm:chMax val="0"/>
          <dgm:chPref val="0"/>
        </dgm:presLayoutVars>
      </dgm:prSet>
      <dgm:spPr/>
      <dgm:t>
        <a:bodyPr/>
        <a:lstStyle/>
        <a:p>
          <a:endParaRPr lang="en-US"/>
        </a:p>
      </dgm:t>
    </dgm:pt>
    <dgm:pt modelId="{A0A54B5C-36F5-4AAC-BE04-FBAD4BAD5B55}" type="pres">
      <dgm:prSet presAssocID="{05147422-23FB-4B40-97CA-EC7C93197615}" presName="sibTrans" presStyleCnt="0"/>
      <dgm:spPr/>
    </dgm:pt>
    <dgm:pt modelId="{0A4643F8-B93E-472F-96B0-F9D5DE2E2277}" type="pres">
      <dgm:prSet presAssocID="{B485F468-E958-4F7D-A188-05050408D3C7}" presName="compNode" presStyleCnt="0"/>
      <dgm:spPr/>
    </dgm:pt>
    <dgm:pt modelId="{818F7B17-F9C9-49DE-A3BA-32C4CA402987}" type="pres">
      <dgm:prSet presAssocID="{B485F468-E958-4F7D-A188-05050408D3C7}" presName="bgRect" presStyleLbl="bgShp" presStyleIdx="2" presStyleCnt="6"/>
      <dgm:spPr/>
    </dgm:pt>
    <dgm:pt modelId="{D99B72FD-2CCB-4545-AF17-07A31EF3770D}" type="pres">
      <dgm:prSet presAssocID="{B485F468-E958-4F7D-A188-05050408D3C7}"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Tools"/>
        </a:ext>
      </dgm:extLst>
    </dgm:pt>
    <dgm:pt modelId="{BEE2C874-8D2E-4524-B786-CE04D4F80E9E}" type="pres">
      <dgm:prSet presAssocID="{B485F468-E958-4F7D-A188-05050408D3C7}" presName="spaceRect" presStyleCnt="0"/>
      <dgm:spPr/>
    </dgm:pt>
    <dgm:pt modelId="{A9046D50-330E-4219-9652-81E7F8EA9563}" type="pres">
      <dgm:prSet presAssocID="{B485F468-E958-4F7D-A188-05050408D3C7}" presName="parTx" presStyleLbl="revTx" presStyleIdx="2" presStyleCnt="6">
        <dgm:presLayoutVars>
          <dgm:chMax val="0"/>
          <dgm:chPref val="0"/>
        </dgm:presLayoutVars>
      </dgm:prSet>
      <dgm:spPr/>
      <dgm:t>
        <a:bodyPr/>
        <a:lstStyle/>
        <a:p>
          <a:endParaRPr lang="en-US"/>
        </a:p>
      </dgm:t>
    </dgm:pt>
    <dgm:pt modelId="{9575D978-927E-4873-A743-752FC2DD3A2D}" type="pres">
      <dgm:prSet presAssocID="{D614C71A-68F8-40D9-AC99-1C6069AA2AE4}" presName="sibTrans" presStyleCnt="0"/>
      <dgm:spPr/>
    </dgm:pt>
    <dgm:pt modelId="{A5B5182B-55C0-499B-8556-2BCD0637A2EC}" type="pres">
      <dgm:prSet presAssocID="{E1F7CFE5-BE24-473C-BBB4-CF08E18D357D}" presName="compNode" presStyleCnt="0"/>
      <dgm:spPr/>
    </dgm:pt>
    <dgm:pt modelId="{9B443767-A4A8-4A31-B0F9-F6D12F4B6B31}" type="pres">
      <dgm:prSet presAssocID="{E1F7CFE5-BE24-473C-BBB4-CF08E18D357D}" presName="bgRect" presStyleLbl="bgShp" presStyleIdx="3" presStyleCnt="6"/>
      <dgm:spPr/>
    </dgm:pt>
    <dgm:pt modelId="{6D768291-8843-4305-8EFE-CF5A49B403F7}" type="pres">
      <dgm:prSet presAssocID="{E1F7CFE5-BE24-473C-BBB4-CF08E18D357D}"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Influencer"/>
        </a:ext>
      </dgm:extLst>
    </dgm:pt>
    <dgm:pt modelId="{19610828-2FFD-4831-A293-040698E452DE}" type="pres">
      <dgm:prSet presAssocID="{E1F7CFE5-BE24-473C-BBB4-CF08E18D357D}" presName="spaceRect" presStyleCnt="0"/>
      <dgm:spPr/>
    </dgm:pt>
    <dgm:pt modelId="{8E152AB0-686A-43EF-95D8-C4A0E888594F}" type="pres">
      <dgm:prSet presAssocID="{E1F7CFE5-BE24-473C-BBB4-CF08E18D357D}" presName="parTx" presStyleLbl="revTx" presStyleIdx="3" presStyleCnt="6">
        <dgm:presLayoutVars>
          <dgm:chMax val="0"/>
          <dgm:chPref val="0"/>
        </dgm:presLayoutVars>
      </dgm:prSet>
      <dgm:spPr/>
      <dgm:t>
        <a:bodyPr/>
        <a:lstStyle/>
        <a:p>
          <a:endParaRPr lang="en-US"/>
        </a:p>
      </dgm:t>
    </dgm:pt>
    <dgm:pt modelId="{2A9276D0-20D0-444E-A39E-8A2DF793AE01}" type="pres">
      <dgm:prSet presAssocID="{F69ED1FD-CF31-4722-8FD2-C652EFB2B467}" presName="sibTrans" presStyleCnt="0"/>
      <dgm:spPr/>
    </dgm:pt>
    <dgm:pt modelId="{F090D110-C9BE-4B7A-B36D-BAC7EF14FBDB}" type="pres">
      <dgm:prSet presAssocID="{29A83B5A-9791-4FCC-89CB-85DF6D75A847}" presName="compNode" presStyleCnt="0"/>
      <dgm:spPr/>
    </dgm:pt>
    <dgm:pt modelId="{DCA45804-02A5-4FF8-9BEE-26018F3312EE}" type="pres">
      <dgm:prSet presAssocID="{29A83B5A-9791-4FCC-89CB-85DF6D75A847}" presName="bgRect" presStyleLbl="bgShp" presStyleIdx="4" presStyleCnt="6"/>
      <dgm:spPr/>
    </dgm:pt>
    <dgm:pt modelId="{F57B44B5-2FEF-4949-8883-2288613AE76B}" type="pres">
      <dgm:prSet presAssocID="{29A83B5A-9791-4FCC-89CB-85DF6D75A847}"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21762DD7-1D45-4090-9530-BF01581C179A}" type="pres">
      <dgm:prSet presAssocID="{29A83B5A-9791-4FCC-89CB-85DF6D75A847}" presName="spaceRect" presStyleCnt="0"/>
      <dgm:spPr/>
    </dgm:pt>
    <dgm:pt modelId="{E3ED1B07-463F-4FAD-9B5D-939B543335FB}" type="pres">
      <dgm:prSet presAssocID="{29A83B5A-9791-4FCC-89CB-85DF6D75A847}" presName="parTx" presStyleLbl="revTx" presStyleIdx="4" presStyleCnt="6">
        <dgm:presLayoutVars>
          <dgm:chMax val="0"/>
          <dgm:chPref val="0"/>
        </dgm:presLayoutVars>
      </dgm:prSet>
      <dgm:spPr/>
      <dgm:t>
        <a:bodyPr/>
        <a:lstStyle/>
        <a:p>
          <a:endParaRPr lang="en-US"/>
        </a:p>
      </dgm:t>
    </dgm:pt>
    <dgm:pt modelId="{2CA639C3-77A2-4E1A-B99E-766330F63FCA}" type="pres">
      <dgm:prSet presAssocID="{58DD4713-35D6-402D-BA8D-5C45C60A3548}" presName="sibTrans" presStyleCnt="0"/>
      <dgm:spPr/>
    </dgm:pt>
    <dgm:pt modelId="{302D4FF4-1271-45B9-B392-5673C77578EB}" type="pres">
      <dgm:prSet presAssocID="{1638A2DA-1FAA-4AC1-B4FB-2B41DDB447BB}" presName="compNode" presStyleCnt="0"/>
      <dgm:spPr/>
    </dgm:pt>
    <dgm:pt modelId="{AD3D9D1A-2E27-43E6-91EA-545898D108E5}" type="pres">
      <dgm:prSet presAssocID="{1638A2DA-1FAA-4AC1-B4FB-2B41DDB447BB}" presName="bgRect" presStyleLbl="bgShp" presStyleIdx="5" presStyleCnt="6"/>
      <dgm:spPr/>
    </dgm:pt>
    <dgm:pt modelId="{CA2CF786-227D-4340-8032-2F85349C0F03}" type="pres">
      <dgm:prSet presAssocID="{1638A2DA-1FAA-4AC1-B4FB-2B41DDB447BB}"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Open Quotation Mark"/>
        </a:ext>
      </dgm:extLst>
    </dgm:pt>
    <dgm:pt modelId="{EBEBDDFA-0355-4D0A-8D71-7F365CA5FB21}" type="pres">
      <dgm:prSet presAssocID="{1638A2DA-1FAA-4AC1-B4FB-2B41DDB447BB}" presName="spaceRect" presStyleCnt="0"/>
      <dgm:spPr/>
    </dgm:pt>
    <dgm:pt modelId="{41805BFE-5C22-4C39-B108-497D4BB8C6D2}" type="pres">
      <dgm:prSet presAssocID="{1638A2DA-1FAA-4AC1-B4FB-2B41DDB447BB}" presName="parTx" presStyleLbl="revTx" presStyleIdx="5" presStyleCnt="6">
        <dgm:presLayoutVars>
          <dgm:chMax val="0"/>
          <dgm:chPref val="0"/>
        </dgm:presLayoutVars>
      </dgm:prSet>
      <dgm:spPr/>
      <dgm:t>
        <a:bodyPr/>
        <a:lstStyle/>
        <a:p>
          <a:endParaRPr lang="en-US"/>
        </a:p>
      </dgm:t>
    </dgm:pt>
  </dgm:ptLst>
  <dgm:cxnLst>
    <dgm:cxn modelId="{AE0F43C0-91CA-4CF6-B18C-A5321D7AC19A}" srcId="{66E62766-926C-458B-9E6F-F48C924254C2}" destId="{29A83B5A-9791-4FCC-89CB-85DF6D75A847}" srcOrd="4" destOrd="0" parTransId="{5595D7CE-5F51-424B-886C-F186C9A61BF1}" sibTransId="{58DD4713-35D6-402D-BA8D-5C45C60A3548}"/>
    <dgm:cxn modelId="{A1172ED1-F41F-4A61-8A4F-9C5E0687FC45}" srcId="{66E62766-926C-458B-9E6F-F48C924254C2}" destId="{01E82F68-6868-4CAD-8C56-0DDC04579871}" srcOrd="1" destOrd="0" parTransId="{BCD40412-19A0-4814-AF84-75716F96347B}" sibTransId="{05147422-23FB-4B40-97CA-EC7C93197615}"/>
    <dgm:cxn modelId="{E1B36300-ADE4-46DC-A4C8-0DA7F48FBC07}" srcId="{66E62766-926C-458B-9E6F-F48C924254C2}" destId="{B485F468-E958-4F7D-A188-05050408D3C7}" srcOrd="2" destOrd="0" parTransId="{88717BAD-C6B0-47F3-8B8B-49554398B204}" sibTransId="{D614C71A-68F8-40D9-AC99-1C6069AA2AE4}"/>
    <dgm:cxn modelId="{630ADE2D-A666-411C-906C-DB541CCB5DED}" type="presOf" srcId="{E1F7CFE5-BE24-473C-BBB4-CF08E18D357D}" destId="{8E152AB0-686A-43EF-95D8-C4A0E888594F}" srcOrd="0" destOrd="0" presId="urn:microsoft.com/office/officeart/2018/2/layout/IconVerticalSolidList"/>
    <dgm:cxn modelId="{DE4FF67B-2D8B-45E9-BF5A-D17DCFD8D3C3}" type="presOf" srcId="{29A83B5A-9791-4FCC-89CB-85DF6D75A847}" destId="{E3ED1B07-463F-4FAD-9B5D-939B543335FB}" srcOrd="0" destOrd="0" presId="urn:microsoft.com/office/officeart/2018/2/layout/IconVerticalSolidList"/>
    <dgm:cxn modelId="{7C581B0A-0AD8-4177-B5E9-397C09BA5129}" type="presOf" srcId="{01E82F68-6868-4CAD-8C56-0DDC04579871}" destId="{49D2E11B-4448-48B1-A7B0-00A92D448C05}" srcOrd="0" destOrd="0" presId="urn:microsoft.com/office/officeart/2018/2/layout/IconVerticalSolidList"/>
    <dgm:cxn modelId="{1F2B3940-1986-42F1-9C0C-4D0903129599}" srcId="{66E62766-926C-458B-9E6F-F48C924254C2}" destId="{88E11189-1D1C-4BBC-9944-D321ADB8A6E0}" srcOrd="0" destOrd="0" parTransId="{0B483C14-42B2-4612-BA4E-42F9AEAD33E4}" sibTransId="{E5E6354A-39F7-406C-A207-1F9075A8B73B}"/>
    <dgm:cxn modelId="{160D5220-7FC9-4D10-9025-D29639EA7821}" type="presOf" srcId="{66E62766-926C-458B-9E6F-F48C924254C2}" destId="{B5B706C2-9049-4ABE-A8E6-8429E209AD99}" srcOrd="0" destOrd="0" presId="urn:microsoft.com/office/officeart/2018/2/layout/IconVerticalSolidList"/>
    <dgm:cxn modelId="{19AE544B-F02F-4B9F-B4F6-10676119E604}" srcId="{66E62766-926C-458B-9E6F-F48C924254C2}" destId="{E1F7CFE5-BE24-473C-BBB4-CF08E18D357D}" srcOrd="3" destOrd="0" parTransId="{A39D3302-9F15-4894-9156-98002735D189}" sibTransId="{F69ED1FD-CF31-4722-8FD2-C652EFB2B467}"/>
    <dgm:cxn modelId="{6E74F68D-DFA5-43A8-A6C5-35AA34B41A2D}" type="presOf" srcId="{1638A2DA-1FAA-4AC1-B4FB-2B41DDB447BB}" destId="{41805BFE-5C22-4C39-B108-497D4BB8C6D2}" srcOrd="0" destOrd="0" presId="urn:microsoft.com/office/officeart/2018/2/layout/IconVerticalSolidList"/>
    <dgm:cxn modelId="{B965FC35-5243-4A26-BA1F-5D22B0324E48}" type="presOf" srcId="{88E11189-1D1C-4BBC-9944-D321ADB8A6E0}" destId="{B340B720-39DE-4C87-849C-14DB71093E7D}" srcOrd="0" destOrd="0" presId="urn:microsoft.com/office/officeart/2018/2/layout/IconVerticalSolidList"/>
    <dgm:cxn modelId="{2015BFE1-0817-431F-AB7F-FCB0DCF960F1}" srcId="{66E62766-926C-458B-9E6F-F48C924254C2}" destId="{1638A2DA-1FAA-4AC1-B4FB-2B41DDB447BB}" srcOrd="5" destOrd="0" parTransId="{DAF736D2-405B-42E6-978F-8FAF8C3907E7}" sibTransId="{CE1838C2-20BF-4193-BABE-F03826F37DB8}"/>
    <dgm:cxn modelId="{E903D331-1A08-4272-BCF3-01BEFCF0B565}" type="presOf" srcId="{B485F468-E958-4F7D-A188-05050408D3C7}" destId="{A9046D50-330E-4219-9652-81E7F8EA9563}" srcOrd="0" destOrd="0" presId="urn:microsoft.com/office/officeart/2018/2/layout/IconVerticalSolidList"/>
    <dgm:cxn modelId="{D6F14B2D-A5A2-4F1E-812F-1352A37F01FB}" type="presParOf" srcId="{B5B706C2-9049-4ABE-A8E6-8429E209AD99}" destId="{20ACA74C-0C2B-41F3-B699-92701E57BAC1}" srcOrd="0" destOrd="0" presId="urn:microsoft.com/office/officeart/2018/2/layout/IconVerticalSolidList"/>
    <dgm:cxn modelId="{70B7CC4D-3CBB-41DB-B520-5230A5D3B443}" type="presParOf" srcId="{20ACA74C-0C2B-41F3-B699-92701E57BAC1}" destId="{C7439C27-0FF4-439A-9BAC-B83210B63FDE}" srcOrd="0" destOrd="0" presId="urn:microsoft.com/office/officeart/2018/2/layout/IconVerticalSolidList"/>
    <dgm:cxn modelId="{3F506C6E-6C82-4A03-B07D-E4A9F6FA328C}" type="presParOf" srcId="{20ACA74C-0C2B-41F3-B699-92701E57BAC1}" destId="{E133152E-CEE6-4E92-B7FC-41747B84572A}" srcOrd="1" destOrd="0" presId="urn:microsoft.com/office/officeart/2018/2/layout/IconVerticalSolidList"/>
    <dgm:cxn modelId="{0FA7870C-B5AB-40C7-B98F-76517C24AFDF}" type="presParOf" srcId="{20ACA74C-0C2B-41F3-B699-92701E57BAC1}" destId="{34FD0D98-0E65-4D9A-A76E-C8B6C5C6D7B7}" srcOrd="2" destOrd="0" presId="urn:microsoft.com/office/officeart/2018/2/layout/IconVerticalSolidList"/>
    <dgm:cxn modelId="{C7671D56-9CCA-40CF-92C2-2489DCFCA7B8}" type="presParOf" srcId="{20ACA74C-0C2B-41F3-B699-92701E57BAC1}" destId="{B340B720-39DE-4C87-849C-14DB71093E7D}" srcOrd="3" destOrd="0" presId="urn:microsoft.com/office/officeart/2018/2/layout/IconVerticalSolidList"/>
    <dgm:cxn modelId="{27F26D3F-7BE4-476A-A2C1-71FD1E3A9E7E}" type="presParOf" srcId="{B5B706C2-9049-4ABE-A8E6-8429E209AD99}" destId="{329CEE22-757C-486A-841C-9445A8878E5D}" srcOrd="1" destOrd="0" presId="urn:microsoft.com/office/officeart/2018/2/layout/IconVerticalSolidList"/>
    <dgm:cxn modelId="{39F824BD-83B3-43F8-B4F2-2A72B731477C}" type="presParOf" srcId="{B5B706C2-9049-4ABE-A8E6-8429E209AD99}" destId="{9CE40F0E-6BF6-4B0F-89D9-F250240A0CF9}" srcOrd="2" destOrd="0" presId="urn:microsoft.com/office/officeart/2018/2/layout/IconVerticalSolidList"/>
    <dgm:cxn modelId="{DF14B347-F68F-4212-B1D2-8487886D2595}" type="presParOf" srcId="{9CE40F0E-6BF6-4B0F-89D9-F250240A0CF9}" destId="{1F1EF5FD-48B4-4A52-A82B-DDACFC0A6A05}" srcOrd="0" destOrd="0" presId="urn:microsoft.com/office/officeart/2018/2/layout/IconVerticalSolidList"/>
    <dgm:cxn modelId="{882755B4-87B5-4BF3-AD24-A9969FDC8ED0}" type="presParOf" srcId="{9CE40F0E-6BF6-4B0F-89D9-F250240A0CF9}" destId="{CF29CA62-5BD8-40A9-A6BA-823334BBAB64}" srcOrd="1" destOrd="0" presId="urn:microsoft.com/office/officeart/2018/2/layout/IconVerticalSolidList"/>
    <dgm:cxn modelId="{B117B024-ED3B-4BC6-B5BA-588CCDBE46A5}" type="presParOf" srcId="{9CE40F0E-6BF6-4B0F-89D9-F250240A0CF9}" destId="{A0D00637-2C09-40C2-A758-91DFACAD87F2}" srcOrd="2" destOrd="0" presId="urn:microsoft.com/office/officeart/2018/2/layout/IconVerticalSolidList"/>
    <dgm:cxn modelId="{0F32A699-BE7D-4031-B558-9BDB9B8F3DB3}" type="presParOf" srcId="{9CE40F0E-6BF6-4B0F-89D9-F250240A0CF9}" destId="{49D2E11B-4448-48B1-A7B0-00A92D448C05}" srcOrd="3" destOrd="0" presId="urn:microsoft.com/office/officeart/2018/2/layout/IconVerticalSolidList"/>
    <dgm:cxn modelId="{45CAE7B6-DFD9-4914-AE96-FE6FEB6FED1E}" type="presParOf" srcId="{B5B706C2-9049-4ABE-A8E6-8429E209AD99}" destId="{A0A54B5C-36F5-4AAC-BE04-FBAD4BAD5B55}" srcOrd="3" destOrd="0" presId="urn:microsoft.com/office/officeart/2018/2/layout/IconVerticalSolidList"/>
    <dgm:cxn modelId="{CF4E9FBB-75CF-4195-BD09-DF2CBB6B654D}" type="presParOf" srcId="{B5B706C2-9049-4ABE-A8E6-8429E209AD99}" destId="{0A4643F8-B93E-472F-96B0-F9D5DE2E2277}" srcOrd="4" destOrd="0" presId="urn:microsoft.com/office/officeart/2018/2/layout/IconVerticalSolidList"/>
    <dgm:cxn modelId="{91420825-F6A0-4A10-BD1E-32B0251F30D0}" type="presParOf" srcId="{0A4643F8-B93E-472F-96B0-F9D5DE2E2277}" destId="{818F7B17-F9C9-49DE-A3BA-32C4CA402987}" srcOrd="0" destOrd="0" presId="urn:microsoft.com/office/officeart/2018/2/layout/IconVerticalSolidList"/>
    <dgm:cxn modelId="{59EBCCA1-AB40-4ED5-B5A5-37DB502AC0CB}" type="presParOf" srcId="{0A4643F8-B93E-472F-96B0-F9D5DE2E2277}" destId="{D99B72FD-2CCB-4545-AF17-07A31EF3770D}" srcOrd="1" destOrd="0" presId="urn:microsoft.com/office/officeart/2018/2/layout/IconVerticalSolidList"/>
    <dgm:cxn modelId="{8669ADA9-8BAE-479C-8362-6E3AF0193B1F}" type="presParOf" srcId="{0A4643F8-B93E-472F-96B0-F9D5DE2E2277}" destId="{BEE2C874-8D2E-4524-B786-CE04D4F80E9E}" srcOrd="2" destOrd="0" presId="urn:microsoft.com/office/officeart/2018/2/layout/IconVerticalSolidList"/>
    <dgm:cxn modelId="{55AAFC5C-BA9C-44F3-876D-B6CAA7733580}" type="presParOf" srcId="{0A4643F8-B93E-472F-96B0-F9D5DE2E2277}" destId="{A9046D50-330E-4219-9652-81E7F8EA9563}" srcOrd="3" destOrd="0" presId="urn:microsoft.com/office/officeart/2018/2/layout/IconVerticalSolidList"/>
    <dgm:cxn modelId="{09AC9102-8BFF-4FB8-8D53-753CDDA152CC}" type="presParOf" srcId="{B5B706C2-9049-4ABE-A8E6-8429E209AD99}" destId="{9575D978-927E-4873-A743-752FC2DD3A2D}" srcOrd="5" destOrd="0" presId="urn:microsoft.com/office/officeart/2018/2/layout/IconVerticalSolidList"/>
    <dgm:cxn modelId="{1D206587-F8E5-4234-B65B-F3CB19C432B7}" type="presParOf" srcId="{B5B706C2-9049-4ABE-A8E6-8429E209AD99}" destId="{A5B5182B-55C0-499B-8556-2BCD0637A2EC}" srcOrd="6" destOrd="0" presId="urn:microsoft.com/office/officeart/2018/2/layout/IconVerticalSolidList"/>
    <dgm:cxn modelId="{088FA054-C76F-4164-9EFA-F772523DF8DC}" type="presParOf" srcId="{A5B5182B-55C0-499B-8556-2BCD0637A2EC}" destId="{9B443767-A4A8-4A31-B0F9-F6D12F4B6B31}" srcOrd="0" destOrd="0" presId="urn:microsoft.com/office/officeart/2018/2/layout/IconVerticalSolidList"/>
    <dgm:cxn modelId="{7FD9935A-D134-4D31-93E5-194B761C8EC5}" type="presParOf" srcId="{A5B5182B-55C0-499B-8556-2BCD0637A2EC}" destId="{6D768291-8843-4305-8EFE-CF5A49B403F7}" srcOrd="1" destOrd="0" presId="urn:microsoft.com/office/officeart/2018/2/layout/IconVerticalSolidList"/>
    <dgm:cxn modelId="{A911EF47-7E2E-4B86-A7EB-93737563EF48}" type="presParOf" srcId="{A5B5182B-55C0-499B-8556-2BCD0637A2EC}" destId="{19610828-2FFD-4831-A293-040698E452DE}" srcOrd="2" destOrd="0" presId="urn:microsoft.com/office/officeart/2018/2/layout/IconVerticalSolidList"/>
    <dgm:cxn modelId="{6A4BE29C-3958-48CB-8147-76E1F79AC264}" type="presParOf" srcId="{A5B5182B-55C0-499B-8556-2BCD0637A2EC}" destId="{8E152AB0-686A-43EF-95D8-C4A0E888594F}" srcOrd="3" destOrd="0" presId="urn:microsoft.com/office/officeart/2018/2/layout/IconVerticalSolidList"/>
    <dgm:cxn modelId="{479A82CA-3B60-449D-913D-FED8F785573D}" type="presParOf" srcId="{B5B706C2-9049-4ABE-A8E6-8429E209AD99}" destId="{2A9276D0-20D0-444E-A39E-8A2DF793AE01}" srcOrd="7" destOrd="0" presId="urn:microsoft.com/office/officeart/2018/2/layout/IconVerticalSolidList"/>
    <dgm:cxn modelId="{86DF7629-8DC1-470C-975D-9F891ACCD659}" type="presParOf" srcId="{B5B706C2-9049-4ABE-A8E6-8429E209AD99}" destId="{F090D110-C9BE-4B7A-B36D-BAC7EF14FBDB}" srcOrd="8" destOrd="0" presId="urn:microsoft.com/office/officeart/2018/2/layout/IconVerticalSolidList"/>
    <dgm:cxn modelId="{8B0E0F92-CA6D-4847-9801-CD7195B1AF01}" type="presParOf" srcId="{F090D110-C9BE-4B7A-B36D-BAC7EF14FBDB}" destId="{DCA45804-02A5-4FF8-9BEE-26018F3312EE}" srcOrd="0" destOrd="0" presId="urn:microsoft.com/office/officeart/2018/2/layout/IconVerticalSolidList"/>
    <dgm:cxn modelId="{7733FCCA-A8DB-48DB-B343-6B8A2958C055}" type="presParOf" srcId="{F090D110-C9BE-4B7A-B36D-BAC7EF14FBDB}" destId="{F57B44B5-2FEF-4949-8883-2288613AE76B}" srcOrd="1" destOrd="0" presId="urn:microsoft.com/office/officeart/2018/2/layout/IconVerticalSolidList"/>
    <dgm:cxn modelId="{9173B170-04A3-4E8E-A268-D31B8791964C}" type="presParOf" srcId="{F090D110-C9BE-4B7A-B36D-BAC7EF14FBDB}" destId="{21762DD7-1D45-4090-9530-BF01581C179A}" srcOrd="2" destOrd="0" presId="urn:microsoft.com/office/officeart/2018/2/layout/IconVerticalSolidList"/>
    <dgm:cxn modelId="{F9D5B5DD-0398-46D0-B8C8-2B2FF54DD017}" type="presParOf" srcId="{F090D110-C9BE-4B7A-B36D-BAC7EF14FBDB}" destId="{E3ED1B07-463F-4FAD-9B5D-939B543335FB}" srcOrd="3" destOrd="0" presId="urn:microsoft.com/office/officeart/2018/2/layout/IconVerticalSolidList"/>
    <dgm:cxn modelId="{1883467A-0E10-4E5C-8DDB-47844142C4C1}" type="presParOf" srcId="{B5B706C2-9049-4ABE-A8E6-8429E209AD99}" destId="{2CA639C3-77A2-4E1A-B99E-766330F63FCA}" srcOrd="9" destOrd="0" presId="urn:microsoft.com/office/officeart/2018/2/layout/IconVerticalSolidList"/>
    <dgm:cxn modelId="{D5269E4A-0E78-47D0-8C6F-E0431DB00BC8}" type="presParOf" srcId="{B5B706C2-9049-4ABE-A8E6-8429E209AD99}" destId="{302D4FF4-1271-45B9-B392-5673C77578EB}" srcOrd="10" destOrd="0" presId="urn:microsoft.com/office/officeart/2018/2/layout/IconVerticalSolidList"/>
    <dgm:cxn modelId="{F2661049-F302-4173-8BF1-D194F7E75618}" type="presParOf" srcId="{302D4FF4-1271-45B9-B392-5673C77578EB}" destId="{AD3D9D1A-2E27-43E6-91EA-545898D108E5}" srcOrd="0" destOrd="0" presId="urn:microsoft.com/office/officeart/2018/2/layout/IconVerticalSolidList"/>
    <dgm:cxn modelId="{0CF3B6CC-8EAE-4D4F-8979-2A0273CD26BA}" type="presParOf" srcId="{302D4FF4-1271-45B9-B392-5673C77578EB}" destId="{CA2CF786-227D-4340-8032-2F85349C0F03}" srcOrd="1" destOrd="0" presId="urn:microsoft.com/office/officeart/2018/2/layout/IconVerticalSolidList"/>
    <dgm:cxn modelId="{9E641C37-1A5F-4F07-A0A5-7D3BA531BCE1}" type="presParOf" srcId="{302D4FF4-1271-45B9-B392-5673C77578EB}" destId="{EBEBDDFA-0355-4D0A-8D71-7F365CA5FB21}" srcOrd="2" destOrd="0" presId="urn:microsoft.com/office/officeart/2018/2/layout/IconVerticalSolidList"/>
    <dgm:cxn modelId="{FA9FA13B-27DA-4D08-902F-3AE4B0B64159}" type="presParOf" srcId="{302D4FF4-1271-45B9-B392-5673C77578EB}" destId="{41805BFE-5C22-4C39-B108-497D4BB8C6D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1FD3AD-2612-4D2F-B7CC-C67F898D7B3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BC0BD3-32C3-46BA-8C1C-CDCE591FC8A2}">
      <dgm:prSet/>
      <dgm:spPr/>
      <dgm:t>
        <a:bodyPr/>
        <a:lstStyle/>
        <a:p>
          <a:r>
            <a:rPr lang="en-GB" dirty="0"/>
            <a:t>USE MORE THAN ONE MEDIA PER PAGE.</a:t>
          </a:r>
          <a:endParaRPr lang="en-US" dirty="0"/>
        </a:p>
      </dgm:t>
    </dgm:pt>
    <dgm:pt modelId="{05313945-9340-4133-BE69-1B3796CB5714}" type="parTrans" cxnId="{411EAD3E-F685-488B-B66B-8C27C6D6BF4B}">
      <dgm:prSet/>
      <dgm:spPr/>
      <dgm:t>
        <a:bodyPr/>
        <a:lstStyle/>
        <a:p>
          <a:endParaRPr lang="en-US"/>
        </a:p>
      </dgm:t>
    </dgm:pt>
    <dgm:pt modelId="{B1D656CF-2FEC-4595-8420-85D52C962A87}" type="sibTrans" cxnId="{411EAD3E-F685-488B-B66B-8C27C6D6BF4B}">
      <dgm:prSet/>
      <dgm:spPr/>
      <dgm:t>
        <a:bodyPr/>
        <a:lstStyle/>
        <a:p>
          <a:endParaRPr lang="en-US"/>
        </a:p>
      </dgm:t>
    </dgm:pt>
    <dgm:pt modelId="{E54CA3F5-7042-4631-90F1-C825F8159277}">
      <dgm:prSet/>
      <dgm:spPr/>
      <dgm:t>
        <a:bodyPr/>
        <a:lstStyle/>
        <a:p>
          <a:r>
            <a:rPr lang="en-GB" dirty="0"/>
            <a:t>USE ANALYTICAL/ANNOTATION SKILLS ON AT LEAST EVERY OTHER PAGE.</a:t>
          </a:r>
          <a:endParaRPr lang="en-US" dirty="0"/>
        </a:p>
      </dgm:t>
    </dgm:pt>
    <dgm:pt modelId="{C373E6FA-5C2E-4C9E-B81D-71743BEBD87C}" type="parTrans" cxnId="{7668F766-2371-479D-AB33-5B81D65F95B5}">
      <dgm:prSet/>
      <dgm:spPr/>
      <dgm:t>
        <a:bodyPr/>
        <a:lstStyle/>
        <a:p>
          <a:endParaRPr lang="en-US"/>
        </a:p>
      </dgm:t>
    </dgm:pt>
    <dgm:pt modelId="{FEC20597-D4BE-478F-BC73-85DFC45B5892}" type="sibTrans" cxnId="{7668F766-2371-479D-AB33-5B81D65F95B5}">
      <dgm:prSet/>
      <dgm:spPr/>
      <dgm:t>
        <a:bodyPr/>
        <a:lstStyle/>
        <a:p>
          <a:endParaRPr lang="en-US"/>
        </a:p>
      </dgm:t>
    </dgm:pt>
    <dgm:pt modelId="{DF66662C-D147-48F8-9225-3C7C72ACDDE9}">
      <dgm:prSet/>
      <dgm:spPr/>
      <dgm:t>
        <a:bodyPr/>
        <a:lstStyle/>
        <a:p>
          <a:r>
            <a:rPr lang="en-GB" dirty="0"/>
            <a:t>THINK ABOUT LITERACY AND WRITING SKILLS TO HELP BUILD YOUR “VISUAL STORY” .</a:t>
          </a:r>
          <a:endParaRPr lang="en-US" dirty="0"/>
        </a:p>
      </dgm:t>
    </dgm:pt>
    <dgm:pt modelId="{B4CCC62E-3945-4E7D-B8FE-618F146648BF}" type="parTrans" cxnId="{A12DE6DF-CC4F-44FC-92A2-5FA798A067C1}">
      <dgm:prSet/>
      <dgm:spPr/>
      <dgm:t>
        <a:bodyPr/>
        <a:lstStyle/>
        <a:p>
          <a:endParaRPr lang="en-US"/>
        </a:p>
      </dgm:t>
    </dgm:pt>
    <dgm:pt modelId="{EA6F8E06-9EB4-4E73-8A18-C277B5CAB471}" type="sibTrans" cxnId="{A12DE6DF-CC4F-44FC-92A2-5FA798A067C1}">
      <dgm:prSet/>
      <dgm:spPr/>
      <dgm:t>
        <a:bodyPr/>
        <a:lstStyle/>
        <a:p>
          <a:endParaRPr lang="en-US"/>
        </a:p>
      </dgm:t>
    </dgm:pt>
    <dgm:pt modelId="{7640C4E2-3F1F-4462-A92E-49BA917A2579}">
      <dgm:prSet/>
      <dgm:spPr/>
      <dgm:t>
        <a:bodyPr/>
        <a:lstStyle/>
        <a:p>
          <a:r>
            <a:rPr lang="en-GB" dirty="0"/>
            <a:t>TRY AND WORK ON A REALLY DETAILED PIECE OF WORK EVERY WEEK – THAT IS A 2-3 HOUR PIECE OF WORK.</a:t>
          </a:r>
          <a:endParaRPr lang="en-US" dirty="0"/>
        </a:p>
      </dgm:t>
    </dgm:pt>
    <dgm:pt modelId="{E8AAD18D-9720-4FD5-8C58-48CCEEE3EEA2}" type="parTrans" cxnId="{893255A0-D56E-4EE9-A792-BE2780DFA147}">
      <dgm:prSet/>
      <dgm:spPr/>
      <dgm:t>
        <a:bodyPr/>
        <a:lstStyle/>
        <a:p>
          <a:endParaRPr lang="en-US"/>
        </a:p>
      </dgm:t>
    </dgm:pt>
    <dgm:pt modelId="{76650351-404A-468E-BED3-4D11CCAFE1BB}" type="sibTrans" cxnId="{893255A0-D56E-4EE9-A792-BE2780DFA147}">
      <dgm:prSet/>
      <dgm:spPr/>
      <dgm:t>
        <a:bodyPr/>
        <a:lstStyle/>
        <a:p>
          <a:endParaRPr lang="en-US"/>
        </a:p>
      </dgm:t>
    </dgm:pt>
    <dgm:pt modelId="{161E7D4C-6601-40D1-8397-74F1C200F867}">
      <dgm:prSet/>
      <dgm:spPr/>
      <dgm:t>
        <a:bodyPr/>
        <a:lstStyle/>
        <a:p>
          <a:r>
            <a:rPr lang="en-GB" dirty="0"/>
            <a:t>USE VARIATIONS OF DRAWING TECHNIQUES: I.E. CROSSHATCHING, CONTINUOUS LINE, POINTILLISM, MARK MAKING, BLENDING ETC.</a:t>
          </a:r>
          <a:endParaRPr lang="en-US" dirty="0"/>
        </a:p>
      </dgm:t>
    </dgm:pt>
    <dgm:pt modelId="{F248EC2C-C47F-494C-8940-ABA8BECFAFD2}" type="parTrans" cxnId="{403C6400-D69F-4206-B520-03B47655EF77}">
      <dgm:prSet/>
      <dgm:spPr/>
      <dgm:t>
        <a:bodyPr/>
        <a:lstStyle/>
        <a:p>
          <a:endParaRPr lang="en-US"/>
        </a:p>
      </dgm:t>
    </dgm:pt>
    <dgm:pt modelId="{F9E420FF-1F82-4418-85D0-A0B40C4648D0}" type="sibTrans" cxnId="{403C6400-D69F-4206-B520-03B47655EF77}">
      <dgm:prSet/>
      <dgm:spPr/>
      <dgm:t>
        <a:bodyPr/>
        <a:lstStyle/>
        <a:p>
          <a:endParaRPr lang="en-US"/>
        </a:p>
      </dgm:t>
    </dgm:pt>
    <dgm:pt modelId="{35D7F687-4CB5-427C-87A5-69C9F3DBE861}" type="pres">
      <dgm:prSet presAssocID="{7C1FD3AD-2612-4D2F-B7CC-C67F898D7B38}" presName="root" presStyleCnt="0">
        <dgm:presLayoutVars>
          <dgm:dir/>
          <dgm:resizeHandles val="exact"/>
        </dgm:presLayoutVars>
      </dgm:prSet>
      <dgm:spPr/>
      <dgm:t>
        <a:bodyPr/>
        <a:lstStyle/>
        <a:p>
          <a:endParaRPr lang="en-US"/>
        </a:p>
      </dgm:t>
    </dgm:pt>
    <dgm:pt modelId="{253704A3-D16A-4473-B4D8-68963B9328BA}" type="pres">
      <dgm:prSet presAssocID="{CDBC0BD3-32C3-46BA-8C1C-CDCE591FC8A2}" presName="compNode" presStyleCnt="0"/>
      <dgm:spPr/>
    </dgm:pt>
    <dgm:pt modelId="{EF820356-5020-48D8-953C-D56FF21097A1}" type="pres">
      <dgm:prSet presAssocID="{CDBC0BD3-32C3-46BA-8C1C-CDCE591FC8A2}" presName="bgRect" presStyleLbl="bgShp" presStyleIdx="0" presStyleCnt="5"/>
      <dgm:spPr/>
    </dgm:pt>
    <dgm:pt modelId="{C573EAE1-A639-4986-9BE3-ADD9C073A7B8}" type="pres">
      <dgm:prSet presAssocID="{CDBC0BD3-32C3-46BA-8C1C-CDCE591FC8A2}"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Television"/>
        </a:ext>
      </dgm:extLst>
    </dgm:pt>
    <dgm:pt modelId="{E67CE51A-7703-458E-A29A-84B9E6DFEC3F}" type="pres">
      <dgm:prSet presAssocID="{CDBC0BD3-32C3-46BA-8C1C-CDCE591FC8A2}" presName="spaceRect" presStyleCnt="0"/>
      <dgm:spPr/>
    </dgm:pt>
    <dgm:pt modelId="{96121278-42DF-4978-A702-E0B4AFD03193}" type="pres">
      <dgm:prSet presAssocID="{CDBC0BD3-32C3-46BA-8C1C-CDCE591FC8A2}" presName="parTx" presStyleLbl="revTx" presStyleIdx="0" presStyleCnt="5">
        <dgm:presLayoutVars>
          <dgm:chMax val="0"/>
          <dgm:chPref val="0"/>
        </dgm:presLayoutVars>
      </dgm:prSet>
      <dgm:spPr/>
      <dgm:t>
        <a:bodyPr/>
        <a:lstStyle/>
        <a:p>
          <a:endParaRPr lang="en-US"/>
        </a:p>
      </dgm:t>
    </dgm:pt>
    <dgm:pt modelId="{6C7E4626-5C7D-40BD-BE2D-93138590F09E}" type="pres">
      <dgm:prSet presAssocID="{B1D656CF-2FEC-4595-8420-85D52C962A87}" presName="sibTrans" presStyleCnt="0"/>
      <dgm:spPr/>
    </dgm:pt>
    <dgm:pt modelId="{1A47E8D5-4720-4D68-8256-4F87048F87F5}" type="pres">
      <dgm:prSet presAssocID="{E54CA3F5-7042-4631-90F1-C825F8159277}" presName="compNode" presStyleCnt="0"/>
      <dgm:spPr/>
    </dgm:pt>
    <dgm:pt modelId="{CF01F52F-84F8-49CE-AFDE-C7EB86260315}" type="pres">
      <dgm:prSet presAssocID="{E54CA3F5-7042-4631-90F1-C825F8159277}" presName="bgRect" presStyleLbl="bgShp" presStyleIdx="1" presStyleCnt="5"/>
      <dgm:spPr/>
    </dgm:pt>
    <dgm:pt modelId="{306BE7E9-90AF-48E7-AD71-B1C9144FCD30}" type="pres">
      <dgm:prSet presAssocID="{E54CA3F5-7042-4631-90F1-C825F8159277}"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encil"/>
        </a:ext>
      </dgm:extLst>
    </dgm:pt>
    <dgm:pt modelId="{7E0658A7-5C18-4BA9-A198-173B792BABE8}" type="pres">
      <dgm:prSet presAssocID="{E54CA3F5-7042-4631-90F1-C825F8159277}" presName="spaceRect" presStyleCnt="0"/>
      <dgm:spPr/>
    </dgm:pt>
    <dgm:pt modelId="{44FA12B5-8FB2-4588-8787-E9A410E37C95}" type="pres">
      <dgm:prSet presAssocID="{E54CA3F5-7042-4631-90F1-C825F8159277}" presName="parTx" presStyleLbl="revTx" presStyleIdx="1" presStyleCnt="5">
        <dgm:presLayoutVars>
          <dgm:chMax val="0"/>
          <dgm:chPref val="0"/>
        </dgm:presLayoutVars>
      </dgm:prSet>
      <dgm:spPr/>
      <dgm:t>
        <a:bodyPr/>
        <a:lstStyle/>
        <a:p>
          <a:endParaRPr lang="en-US"/>
        </a:p>
      </dgm:t>
    </dgm:pt>
    <dgm:pt modelId="{A4C0C9E8-A1A5-4A33-8E49-9BCADCC7644B}" type="pres">
      <dgm:prSet presAssocID="{FEC20597-D4BE-478F-BC73-85DFC45B5892}" presName="sibTrans" presStyleCnt="0"/>
      <dgm:spPr/>
    </dgm:pt>
    <dgm:pt modelId="{204BCA42-D2AF-4816-94FB-A24D13D19DA2}" type="pres">
      <dgm:prSet presAssocID="{DF66662C-D147-48F8-9225-3C7C72ACDDE9}" presName="compNode" presStyleCnt="0"/>
      <dgm:spPr/>
    </dgm:pt>
    <dgm:pt modelId="{A8864F67-B85C-45F5-AB47-2252B50FEA61}" type="pres">
      <dgm:prSet presAssocID="{DF66662C-D147-48F8-9225-3C7C72ACDDE9}" presName="bgRect" presStyleLbl="bgShp" presStyleIdx="2" presStyleCnt="5"/>
      <dgm:spPr/>
    </dgm:pt>
    <dgm:pt modelId="{AC130A65-E139-4E33-BFED-A114C57BFCC3}" type="pres">
      <dgm:prSet presAssocID="{DF66662C-D147-48F8-9225-3C7C72ACDDE9}"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ooks"/>
        </a:ext>
      </dgm:extLst>
    </dgm:pt>
    <dgm:pt modelId="{026098C6-572D-4FAA-816E-69F041819B97}" type="pres">
      <dgm:prSet presAssocID="{DF66662C-D147-48F8-9225-3C7C72ACDDE9}" presName="spaceRect" presStyleCnt="0"/>
      <dgm:spPr/>
    </dgm:pt>
    <dgm:pt modelId="{75980C1E-DCBB-4BA9-9B2E-E35BD8657B92}" type="pres">
      <dgm:prSet presAssocID="{DF66662C-D147-48F8-9225-3C7C72ACDDE9}" presName="parTx" presStyleLbl="revTx" presStyleIdx="2" presStyleCnt="5">
        <dgm:presLayoutVars>
          <dgm:chMax val="0"/>
          <dgm:chPref val="0"/>
        </dgm:presLayoutVars>
      </dgm:prSet>
      <dgm:spPr/>
      <dgm:t>
        <a:bodyPr/>
        <a:lstStyle/>
        <a:p>
          <a:endParaRPr lang="en-US"/>
        </a:p>
      </dgm:t>
    </dgm:pt>
    <dgm:pt modelId="{842669F2-1E10-44C3-8116-FB6EDA8D859F}" type="pres">
      <dgm:prSet presAssocID="{EA6F8E06-9EB4-4E73-8A18-C277B5CAB471}" presName="sibTrans" presStyleCnt="0"/>
      <dgm:spPr/>
    </dgm:pt>
    <dgm:pt modelId="{54495A12-F3D2-479B-B1D3-2C2B673E37B7}" type="pres">
      <dgm:prSet presAssocID="{7640C4E2-3F1F-4462-A92E-49BA917A2579}" presName="compNode" presStyleCnt="0"/>
      <dgm:spPr/>
    </dgm:pt>
    <dgm:pt modelId="{78E014BE-0341-41C1-AF29-7F77A0B62372}" type="pres">
      <dgm:prSet presAssocID="{7640C4E2-3F1F-4462-A92E-49BA917A2579}" presName="bgRect" presStyleLbl="bgShp" presStyleIdx="3" presStyleCnt="5"/>
      <dgm:spPr/>
    </dgm:pt>
    <dgm:pt modelId="{0AB5279D-6255-4D66-8DD3-29868C626865}" type="pres">
      <dgm:prSet presAssocID="{7640C4E2-3F1F-4462-A92E-49BA917A2579}"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Easel"/>
        </a:ext>
      </dgm:extLst>
    </dgm:pt>
    <dgm:pt modelId="{F6798E7D-45B8-4769-88E8-63DBA6DEF4C6}" type="pres">
      <dgm:prSet presAssocID="{7640C4E2-3F1F-4462-A92E-49BA917A2579}" presName="spaceRect" presStyleCnt="0"/>
      <dgm:spPr/>
    </dgm:pt>
    <dgm:pt modelId="{97EBDD93-106B-44A6-A22F-80A678047ED7}" type="pres">
      <dgm:prSet presAssocID="{7640C4E2-3F1F-4462-A92E-49BA917A2579}" presName="parTx" presStyleLbl="revTx" presStyleIdx="3" presStyleCnt="5">
        <dgm:presLayoutVars>
          <dgm:chMax val="0"/>
          <dgm:chPref val="0"/>
        </dgm:presLayoutVars>
      </dgm:prSet>
      <dgm:spPr/>
      <dgm:t>
        <a:bodyPr/>
        <a:lstStyle/>
        <a:p>
          <a:endParaRPr lang="en-US"/>
        </a:p>
      </dgm:t>
    </dgm:pt>
    <dgm:pt modelId="{79541E55-1D94-47AC-8489-E18935C2C7F9}" type="pres">
      <dgm:prSet presAssocID="{76650351-404A-468E-BED3-4D11CCAFE1BB}" presName="sibTrans" presStyleCnt="0"/>
      <dgm:spPr/>
    </dgm:pt>
    <dgm:pt modelId="{4DABB69F-5CDB-40AA-BD45-F718087289E1}" type="pres">
      <dgm:prSet presAssocID="{161E7D4C-6601-40D1-8397-74F1C200F867}" presName="compNode" presStyleCnt="0"/>
      <dgm:spPr/>
    </dgm:pt>
    <dgm:pt modelId="{299F815A-B8A6-40B8-86EB-D1BEEA7FB4FC}" type="pres">
      <dgm:prSet presAssocID="{161E7D4C-6601-40D1-8397-74F1C200F867}" presName="bgRect" presStyleLbl="bgShp" presStyleIdx="4" presStyleCnt="5"/>
      <dgm:spPr/>
    </dgm:pt>
    <dgm:pt modelId="{0ADDF101-045F-489A-A2DD-A0E9DE878655}" type="pres">
      <dgm:prSet presAssocID="{161E7D4C-6601-40D1-8397-74F1C200F867}"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Presentation with Checklist"/>
        </a:ext>
      </dgm:extLst>
    </dgm:pt>
    <dgm:pt modelId="{A2B1865B-0D2C-4500-A1C7-DFA3CA23BCCD}" type="pres">
      <dgm:prSet presAssocID="{161E7D4C-6601-40D1-8397-74F1C200F867}" presName="spaceRect" presStyleCnt="0"/>
      <dgm:spPr/>
    </dgm:pt>
    <dgm:pt modelId="{4ADE30E6-DA31-4DC6-A2E1-4B9A6438F08D}" type="pres">
      <dgm:prSet presAssocID="{161E7D4C-6601-40D1-8397-74F1C200F867}" presName="parTx" presStyleLbl="revTx" presStyleIdx="4" presStyleCnt="5">
        <dgm:presLayoutVars>
          <dgm:chMax val="0"/>
          <dgm:chPref val="0"/>
        </dgm:presLayoutVars>
      </dgm:prSet>
      <dgm:spPr/>
      <dgm:t>
        <a:bodyPr/>
        <a:lstStyle/>
        <a:p>
          <a:endParaRPr lang="en-US"/>
        </a:p>
      </dgm:t>
    </dgm:pt>
  </dgm:ptLst>
  <dgm:cxnLst>
    <dgm:cxn modelId="{403C6400-D69F-4206-B520-03B47655EF77}" srcId="{7C1FD3AD-2612-4D2F-B7CC-C67F898D7B38}" destId="{161E7D4C-6601-40D1-8397-74F1C200F867}" srcOrd="4" destOrd="0" parTransId="{F248EC2C-C47F-494C-8940-ABA8BECFAFD2}" sibTransId="{F9E420FF-1F82-4418-85D0-A0B40C4648D0}"/>
    <dgm:cxn modelId="{411EAD3E-F685-488B-B66B-8C27C6D6BF4B}" srcId="{7C1FD3AD-2612-4D2F-B7CC-C67F898D7B38}" destId="{CDBC0BD3-32C3-46BA-8C1C-CDCE591FC8A2}" srcOrd="0" destOrd="0" parTransId="{05313945-9340-4133-BE69-1B3796CB5714}" sibTransId="{B1D656CF-2FEC-4595-8420-85D52C962A87}"/>
    <dgm:cxn modelId="{7DEA6CA7-75E2-4DED-8D9E-D0C44B02361F}" type="presOf" srcId="{161E7D4C-6601-40D1-8397-74F1C200F867}" destId="{4ADE30E6-DA31-4DC6-A2E1-4B9A6438F08D}" srcOrd="0" destOrd="0" presId="urn:microsoft.com/office/officeart/2018/2/layout/IconVerticalSolidList"/>
    <dgm:cxn modelId="{C0D439D9-560A-4D29-86CB-8DEDF78788C2}" type="presOf" srcId="{7640C4E2-3F1F-4462-A92E-49BA917A2579}" destId="{97EBDD93-106B-44A6-A22F-80A678047ED7}" srcOrd="0" destOrd="0" presId="urn:microsoft.com/office/officeart/2018/2/layout/IconVerticalSolidList"/>
    <dgm:cxn modelId="{71F4735F-DC62-42EF-A264-8FB7542C799B}" type="presOf" srcId="{E54CA3F5-7042-4631-90F1-C825F8159277}" destId="{44FA12B5-8FB2-4588-8787-E9A410E37C95}" srcOrd="0" destOrd="0" presId="urn:microsoft.com/office/officeart/2018/2/layout/IconVerticalSolidList"/>
    <dgm:cxn modelId="{7668F766-2371-479D-AB33-5B81D65F95B5}" srcId="{7C1FD3AD-2612-4D2F-B7CC-C67F898D7B38}" destId="{E54CA3F5-7042-4631-90F1-C825F8159277}" srcOrd="1" destOrd="0" parTransId="{C373E6FA-5C2E-4C9E-B81D-71743BEBD87C}" sibTransId="{FEC20597-D4BE-478F-BC73-85DFC45B5892}"/>
    <dgm:cxn modelId="{A12DE6DF-CC4F-44FC-92A2-5FA798A067C1}" srcId="{7C1FD3AD-2612-4D2F-B7CC-C67F898D7B38}" destId="{DF66662C-D147-48F8-9225-3C7C72ACDDE9}" srcOrd="2" destOrd="0" parTransId="{B4CCC62E-3945-4E7D-B8FE-618F146648BF}" sibTransId="{EA6F8E06-9EB4-4E73-8A18-C277B5CAB471}"/>
    <dgm:cxn modelId="{CE4EE265-541E-48B2-984E-A553889934C3}" type="presOf" srcId="{DF66662C-D147-48F8-9225-3C7C72ACDDE9}" destId="{75980C1E-DCBB-4BA9-9B2E-E35BD8657B92}" srcOrd="0" destOrd="0" presId="urn:microsoft.com/office/officeart/2018/2/layout/IconVerticalSolidList"/>
    <dgm:cxn modelId="{81DE066C-697E-4733-8A21-734E7E493A83}" type="presOf" srcId="{7C1FD3AD-2612-4D2F-B7CC-C67F898D7B38}" destId="{35D7F687-4CB5-427C-87A5-69C9F3DBE861}" srcOrd="0" destOrd="0" presId="urn:microsoft.com/office/officeart/2018/2/layout/IconVerticalSolidList"/>
    <dgm:cxn modelId="{0D376EE6-732C-4526-B4EA-26B26CF39906}" type="presOf" srcId="{CDBC0BD3-32C3-46BA-8C1C-CDCE591FC8A2}" destId="{96121278-42DF-4978-A702-E0B4AFD03193}" srcOrd="0" destOrd="0" presId="urn:microsoft.com/office/officeart/2018/2/layout/IconVerticalSolidList"/>
    <dgm:cxn modelId="{893255A0-D56E-4EE9-A792-BE2780DFA147}" srcId="{7C1FD3AD-2612-4D2F-B7CC-C67F898D7B38}" destId="{7640C4E2-3F1F-4462-A92E-49BA917A2579}" srcOrd="3" destOrd="0" parTransId="{E8AAD18D-9720-4FD5-8C58-48CCEEE3EEA2}" sibTransId="{76650351-404A-468E-BED3-4D11CCAFE1BB}"/>
    <dgm:cxn modelId="{A7C10754-460D-4797-A680-84E3E003B139}" type="presParOf" srcId="{35D7F687-4CB5-427C-87A5-69C9F3DBE861}" destId="{253704A3-D16A-4473-B4D8-68963B9328BA}" srcOrd="0" destOrd="0" presId="urn:microsoft.com/office/officeart/2018/2/layout/IconVerticalSolidList"/>
    <dgm:cxn modelId="{5C589353-0095-4AA1-8156-7EF924A7B48E}" type="presParOf" srcId="{253704A3-D16A-4473-B4D8-68963B9328BA}" destId="{EF820356-5020-48D8-953C-D56FF21097A1}" srcOrd="0" destOrd="0" presId="urn:microsoft.com/office/officeart/2018/2/layout/IconVerticalSolidList"/>
    <dgm:cxn modelId="{F753A0D1-6774-4416-B66A-39DA62D9A065}" type="presParOf" srcId="{253704A3-D16A-4473-B4D8-68963B9328BA}" destId="{C573EAE1-A639-4986-9BE3-ADD9C073A7B8}" srcOrd="1" destOrd="0" presId="urn:microsoft.com/office/officeart/2018/2/layout/IconVerticalSolidList"/>
    <dgm:cxn modelId="{8F195EB2-3DE8-465F-8F6D-B6C1A416A904}" type="presParOf" srcId="{253704A3-D16A-4473-B4D8-68963B9328BA}" destId="{E67CE51A-7703-458E-A29A-84B9E6DFEC3F}" srcOrd="2" destOrd="0" presId="urn:microsoft.com/office/officeart/2018/2/layout/IconVerticalSolidList"/>
    <dgm:cxn modelId="{5089F208-E53E-4FFF-91E2-F059AC51DDA9}" type="presParOf" srcId="{253704A3-D16A-4473-B4D8-68963B9328BA}" destId="{96121278-42DF-4978-A702-E0B4AFD03193}" srcOrd="3" destOrd="0" presId="urn:microsoft.com/office/officeart/2018/2/layout/IconVerticalSolidList"/>
    <dgm:cxn modelId="{4C2A7158-A46E-40E1-AF24-ECF7BBA9DE34}" type="presParOf" srcId="{35D7F687-4CB5-427C-87A5-69C9F3DBE861}" destId="{6C7E4626-5C7D-40BD-BE2D-93138590F09E}" srcOrd="1" destOrd="0" presId="urn:microsoft.com/office/officeart/2018/2/layout/IconVerticalSolidList"/>
    <dgm:cxn modelId="{8FC392D7-8D23-4C91-9082-133F7FD88605}" type="presParOf" srcId="{35D7F687-4CB5-427C-87A5-69C9F3DBE861}" destId="{1A47E8D5-4720-4D68-8256-4F87048F87F5}" srcOrd="2" destOrd="0" presId="urn:microsoft.com/office/officeart/2018/2/layout/IconVerticalSolidList"/>
    <dgm:cxn modelId="{F31E832C-452D-41A3-98C4-D9FB785C7984}" type="presParOf" srcId="{1A47E8D5-4720-4D68-8256-4F87048F87F5}" destId="{CF01F52F-84F8-49CE-AFDE-C7EB86260315}" srcOrd="0" destOrd="0" presId="urn:microsoft.com/office/officeart/2018/2/layout/IconVerticalSolidList"/>
    <dgm:cxn modelId="{04EB60D7-7B09-4DAF-A1BC-62898C0F0701}" type="presParOf" srcId="{1A47E8D5-4720-4D68-8256-4F87048F87F5}" destId="{306BE7E9-90AF-48E7-AD71-B1C9144FCD30}" srcOrd="1" destOrd="0" presId="urn:microsoft.com/office/officeart/2018/2/layout/IconVerticalSolidList"/>
    <dgm:cxn modelId="{4D49EDE1-CD09-478D-97FE-9B2F2EE3861C}" type="presParOf" srcId="{1A47E8D5-4720-4D68-8256-4F87048F87F5}" destId="{7E0658A7-5C18-4BA9-A198-173B792BABE8}" srcOrd="2" destOrd="0" presId="urn:microsoft.com/office/officeart/2018/2/layout/IconVerticalSolidList"/>
    <dgm:cxn modelId="{2F8B475F-2A11-4BF3-9B77-037DDFE11963}" type="presParOf" srcId="{1A47E8D5-4720-4D68-8256-4F87048F87F5}" destId="{44FA12B5-8FB2-4588-8787-E9A410E37C95}" srcOrd="3" destOrd="0" presId="urn:microsoft.com/office/officeart/2018/2/layout/IconVerticalSolidList"/>
    <dgm:cxn modelId="{D167747A-1FC5-4B71-83ED-6E81349228A7}" type="presParOf" srcId="{35D7F687-4CB5-427C-87A5-69C9F3DBE861}" destId="{A4C0C9E8-A1A5-4A33-8E49-9BCADCC7644B}" srcOrd="3" destOrd="0" presId="urn:microsoft.com/office/officeart/2018/2/layout/IconVerticalSolidList"/>
    <dgm:cxn modelId="{434237F6-F785-46A6-8716-6F5DFC9980AB}" type="presParOf" srcId="{35D7F687-4CB5-427C-87A5-69C9F3DBE861}" destId="{204BCA42-D2AF-4816-94FB-A24D13D19DA2}" srcOrd="4" destOrd="0" presId="urn:microsoft.com/office/officeart/2018/2/layout/IconVerticalSolidList"/>
    <dgm:cxn modelId="{5A7154C3-B989-4310-9136-920D14BEB7D0}" type="presParOf" srcId="{204BCA42-D2AF-4816-94FB-A24D13D19DA2}" destId="{A8864F67-B85C-45F5-AB47-2252B50FEA61}" srcOrd="0" destOrd="0" presId="urn:microsoft.com/office/officeart/2018/2/layout/IconVerticalSolidList"/>
    <dgm:cxn modelId="{387B9DA8-BB36-4292-B68C-0B355E8C37D2}" type="presParOf" srcId="{204BCA42-D2AF-4816-94FB-A24D13D19DA2}" destId="{AC130A65-E139-4E33-BFED-A114C57BFCC3}" srcOrd="1" destOrd="0" presId="urn:microsoft.com/office/officeart/2018/2/layout/IconVerticalSolidList"/>
    <dgm:cxn modelId="{CC2CD338-CAA3-4892-824F-E20E4E7AA177}" type="presParOf" srcId="{204BCA42-D2AF-4816-94FB-A24D13D19DA2}" destId="{026098C6-572D-4FAA-816E-69F041819B97}" srcOrd="2" destOrd="0" presId="urn:microsoft.com/office/officeart/2018/2/layout/IconVerticalSolidList"/>
    <dgm:cxn modelId="{420B3EE3-8F96-4288-842B-AEAEAA35E7D7}" type="presParOf" srcId="{204BCA42-D2AF-4816-94FB-A24D13D19DA2}" destId="{75980C1E-DCBB-4BA9-9B2E-E35BD8657B92}" srcOrd="3" destOrd="0" presId="urn:microsoft.com/office/officeart/2018/2/layout/IconVerticalSolidList"/>
    <dgm:cxn modelId="{DC364152-570A-4007-9222-896682FB5CD0}" type="presParOf" srcId="{35D7F687-4CB5-427C-87A5-69C9F3DBE861}" destId="{842669F2-1E10-44C3-8116-FB6EDA8D859F}" srcOrd="5" destOrd="0" presId="urn:microsoft.com/office/officeart/2018/2/layout/IconVerticalSolidList"/>
    <dgm:cxn modelId="{14DE40D1-4E71-4194-B0FE-DA1510B990C2}" type="presParOf" srcId="{35D7F687-4CB5-427C-87A5-69C9F3DBE861}" destId="{54495A12-F3D2-479B-B1D3-2C2B673E37B7}" srcOrd="6" destOrd="0" presId="urn:microsoft.com/office/officeart/2018/2/layout/IconVerticalSolidList"/>
    <dgm:cxn modelId="{AE259CF3-D4DC-4686-ABE5-AD1D42D5ABA1}" type="presParOf" srcId="{54495A12-F3D2-479B-B1D3-2C2B673E37B7}" destId="{78E014BE-0341-41C1-AF29-7F77A0B62372}" srcOrd="0" destOrd="0" presId="urn:microsoft.com/office/officeart/2018/2/layout/IconVerticalSolidList"/>
    <dgm:cxn modelId="{C837E765-FF46-4EFC-81FF-D0E66E28CEF0}" type="presParOf" srcId="{54495A12-F3D2-479B-B1D3-2C2B673E37B7}" destId="{0AB5279D-6255-4D66-8DD3-29868C626865}" srcOrd="1" destOrd="0" presId="urn:microsoft.com/office/officeart/2018/2/layout/IconVerticalSolidList"/>
    <dgm:cxn modelId="{387B2C4E-F183-499D-97B8-297E36452E87}" type="presParOf" srcId="{54495A12-F3D2-479B-B1D3-2C2B673E37B7}" destId="{F6798E7D-45B8-4769-88E8-63DBA6DEF4C6}" srcOrd="2" destOrd="0" presId="urn:microsoft.com/office/officeart/2018/2/layout/IconVerticalSolidList"/>
    <dgm:cxn modelId="{2B606A53-71C8-453E-ABBA-9F17D5609290}" type="presParOf" srcId="{54495A12-F3D2-479B-B1D3-2C2B673E37B7}" destId="{97EBDD93-106B-44A6-A22F-80A678047ED7}" srcOrd="3" destOrd="0" presId="urn:microsoft.com/office/officeart/2018/2/layout/IconVerticalSolidList"/>
    <dgm:cxn modelId="{212539A0-3D85-4EE0-8CBC-D5D05D322610}" type="presParOf" srcId="{35D7F687-4CB5-427C-87A5-69C9F3DBE861}" destId="{79541E55-1D94-47AC-8489-E18935C2C7F9}" srcOrd="7" destOrd="0" presId="urn:microsoft.com/office/officeart/2018/2/layout/IconVerticalSolidList"/>
    <dgm:cxn modelId="{BEFB6B46-9FAA-4A0F-9261-17D6E6F7FCC5}" type="presParOf" srcId="{35D7F687-4CB5-427C-87A5-69C9F3DBE861}" destId="{4DABB69F-5CDB-40AA-BD45-F718087289E1}" srcOrd="8" destOrd="0" presId="urn:microsoft.com/office/officeart/2018/2/layout/IconVerticalSolidList"/>
    <dgm:cxn modelId="{53928FA0-D27C-40A1-900B-295F4E3F0E6E}" type="presParOf" srcId="{4DABB69F-5CDB-40AA-BD45-F718087289E1}" destId="{299F815A-B8A6-40B8-86EB-D1BEEA7FB4FC}" srcOrd="0" destOrd="0" presId="urn:microsoft.com/office/officeart/2018/2/layout/IconVerticalSolidList"/>
    <dgm:cxn modelId="{9DC20CE5-4CD0-4995-A2E6-FCE6856F0C30}" type="presParOf" srcId="{4DABB69F-5CDB-40AA-BD45-F718087289E1}" destId="{0ADDF101-045F-489A-A2DD-A0E9DE878655}" srcOrd="1" destOrd="0" presId="urn:microsoft.com/office/officeart/2018/2/layout/IconVerticalSolidList"/>
    <dgm:cxn modelId="{93D2AA67-F78D-4587-BD7B-98114113A052}" type="presParOf" srcId="{4DABB69F-5CDB-40AA-BD45-F718087289E1}" destId="{A2B1865B-0D2C-4500-A1C7-DFA3CA23BCCD}" srcOrd="2" destOrd="0" presId="urn:microsoft.com/office/officeart/2018/2/layout/IconVerticalSolidList"/>
    <dgm:cxn modelId="{5E120196-81D0-44DC-8412-E18430EAD442}" type="presParOf" srcId="{4DABB69F-5CDB-40AA-BD45-F718087289E1}" destId="{4ADE30E6-DA31-4DC6-A2E1-4B9A6438F0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562FBA-7649-45E4-B421-5432C01B59A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63A6D9-7298-4DE4-AA19-DE9524DDA0C7}">
      <dgm:prSet/>
      <dgm:spPr/>
      <dgm:t>
        <a:bodyPr/>
        <a:lstStyle/>
        <a:p>
          <a:r>
            <a:rPr lang="en-GB"/>
            <a:t>Produce a front cover for your journal</a:t>
          </a:r>
          <a:endParaRPr lang="en-US"/>
        </a:p>
      </dgm:t>
    </dgm:pt>
    <dgm:pt modelId="{1C8802B9-B58B-4ADE-B9E7-C724E405C1DA}" type="parTrans" cxnId="{3E680016-7D32-4AF0-BF1A-7B3B6A4A1A0A}">
      <dgm:prSet/>
      <dgm:spPr/>
      <dgm:t>
        <a:bodyPr/>
        <a:lstStyle/>
        <a:p>
          <a:endParaRPr lang="en-US"/>
        </a:p>
      </dgm:t>
    </dgm:pt>
    <dgm:pt modelId="{95AA6229-BB68-4FDA-85FC-1FFE4F58B6FA}" type="sibTrans" cxnId="{3E680016-7D32-4AF0-BF1A-7B3B6A4A1A0A}">
      <dgm:prSet/>
      <dgm:spPr/>
      <dgm:t>
        <a:bodyPr/>
        <a:lstStyle/>
        <a:p>
          <a:endParaRPr lang="en-US"/>
        </a:p>
      </dgm:t>
    </dgm:pt>
    <dgm:pt modelId="{E0CAC933-6D23-4B68-8326-C3837018202E}">
      <dgm:prSet/>
      <dgm:spPr/>
      <dgm:t>
        <a:bodyPr/>
        <a:lstStyle/>
        <a:p>
          <a:r>
            <a:rPr lang="en-GB"/>
            <a:t>Include your name</a:t>
          </a:r>
          <a:endParaRPr lang="en-US"/>
        </a:p>
      </dgm:t>
    </dgm:pt>
    <dgm:pt modelId="{41175566-A0D7-4D17-A562-D8C83D6BD4ED}" type="parTrans" cxnId="{253F4FBF-F861-4638-8A54-8504858E97B4}">
      <dgm:prSet/>
      <dgm:spPr/>
      <dgm:t>
        <a:bodyPr/>
        <a:lstStyle/>
        <a:p>
          <a:endParaRPr lang="en-US"/>
        </a:p>
      </dgm:t>
    </dgm:pt>
    <dgm:pt modelId="{FC59D6D1-5475-4D35-B052-E827A4ABC8A2}" type="sibTrans" cxnId="{253F4FBF-F861-4638-8A54-8504858E97B4}">
      <dgm:prSet/>
      <dgm:spPr/>
      <dgm:t>
        <a:bodyPr/>
        <a:lstStyle/>
        <a:p>
          <a:endParaRPr lang="en-US"/>
        </a:p>
      </dgm:t>
    </dgm:pt>
    <dgm:pt modelId="{60CCF7C4-341C-4F5F-872D-AB68708277A0}">
      <dgm:prSet/>
      <dgm:spPr/>
      <dgm:t>
        <a:bodyPr/>
        <a:lstStyle/>
        <a:p>
          <a:r>
            <a:rPr lang="en-GB"/>
            <a:t>Relate it to our current situation. </a:t>
          </a:r>
          <a:endParaRPr lang="en-US"/>
        </a:p>
      </dgm:t>
    </dgm:pt>
    <dgm:pt modelId="{844438C1-A8AB-4483-B96D-FF8D9F95ACC4}" type="parTrans" cxnId="{E3EACA51-E119-4C74-8B5D-B1D1A5F5107A}">
      <dgm:prSet/>
      <dgm:spPr/>
      <dgm:t>
        <a:bodyPr/>
        <a:lstStyle/>
        <a:p>
          <a:endParaRPr lang="en-US"/>
        </a:p>
      </dgm:t>
    </dgm:pt>
    <dgm:pt modelId="{169963DA-417D-408C-8AEC-9FC44D29FB21}" type="sibTrans" cxnId="{E3EACA51-E119-4C74-8B5D-B1D1A5F5107A}">
      <dgm:prSet/>
      <dgm:spPr/>
      <dgm:t>
        <a:bodyPr/>
        <a:lstStyle/>
        <a:p>
          <a:endParaRPr lang="en-US"/>
        </a:p>
      </dgm:t>
    </dgm:pt>
    <dgm:pt modelId="{FD9C48B2-98EC-4C38-82A3-4BBAA09D89D6}" type="pres">
      <dgm:prSet presAssocID="{C2562FBA-7649-45E4-B421-5432C01B59AF}" presName="root" presStyleCnt="0">
        <dgm:presLayoutVars>
          <dgm:dir/>
          <dgm:resizeHandles val="exact"/>
        </dgm:presLayoutVars>
      </dgm:prSet>
      <dgm:spPr/>
      <dgm:t>
        <a:bodyPr/>
        <a:lstStyle/>
        <a:p>
          <a:endParaRPr lang="en-US"/>
        </a:p>
      </dgm:t>
    </dgm:pt>
    <dgm:pt modelId="{AD0B5EB0-808C-49A8-96AE-A288CC752837}" type="pres">
      <dgm:prSet presAssocID="{C463A6D9-7298-4DE4-AA19-DE9524DDA0C7}" presName="compNode" presStyleCnt="0"/>
      <dgm:spPr/>
    </dgm:pt>
    <dgm:pt modelId="{5FA9059D-361A-4145-A4D4-151FB5F6EA6C}" type="pres">
      <dgm:prSet presAssocID="{C463A6D9-7298-4DE4-AA19-DE9524DDA0C7}" presName="bgRect" presStyleLbl="bgShp" presStyleIdx="0" presStyleCnt="3"/>
      <dgm:spPr/>
    </dgm:pt>
    <dgm:pt modelId="{552F1A8B-FB15-4A38-965A-3D011BCF66D7}" type="pres">
      <dgm:prSet presAssocID="{C463A6D9-7298-4DE4-AA19-DE9524DDA0C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losed Book"/>
        </a:ext>
      </dgm:extLst>
    </dgm:pt>
    <dgm:pt modelId="{4F2F77F5-841B-4C3D-B5B0-D905BD3B8AC0}" type="pres">
      <dgm:prSet presAssocID="{C463A6D9-7298-4DE4-AA19-DE9524DDA0C7}" presName="spaceRect" presStyleCnt="0"/>
      <dgm:spPr/>
    </dgm:pt>
    <dgm:pt modelId="{F5C239D2-9A3E-4005-BD49-2660BD1E0546}" type="pres">
      <dgm:prSet presAssocID="{C463A6D9-7298-4DE4-AA19-DE9524DDA0C7}" presName="parTx" presStyleLbl="revTx" presStyleIdx="0" presStyleCnt="3">
        <dgm:presLayoutVars>
          <dgm:chMax val="0"/>
          <dgm:chPref val="0"/>
        </dgm:presLayoutVars>
      </dgm:prSet>
      <dgm:spPr/>
      <dgm:t>
        <a:bodyPr/>
        <a:lstStyle/>
        <a:p>
          <a:endParaRPr lang="en-US"/>
        </a:p>
      </dgm:t>
    </dgm:pt>
    <dgm:pt modelId="{D7911C3F-DAC4-45B5-B99D-9A7DAE0A538E}" type="pres">
      <dgm:prSet presAssocID="{95AA6229-BB68-4FDA-85FC-1FFE4F58B6FA}" presName="sibTrans" presStyleCnt="0"/>
      <dgm:spPr/>
    </dgm:pt>
    <dgm:pt modelId="{74FCBBE3-8C23-43FC-9329-F57A13C52647}" type="pres">
      <dgm:prSet presAssocID="{E0CAC933-6D23-4B68-8326-C3837018202E}" presName="compNode" presStyleCnt="0"/>
      <dgm:spPr/>
    </dgm:pt>
    <dgm:pt modelId="{B31C49EA-C1B6-44E5-AF67-C1345329B4CB}" type="pres">
      <dgm:prSet presAssocID="{E0CAC933-6D23-4B68-8326-C3837018202E}" presName="bgRect" presStyleLbl="bgShp" presStyleIdx="1" presStyleCnt="3"/>
      <dgm:spPr/>
    </dgm:pt>
    <dgm:pt modelId="{C1DE03A1-4882-4629-93B5-C669F74ACCFB}" type="pres">
      <dgm:prSet presAssocID="{E0CAC933-6D23-4B68-8326-C3837018202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encil"/>
        </a:ext>
      </dgm:extLst>
    </dgm:pt>
    <dgm:pt modelId="{CD572B50-263E-4B96-91DD-D0A885291616}" type="pres">
      <dgm:prSet presAssocID="{E0CAC933-6D23-4B68-8326-C3837018202E}" presName="spaceRect" presStyleCnt="0"/>
      <dgm:spPr/>
    </dgm:pt>
    <dgm:pt modelId="{27A5D243-6B6D-48C2-872A-DE3C0BC222DF}" type="pres">
      <dgm:prSet presAssocID="{E0CAC933-6D23-4B68-8326-C3837018202E}" presName="parTx" presStyleLbl="revTx" presStyleIdx="1" presStyleCnt="3">
        <dgm:presLayoutVars>
          <dgm:chMax val="0"/>
          <dgm:chPref val="0"/>
        </dgm:presLayoutVars>
      </dgm:prSet>
      <dgm:spPr/>
      <dgm:t>
        <a:bodyPr/>
        <a:lstStyle/>
        <a:p>
          <a:endParaRPr lang="en-US"/>
        </a:p>
      </dgm:t>
    </dgm:pt>
    <dgm:pt modelId="{8991E06E-2CD7-4394-BC95-0EEB2989AEAB}" type="pres">
      <dgm:prSet presAssocID="{FC59D6D1-5475-4D35-B052-E827A4ABC8A2}" presName="sibTrans" presStyleCnt="0"/>
      <dgm:spPr/>
    </dgm:pt>
    <dgm:pt modelId="{BA893FC2-E649-477C-BE55-CEF2885628A1}" type="pres">
      <dgm:prSet presAssocID="{60CCF7C4-341C-4F5F-872D-AB68708277A0}" presName="compNode" presStyleCnt="0"/>
      <dgm:spPr/>
    </dgm:pt>
    <dgm:pt modelId="{947785C8-EF99-4F43-BB64-00F610C74D4C}" type="pres">
      <dgm:prSet presAssocID="{60CCF7C4-341C-4F5F-872D-AB68708277A0}" presName="bgRect" presStyleLbl="bgShp" presStyleIdx="2" presStyleCnt="3"/>
      <dgm:spPr/>
    </dgm:pt>
    <dgm:pt modelId="{BC2E2CE1-B6BD-4130-B620-8C369B6C1DC0}" type="pres">
      <dgm:prSet presAssocID="{60CCF7C4-341C-4F5F-872D-AB68708277A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92995527-3F93-43FA-86AE-1652141311B5}" type="pres">
      <dgm:prSet presAssocID="{60CCF7C4-341C-4F5F-872D-AB68708277A0}" presName="spaceRect" presStyleCnt="0"/>
      <dgm:spPr/>
    </dgm:pt>
    <dgm:pt modelId="{C59A4DD1-C8A2-43D7-A53D-AA28EF9AA82A}" type="pres">
      <dgm:prSet presAssocID="{60CCF7C4-341C-4F5F-872D-AB68708277A0}" presName="parTx" presStyleLbl="revTx" presStyleIdx="2" presStyleCnt="3">
        <dgm:presLayoutVars>
          <dgm:chMax val="0"/>
          <dgm:chPref val="0"/>
        </dgm:presLayoutVars>
      </dgm:prSet>
      <dgm:spPr/>
      <dgm:t>
        <a:bodyPr/>
        <a:lstStyle/>
        <a:p>
          <a:endParaRPr lang="en-US"/>
        </a:p>
      </dgm:t>
    </dgm:pt>
  </dgm:ptLst>
  <dgm:cxnLst>
    <dgm:cxn modelId="{E3EACA51-E119-4C74-8B5D-B1D1A5F5107A}" srcId="{C2562FBA-7649-45E4-B421-5432C01B59AF}" destId="{60CCF7C4-341C-4F5F-872D-AB68708277A0}" srcOrd="2" destOrd="0" parTransId="{844438C1-A8AB-4483-B96D-FF8D9F95ACC4}" sibTransId="{169963DA-417D-408C-8AEC-9FC44D29FB21}"/>
    <dgm:cxn modelId="{8C85C627-F2D3-44B3-BAD0-51A9D99F731C}" type="presOf" srcId="{60CCF7C4-341C-4F5F-872D-AB68708277A0}" destId="{C59A4DD1-C8A2-43D7-A53D-AA28EF9AA82A}" srcOrd="0" destOrd="0" presId="urn:microsoft.com/office/officeart/2018/2/layout/IconVerticalSolidList"/>
    <dgm:cxn modelId="{2ACCC2DB-D860-4D82-B49C-15B63B657527}" type="presOf" srcId="{E0CAC933-6D23-4B68-8326-C3837018202E}" destId="{27A5D243-6B6D-48C2-872A-DE3C0BC222DF}" srcOrd="0" destOrd="0" presId="urn:microsoft.com/office/officeart/2018/2/layout/IconVerticalSolidList"/>
    <dgm:cxn modelId="{FA2625AB-0095-4E60-92F0-A95C49CF6AE6}" type="presOf" srcId="{C2562FBA-7649-45E4-B421-5432C01B59AF}" destId="{FD9C48B2-98EC-4C38-82A3-4BBAA09D89D6}" srcOrd="0" destOrd="0" presId="urn:microsoft.com/office/officeart/2018/2/layout/IconVerticalSolidList"/>
    <dgm:cxn modelId="{1BDEA00A-AFAF-4CB9-90B7-DAA62B805CE4}" type="presOf" srcId="{C463A6D9-7298-4DE4-AA19-DE9524DDA0C7}" destId="{F5C239D2-9A3E-4005-BD49-2660BD1E0546}" srcOrd="0" destOrd="0" presId="urn:microsoft.com/office/officeart/2018/2/layout/IconVerticalSolidList"/>
    <dgm:cxn modelId="{3E680016-7D32-4AF0-BF1A-7B3B6A4A1A0A}" srcId="{C2562FBA-7649-45E4-B421-5432C01B59AF}" destId="{C463A6D9-7298-4DE4-AA19-DE9524DDA0C7}" srcOrd="0" destOrd="0" parTransId="{1C8802B9-B58B-4ADE-B9E7-C724E405C1DA}" sibTransId="{95AA6229-BB68-4FDA-85FC-1FFE4F58B6FA}"/>
    <dgm:cxn modelId="{253F4FBF-F861-4638-8A54-8504858E97B4}" srcId="{C2562FBA-7649-45E4-B421-5432C01B59AF}" destId="{E0CAC933-6D23-4B68-8326-C3837018202E}" srcOrd="1" destOrd="0" parTransId="{41175566-A0D7-4D17-A562-D8C83D6BD4ED}" sibTransId="{FC59D6D1-5475-4D35-B052-E827A4ABC8A2}"/>
    <dgm:cxn modelId="{E777B6E4-70BA-4D89-8413-AF209921D01D}" type="presParOf" srcId="{FD9C48B2-98EC-4C38-82A3-4BBAA09D89D6}" destId="{AD0B5EB0-808C-49A8-96AE-A288CC752837}" srcOrd="0" destOrd="0" presId="urn:microsoft.com/office/officeart/2018/2/layout/IconVerticalSolidList"/>
    <dgm:cxn modelId="{03640085-F6E2-405A-9904-9EF43194CF68}" type="presParOf" srcId="{AD0B5EB0-808C-49A8-96AE-A288CC752837}" destId="{5FA9059D-361A-4145-A4D4-151FB5F6EA6C}" srcOrd="0" destOrd="0" presId="urn:microsoft.com/office/officeart/2018/2/layout/IconVerticalSolidList"/>
    <dgm:cxn modelId="{A0DCF6D9-6A52-452A-A0ED-0577F3B1D164}" type="presParOf" srcId="{AD0B5EB0-808C-49A8-96AE-A288CC752837}" destId="{552F1A8B-FB15-4A38-965A-3D011BCF66D7}" srcOrd="1" destOrd="0" presId="urn:microsoft.com/office/officeart/2018/2/layout/IconVerticalSolidList"/>
    <dgm:cxn modelId="{44703D49-BFDB-48E7-B783-C2788876A650}" type="presParOf" srcId="{AD0B5EB0-808C-49A8-96AE-A288CC752837}" destId="{4F2F77F5-841B-4C3D-B5B0-D905BD3B8AC0}" srcOrd="2" destOrd="0" presId="urn:microsoft.com/office/officeart/2018/2/layout/IconVerticalSolidList"/>
    <dgm:cxn modelId="{4011357F-11DE-47A0-91D3-567814043B6D}" type="presParOf" srcId="{AD0B5EB0-808C-49A8-96AE-A288CC752837}" destId="{F5C239D2-9A3E-4005-BD49-2660BD1E0546}" srcOrd="3" destOrd="0" presId="urn:microsoft.com/office/officeart/2018/2/layout/IconVerticalSolidList"/>
    <dgm:cxn modelId="{D1595E50-0416-4123-86F2-D344CB06E031}" type="presParOf" srcId="{FD9C48B2-98EC-4C38-82A3-4BBAA09D89D6}" destId="{D7911C3F-DAC4-45B5-B99D-9A7DAE0A538E}" srcOrd="1" destOrd="0" presId="urn:microsoft.com/office/officeart/2018/2/layout/IconVerticalSolidList"/>
    <dgm:cxn modelId="{1C37F4F8-5C43-4EB4-B440-1CA04C8F4E2A}" type="presParOf" srcId="{FD9C48B2-98EC-4C38-82A3-4BBAA09D89D6}" destId="{74FCBBE3-8C23-43FC-9329-F57A13C52647}" srcOrd="2" destOrd="0" presId="urn:microsoft.com/office/officeart/2018/2/layout/IconVerticalSolidList"/>
    <dgm:cxn modelId="{8D1FC205-2D69-4816-8540-0D4E3C831456}" type="presParOf" srcId="{74FCBBE3-8C23-43FC-9329-F57A13C52647}" destId="{B31C49EA-C1B6-44E5-AF67-C1345329B4CB}" srcOrd="0" destOrd="0" presId="urn:microsoft.com/office/officeart/2018/2/layout/IconVerticalSolidList"/>
    <dgm:cxn modelId="{B18ADB7C-058E-4253-96CC-416F843A4B93}" type="presParOf" srcId="{74FCBBE3-8C23-43FC-9329-F57A13C52647}" destId="{C1DE03A1-4882-4629-93B5-C669F74ACCFB}" srcOrd="1" destOrd="0" presId="urn:microsoft.com/office/officeart/2018/2/layout/IconVerticalSolidList"/>
    <dgm:cxn modelId="{F58FF1B5-4AC7-4016-9855-DDE10708ABEF}" type="presParOf" srcId="{74FCBBE3-8C23-43FC-9329-F57A13C52647}" destId="{CD572B50-263E-4B96-91DD-D0A885291616}" srcOrd="2" destOrd="0" presId="urn:microsoft.com/office/officeart/2018/2/layout/IconVerticalSolidList"/>
    <dgm:cxn modelId="{A8F7ACB6-1C10-4DC7-9F71-54E389AB0357}" type="presParOf" srcId="{74FCBBE3-8C23-43FC-9329-F57A13C52647}" destId="{27A5D243-6B6D-48C2-872A-DE3C0BC222DF}" srcOrd="3" destOrd="0" presId="urn:microsoft.com/office/officeart/2018/2/layout/IconVerticalSolidList"/>
    <dgm:cxn modelId="{26D57BBE-2F15-4111-A909-227112F1B449}" type="presParOf" srcId="{FD9C48B2-98EC-4C38-82A3-4BBAA09D89D6}" destId="{8991E06E-2CD7-4394-BC95-0EEB2989AEAB}" srcOrd="3" destOrd="0" presId="urn:microsoft.com/office/officeart/2018/2/layout/IconVerticalSolidList"/>
    <dgm:cxn modelId="{B64A18B3-EBD4-45DF-B4C7-7E432517BEBF}" type="presParOf" srcId="{FD9C48B2-98EC-4C38-82A3-4BBAA09D89D6}" destId="{BA893FC2-E649-477C-BE55-CEF2885628A1}" srcOrd="4" destOrd="0" presId="urn:microsoft.com/office/officeart/2018/2/layout/IconVerticalSolidList"/>
    <dgm:cxn modelId="{BC0CAC1E-EF91-401E-85FA-BE6D6F64049B}" type="presParOf" srcId="{BA893FC2-E649-477C-BE55-CEF2885628A1}" destId="{947785C8-EF99-4F43-BB64-00F610C74D4C}" srcOrd="0" destOrd="0" presId="urn:microsoft.com/office/officeart/2018/2/layout/IconVerticalSolidList"/>
    <dgm:cxn modelId="{DF073093-E63B-4FCB-BD6A-E46ECBFCB790}" type="presParOf" srcId="{BA893FC2-E649-477C-BE55-CEF2885628A1}" destId="{BC2E2CE1-B6BD-4130-B620-8C369B6C1DC0}" srcOrd="1" destOrd="0" presId="urn:microsoft.com/office/officeart/2018/2/layout/IconVerticalSolidList"/>
    <dgm:cxn modelId="{EC64580C-796D-4FBD-ABBA-E7349581A9F6}" type="presParOf" srcId="{BA893FC2-E649-477C-BE55-CEF2885628A1}" destId="{92995527-3F93-43FA-86AE-1652141311B5}" srcOrd="2" destOrd="0" presId="urn:microsoft.com/office/officeart/2018/2/layout/IconVerticalSolidList"/>
    <dgm:cxn modelId="{C4461981-B6BC-459C-9FF5-CD92020B0D87}" type="presParOf" srcId="{BA893FC2-E649-477C-BE55-CEF2885628A1}" destId="{C59A4DD1-C8A2-43D7-A53D-AA28EF9AA82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39C27-0FF4-439A-9BAC-B83210B63FDE}">
      <dsp:nvSpPr>
        <dsp:cNvPr id="0" name=""/>
        <dsp:cNvSpPr/>
      </dsp:nvSpPr>
      <dsp:spPr>
        <a:xfrm>
          <a:off x="0" y="1907"/>
          <a:ext cx="6588691" cy="8128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3152E-CEE6-4E92-B7FC-41747B84572A}">
      <dsp:nvSpPr>
        <dsp:cNvPr id="0" name=""/>
        <dsp:cNvSpPr/>
      </dsp:nvSpPr>
      <dsp:spPr>
        <a:xfrm>
          <a:off x="245877" y="184791"/>
          <a:ext cx="447049" cy="44704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40B720-39DE-4C87-849C-14DB71093E7D}">
      <dsp:nvSpPr>
        <dsp:cNvPr id="0" name=""/>
        <dsp:cNvSpPr/>
      </dsp:nvSpPr>
      <dsp:spPr>
        <a:xfrm>
          <a:off x="938804" y="190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GB" sz="1700" kern="1200" dirty="0"/>
            <a:t>To collate a book/journal of images, reflections and thoughts about this strange time we are living in at the moment.</a:t>
          </a:r>
          <a:endParaRPr lang="en-US" sz="1700" kern="1200" dirty="0"/>
        </a:p>
      </dsp:txBody>
      <dsp:txXfrm>
        <a:off x="938804" y="1907"/>
        <a:ext cx="5649886" cy="812817"/>
      </dsp:txXfrm>
    </dsp:sp>
    <dsp:sp modelId="{1F1EF5FD-48B4-4A52-A82B-DDACFC0A6A05}">
      <dsp:nvSpPr>
        <dsp:cNvPr id="0" name=""/>
        <dsp:cNvSpPr/>
      </dsp:nvSpPr>
      <dsp:spPr>
        <a:xfrm>
          <a:off x="0" y="1017929"/>
          <a:ext cx="6588691" cy="8128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9CA62-5BD8-40A9-A6BA-823334BBAB64}">
      <dsp:nvSpPr>
        <dsp:cNvPr id="0" name=""/>
        <dsp:cNvSpPr/>
      </dsp:nvSpPr>
      <dsp:spPr>
        <a:xfrm>
          <a:off x="245877" y="1200813"/>
          <a:ext cx="447049" cy="44704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D2E11B-4448-48B1-A7B0-00A92D448C05}">
      <dsp:nvSpPr>
        <dsp:cNvPr id="0" name=""/>
        <dsp:cNvSpPr/>
      </dsp:nvSpPr>
      <dsp:spPr>
        <a:xfrm>
          <a:off x="938804" y="1017929"/>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GB" sz="1700" kern="1200" dirty="0"/>
            <a:t>To take creative risks and not worry about being wrong or right. To explore media in a creative way.</a:t>
          </a:r>
          <a:endParaRPr lang="en-US" sz="1700" kern="1200" dirty="0"/>
        </a:p>
      </dsp:txBody>
      <dsp:txXfrm>
        <a:off x="938804" y="1017929"/>
        <a:ext cx="5649886" cy="812817"/>
      </dsp:txXfrm>
    </dsp:sp>
    <dsp:sp modelId="{818F7B17-F9C9-49DE-A3BA-32C4CA402987}">
      <dsp:nvSpPr>
        <dsp:cNvPr id="0" name=""/>
        <dsp:cNvSpPr/>
      </dsp:nvSpPr>
      <dsp:spPr>
        <a:xfrm>
          <a:off x="0" y="2033951"/>
          <a:ext cx="6588691" cy="8128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B72FD-2CCB-4545-AF17-07A31EF3770D}">
      <dsp:nvSpPr>
        <dsp:cNvPr id="0" name=""/>
        <dsp:cNvSpPr/>
      </dsp:nvSpPr>
      <dsp:spPr>
        <a:xfrm>
          <a:off x="245877" y="2216835"/>
          <a:ext cx="447049" cy="44704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46D50-330E-4219-9652-81E7F8EA9563}">
      <dsp:nvSpPr>
        <dsp:cNvPr id="0" name=""/>
        <dsp:cNvSpPr/>
      </dsp:nvSpPr>
      <dsp:spPr>
        <a:xfrm>
          <a:off x="938804" y="2033951"/>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GB" sz="1700" kern="1200" dirty="0"/>
            <a:t>To use things around us as inspiration and tools to work with.</a:t>
          </a:r>
          <a:endParaRPr lang="en-US" sz="1700" kern="1200" dirty="0"/>
        </a:p>
      </dsp:txBody>
      <dsp:txXfrm>
        <a:off x="938804" y="2033951"/>
        <a:ext cx="5649886" cy="812817"/>
      </dsp:txXfrm>
    </dsp:sp>
    <dsp:sp modelId="{9B443767-A4A8-4A31-B0F9-F6D12F4B6B31}">
      <dsp:nvSpPr>
        <dsp:cNvPr id="0" name=""/>
        <dsp:cNvSpPr/>
      </dsp:nvSpPr>
      <dsp:spPr>
        <a:xfrm>
          <a:off x="0" y="3049973"/>
          <a:ext cx="6588691" cy="81281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68291-8843-4305-8EFE-CF5A49B403F7}">
      <dsp:nvSpPr>
        <dsp:cNvPr id="0" name=""/>
        <dsp:cNvSpPr/>
      </dsp:nvSpPr>
      <dsp:spPr>
        <a:xfrm>
          <a:off x="245877" y="3232857"/>
          <a:ext cx="447049" cy="44704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152AB0-686A-43EF-95D8-C4A0E888594F}">
      <dsp:nvSpPr>
        <dsp:cNvPr id="0" name=""/>
        <dsp:cNvSpPr/>
      </dsp:nvSpPr>
      <dsp:spPr>
        <a:xfrm>
          <a:off x="938804" y="3049973"/>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US" sz="1700" kern="1200" dirty="0"/>
            <a:t>To explore possible themes that might lead to work in year 10.</a:t>
          </a:r>
        </a:p>
      </dsp:txBody>
      <dsp:txXfrm>
        <a:off x="938804" y="3049973"/>
        <a:ext cx="5649886" cy="812817"/>
      </dsp:txXfrm>
    </dsp:sp>
    <dsp:sp modelId="{DCA45804-02A5-4FF8-9BEE-26018F3312EE}">
      <dsp:nvSpPr>
        <dsp:cNvPr id="0" name=""/>
        <dsp:cNvSpPr/>
      </dsp:nvSpPr>
      <dsp:spPr>
        <a:xfrm>
          <a:off x="0" y="4065995"/>
          <a:ext cx="6588691" cy="81281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7B44B5-2FEF-4949-8883-2288613AE76B}">
      <dsp:nvSpPr>
        <dsp:cNvPr id="0" name=""/>
        <dsp:cNvSpPr/>
      </dsp:nvSpPr>
      <dsp:spPr>
        <a:xfrm>
          <a:off x="245877" y="4248879"/>
          <a:ext cx="447049" cy="44704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ED1B07-463F-4FAD-9B5D-939B543335FB}">
      <dsp:nvSpPr>
        <dsp:cNvPr id="0" name=""/>
        <dsp:cNvSpPr/>
      </dsp:nvSpPr>
      <dsp:spPr>
        <a:xfrm>
          <a:off x="938804" y="4065995"/>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GB" sz="1700" kern="1200" dirty="0"/>
            <a:t>To focus on developing skilled drawings and attention to detail.</a:t>
          </a:r>
          <a:endParaRPr lang="en-US" sz="1700" kern="1200" dirty="0"/>
        </a:p>
      </dsp:txBody>
      <dsp:txXfrm>
        <a:off x="938804" y="4065995"/>
        <a:ext cx="5649886" cy="812817"/>
      </dsp:txXfrm>
    </dsp:sp>
    <dsp:sp modelId="{AD3D9D1A-2E27-43E6-91EA-545898D108E5}">
      <dsp:nvSpPr>
        <dsp:cNvPr id="0" name=""/>
        <dsp:cNvSpPr/>
      </dsp:nvSpPr>
      <dsp:spPr>
        <a:xfrm>
          <a:off x="0" y="5082017"/>
          <a:ext cx="6588691" cy="8128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2CF786-227D-4340-8032-2F85349C0F03}">
      <dsp:nvSpPr>
        <dsp:cNvPr id="0" name=""/>
        <dsp:cNvSpPr/>
      </dsp:nvSpPr>
      <dsp:spPr>
        <a:xfrm>
          <a:off x="245877" y="5264901"/>
          <a:ext cx="447049" cy="447049"/>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05BFE-5C22-4C39-B108-497D4BB8C6D2}">
      <dsp:nvSpPr>
        <dsp:cNvPr id="0" name=""/>
        <dsp:cNvSpPr/>
      </dsp:nvSpPr>
      <dsp:spPr>
        <a:xfrm>
          <a:off x="938804" y="5082017"/>
          <a:ext cx="5649886" cy="812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023" tIns="86023" rIns="86023" bIns="86023" numCol="1" spcCol="1270" anchor="ctr" anchorCtr="0">
          <a:noAutofit/>
        </a:bodyPr>
        <a:lstStyle/>
        <a:p>
          <a:pPr lvl="0" algn="l" defTabSz="755650">
            <a:lnSpc>
              <a:spcPct val="100000"/>
            </a:lnSpc>
            <a:spcBef>
              <a:spcPct val="0"/>
            </a:spcBef>
            <a:spcAft>
              <a:spcPct val="35000"/>
            </a:spcAft>
          </a:pPr>
          <a:r>
            <a:rPr lang="en-GB" sz="1700" kern="1200" dirty="0"/>
            <a:t>To use writing/words and quotes as part of your work.</a:t>
          </a:r>
          <a:endParaRPr lang="en-US" sz="1700" kern="1200" dirty="0"/>
        </a:p>
      </dsp:txBody>
      <dsp:txXfrm>
        <a:off x="938804" y="5082017"/>
        <a:ext cx="5649886" cy="812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20356-5020-48D8-953C-D56FF21097A1}">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3EAE1-A639-4986-9BE3-ADD9C073A7B8}">
      <dsp:nvSpPr>
        <dsp:cNvPr id="0" name=""/>
        <dsp:cNvSpPr/>
      </dsp:nvSpPr>
      <dsp:spPr>
        <a:xfrm>
          <a:off x="296259" y="224956"/>
          <a:ext cx="538654" cy="538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21278-42DF-4978-A702-E0B4AFD03193}">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GB" sz="1800" kern="1200" dirty="0"/>
            <a:t>USE MORE THAN ONE MEDIA PER PAGE.</a:t>
          </a:r>
          <a:endParaRPr lang="en-US" sz="1800" kern="1200" dirty="0"/>
        </a:p>
      </dsp:txBody>
      <dsp:txXfrm>
        <a:off x="1131174" y="4597"/>
        <a:ext cx="5382429" cy="979371"/>
      </dsp:txXfrm>
    </dsp:sp>
    <dsp:sp modelId="{CF01F52F-84F8-49CE-AFDE-C7EB86260315}">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BE7E9-90AF-48E7-AD71-B1C9144FCD30}">
      <dsp:nvSpPr>
        <dsp:cNvPr id="0" name=""/>
        <dsp:cNvSpPr/>
      </dsp:nvSpPr>
      <dsp:spPr>
        <a:xfrm>
          <a:off x="296259" y="1449171"/>
          <a:ext cx="538654" cy="538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FA12B5-8FB2-4588-8787-E9A410E37C95}">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GB" sz="1800" kern="1200" dirty="0"/>
            <a:t>USE ANALYTICAL/ANNOTATION SKILLS ON AT LEAST EVERY OTHER PAGE.</a:t>
          </a:r>
          <a:endParaRPr lang="en-US" sz="1800" kern="1200" dirty="0"/>
        </a:p>
      </dsp:txBody>
      <dsp:txXfrm>
        <a:off x="1131174" y="1228812"/>
        <a:ext cx="5382429" cy="979371"/>
      </dsp:txXfrm>
    </dsp:sp>
    <dsp:sp modelId="{A8864F67-B85C-45F5-AB47-2252B50FEA61}">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30A65-E139-4E33-BFED-A114C57BFCC3}">
      <dsp:nvSpPr>
        <dsp:cNvPr id="0" name=""/>
        <dsp:cNvSpPr/>
      </dsp:nvSpPr>
      <dsp:spPr>
        <a:xfrm>
          <a:off x="296259" y="2673385"/>
          <a:ext cx="538654" cy="538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980C1E-DCBB-4BA9-9B2E-E35BD8657B92}">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GB" sz="1800" kern="1200" dirty="0"/>
            <a:t>THINK ABOUT LITERACY AND WRITING SKILLS TO HELP BUILD YOUR “VISUAL STORY” .</a:t>
          </a:r>
          <a:endParaRPr lang="en-US" sz="1800" kern="1200" dirty="0"/>
        </a:p>
      </dsp:txBody>
      <dsp:txXfrm>
        <a:off x="1131174" y="2453027"/>
        <a:ext cx="5382429" cy="979371"/>
      </dsp:txXfrm>
    </dsp:sp>
    <dsp:sp modelId="{78E014BE-0341-41C1-AF29-7F77A0B62372}">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5279D-6255-4D66-8DD3-29868C626865}">
      <dsp:nvSpPr>
        <dsp:cNvPr id="0" name=""/>
        <dsp:cNvSpPr/>
      </dsp:nvSpPr>
      <dsp:spPr>
        <a:xfrm>
          <a:off x="296259" y="3897600"/>
          <a:ext cx="538654" cy="5386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EBDD93-106B-44A6-A22F-80A678047ED7}">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GB" sz="1800" kern="1200" dirty="0"/>
            <a:t>TRY AND WORK ON A REALLY DETAILED PIECE OF WORK EVERY WEEK – THAT IS A 2-3 HOUR PIECE OF WORK.</a:t>
          </a:r>
          <a:endParaRPr lang="en-US" sz="1800" kern="1200" dirty="0"/>
        </a:p>
      </dsp:txBody>
      <dsp:txXfrm>
        <a:off x="1131174" y="3677241"/>
        <a:ext cx="5382429" cy="979371"/>
      </dsp:txXfrm>
    </dsp:sp>
    <dsp:sp modelId="{299F815A-B8A6-40B8-86EB-D1BEEA7FB4FC}">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DDF101-045F-489A-A2DD-A0E9DE878655}">
      <dsp:nvSpPr>
        <dsp:cNvPr id="0" name=""/>
        <dsp:cNvSpPr/>
      </dsp:nvSpPr>
      <dsp:spPr>
        <a:xfrm>
          <a:off x="296259" y="5121814"/>
          <a:ext cx="538654" cy="53865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DE30E6-DA31-4DC6-A2E1-4B9A6438F08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GB" sz="1800" kern="1200" dirty="0"/>
            <a:t>USE VARIATIONS OF DRAWING TECHNIQUES: I.E. CROSSHATCHING, CONTINUOUS LINE, POINTILLISM, MARK MAKING, BLENDING ETC.</a:t>
          </a:r>
          <a:endParaRPr lang="en-US" sz="1800" kern="1200" dirty="0"/>
        </a:p>
      </dsp:txBody>
      <dsp:txXfrm>
        <a:off x="1131174" y="4901456"/>
        <a:ext cx="5382429"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9059D-361A-4145-A4D4-151FB5F6EA6C}">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2F1A8B-FB15-4A38-965A-3D011BCF66D7}">
      <dsp:nvSpPr>
        <dsp:cNvPr id="0" name=""/>
        <dsp:cNvSpPr/>
      </dsp:nvSpPr>
      <dsp:spPr>
        <a:xfrm>
          <a:off x="508544" y="378974"/>
          <a:ext cx="924626" cy="924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C239D2-9A3E-4005-BD49-2660BD1E0546}">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GB" sz="2500" kern="1200"/>
            <a:t>Produce a front cover for your journal</a:t>
          </a:r>
          <a:endParaRPr lang="en-US" sz="2500" kern="1200"/>
        </a:p>
      </dsp:txBody>
      <dsp:txXfrm>
        <a:off x="1941716" y="718"/>
        <a:ext cx="4571887" cy="1681139"/>
      </dsp:txXfrm>
    </dsp:sp>
    <dsp:sp modelId="{B31C49EA-C1B6-44E5-AF67-C1345329B4CB}">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E03A1-4882-4629-93B5-C669F74ACCFB}">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A5D243-6B6D-48C2-872A-DE3C0BC222DF}">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GB" sz="2500" kern="1200"/>
            <a:t>Include your name</a:t>
          </a:r>
          <a:endParaRPr lang="en-US" sz="2500" kern="1200"/>
        </a:p>
      </dsp:txBody>
      <dsp:txXfrm>
        <a:off x="1941716" y="2102143"/>
        <a:ext cx="4571887" cy="1681139"/>
      </dsp:txXfrm>
    </dsp:sp>
    <dsp:sp modelId="{947785C8-EF99-4F43-BB64-00F610C74D4C}">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E2CE1-B6BD-4130-B620-8C369B6C1DC0}">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9A4DD1-C8A2-43D7-A53D-AA28EF9AA82A}">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GB" sz="2500" kern="1200"/>
            <a:t>Relate it to our current situation. </a:t>
          </a:r>
          <a:endParaRPr lang="en-US" sz="2500" kern="1200"/>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C74CB9-7D75-4C71-9FFB-89B38CC50D62}"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245001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C74CB9-7D75-4C71-9FFB-89B38CC50D62}"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219186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C74CB9-7D75-4C71-9FFB-89B38CC50D62}"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381644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C74CB9-7D75-4C71-9FFB-89B38CC50D62}"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198442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C74CB9-7D75-4C71-9FFB-89B38CC50D62}" type="datetimeFigureOut">
              <a:rPr lang="en-GB" smtClean="0"/>
              <a:t>02/07/2020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272045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C74CB9-7D75-4C71-9FFB-89B38CC50D62}"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330538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C74CB9-7D75-4C71-9FFB-89B38CC50D62}" type="datetimeFigureOut">
              <a:rPr lang="en-GB" smtClean="0"/>
              <a:t>02/07/2020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212583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C74CB9-7D75-4C71-9FFB-89B38CC50D62}" type="datetimeFigureOut">
              <a:rPr lang="en-GB" smtClean="0"/>
              <a:t>02/07/2020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331602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74CB9-7D75-4C71-9FFB-89B38CC50D62}" type="datetimeFigureOut">
              <a:rPr lang="en-GB" smtClean="0"/>
              <a:t>02/07/2020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352174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C74CB9-7D75-4C71-9FFB-89B38CC50D62}"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4020295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C74CB9-7D75-4C71-9FFB-89B38CC50D62}" type="datetimeFigureOut">
              <a:rPr lang="en-GB" smtClean="0"/>
              <a:t>02/07/2020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53AAFC-8DCC-4E4D-97FC-D93205E82887}" type="slidenum">
              <a:rPr lang="en-GB" smtClean="0"/>
              <a:t>‹#›</a:t>
            </a:fld>
            <a:endParaRPr lang="en-GB"/>
          </a:p>
        </p:txBody>
      </p:sp>
    </p:spTree>
    <p:extLst>
      <p:ext uri="{BB962C8B-B14F-4D97-AF65-F5344CB8AC3E}">
        <p14:creationId xmlns:p14="http://schemas.microsoft.com/office/powerpoint/2010/main" val="274637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74CB9-7D75-4C71-9FFB-89B38CC50D62}" type="datetimeFigureOut">
              <a:rPr lang="en-GB" smtClean="0"/>
              <a:t>02/07/2020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3AAFC-8DCC-4E4D-97FC-D93205E82887}" type="slidenum">
              <a:rPr lang="en-GB" smtClean="0"/>
              <a:t>‹#›</a:t>
            </a:fld>
            <a:endParaRPr lang="en-GB"/>
          </a:p>
        </p:txBody>
      </p:sp>
    </p:spTree>
    <p:extLst>
      <p:ext uri="{BB962C8B-B14F-4D97-AF65-F5344CB8AC3E}">
        <p14:creationId xmlns:p14="http://schemas.microsoft.com/office/powerpoint/2010/main" val="3989394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g"/><Relationship Id="rId11" Type="http://schemas.openxmlformats.org/officeDocument/2006/relationships/image" Target="../media/image61.png"/><Relationship Id="rId5" Type="http://schemas.openxmlformats.org/officeDocument/2006/relationships/image" Target="../media/image56.jp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81.jp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pn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g"/><Relationship Id="rId9"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g"/><Relationship Id="rId7" Type="http://schemas.openxmlformats.org/officeDocument/2006/relationships/image" Target="../media/image110.png"/><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jpg"/><Relationship Id="rId5" Type="http://schemas.openxmlformats.org/officeDocument/2006/relationships/image" Target="../media/image108.jpg"/><Relationship Id="rId10" Type="http://schemas.openxmlformats.org/officeDocument/2006/relationships/image" Target="../media/image113.jpg"/><Relationship Id="rId4" Type="http://schemas.openxmlformats.org/officeDocument/2006/relationships/image" Target="../media/image107.png"/><Relationship Id="rId9" Type="http://schemas.openxmlformats.org/officeDocument/2006/relationships/image" Target="../media/image112.jpg"/></Relationships>
</file>

<file path=ppt/slides/_rels/slide2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png"/><Relationship Id="rId7" Type="http://schemas.openxmlformats.org/officeDocument/2006/relationships/image" Target="../media/image129.jp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jpg"/><Relationship Id="rId5" Type="http://schemas.openxmlformats.org/officeDocument/2006/relationships/image" Target="../media/image127.png"/><Relationship Id="rId10" Type="http://schemas.openxmlformats.org/officeDocument/2006/relationships/image" Target="../media/image132.jpg"/><Relationship Id="rId4" Type="http://schemas.openxmlformats.org/officeDocument/2006/relationships/image" Target="../media/image126.png"/><Relationship Id="rId9" Type="http://schemas.openxmlformats.org/officeDocument/2006/relationships/image" Target="../media/image131.jpg"/></Relationships>
</file>

<file path=ppt/slides/_rels/slide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demilked.com/amazing-notebook-art-jose-naranja/?fbclid=IwAR0SBIdANQvcXIajs_kGaQAT2lrfWrMdSvW48c1txEa_QeaO9-DRwISyG6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www.accessart.org.uk/sketchbooks-an-online-course-for-children-families-parents-teachers/?fbclid=IwAR0eXgOhXUnmJdtsLP-0-SaSrYINphDO0pQP2KlcHuOGrEHLQMQpDJc2IYk" TargetMode="Externa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91821" y="358345"/>
            <a:ext cx="5638994" cy="1424446"/>
          </a:xfrm>
        </p:spPr>
        <p:txBody>
          <a:bodyPr vert="horz" lIns="91440" tIns="45720" rIns="91440" bIns="45720" rtlCol="0" anchor="ctr">
            <a:normAutofit/>
          </a:bodyPr>
          <a:lstStyle/>
          <a:p>
            <a:pPr algn="l"/>
            <a:r>
              <a:rPr lang="en-US" sz="4400" dirty="0">
                <a:solidFill>
                  <a:srgbClr val="FFFFFF"/>
                </a:solidFill>
              </a:rPr>
              <a:t>Journal Project</a:t>
            </a:r>
          </a:p>
        </p:txBody>
      </p:sp>
      <p:pic>
        <p:nvPicPr>
          <p:cNvPr id="9" name="Picture 8"/>
          <p:cNvPicPr>
            <a:picLocks noChangeAspect="1"/>
          </p:cNvPicPr>
          <p:nvPr/>
        </p:nvPicPr>
        <p:blipFill rotWithShape="1">
          <a:blip r:embed="rId2"/>
          <a:srcRect l="19111" t="24460" r="43407" b="14617"/>
          <a:stretch/>
        </p:blipFill>
        <p:spPr>
          <a:xfrm>
            <a:off x="-162814" y="-42374"/>
            <a:ext cx="4165863" cy="3808779"/>
          </a:xfrm>
          <a:prstGeom prst="rect">
            <a:avLst/>
          </a:prstGeom>
        </p:spPr>
      </p:pic>
      <p:cxnSp>
        <p:nvCxnSpPr>
          <p:cNvPr id="16" name="Straight Connector 15">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l="21333" t="28304" r="44889" b="10856"/>
          <a:stretch/>
        </p:blipFill>
        <p:spPr>
          <a:xfrm>
            <a:off x="215828" y="3429000"/>
            <a:ext cx="3426782" cy="3471875"/>
          </a:xfrm>
          <a:prstGeom prst="rect">
            <a:avLst/>
          </a:prstGeom>
        </p:spPr>
      </p:pic>
      <p:sp>
        <p:nvSpPr>
          <p:cNvPr id="4" name="TextBox 3"/>
          <p:cNvSpPr txBox="1"/>
          <p:nvPr/>
        </p:nvSpPr>
        <p:spPr>
          <a:xfrm>
            <a:off x="5134124" y="1921338"/>
            <a:ext cx="5747187" cy="298754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solidFill>
                  <a:srgbClr val="FFFFFF"/>
                </a:solidFill>
              </a:rPr>
              <a:t>Jose </a:t>
            </a:r>
            <a:r>
              <a:rPr lang="en-US" sz="2400" dirty="0" err="1">
                <a:solidFill>
                  <a:srgbClr val="FFFFFF"/>
                </a:solidFill>
              </a:rPr>
              <a:t>Naranja</a:t>
            </a:r>
            <a:r>
              <a:rPr lang="en-US" sz="2400" dirty="0">
                <a:solidFill>
                  <a:srgbClr val="FFFFFF"/>
                </a:solidFill>
              </a:rPr>
              <a:t> turns ordinary notebooks into highly detailed works of art. The artist uses watercolors, stamps, writing, elements of photography and drawings to turn each notebook into a one of a kind masterpiece.</a:t>
            </a:r>
          </a:p>
        </p:txBody>
      </p:sp>
      <p:sp>
        <p:nvSpPr>
          <p:cNvPr id="5" name="TextBox 4"/>
          <p:cNvSpPr txBox="1"/>
          <p:nvPr/>
        </p:nvSpPr>
        <p:spPr>
          <a:xfrm>
            <a:off x="5134124" y="3893266"/>
            <a:ext cx="5660571" cy="2308324"/>
          </a:xfrm>
          <a:prstGeom prst="rect">
            <a:avLst/>
          </a:prstGeom>
          <a:noFill/>
        </p:spPr>
        <p:txBody>
          <a:bodyPr wrap="square" rtlCol="0">
            <a:spAutoFit/>
          </a:bodyPr>
          <a:lstStyle/>
          <a:p>
            <a:pPr>
              <a:spcAft>
                <a:spcPts val="600"/>
              </a:spcAft>
            </a:pPr>
            <a:r>
              <a:rPr lang="en-US" dirty="0"/>
              <a:t>Jose has worked as an aeronautic engineer for many years but eventually decided to quit and devote his life to art and travels. The artist developed his passion for notebook art in 2005 when he discovered Moleskine pocket journals. As hard as it may be to believe, Jose is a self-taught artist, but his skills are remarkable. So far the artist has filled in 12 notebooks and recently has begun binding his own, to make his art even more personal.</a:t>
            </a:r>
            <a:endParaRPr lang="en-GB" dirty="0"/>
          </a:p>
        </p:txBody>
      </p:sp>
    </p:spTree>
    <p:extLst>
      <p:ext uri="{BB962C8B-B14F-4D97-AF65-F5344CB8AC3E}">
        <p14:creationId xmlns:p14="http://schemas.microsoft.com/office/powerpoint/2010/main" val="122569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40141"/>
            <a:ext cx="3886200" cy="1325563"/>
          </a:xfrm>
        </p:spPr>
        <p:txBody>
          <a:bodyPr/>
          <a:lstStyle/>
          <a:p>
            <a:r>
              <a:rPr lang="en-GB" dirty="0"/>
              <a:t>Day 1 ( page 1 )</a:t>
            </a:r>
          </a:p>
        </p:txBody>
      </p:sp>
      <p:sp>
        <p:nvSpPr>
          <p:cNvPr id="3" name="Content Placeholder 2"/>
          <p:cNvSpPr>
            <a:spLocks noGrp="1"/>
          </p:cNvSpPr>
          <p:nvPr>
            <p:ph idx="1"/>
          </p:nvPr>
        </p:nvSpPr>
        <p:spPr>
          <a:xfrm>
            <a:off x="1349828" y="5203368"/>
            <a:ext cx="2100943" cy="1332821"/>
          </a:xfrm>
        </p:spPr>
        <p:txBody>
          <a:bodyPr>
            <a:normAutofit/>
          </a:bodyPr>
          <a:lstStyle/>
          <a:p>
            <a:pPr marL="0" indent="0" algn="ctr">
              <a:buNone/>
            </a:pPr>
            <a:r>
              <a:rPr lang="en-GB" sz="4000" dirty="0">
                <a:latin typeface="Adobe Myungjo Std M" panose="02020600000000000000" pitchFamily="18" charset="-128"/>
                <a:ea typeface="Adobe Myungjo Std M" panose="02020600000000000000" pitchFamily="18" charset="-128"/>
              </a:rPr>
              <a:t>What's Inside</a:t>
            </a:r>
          </a:p>
        </p:txBody>
      </p:sp>
      <p:sp>
        <p:nvSpPr>
          <p:cNvPr id="4" name="Title 1"/>
          <p:cNvSpPr txBox="1">
            <a:spLocks/>
          </p:cNvSpPr>
          <p:nvPr/>
        </p:nvSpPr>
        <p:spPr>
          <a:xfrm>
            <a:off x="7187777" y="-40142"/>
            <a:ext cx="3886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 ( page 2 )</a:t>
            </a:r>
          </a:p>
        </p:txBody>
      </p:sp>
      <p:sp>
        <p:nvSpPr>
          <p:cNvPr id="5" name="Content Placeholder 2"/>
          <p:cNvSpPr txBox="1">
            <a:spLocks/>
          </p:cNvSpPr>
          <p:nvPr/>
        </p:nvSpPr>
        <p:spPr>
          <a:xfrm>
            <a:off x="9036111" y="5279568"/>
            <a:ext cx="2100943" cy="133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What's Outside</a:t>
            </a:r>
          </a:p>
        </p:txBody>
      </p:sp>
      <p:pic>
        <p:nvPicPr>
          <p:cNvPr id="6" name="Picture 5"/>
          <p:cNvPicPr>
            <a:picLocks noChangeAspect="1"/>
          </p:cNvPicPr>
          <p:nvPr/>
        </p:nvPicPr>
        <p:blipFill rotWithShape="1">
          <a:blip r:embed="rId2"/>
          <a:srcRect b="4851"/>
          <a:stretch/>
        </p:blipFill>
        <p:spPr>
          <a:xfrm>
            <a:off x="968829" y="1285422"/>
            <a:ext cx="2862943" cy="3630219"/>
          </a:xfrm>
          <a:prstGeom prst="rect">
            <a:avLst/>
          </a:prstGeom>
        </p:spPr>
      </p:pic>
      <p:sp>
        <p:nvSpPr>
          <p:cNvPr id="7" name="TextBox 6"/>
          <p:cNvSpPr txBox="1"/>
          <p:nvPr/>
        </p:nvSpPr>
        <p:spPr>
          <a:xfrm>
            <a:off x="4310743" y="1181267"/>
            <a:ext cx="1436914" cy="923330"/>
          </a:xfrm>
          <a:prstGeom prst="rect">
            <a:avLst/>
          </a:prstGeom>
          <a:noFill/>
        </p:spPr>
        <p:txBody>
          <a:bodyPr wrap="square" rtlCol="0">
            <a:spAutoFit/>
          </a:bodyPr>
          <a:lstStyle/>
          <a:p>
            <a:r>
              <a:rPr lang="en-GB" dirty="0"/>
              <a:t>A view of somewhere inside</a:t>
            </a:r>
          </a:p>
        </p:txBody>
      </p:sp>
      <p:cxnSp>
        <p:nvCxnSpPr>
          <p:cNvPr id="9" name="Straight Arrow Connector 8"/>
          <p:cNvCxnSpPr/>
          <p:nvPr/>
        </p:nvCxnSpPr>
        <p:spPr>
          <a:xfrm flipH="1">
            <a:off x="1839686" y="1690688"/>
            <a:ext cx="2340428" cy="4139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016829" y="2329543"/>
            <a:ext cx="1730828" cy="2585323"/>
          </a:xfrm>
          <a:prstGeom prst="rect">
            <a:avLst/>
          </a:prstGeom>
          <a:noFill/>
        </p:spPr>
        <p:txBody>
          <a:bodyPr wrap="square" rtlCol="0">
            <a:spAutoFit/>
          </a:bodyPr>
          <a:lstStyle/>
          <a:p>
            <a:pPr marL="285750" indent="-285750">
              <a:buFont typeface="Arial" panose="020B0604020202020204" pitchFamily="34" charset="0"/>
              <a:buChar char="•"/>
            </a:pPr>
            <a:r>
              <a:rPr lang="en-GB" dirty="0"/>
              <a:t>A diary extract about the week so far </a:t>
            </a:r>
          </a:p>
          <a:p>
            <a:pPr marL="285750" indent="-285750">
              <a:buFont typeface="Arial" panose="020B0604020202020204" pitchFamily="34" charset="0"/>
              <a:buChar char="•"/>
            </a:pPr>
            <a:r>
              <a:rPr lang="en-GB" dirty="0"/>
              <a:t>Close up of an object in the house</a:t>
            </a:r>
          </a:p>
          <a:p>
            <a:pPr marL="285750" indent="-285750">
              <a:buFont typeface="Arial" panose="020B0604020202020204" pitchFamily="34" charset="0"/>
              <a:buChar char="•"/>
            </a:pPr>
            <a:r>
              <a:rPr lang="en-GB" dirty="0"/>
              <a:t>Something positive</a:t>
            </a:r>
          </a:p>
        </p:txBody>
      </p:sp>
      <p:pic>
        <p:nvPicPr>
          <p:cNvPr id="11" name="Picture 10"/>
          <p:cNvPicPr>
            <a:picLocks noChangeAspect="1"/>
          </p:cNvPicPr>
          <p:nvPr/>
        </p:nvPicPr>
        <p:blipFill>
          <a:blip r:embed="rId3"/>
          <a:stretch>
            <a:fillRect/>
          </a:stretch>
        </p:blipFill>
        <p:spPr>
          <a:xfrm>
            <a:off x="8701858" y="1285421"/>
            <a:ext cx="2769447" cy="3690677"/>
          </a:xfrm>
          <a:prstGeom prst="rect">
            <a:avLst/>
          </a:prstGeom>
        </p:spPr>
      </p:pic>
      <p:sp>
        <p:nvSpPr>
          <p:cNvPr id="12" name="TextBox 11"/>
          <p:cNvSpPr txBox="1"/>
          <p:nvPr/>
        </p:nvSpPr>
        <p:spPr>
          <a:xfrm>
            <a:off x="6651171" y="1285421"/>
            <a:ext cx="1883229" cy="369332"/>
          </a:xfrm>
          <a:prstGeom prst="rect">
            <a:avLst/>
          </a:prstGeom>
          <a:noFill/>
        </p:spPr>
        <p:txBody>
          <a:bodyPr wrap="square" rtlCol="0">
            <a:spAutoFit/>
          </a:bodyPr>
          <a:lstStyle/>
          <a:p>
            <a:r>
              <a:rPr lang="en-GB" dirty="0"/>
              <a:t>A view of outside</a:t>
            </a:r>
          </a:p>
        </p:txBody>
      </p:sp>
      <p:cxnSp>
        <p:nvCxnSpPr>
          <p:cNvPr id="13" name="Straight Arrow Connector 12"/>
          <p:cNvCxnSpPr/>
          <p:nvPr/>
        </p:nvCxnSpPr>
        <p:spPr>
          <a:xfrm>
            <a:off x="8422036" y="1528365"/>
            <a:ext cx="2035629" cy="8597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6302346" y="2086436"/>
            <a:ext cx="2105114" cy="923330"/>
          </a:xfrm>
          <a:prstGeom prst="rect">
            <a:avLst/>
          </a:prstGeom>
          <a:noFill/>
        </p:spPr>
        <p:txBody>
          <a:bodyPr wrap="square" rtlCol="0">
            <a:spAutoFit/>
          </a:bodyPr>
          <a:lstStyle/>
          <a:p>
            <a:r>
              <a:rPr lang="en-GB" dirty="0"/>
              <a:t>I am logging the date and time I do my page entry </a:t>
            </a:r>
          </a:p>
        </p:txBody>
      </p:sp>
      <p:cxnSp>
        <p:nvCxnSpPr>
          <p:cNvPr id="19" name="Straight Arrow Connector 18"/>
          <p:cNvCxnSpPr/>
          <p:nvPr/>
        </p:nvCxnSpPr>
        <p:spPr>
          <a:xfrm flipV="1">
            <a:off x="8018296" y="2149571"/>
            <a:ext cx="1310761" cy="6129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0072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25174"/>
            <a:ext cx="10515600" cy="1325563"/>
          </a:xfrm>
        </p:spPr>
        <p:txBody>
          <a:bodyPr/>
          <a:lstStyle/>
          <a:p>
            <a:r>
              <a:rPr lang="en-GB" dirty="0"/>
              <a:t>Inspiration Ideas: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1146402"/>
            <a:ext cx="2862943" cy="309441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477" y="1146402"/>
            <a:ext cx="2442437" cy="3131684"/>
          </a:xfrm>
          <a:prstGeom prst="rect">
            <a:avLst/>
          </a:prstGeom>
        </p:spPr>
      </p:pic>
      <p:pic>
        <p:nvPicPr>
          <p:cNvPr id="6" name="Picture 5"/>
          <p:cNvPicPr>
            <a:picLocks noChangeAspect="1"/>
          </p:cNvPicPr>
          <p:nvPr/>
        </p:nvPicPr>
        <p:blipFill>
          <a:blip r:embed="rId4"/>
          <a:stretch>
            <a:fillRect/>
          </a:stretch>
        </p:blipFill>
        <p:spPr>
          <a:xfrm>
            <a:off x="130628" y="4532539"/>
            <a:ext cx="2238375" cy="2190750"/>
          </a:xfrm>
          <a:prstGeom prst="rect">
            <a:avLst/>
          </a:prstGeom>
        </p:spPr>
      </p:pic>
      <p:pic>
        <p:nvPicPr>
          <p:cNvPr id="7" name="Picture 6"/>
          <p:cNvPicPr>
            <a:picLocks noChangeAspect="1"/>
          </p:cNvPicPr>
          <p:nvPr/>
        </p:nvPicPr>
        <p:blipFill>
          <a:blip r:embed="rId5"/>
          <a:stretch>
            <a:fillRect/>
          </a:stretch>
        </p:blipFill>
        <p:spPr>
          <a:xfrm>
            <a:off x="2588079" y="4532539"/>
            <a:ext cx="2247900" cy="2190750"/>
          </a:xfrm>
          <a:prstGeom prst="rect">
            <a:avLst/>
          </a:prstGeom>
        </p:spPr>
      </p:pic>
      <p:pic>
        <p:nvPicPr>
          <p:cNvPr id="8" name="Picture 7"/>
          <p:cNvPicPr>
            <a:picLocks noChangeAspect="1"/>
          </p:cNvPicPr>
          <p:nvPr/>
        </p:nvPicPr>
        <p:blipFill>
          <a:blip r:embed="rId6"/>
          <a:stretch>
            <a:fillRect/>
          </a:stretch>
        </p:blipFill>
        <p:spPr>
          <a:xfrm>
            <a:off x="5055055" y="4475389"/>
            <a:ext cx="2247900" cy="2247900"/>
          </a:xfrm>
          <a:prstGeom prst="rect">
            <a:avLst/>
          </a:prstGeom>
        </p:spPr>
      </p:pic>
      <p:pic>
        <p:nvPicPr>
          <p:cNvPr id="9" name="Picture 8"/>
          <p:cNvPicPr>
            <a:picLocks noChangeAspect="1"/>
          </p:cNvPicPr>
          <p:nvPr/>
        </p:nvPicPr>
        <p:blipFill>
          <a:blip r:embed="rId7"/>
          <a:stretch>
            <a:fillRect/>
          </a:stretch>
        </p:blipFill>
        <p:spPr>
          <a:xfrm>
            <a:off x="7522031" y="4448857"/>
            <a:ext cx="2247900" cy="2247900"/>
          </a:xfrm>
          <a:prstGeom prst="rect">
            <a:avLst/>
          </a:prstGeom>
        </p:spPr>
      </p:pic>
      <p:pic>
        <p:nvPicPr>
          <p:cNvPr id="10" name="Picture 9"/>
          <p:cNvPicPr>
            <a:picLocks noChangeAspect="1"/>
          </p:cNvPicPr>
          <p:nvPr/>
        </p:nvPicPr>
        <p:blipFill>
          <a:blip r:embed="rId8"/>
          <a:stretch>
            <a:fillRect/>
          </a:stretch>
        </p:blipFill>
        <p:spPr>
          <a:xfrm>
            <a:off x="7079841" y="1106775"/>
            <a:ext cx="2453867" cy="3171311"/>
          </a:xfrm>
          <a:prstGeom prst="rect">
            <a:avLst/>
          </a:prstGeom>
        </p:spPr>
      </p:pic>
      <p:pic>
        <p:nvPicPr>
          <p:cNvPr id="11" name="Picture 10"/>
          <p:cNvPicPr>
            <a:picLocks noChangeAspect="1"/>
          </p:cNvPicPr>
          <p:nvPr/>
        </p:nvPicPr>
        <p:blipFill>
          <a:blip r:embed="rId9"/>
          <a:stretch>
            <a:fillRect/>
          </a:stretch>
        </p:blipFill>
        <p:spPr>
          <a:xfrm>
            <a:off x="9661184" y="1106776"/>
            <a:ext cx="2318602" cy="3134042"/>
          </a:xfrm>
          <a:prstGeom prst="rect">
            <a:avLst/>
          </a:prstGeom>
        </p:spPr>
      </p:pic>
      <p:pic>
        <p:nvPicPr>
          <p:cNvPr id="12" name="Picture 11"/>
          <p:cNvPicPr>
            <a:picLocks noChangeAspect="1"/>
          </p:cNvPicPr>
          <p:nvPr/>
        </p:nvPicPr>
        <p:blipFill>
          <a:blip r:embed="rId10"/>
          <a:stretch>
            <a:fillRect/>
          </a:stretch>
        </p:blipFill>
        <p:spPr>
          <a:xfrm>
            <a:off x="9995085" y="4465776"/>
            <a:ext cx="1739715" cy="2174644"/>
          </a:xfrm>
          <a:prstGeom prst="rect">
            <a:avLst/>
          </a:prstGeom>
        </p:spPr>
      </p:pic>
      <p:sp>
        <p:nvSpPr>
          <p:cNvPr id="13" name="TextBox 12"/>
          <p:cNvSpPr txBox="1"/>
          <p:nvPr/>
        </p:nvSpPr>
        <p:spPr>
          <a:xfrm>
            <a:off x="5725886" y="272143"/>
            <a:ext cx="1175657" cy="3970318"/>
          </a:xfrm>
          <a:prstGeom prst="rect">
            <a:avLst/>
          </a:prstGeom>
          <a:noFill/>
        </p:spPr>
        <p:txBody>
          <a:bodyPr wrap="square" rtlCol="0">
            <a:spAutoFit/>
          </a:bodyPr>
          <a:lstStyle/>
          <a:p>
            <a:pPr algn="ctr"/>
            <a:r>
              <a:rPr lang="en-GB" sz="3600" dirty="0"/>
              <a:t>L</a:t>
            </a:r>
          </a:p>
          <a:p>
            <a:pPr algn="ctr"/>
            <a:r>
              <a:rPr lang="en-GB" sz="3600" dirty="0"/>
              <a:t>A</a:t>
            </a:r>
          </a:p>
          <a:p>
            <a:pPr algn="ctr"/>
            <a:r>
              <a:rPr lang="en-GB" sz="3600" dirty="0"/>
              <a:t>Y</a:t>
            </a:r>
          </a:p>
          <a:p>
            <a:pPr algn="ctr"/>
            <a:r>
              <a:rPr lang="en-GB" sz="3600" dirty="0"/>
              <a:t>O</a:t>
            </a:r>
          </a:p>
          <a:p>
            <a:pPr algn="ctr"/>
            <a:r>
              <a:rPr lang="en-GB" sz="3600" dirty="0"/>
              <a:t>U</a:t>
            </a:r>
          </a:p>
          <a:p>
            <a:pPr algn="ctr"/>
            <a:r>
              <a:rPr lang="en-GB" sz="3600" dirty="0"/>
              <a:t>T</a:t>
            </a:r>
          </a:p>
          <a:p>
            <a:pPr algn="ctr"/>
            <a:r>
              <a:rPr lang="en-GB" sz="3600" dirty="0"/>
              <a:t>S</a:t>
            </a:r>
          </a:p>
        </p:txBody>
      </p:sp>
    </p:spTree>
    <p:extLst>
      <p:ext uri="{BB962C8B-B14F-4D97-AF65-F5344CB8AC3E}">
        <p14:creationId xmlns:p14="http://schemas.microsoft.com/office/powerpoint/2010/main" val="144468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872" y="1271531"/>
            <a:ext cx="4426755" cy="761271"/>
          </a:xfrm>
        </p:spPr>
        <p:txBody>
          <a:bodyPr vert="horz" lIns="91440" tIns="45720" rIns="91440" bIns="45720" rtlCol="0" anchor="ctr">
            <a:normAutofit/>
          </a:bodyPr>
          <a:lstStyle/>
          <a:p>
            <a:r>
              <a:rPr lang="en-US" sz="3000" kern="1200">
                <a:solidFill>
                  <a:schemeClr val="tx1"/>
                </a:solidFill>
                <a:latin typeface="+mj-lt"/>
                <a:ea typeface="+mj-ea"/>
                <a:cs typeface="+mj-cs"/>
              </a:rPr>
              <a:t>Add things to your journal:</a:t>
            </a:r>
          </a:p>
        </p:txBody>
      </p:sp>
      <p:sp>
        <p:nvSpPr>
          <p:cNvPr id="16" name="Oval 15">
            <a:extLst>
              <a:ext uri="{FF2B5EF4-FFF2-40B4-BE49-F238E27FC236}">
                <a16:creationId xmlns:a16="http://schemas.microsoft.com/office/drawing/2014/main" id="{07977D39-626F-40D7-B00F-16E02602DD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t="6101" r="-7" b="13893"/>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1" name="TextBox 10"/>
          <p:cNvSpPr txBox="1"/>
          <p:nvPr/>
        </p:nvSpPr>
        <p:spPr>
          <a:xfrm>
            <a:off x="913872" y="2110721"/>
            <a:ext cx="4426757" cy="202082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a:t>Draw on other things to stick in:</a:t>
            </a:r>
          </a:p>
          <a:p>
            <a:pPr marL="285750" indent="-228600">
              <a:lnSpc>
                <a:spcPct val="90000"/>
              </a:lnSpc>
              <a:spcAft>
                <a:spcPts val="600"/>
              </a:spcAft>
              <a:buFont typeface="Arial" panose="020B0604020202020204" pitchFamily="34" charset="0"/>
              <a:buChar char="•"/>
            </a:pPr>
            <a:r>
              <a:rPr lang="en-US" sz="1700"/>
              <a:t>Receipts</a:t>
            </a:r>
          </a:p>
          <a:p>
            <a:pPr marL="285750" indent="-228600">
              <a:lnSpc>
                <a:spcPct val="90000"/>
              </a:lnSpc>
              <a:spcAft>
                <a:spcPts val="600"/>
              </a:spcAft>
              <a:buFont typeface="Arial" panose="020B0604020202020204" pitchFamily="34" charset="0"/>
              <a:buChar char="•"/>
            </a:pPr>
            <a:r>
              <a:rPr lang="en-US" sz="1700"/>
              <a:t>Tickets</a:t>
            </a:r>
          </a:p>
          <a:p>
            <a:pPr marL="285750" indent="-228600">
              <a:lnSpc>
                <a:spcPct val="90000"/>
              </a:lnSpc>
              <a:spcAft>
                <a:spcPts val="600"/>
              </a:spcAft>
              <a:buFont typeface="Arial" panose="020B0604020202020204" pitchFamily="34" charset="0"/>
              <a:buChar char="•"/>
            </a:pPr>
            <a:r>
              <a:rPr lang="en-US" sz="1700"/>
              <a:t>Scrap paper</a:t>
            </a:r>
          </a:p>
          <a:p>
            <a:pPr marL="285750" indent="-228600">
              <a:lnSpc>
                <a:spcPct val="90000"/>
              </a:lnSpc>
              <a:spcAft>
                <a:spcPts val="600"/>
              </a:spcAft>
              <a:buFont typeface="Arial" panose="020B0604020202020204" pitchFamily="34" charset="0"/>
              <a:buChar char="•"/>
            </a:pPr>
            <a:r>
              <a:rPr lang="en-US" sz="1700"/>
              <a:t>Envelopes</a:t>
            </a:r>
          </a:p>
          <a:p>
            <a:pPr marL="285750" indent="-228600">
              <a:lnSpc>
                <a:spcPct val="90000"/>
              </a:lnSpc>
              <a:spcAft>
                <a:spcPts val="600"/>
              </a:spcAft>
              <a:buFont typeface="Arial" panose="020B0604020202020204" pitchFamily="34" charset="0"/>
              <a:buChar char="•"/>
            </a:pPr>
            <a:r>
              <a:rPr lang="en-US" sz="1700"/>
              <a:t>postcards</a:t>
            </a:r>
          </a:p>
          <a:p>
            <a:pPr indent="-228600">
              <a:lnSpc>
                <a:spcPct val="90000"/>
              </a:lnSpc>
              <a:spcAft>
                <a:spcPts val="600"/>
              </a:spcAft>
              <a:buFont typeface="Arial" panose="020B0604020202020204" pitchFamily="34" charset="0"/>
              <a:buChar char="•"/>
            </a:pPr>
            <a:endParaRPr lang="en-US" sz="1700"/>
          </a:p>
        </p:txBody>
      </p:sp>
      <p:sp>
        <p:nvSpPr>
          <p:cNvPr id="18" name="Freeform: Shape 17">
            <a:extLst>
              <a:ext uri="{FF2B5EF4-FFF2-40B4-BE49-F238E27FC236}">
                <a16:creationId xmlns:a16="http://schemas.microsoft.com/office/drawing/2014/main" id="{B905CDE4-B751-4B3E-B625-6E59F89034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8108C16-F4C0-44AA-999D-17BD39219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 b="1672"/>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2496" r="2" b="293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2" name="Freeform: Shape 21">
            <a:extLst>
              <a:ext uri="{FF2B5EF4-FFF2-40B4-BE49-F238E27FC236}">
                <a16:creationId xmlns:a16="http://schemas.microsoft.com/office/drawing/2014/main" id="{CDC29AC1-2821-4FCC-B597-88DAF39C3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640CCAE-325C-4DD0-BB26-38BF690F3B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47" r="12863" b="5"/>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25866" r="-1" b="21264"/>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6" name="Freeform: Shape 25">
            <a:extLst>
              <a:ext uri="{FF2B5EF4-FFF2-40B4-BE49-F238E27FC236}">
                <a16:creationId xmlns:a16="http://schemas.microsoft.com/office/drawing/2014/main" id="{C8F10CB3-3B5E-4C7A-98CF-B87454DDFA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12459" r="-1" b="-1"/>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 name="TextBox 4"/>
          <p:cNvSpPr txBox="1"/>
          <p:nvPr/>
        </p:nvSpPr>
        <p:spPr>
          <a:xfrm>
            <a:off x="3127249" y="3121133"/>
            <a:ext cx="2240966" cy="1908215"/>
          </a:xfrm>
          <a:prstGeom prst="rect">
            <a:avLst/>
          </a:prstGeom>
          <a:noFill/>
        </p:spPr>
        <p:txBody>
          <a:bodyPr wrap="square" rtlCol="0">
            <a:spAutoFit/>
          </a:bodyPr>
          <a:lstStyle/>
          <a:p>
            <a:pPr>
              <a:spcAft>
                <a:spcPts val="600"/>
              </a:spcAft>
            </a:pPr>
            <a:r>
              <a:rPr lang="en-GB" dirty="0"/>
              <a:t>Stick things in – find some memories and relate them to the theme</a:t>
            </a:r>
          </a:p>
          <a:p>
            <a:pPr>
              <a:spcAft>
                <a:spcPts val="600"/>
              </a:spcAft>
            </a:pPr>
            <a:endParaRPr lang="en-GB" dirty="0"/>
          </a:p>
          <a:p>
            <a:pPr>
              <a:spcAft>
                <a:spcPts val="600"/>
              </a:spcAft>
            </a:pPr>
            <a:endParaRPr lang="en-GB" dirty="0"/>
          </a:p>
        </p:txBody>
      </p:sp>
    </p:spTree>
    <p:extLst>
      <p:ext uri="{BB962C8B-B14F-4D97-AF65-F5344CB8AC3E}">
        <p14:creationId xmlns:p14="http://schemas.microsoft.com/office/powerpoint/2010/main" val="285960044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67154"/>
            <a:ext cx="10515600" cy="1325563"/>
          </a:xfrm>
        </p:spPr>
        <p:txBody>
          <a:bodyPr/>
          <a:lstStyle/>
          <a:p>
            <a:r>
              <a:rPr lang="en-GB" dirty="0"/>
              <a:t>More of his work:</a:t>
            </a:r>
          </a:p>
        </p:txBody>
      </p:sp>
      <p:pic>
        <p:nvPicPr>
          <p:cNvPr id="5" name="Picture 4"/>
          <p:cNvPicPr>
            <a:picLocks noChangeAspect="1"/>
          </p:cNvPicPr>
          <p:nvPr/>
        </p:nvPicPr>
        <p:blipFill rotWithShape="1">
          <a:blip r:embed="rId2"/>
          <a:srcRect l="21333" t="16454" r="43852" b="27316"/>
          <a:stretch/>
        </p:blipFill>
        <p:spPr>
          <a:xfrm>
            <a:off x="483406" y="1364747"/>
            <a:ext cx="4589338" cy="4169460"/>
          </a:xfrm>
          <a:prstGeom prst="rect">
            <a:avLst/>
          </a:prstGeom>
        </p:spPr>
      </p:pic>
      <p:cxnSp>
        <p:nvCxnSpPr>
          <p:cNvPr id="7" name="Straight Arrow Connector 6"/>
          <p:cNvCxnSpPr/>
          <p:nvPr/>
        </p:nvCxnSpPr>
        <p:spPr>
          <a:xfrm flipH="1">
            <a:off x="3058886" y="776718"/>
            <a:ext cx="3581400" cy="2786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923314" y="522514"/>
            <a:ext cx="3320143" cy="369332"/>
          </a:xfrm>
          <a:prstGeom prst="rect">
            <a:avLst/>
          </a:prstGeom>
          <a:noFill/>
        </p:spPr>
        <p:txBody>
          <a:bodyPr wrap="square" rtlCol="0">
            <a:spAutoFit/>
          </a:bodyPr>
          <a:lstStyle/>
          <a:p>
            <a:r>
              <a:rPr lang="en-GB" dirty="0"/>
              <a:t>Add little sketches/cartoons</a:t>
            </a:r>
          </a:p>
        </p:txBody>
      </p:sp>
      <p:pic>
        <p:nvPicPr>
          <p:cNvPr id="9" name="Picture 8"/>
          <p:cNvPicPr>
            <a:picLocks noChangeAspect="1"/>
          </p:cNvPicPr>
          <p:nvPr/>
        </p:nvPicPr>
        <p:blipFill rotWithShape="1">
          <a:blip r:embed="rId3"/>
          <a:srcRect l="21037" t="19613" r="44667" b="19811"/>
          <a:stretch/>
        </p:blipFill>
        <p:spPr>
          <a:xfrm>
            <a:off x="8207828" y="929935"/>
            <a:ext cx="3719285" cy="3695185"/>
          </a:xfrm>
          <a:prstGeom prst="rect">
            <a:avLst/>
          </a:prstGeom>
        </p:spPr>
      </p:pic>
      <p:cxnSp>
        <p:nvCxnSpPr>
          <p:cNvPr id="10" name="Straight Arrow Connector 9"/>
          <p:cNvCxnSpPr/>
          <p:nvPr/>
        </p:nvCxnSpPr>
        <p:spPr>
          <a:xfrm flipV="1">
            <a:off x="7489371" y="3108918"/>
            <a:ext cx="1094014" cy="2312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5207807" y="3095937"/>
            <a:ext cx="2575480" cy="923330"/>
          </a:xfrm>
          <a:prstGeom prst="rect">
            <a:avLst/>
          </a:prstGeom>
          <a:noFill/>
        </p:spPr>
        <p:txBody>
          <a:bodyPr wrap="square" rtlCol="0">
            <a:spAutoFit/>
          </a:bodyPr>
          <a:lstStyle/>
          <a:p>
            <a:r>
              <a:rPr lang="en-GB" dirty="0"/>
              <a:t>Create pages where there is just one detailed drawing </a:t>
            </a:r>
          </a:p>
        </p:txBody>
      </p:sp>
      <p:pic>
        <p:nvPicPr>
          <p:cNvPr id="15" name="Picture 14"/>
          <p:cNvPicPr>
            <a:picLocks noChangeAspect="1"/>
          </p:cNvPicPr>
          <p:nvPr/>
        </p:nvPicPr>
        <p:blipFill rotWithShape="1">
          <a:blip r:embed="rId4"/>
          <a:srcRect l="21260" t="18033" r="44815" b="21654"/>
          <a:stretch/>
        </p:blipFill>
        <p:spPr>
          <a:xfrm>
            <a:off x="5207807" y="4019267"/>
            <a:ext cx="2640794" cy="2640793"/>
          </a:xfrm>
          <a:prstGeom prst="rect">
            <a:avLst/>
          </a:prstGeom>
        </p:spPr>
      </p:pic>
    </p:spTree>
    <p:extLst>
      <p:ext uri="{BB962C8B-B14F-4D97-AF65-F5344CB8AC3E}">
        <p14:creationId xmlns:p14="http://schemas.microsoft.com/office/powerpoint/2010/main" val="1980746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2" y="-40141"/>
            <a:ext cx="3886200" cy="1325563"/>
          </a:xfrm>
        </p:spPr>
        <p:txBody>
          <a:bodyPr/>
          <a:lstStyle/>
          <a:p>
            <a:r>
              <a:rPr lang="en-GB" dirty="0"/>
              <a:t>Day 3 ( page 3 )</a:t>
            </a:r>
          </a:p>
        </p:txBody>
      </p:sp>
      <p:sp>
        <p:nvSpPr>
          <p:cNvPr id="3" name="Content Placeholder 2"/>
          <p:cNvSpPr>
            <a:spLocks noGrp="1"/>
          </p:cNvSpPr>
          <p:nvPr>
            <p:ph idx="1"/>
          </p:nvPr>
        </p:nvSpPr>
        <p:spPr>
          <a:xfrm>
            <a:off x="185056" y="5463444"/>
            <a:ext cx="2100943" cy="1332821"/>
          </a:xfrm>
        </p:spPr>
        <p:txBody>
          <a:bodyPr>
            <a:normAutofit fontScale="55000" lnSpcReduction="20000"/>
          </a:bodyPr>
          <a:lstStyle/>
          <a:p>
            <a:pPr marL="0" indent="0" algn="ctr">
              <a:buNone/>
            </a:pPr>
            <a:r>
              <a:rPr lang="en-GB" sz="4000" dirty="0">
                <a:latin typeface="Adobe Myungjo Std M" panose="02020600000000000000" pitchFamily="18" charset="-128"/>
                <a:ea typeface="Adobe Myungjo Std M" panose="02020600000000000000" pitchFamily="18" charset="-128"/>
              </a:rPr>
              <a:t>Colour – colour and mood, or a specific colour in objects  </a:t>
            </a:r>
          </a:p>
        </p:txBody>
      </p:sp>
      <p:sp>
        <p:nvSpPr>
          <p:cNvPr id="4" name="Title 1"/>
          <p:cNvSpPr txBox="1">
            <a:spLocks/>
          </p:cNvSpPr>
          <p:nvPr/>
        </p:nvSpPr>
        <p:spPr>
          <a:xfrm>
            <a:off x="7187777" y="-40142"/>
            <a:ext cx="3886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4 ( page 4 )</a:t>
            </a:r>
          </a:p>
        </p:txBody>
      </p:sp>
      <p:sp>
        <p:nvSpPr>
          <p:cNvPr id="5" name="Content Placeholder 2"/>
          <p:cNvSpPr txBox="1">
            <a:spLocks/>
          </p:cNvSpPr>
          <p:nvPr/>
        </p:nvSpPr>
        <p:spPr>
          <a:xfrm>
            <a:off x="10072908" y="6191589"/>
            <a:ext cx="2100943" cy="13328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Nature </a:t>
            </a:r>
          </a:p>
        </p:txBody>
      </p:sp>
      <p:pic>
        <p:nvPicPr>
          <p:cNvPr id="8" name="Picture 7"/>
          <p:cNvPicPr>
            <a:picLocks noChangeAspect="1"/>
          </p:cNvPicPr>
          <p:nvPr/>
        </p:nvPicPr>
        <p:blipFill rotWithShape="1">
          <a:blip r:embed="rId2"/>
          <a:srcRect l="21852" t="28963" r="46000" b="13358"/>
          <a:stretch/>
        </p:blipFill>
        <p:spPr>
          <a:xfrm>
            <a:off x="259193" y="1173655"/>
            <a:ext cx="2553304" cy="2576837"/>
          </a:xfrm>
          <a:prstGeom prst="rect">
            <a:avLst/>
          </a:prstGeom>
        </p:spPr>
      </p:pic>
      <p:pic>
        <p:nvPicPr>
          <p:cNvPr id="14" name="Picture 13"/>
          <p:cNvPicPr>
            <a:picLocks noChangeAspect="1"/>
          </p:cNvPicPr>
          <p:nvPr/>
        </p:nvPicPr>
        <p:blipFill rotWithShape="1">
          <a:blip r:embed="rId3"/>
          <a:srcRect l="20502" t="25292" r="44497" b="14528"/>
          <a:stretch/>
        </p:blipFill>
        <p:spPr>
          <a:xfrm>
            <a:off x="5835791" y="865778"/>
            <a:ext cx="2982687" cy="2884714"/>
          </a:xfrm>
          <a:prstGeom prst="rect">
            <a:avLst/>
          </a:prstGeom>
        </p:spPr>
      </p:pic>
      <p:pic>
        <p:nvPicPr>
          <p:cNvPr id="17" name="Picture 16"/>
          <p:cNvPicPr>
            <a:picLocks noChangeAspect="1"/>
          </p:cNvPicPr>
          <p:nvPr/>
        </p:nvPicPr>
        <p:blipFill>
          <a:blip r:embed="rId4"/>
          <a:stretch>
            <a:fillRect/>
          </a:stretch>
        </p:blipFill>
        <p:spPr>
          <a:xfrm>
            <a:off x="3084035" y="1225727"/>
            <a:ext cx="2329806" cy="1712507"/>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035" y="3059079"/>
            <a:ext cx="2329806" cy="200025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28" y="3940059"/>
            <a:ext cx="1781364" cy="1434197"/>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8478" y="1580922"/>
            <a:ext cx="1322767" cy="186644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683" y="980102"/>
            <a:ext cx="1927468" cy="2695188"/>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2299" y="3801720"/>
            <a:ext cx="2023355" cy="2186945"/>
          </a:xfrm>
          <a:prstGeom prst="rect">
            <a:avLst/>
          </a:prstGeom>
        </p:spPr>
      </p:pic>
      <p:pic>
        <p:nvPicPr>
          <p:cNvPr id="27" name="Picture 26"/>
          <p:cNvPicPr>
            <a:picLocks noChangeAspect="1"/>
          </p:cNvPicPr>
          <p:nvPr/>
        </p:nvPicPr>
        <p:blipFill rotWithShape="1">
          <a:blip r:embed="rId10"/>
          <a:srcRect l="21036" t="29622" r="44774" b="9873"/>
          <a:stretch/>
        </p:blipFill>
        <p:spPr>
          <a:xfrm>
            <a:off x="6799175" y="3801720"/>
            <a:ext cx="2986339" cy="2972702"/>
          </a:xfrm>
          <a:prstGeom prst="rect">
            <a:avLst/>
          </a:prstGeom>
        </p:spPr>
      </p:pic>
      <p:pic>
        <p:nvPicPr>
          <p:cNvPr id="28" name="Picture 27"/>
          <p:cNvPicPr>
            <a:picLocks noChangeAspect="1"/>
          </p:cNvPicPr>
          <p:nvPr/>
        </p:nvPicPr>
        <p:blipFill rotWithShape="1">
          <a:blip r:embed="rId11"/>
          <a:srcRect l="20009" t="29192" r="46193" b="12968"/>
          <a:stretch/>
        </p:blipFill>
        <p:spPr>
          <a:xfrm>
            <a:off x="2542892" y="5180174"/>
            <a:ext cx="1679776" cy="1616981"/>
          </a:xfrm>
          <a:prstGeom prst="rect">
            <a:avLst/>
          </a:prstGeom>
        </p:spPr>
      </p:pic>
      <p:sp>
        <p:nvSpPr>
          <p:cNvPr id="29" name="TextBox 28"/>
          <p:cNvSpPr txBox="1"/>
          <p:nvPr/>
        </p:nvSpPr>
        <p:spPr>
          <a:xfrm>
            <a:off x="4641621" y="5180174"/>
            <a:ext cx="2013857" cy="1477328"/>
          </a:xfrm>
          <a:prstGeom prst="rect">
            <a:avLst/>
          </a:prstGeom>
          <a:noFill/>
        </p:spPr>
        <p:txBody>
          <a:bodyPr wrap="square" rtlCol="0">
            <a:spAutoFit/>
          </a:bodyPr>
          <a:lstStyle/>
          <a:p>
            <a:r>
              <a:rPr lang="en-GB" dirty="0"/>
              <a:t>Try and draw from real life if doing a drawing of something you can see. </a:t>
            </a:r>
          </a:p>
        </p:txBody>
      </p:sp>
    </p:spTree>
    <p:extLst>
      <p:ext uri="{BB962C8B-B14F-4D97-AF65-F5344CB8AC3E}">
        <p14:creationId xmlns:p14="http://schemas.microsoft.com/office/powerpoint/2010/main" val="169118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04" y="71388"/>
            <a:ext cx="3690258" cy="1325563"/>
          </a:xfrm>
        </p:spPr>
        <p:txBody>
          <a:bodyPr>
            <a:normAutofit/>
          </a:bodyPr>
          <a:lstStyle/>
          <a:p>
            <a:r>
              <a:rPr lang="en-GB" dirty="0"/>
              <a:t>Day 5 (page 5)   </a:t>
            </a:r>
          </a:p>
        </p:txBody>
      </p:sp>
      <p:sp>
        <p:nvSpPr>
          <p:cNvPr id="4" name="Title 1"/>
          <p:cNvSpPr txBox="1">
            <a:spLocks/>
          </p:cNvSpPr>
          <p:nvPr/>
        </p:nvSpPr>
        <p:spPr>
          <a:xfrm>
            <a:off x="7478486" y="267154"/>
            <a:ext cx="37120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6 (page 6) </a:t>
            </a:r>
          </a:p>
        </p:txBody>
      </p:sp>
      <p:pic>
        <p:nvPicPr>
          <p:cNvPr id="5" name="Picture 4"/>
          <p:cNvPicPr>
            <a:picLocks noChangeAspect="1"/>
          </p:cNvPicPr>
          <p:nvPr/>
        </p:nvPicPr>
        <p:blipFill rotWithShape="1">
          <a:blip r:embed="rId2"/>
          <a:srcRect l="20884" t="33136" r="44588" b="6365"/>
          <a:stretch/>
        </p:blipFill>
        <p:spPr>
          <a:xfrm>
            <a:off x="382704" y="1185059"/>
            <a:ext cx="3619500" cy="3567420"/>
          </a:xfrm>
          <a:prstGeom prst="rect">
            <a:avLst/>
          </a:prstGeom>
        </p:spPr>
      </p:pic>
      <p:sp>
        <p:nvSpPr>
          <p:cNvPr id="6" name="Content Placeholder 2"/>
          <p:cNvSpPr>
            <a:spLocks noGrp="1"/>
          </p:cNvSpPr>
          <p:nvPr>
            <p:ph idx="1"/>
          </p:nvPr>
        </p:nvSpPr>
        <p:spPr>
          <a:xfrm>
            <a:off x="718458" y="5203368"/>
            <a:ext cx="2732314" cy="1332821"/>
          </a:xfrm>
        </p:spPr>
        <p:txBody>
          <a:bodyPr>
            <a:normAutofit fontScale="70000" lnSpcReduction="20000"/>
          </a:bodyPr>
          <a:lstStyle/>
          <a:p>
            <a:pPr marL="0" indent="0" algn="ctr">
              <a:buNone/>
            </a:pPr>
            <a:r>
              <a:rPr lang="en-GB" sz="4000" dirty="0">
                <a:latin typeface="Adobe Myungjo Std M" panose="02020600000000000000" pitchFamily="18" charset="-128"/>
                <a:ea typeface="Adobe Myungjo Std M" panose="02020600000000000000" pitchFamily="18" charset="-128"/>
              </a:rPr>
              <a:t>Travel – favourite place or dream travel destination </a:t>
            </a:r>
          </a:p>
        </p:txBody>
      </p:sp>
      <p:sp>
        <p:nvSpPr>
          <p:cNvPr id="7" name="Content Placeholder 2"/>
          <p:cNvSpPr txBox="1">
            <a:spLocks/>
          </p:cNvSpPr>
          <p:nvPr/>
        </p:nvSpPr>
        <p:spPr>
          <a:xfrm>
            <a:off x="8382000" y="5203367"/>
            <a:ext cx="3298371" cy="133282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Mood/Feelings and Emotions </a:t>
            </a:r>
          </a:p>
        </p:txBody>
      </p:sp>
      <p:pic>
        <p:nvPicPr>
          <p:cNvPr id="8" name="Picture 7"/>
          <p:cNvPicPr>
            <a:picLocks noChangeAspect="1"/>
          </p:cNvPicPr>
          <p:nvPr/>
        </p:nvPicPr>
        <p:blipFill rotWithShape="1">
          <a:blip r:embed="rId3"/>
          <a:srcRect l="21376" t="31719" r="44622" b="8151"/>
          <a:stretch/>
        </p:blipFill>
        <p:spPr>
          <a:xfrm>
            <a:off x="6320595" y="1643896"/>
            <a:ext cx="3013905" cy="299795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471" y="1643896"/>
            <a:ext cx="2247900" cy="2895600"/>
          </a:xfrm>
          <a:prstGeom prst="rect">
            <a:avLst/>
          </a:prstGeom>
        </p:spPr>
      </p:pic>
      <p:pic>
        <p:nvPicPr>
          <p:cNvPr id="10" name="Picture 9"/>
          <p:cNvPicPr>
            <a:picLocks noChangeAspect="1"/>
          </p:cNvPicPr>
          <p:nvPr/>
        </p:nvPicPr>
        <p:blipFill rotWithShape="1">
          <a:blip r:embed="rId5"/>
          <a:srcRect l="20902" t="17634" r="44752" b="21086"/>
          <a:stretch/>
        </p:blipFill>
        <p:spPr>
          <a:xfrm>
            <a:off x="3288923" y="4050747"/>
            <a:ext cx="2476501" cy="24854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9864" y="1643896"/>
            <a:ext cx="2247900" cy="2314575"/>
          </a:xfrm>
          <a:prstGeom prst="rect">
            <a:avLst/>
          </a:prstGeom>
        </p:spPr>
      </p:pic>
    </p:spTree>
    <p:extLst>
      <p:ext uri="{BB962C8B-B14F-4D97-AF65-F5344CB8AC3E}">
        <p14:creationId xmlns:p14="http://schemas.microsoft.com/office/powerpoint/2010/main" val="3063021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63" t="24089" r="44472" b="15184"/>
          <a:stretch/>
        </p:blipFill>
        <p:spPr>
          <a:xfrm>
            <a:off x="121330" y="1117488"/>
            <a:ext cx="2837770" cy="2828958"/>
          </a:xfrm>
          <a:prstGeom prst="rect">
            <a:avLst/>
          </a:prstGeom>
        </p:spPr>
      </p:pic>
      <p:sp>
        <p:nvSpPr>
          <p:cNvPr id="5" name="Title 1"/>
          <p:cNvSpPr txBox="1">
            <a:spLocks/>
          </p:cNvSpPr>
          <p:nvPr/>
        </p:nvSpPr>
        <p:spPr>
          <a:xfrm>
            <a:off x="168728" y="-96153"/>
            <a:ext cx="36902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7 (page 7)   </a:t>
            </a:r>
          </a:p>
        </p:txBody>
      </p:sp>
      <p:sp>
        <p:nvSpPr>
          <p:cNvPr id="6" name="Title 1"/>
          <p:cNvSpPr txBox="1">
            <a:spLocks/>
          </p:cNvSpPr>
          <p:nvPr/>
        </p:nvSpPr>
        <p:spPr>
          <a:xfrm>
            <a:off x="8546194" y="-253889"/>
            <a:ext cx="36902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8 (page 8)   </a:t>
            </a:r>
          </a:p>
        </p:txBody>
      </p:sp>
      <p:sp>
        <p:nvSpPr>
          <p:cNvPr id="7" name="Content Placeholder 2"/>
          <p:cNvSpPr>
            <a:spLocks noGrp="1"/>
          </p:cNvSpPr>
          <p:nvPr>
            <p:ph idx="1"/>
          </p:nvPr>
        </p:nvSpPr>
        <p:spPr>
          <a:xfrm>
            <a:off x="1915053" y="4251586"/>
            <a:ext cx="3526970" cy="701446"/>
          </a:xfrm>
        </p:spPr>
        <p:txBody>
          <a:bodyPr>
            <a:normAutofit fontScale="62500" lnSpcReduction="20000"/>
          </a:bodyPr>
          <a:lstStyle/>
          <a:p>
            <a:pPr marL="0" indent="0" algn="ctr">
              <a:buNone/>
            </a:pPr>
            <a:r>
              <a:rPr lang="en-GB" sz="4000" dirty="0">
                <a:latin typeface="Adobe Myungjo Std M" panose="02020600000000000000" pitchFamily="18" charset="-128"/>
                <a:ea typeface="Adobe Myungjo Std M" panose="02020600000000000000" pitchFamily="18" charset="-128"/>
              </a:rPr>
              <a:t>Animals – pets or favourite animals </a:t>
            </a:r>
          </a:p>
        </p:txBody>
      </p:sp>
      <p:sp>
        <p:nvSpPr>
          <p:cNvPr id="9" name="Content Placeholder 2"/>
          <p:cNvSpPr txBox="1">
            <a:spLocks/>
          </p:cNvSpPr>
          <p:nvPr/>
        </p:nvSpPr>
        <p:spPr>
          <a:xfrm>
            <a:off x="8322130" y="6068220"/>
            <a:ext cx="3526970" cy="701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Food </a:t>
            </a:r>
          </a:p>
        </p:txBody>
      </p:sp>
      <p:pic>
        <p:nvPicPr>
          <p:cNvPr id="10" name="Picture 9"/>
          <p:cNvPicPr>
            <a:picLocks noChangeAspect="1"/>
          </p:cNvPicPr>
          <p:nvPr/>
        </p:nvPicPr>
        <p:blipFill>
          <a:blip r:embed="rId3"/>
          <a:stretch>
            <a:fillRect/>
          </a:stretch>
        </p:blipFill>
        <p:spPr>
          <a:xfrm>
            <a:off x="8687652" y="757725"/>
            <a:ext cx="2628048" cy="2482666"/>
          </a:xfrm>
          <a:prstGeom prst="rect">
            <a:avLst/>
          </a:prstGeom>
        </p:spPr>
      </p:pic>
      <p:pic>
        <p:nvPicPr>
          <p:cNvPr id="11" name="Picture 10"/>
          <p:cNvPicPr>
            <a:picLocks noChangeAspect="1"/>
          </p:cNvPicPr>
          <p:nvPr/>
        </p:nvPicPr>
        <p:blipFill>
          <a:blip r:embed="rId4"/>
          <a:stretch>
            <a:fillRect/>
          </a:stretch>
        </p:blipFill>
        <p:spPr>
          <a:xfrm>
            <a:off x="6378040" y="196454"/>
            <a:ext cx="2047420" cy="272411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532" y="3069125"/>
            <a:ext cx="2211391" cy="221139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7726" y="3355670"/>
            <a:ext cx="2971374" cy="2165578"/>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804" y="1155604"/>
            <a:ext cx="2247900" cy="275272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533" y="4032302"/>
            <a:ext cx="1750634" cy="2351487"/>
          </a:xfrm>
          <a:prstGeom prst="rect">
            <a:avLst/>
          </a:prstGeom>
        </p:spPr>
      </p:pic>
    </p:spTree>
    <p:extLst>
      <p:ext uri="{BB962C8B-B14F-4D97-AF65-F5344CB8AC3E}">
        <p14:creationId xmlns:p14="http://schemas.microsoft.com/office/powerpoint/2010/main" val="98810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260" t="25206" r="44600" b="13249"/>
          <a:stretch/>
        </p:blipFill>
        <p:spPr>
          <a:xfrm>
            <a:off x="257317" y="1318367"/>
            <a:ext cx="3815645" cy="3759200"/>
          </a:xfrm>
          <a:prstGeom prst="rect">
            <a:avLst/>
          </a:prstGeom>
        </p:spPr>
      </p:pic>
      <p:sp>
        <p:nvSpPr>
          <p:cNvPr id="5" name="Title 1"/>
          <p:cNvSpPr txBox="1">
            <a:spLocks/>
          </p:cNvSpPr>
          <p:nvPr/>
        </p:nvSpPr>
        <p:spPr>
          <a:xfrm>
            <a:off x="382704" y="71388"/>
            <a:ext cx="36902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9 (page 9)   </a:t>
            </a:r>
          </a:p>
        </p:txBody>
      </p:sp>
      <p:sp>
        <p:nvSpPr>
          <p:cNvPr id="6" name="Content Placeholder 2"/>
          <p:cNvSpPr txBox="1">
            <a:spLocks/>
          </p:cNvSpPr>
          <p:nvPr/>
        </p:nvSpPr>
        <p:spPr>
          <a:xfrm>
            <a:off x="201176" y="5453790"/>
            <a:ext cx="3189513" cy="96477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Family- portraits, or captures of their activities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962" y="479525"/>
            <a:ext cx="1533181" cy="18985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547" y="4999365"/>
            <a:ext cx="1749081" cy="1749081"/>
          </a:xfrm>
          <a:prstGeom prst="rect">
            <a:avLst/>
          </a:prstGeom>
        </p:spPr>
      </p:pic>
      <p:pic>
        <p:nvPicPr>
          <p:cNvPr id="9" name="Picture 8"/>
          <p:cNvPicPr>
            <a:picLocks noChangeAspect="1"/>
          </p:cNvPicPr>
          <p:nvPr/>
        </p:nvPicPr>
        <p:blipFill>
          <a:blip r:embed="rId5"/>
          <a:stretch>
            <a:fillRect/>
          </a:stretch>
        </p:blipFill>
        <p:spPr>
          <a:xfrm>
            <a:off x="4209087" y="2579913"/>
            <a:ext cx="1458970" cy="2048767"/>
          </a:xfrm>
          <a:prstGeom prst="rect">
            <a:avLst/>
          </a:prstGeom>
        </p:spPr>
      </p:pic>
      <p:sp>
        <p:nvSpPr>
          <p:cNvPr id="11" name="Title 1"/>
          <p:cNvSpPr txBox="1">
            <a:spLocks/>
          </p:cNvSpPr>
          <p:nvPr/>
        </p:nvSpPr>
        <p:spPr>
          <a:xfrm>
            <a:off x="7637833" y="71388"/>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10 (page 10)   </a:t>
            </a:r>
          </a:p>
        </p:txBody>
      </p:sp>
      <p:sp>
        <p:nvSpPr>
          <p:cNvPr id="12" name="Content Placeholder 2"/>
          <p:cNvSpPr txBox="1">
            <a:spLocks/>
          </p:cNvSpPr>
          <p:nvPr/>
        </p:nvSpPr>
        <p:spPr>
          <a:xfrm>
            <a:off x="8240641" y="5783673"/>
            <a:ext cx="3189513" cy="96477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Social Media </a:t>
            </a:r>
          </a:p>
        </p:txBody>
      </p:sp>
      <p:pic>
        <p:nvPicPr>
          <p:cNvPr id="13" name="Picture 12"/>
          <p:cNvPicPr>
            <a:picLocks noChangeAspect="1"/>
          </p:cNvPicPr>
          <p:nvPr/>
        </p:nvPicPr>
        <p:blipFill>
          <a:blip r:embed="rId6"/>
          <a:stretch>
            <a:fillRect/>
          </a:stretch>
        </p:blipFill>
        <p:spPr>
          <a:xfrm>
            <a:off x="6985028" y="1276480"/>
            <a:ext cx="2247900" cy="2247900"/>
          </a:xfrm>
          <a:prstGeom prst="rect">
            <a:avLst/>
          </a:prstGeom>
        </p:spPr>
      </p:pic>
      <p:pic>
        <p:nvPicPr>
          <p:cNvPr id="14" name="Picture 13"/>
          <p:cNvPicPr>
            <a:picLocks noChangeAspect="1"/>
          </p:cNvPicPr>
          <p:nvPr/>
        </p:nvPicPr>
        <p:blipFill>
          <a:blip r:embed="rId7"/>
          <a:stretch>
            <a:fillRect/>
          </a:stretch>
        </p:blipFill>
        <p:spPr>
          <a:xfrm>
            <a:off x="9669643" y="1254187"/>
            <a:ext cx="1760511" cy="2404783"/>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459" y="3616846"/>
            <a:ext cx="2073284" cy="222525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4719" y="3768359"/>
            <a:ext cx="2798852" cy="1908651"/>
          </a:xfrm>
          <a:prstGeom prst="rect">
            <a:avLst/>
          </a:prstGeom>
        </p:spPr>
      </p:pic>
    </p:spTree>
    <p:extLst>
      <p:ext uri="{BB962C8B-B14F-4D97-AF65-F5344CB8AC3E}">
        <p14:creationId xmlns:p14="http://schemas.microsoft.com/office/powerpoint/2010/main" val="129203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2703" y="71388"/>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11 (page 11)   </a:t>
            </a:r>
          </a:p>
        </p:txBody>
      </p:sp>
      <p:sp>
        <p:nvSpPr>
          <p:cNvPr id="6" name="Content Placeholder 2"/>
          <p:cNvSpPr txBox="1">
            <a:spLocks/>
          </p:cNvSpPr>
          <p:nvPr/>
        </p:nvSpPr>
        <p:spPr>
          <a:xfrm>
            <a:off x="152694" y="5448252"/>
            <a:ext cx="3189513" cy="96477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What are you missing?</a:t>
            </a:r>
          </a:p>
        </p:txBody>
      </p:sp>
      <p:sp>
        <p:nvSpPr>
          <p:cNvPr id="11" name="Title 1"/>
          <p:cNvSpPr txBox="1">
            <a:spLocks/>
          </p:cNvSpPr>
          <p:nvPr/>
        </p:nvSpPr>
        <p:spPr>
          <a:xfrm>
            <a:off x="7303663" y="103229"/>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12 (page 12)   </a:t>
            </a:r>
          </a:p>
        </p:txBody>
      </p:sp>
      <p:sp>
        <p:nvSpPr>
          <p:cNvPr id="12" name="Content Placeholder 2"/>
          <p:cNvSpPr txBox="1">
            <a:spLocks/>
          </p:cNvSpPr>
          <p:nvPr/>
        </p:nvSpPr>
        <p:spPr>
          <a:xfrm>
            <a:off x="7511438" y="6017371"/>
            <a:ext cx="392989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Communication </a:t>
            </a:r>
          </a:p>
        </p:txBody>
      </p:sp>
      <p:pic>
        <p:nvPicPr>
          <p:cNvPr id="3" name="Picture 2"/>
          <p:cNvPicPr>
            <a:picLocks noChangeAspect="1"/>
          </p:cNvPicPr>
          <p:nvPr/>
        </p:nvPicPr>
        <p:blipFill>
          <a:blip r:embed="rId2"/>
          <a:stretch>
            <a:fillRect/>
          </a:stretch>
        </p:blipFill>
        <p:spPr>
          <a:xfrm>
            <a:off x="7055369" y="1145720"/>
            <a:ext cx="2366418" cy="2868386"/>
          </a:xfrm>
          <a:prstGeom prst="rect">
            <a:avLst/>
          </a:prstGeom>
        </p:spPr>
      </p:pic>
      <p:pic>
        <p:nvPicPr>
          <p:cNvPr id="10" name="Picture 9"/>
          <p:cNvPicPr>
            <a:picLocks noChangeAspect="1"/>
          </p:cNvPicPr>
          <p:nvPr/>
        </p:nvPicPr>
        <p:blipFill>
          <a:blip r:embed="rId3"/>
          <a:stretch>
            <a:fillRect/>
          </a:stretch>
        </p:blipFill>
        <p:spPr>
          <a:xfrm>
            <a:off x="7000768" y="4147478"/>
            <a:ext cx="2475619" cy="1736521"/>
          </a:xfrm>
          <a:prstGeom prst="rect">
            <a:avLst/>
          </a:prstGeom>
        </p:spPr>
      </p:pic>
      <p:pic>
        <p:nvPicPr>
          <p:cNvPr id="17" name="Picture 16"/>
          <p:cNvPicPr>
            <a:picLocks noChangeAspect="1"/>
          </p:cNvPicPr>
          <p:nvPr/>
        </p:nvPicPr>
        <p:blipFill>
          <a:blip r:embed="rId4"/>
          <a:stretch>
            <a:fillRect/>
          </a:stretch>
        </p:blipFill>
        <p:spPr>
          <a:xfrm>
            <a:off x="9761349" y="1145720"/>
            <a:ext cx="2095500" cy="2143125"/>
          </a:xfrm>
          <a:prstGeom prst="rect">
            <a:avLst/>
          </a:prstGeom>
        </p:spPr>
      </p:pic>
      <p:pic>
        <p:nvPicPr>
          <p:cNvPr id="18" name="Picture 17"/>
          <p:cNvPicPr>
            <a:picLocks noChangeAspect="1"/>
          </p:cNvPicPr>
          <p:nvPr/>
        </p:nvPicPr>
        <p:blipFill rotWithShape="1">
          <a:blip r:embed="rId5"/>
          <a:srcRect l="22747" t="21426" r="45919" b="21938"/>
          <a:stretch/>
        </p:blipFill>
        <p:spPr>
          <a:xfrm>
            <a:off x="566057" y="1262743"/>
            <a:ext cx="2677886" cy="2722666"/>
          </a:xfrm>
          <a:prstGeom prst="rect">
            <a:avLst/>
          </a:prstGeom>
        </p:spPr>
      </p:pic>
      <p:pic>
        <p:nvPicPr>
          <p:cNvPr id="19" name="Picture 18"/>
          <p:cNvPicPr>
            <a:picLocks noChangeAspect="1"/>
          </p:cNvPicPr>
          <p:nvPr/>
        </p:nvPicPr>
        <p:blipFill rotWithShape="1">
          <a:blip r:embed="rId6"/>
          <a:srcRect l="21540" t="26163" r="44494" b="14262"/>
          <a:stretch/>
        </p:blipFill>
        <p:spPr>
          <a:xfrm>
            <a:off x="3396005" y="1262743"/>
            <a:ext cx="2423989" cy="2391453"/>
          </a:xfrm>
          <a:prstGeom prst="rect">
            <a:avLst/>
          </a:prstGeom>
        </p:spPr>
      </p:pic>
      <p:sp>
        <p:nvSpPr>
          <p:cNvPr id="20" name="TextBox 19"/>
          <p:cNvSpPr txBox="1"/>
          <p:nvPr/>
        </p:nvSpPr>
        <p:spPr>
          <a:xfrm>
            <a:off x="9761349" y="3526971"/>
            <a:ext cx="2095500" cy="2031325"/>
          </a:xfrm>
          <a:prstGeom prst="rect">
            <a:avLst/>
          </a:prstGeom>
          <a:noFill/>
        </p:spPr>
        <p:txBody>
          <a:bodyPr wrap="square" rtlCol="0">
            <a:spAutoFit/>
          </a:bodyPr>
          <a:lstStyle/>
          <a:p>
            <a:r>
              <a:rPr lang="en-GB" dirty="0"/>
              <a:t>A piece of work or entry about how you are communicating, who with? How ? </a:t>
            </a:r>
          </a:p>
          <a:p>
            <a:r>
              <a:rPr lang="en-GB" dirty="0"/>
              <a:t>Try to capture the world in isolation. </a:t>
            </a:r>
          </a:p>
        </p:txBody>
      </p:sp>
      <p:sp>
        <p:nvSpPr>
          <p:cNvPr id="21" name="TextBox 20"/>
          <p:cNvSpPr txBox="1"/>
          <p:nvPr/>
        </p:nvSpPr>
        <p:spPr>
          <a:xfrm>
            <a:off x="183935" y="4369407"/>
            <a:ext cx="4041942" cy="646331"/>
          </a:xfrm>
          <a:prstGeom prst="rect">
            <a:avLst/>
          </a:prstGeom>
          <a:noFill/>
        </p:spPr>
        <p:txBody>
          <a:bodyPr wrap="square" rtlCol="0">
            <a:spAutoFit/>
          </a:bodyPr>
          <a:lstStyle/>
          <a:p>
            <a:r>
              <a:rPr lang="en-GB" dirty="0"/>
              <a:t>What are you missing ? Friends ? Hobbies ? School ? </a:t>
            </a:r>
          </a:p>
        </p:txBody>
      </p:sp>
      <p:pic>
        <p:nvPicPr>
          <p:cNvPr id="22" name="Picture 21"/>
          <p:cNvPicPr>
            <a:picLocks noChangeAspect="1"/>
          </p:cNvPicPr>
          <p:nvPr/>
        </p:nvPicPr>
        <p:blipFill rotWithShape="1">
          <a:blip r:embed="rId7"/>
          <a:srcRect l="20360" t="32367" r="44375" b="6597"/>
          <a:stretch/>
        </p:blipFill>
        <p:spPr>
          <a:xfrm>
            <a:off x="3727939" y="3688724"/>
            <a:ext cx="2376428" cy="2313654"/>
          </a:xfrm>
          <a:prstGeom prst="rect">
            <a:avLst/>
          </a:prstGeom>
        </p:spPr>
      </p:pic>
    </p:spTree>
    <p:extLst>
      <p:ext uri="{BB962C8B-B14F-4D97-AF65-F5344CB8AC3E}">
        <p14:creationId xmlns:p14="http://schemas.microsoft.com/office/powerpoint/2010/main" val="46964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15 (page 15)   </a:t>
            </a:r>
          </a:p>
        </p:txBody>
      </p:sp>
      <p:sp>
        <p:nvSpPr>
          <p:cNvPr id="6" name="Content Placeholder 2"/>
          <p:cNvSpPr txBox="1">
            <a:spLocks/>
          </p:cNvSpPr>
          <p:nvPr/>
        </p:nvSpPr>
        <p:spPr>
          <a:xfrm>
            <a:off x="-436682" y="5945363"/>
            <a:ext cx="3189513"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Dreams</a:t>
            </a:r>
          </a:p>
        </p:txBody>
      </p:sp>
      <p:sp>
        <p:nvSpPr>
          <p:cNvPr id="11"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16 (page 16)   </a:t>
            </a:r>
          </a:p>
        </p:txBody>
      </p:sp>
      <p:sp>
        <p:nvSpPr>
          <p:cNvPr id="12" name="Content Placeholder 2"/>
          <p:cNvSpPr txBox="1">
            <a:spLocks/>
          </p:cNvSpPr>
          <p:nvPr/>
        </p:nvSpPr>
        <p:spPr>
          <a:xfrm>
            <a:off x="7904226" y="5957748"/>
            <a:ext cx="392989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Nightmares </a:t>
            </a:r>
          </a:p>
        </p:txBody>
      </p:sp>
      <p:pic>
        <p:nvPicPr>
          <p:cNvPr id="13" name="Picture 12"/>
          <p:cNvPicPr>
            <a:picLocks noChangeAspect="1"/>
          </p:cNvPicPr>
          <p:nvPr/>
        </p:nvPicPr>
        <p:blipFill rotWithShape="1">
          <a:blip r:embed="rId2"/>
          <a:srcRect l="21329" t="21259" r="45047" b="18201"/>
          <a:stretch/>
        </p:blipFill>
        <p:spPr>
          <a:xfrm>
            <a:off x="335775" y="1094492"/>
            <a:ext cx="2558144" cy="25908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699" y="766010"/>
            <a:ext cx="1240210" cy="173419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69" y="3343570"/>
            <a:ext cx="1489423" cy="1988001"/>
          </a:xfrm>
          <a:prstGeom prst="rect">
            <a:avLst/>
          </a:prstGeom>
        </p:spPr>
      </p:pic>
      <p:pic>
        <p:nvPicPr>
          <p:cNvPr id="16" name="Picture 15"/>
          <p:cNvPicPr>
            <a:picLocks noChangeAspect="1"/>
          </p:cNvPicPr>
          <p:nvPr/>
        </p:nvPicPr>
        <p:blipFill>
          <a:blip r:embed="rId5"/>
          <a:stretch>
            <a:fillRect/>
          </a:stretch>
        </p:blipFill>
        <p:spPr>
          <a:xfrm>
            <a:off x="9757317" y="1001014"/>
            <a:ext cx="2247900" cy="42481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5778" y="3899617"/>
            <a:ext cx="1499146" cy="2248719"/>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680" y="2594912"/>
            <a:ext cx="1377776" cy="3899807"/>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194" y="1001014"/>
            <a:ext cx="2017483" cy="2684278"/>
          </a:xfrm>
          <a:prstGeom prst="rect">
            <a:avLst/>
          </a:prstGeom>
        </p:spPr>
      </p:pic>
      <p:sp>
        <p:nvSpPr>
          <p:cNvPr id="26" name="TextBox 25"/>
          <p:cNvSpPr txBox="1"/>
          <p:nvPr/>
        </p:nvSpPr>
        <p:spPr>
          <a:xfrm>
            <a:off x="4912314" y="681732"/>
            <a:ext cx="1913205" cy="3416320"/>
          </a:xfrm>
          <a:prstGeom prst="rect">
            <a:avLst/>
          </a:prstGeom>
          <a:noFill/>
        </p:spPr>
        <p:txBody>
          <a:bodyPr wrap="square" rtlCol="0">
            <a:spAutoFit/>
          </a:bodyPr>
          <a:lstStyle/>
          <a:p>
            <a:r>
              <a:rPr lang="en-GB" dirty="0"/>
              <a:t>Your personal dream.</a:t>
            </a:r>
          </a:p>
          <a:p>
            <a:endParaRPr lang="en-GB" dirty="0"/>
          </a:p>
          <a:p>
            <a:r>
              <a:rPr lang="en-GB" dirty="0"/>
              <a:t>Dream career ?</a:t>
            </a:r>
          </a:p>
          <a:p>
            <a:endParaRPr lang="en-GB" dirty="0"/>
          </a:p>
          <a:p>
            <a:r>
              <a:rPr lang="en-GB" dirty="0"/>
              <a:t>A dream you have had or nightmare you have had.</a:t>
            </a:r>
          </a:p>
          <a:p>
            <a:endParaRPr lang="en-GB" dirty="0"/>
          </a:p>
          <a:p>
            <a:r>
              <a:rPr lang="en-GB" dirty="0"/>
              <a:t>A representation of a dream or nightmare .</a:t>
            </a: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8466" y="4221166"/>
            <a:ext cx="1759208" cy="22735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4226" y="3684917"/>
            <a:ext cx="1669741" cy="2249905"/>
          </a:xfrm>
          <a:prstGeom prst="rect">
            <a:avLst/>
          </a:prstGeom>
        </p:spPr>
      </p:pic>
    </p:spTree>
    <p:extLst>
      <p:ext uri="{BB962C8B-B14F-4D97-AF65-F5344CB8AC3E}">
        <p14:creationId xmlns:p14="http://schemas.microsoft.com/office/powerpoint/2010/main" val="869894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5B4632-C963-4296-86F0-79AA9EA5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360" y="637125"/>
            <a:ext cx="3802276" cy="5256371"/>
          </a:xfrm>
        </p:spPr>
        <p:txBody>
          <a:bodyPr>
            <a:normAutofit/>
          </a:bodyPr>
          <a:lstStyle/>
          <a:p>
            <a:r>
              <a:rPr lang="en-GB" sz="4800">
                <a:solidFill>
                  <a:schemeClr val="bg1"/>
                </a:solidFill>
              </a:rPr>
              <a:t>What is the project for?</a:t>
            </a:r>
          </a:p>
        </p:txBody>
      </p:sp>
      <p:graphicFrame>
        <p:nvGraphicFramePr>
          <p:cNvPr id="13" name="Content Placeholder 2">
            <a:extLst>
              <a:ext uri="{FF2B5EF4-FFF2-40B4-BE49-F238E27FC236}">
                <a16:creationId xmlns:a16="http://schemas.microsoft.com/office/drawing/2014/main" id="{78A644E1-9BDD-4B42-A87C-37BD3C0182AF}"/>
              </a:ext>
            </a:extLst>
          </p:cNvPr>
          <p:cNvGraphicFramePr>
            <a:graphicFrameLocks noGrp="1"/>
          </p:cNvGraphicFramePr>
          <p:nvPr>
            <p:ph idx="1"/>
            <p:extLst>
              <p:ext uri="{D42A27DB-BD31-4B8C-83A1-F6EECF244321}">
                <p14:modId xmlns:p14="http://schemas.microsoft.com/office/powerpoint/2010/main" val="1506257952"/>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8212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17 (page 17)   </a:t>
            </a:r>
          </a:p>
        </p:txBody>
      </p:sp>
      <p:sp>
        <p:nvSpPr>
          <p:cNvPr id="6" name="Content Placeholder 2"/>
          <p:cNvSpPr txBox="1">
            <a:spLocks/>
          </p:cNvSpPr>
          <p:nvPr/>
        </p:nvSpPr>
        <p:spPr>
          <a:xfrm>
            <a:off x="1762232" y="5351789"/>
            <a:ext cx="3189513"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School</a:t>
            </a:r>
          </a:p>
        </p:txBody>
      </p:sp>
      <p:sp>
        <p:nvSpPr>
          <p:cNvPr id="11"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18 (page 18)   </a:t>
            </a:r>
          </a:p>
        </p:txBody>
      </p:sp>
      <p:sp>
        <p:nvSpPr>
          <p:cNvPr id="12" name="Content Placeholder 2"/>
          <p:cNvSpPr txBox="1">
            <a:spLocks/>
          </p:cNvSpPr>
          <p:nvPr/>
        </p:nvSpPr>
        <p:spPr>
          <a:xfrm>
            <a:off x="8504053" y="6176774"/>
            <a:ext cx="392989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Home </a:t>
            </a:r>
          </a:p>
        </p:txBody>
      </p:sp>
      <p:sp>
        <p:nvSpPr>
          <p:cNvPr id="26" name="TextBox 25"/>
          <p:cNvSpPr txBox="1"/>
          <p:nvPr/>
        </p:nvSpPr>
        <p:spPr>
          <a:xfrm>
            <a:off x="4742027" y="932104"/>
            <a:ext cx="1913205" cy="2031325"/>
          </a:xfrm>
          <a:prstGeom prst="rect">
            <a:avLst/>
          </a:prstGeom>
          <a:noFill/>
        </p:spPr>
        <p:txBody>
          <a:bodyPr wrap="square" rtlCol="0">
            <a:spAutoFit/>
          </a:bodyPr>
          <a:lstStyle/>
          <a:p>
            <a:r>
              <a:rPr lang="en-GB" dirty="0"/>
              <a:t>Things you love about School.</a:t>
            </a:r>
          </a:p>
          <a:p>
            <a:endParaRPr lang="en-GB" dirty="0"/>
          </a:p>
          <a:p>
            <a:r>
              <a:rPr lang="en-GB" dirty="0"/>
              <a:t>Things you love about your home.</a:t>
            </a:r>
          </a:p>
          <a:p>
            <a:endParaRPr lang="en-GB" dirty="0"/>
          </a:p>
          <a:p>
            <a:endParaRPr lang="en-GB" dirty="0"/>
          </a:p>
        </p:txBody>
      </p:sp>
      <p:pic>
        <p:nvPicPr>
          <p:cNvPr id="2" name="Picture 1"/>
          <p:cNvPicPr>
            <a:picLocks noChangeAspect="1"/>
          </p:cNvPicPr>
          <p:nvPr/>
        </p:nvPicPr>
        <p:blipFill>
          <a:blip r:embed="rId2"/>
          <a:stretch>
            <a:fillRect/>
          </a:stretch>
        </p:blipFill>
        <p:spPr>
          <a:xfrm>
            <a:off x="275297" y="1009188"/>
            <a:ext cx="2247900" cy="2533650"/>
          </a:xfrm>
          <a:prstGeom prst="rect">
            <a:avLst/>
          </a:prstGeom>
        </p:spPr>
      </p:pic>
      <p:sp>
        <p:nvSpPr>
          <p:cNvPr id="3" name="TextBox 2"/>
          <p:cNvSpPr txBox="1"/>
          <p:nvPr/>
        </p:nvSpPr>
        <p:spPr>
          <a:xfrm>
            <a:off x="2714841" y="1140314"/>
            <a:ext cx="1463480" cy="2031325"/>
          </a:xfrm>
          <a:prstGeom prst="rect">
            <a:avLst/>
          </a:prstGeom>
          <a:noFill/>
        </p:spPr>
        <p:txBody>
          <a:bodyPr wrap="square" rtlCol="0">
            <a:spAutoFit/>
          </a:bodyPr>
          <a:lstStyle/>
          <a:p>
            <a:r>
              <a:rPr lang="en-GB" dirty="0"/>
              <a:t>Subjects</a:t>
            </a:r>
          </a:p>
          <a:p>
            <a:endParaRPr lang="en-GB" dirty="0"/>
          </a:p>
          <a:p>
            <a:r>
              <a:rPr lang="en-GB" dirty="0"/>
              <a:t>Something you can depict that you have learnt about.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504" y="3220163"/>
            <a:ext cx="1604462" cy="193900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05" y="3669341"/>
            <a:ext cx="2000312" cy="2647221"/>
          </a:xfrm>
          <a:prstGeom prst="rect">
            <a:avLst/>
          </a:prstGeom>
        </p:spPr>
      </p:pic>
      <p:pic>
        <p:nvPicPr>
          <p:cNvPr id="8" name="Picture 7"/>
          <p:cNvPicPr>
            <a:picLocks noChangeAspect="1"/>
          </p:cNvPicPr>
          <p:nvPr/>
        </p:nvPicPr>
        <p:blipFill>
          <a:blip r:embed="rId5"/>
          <a:stretch>
            <a:fillRect/>
          </a:stretch>
        </p:blipFill>
        <p:spPr>
          <a:xfrm>
            <a:off x="4673838" y="2483020"/>
            <a:ext cx="2638076" cy="3957114"/>
          </a:xfrm>
          <a:prstGeom prst="rect">
            <a:avLst/>
          </a:prstGeom>
        </p:spPr>
      </p:pic>
      <p:pic>
        <p:nvPicPr>
          <p:cNvPr id="9" name="Picture 8"/>
          <p:cNvPicPr>
            <a:picLocks noChangeAspect="1"/>
          </p:cNvPicPr>
          <p:nvPr/>
        </p:nvPicPr>
        <p:blipFill>
          <a:blip r:embed="rId6"/>
          <a:stretch>
            <a:fillRect/>
          </a:stretch>
        </p:blipFill>
        <p:spPr>
          <a:xfrm>
            <a:off x="7380103" y="732963"/>
            <a:ext cx="2247900" cy="2809875"/>
          </a:xfrm>
          <a:prstGeom prst="rect">
            <a:avLst/>
          </a:prstGeom>
        </p:spPr>
      </p:pic>
      <p:pic>
        <p:nvPicPr>
          <p:cNvPr id="10" name="Picture 9"/>
          <p:cNvPicPr>
            <a:picLocks noChangeAspect="1"/>
          </p:cNvPicPr>
          <p:nvPr/>
        </p:nvPicPr>
        <p:blipFill>
          <a:blip r:embed="rId7"/>
          <a:stretch>
            <a:fillRect/>
          </a:stretch>
        </p:blipFill>
        <p:spPr>
          <a:xfrm>
            <a:off x="7380103" y="3542838"/>
            <a:ext cx="1983894" cy="2633936"/>
          </a:xfrm>
          <a:prstGeom prst="rect">
            <a:avLst/>
          </a:prstGeom>
        </p:spPr>
      </p:pic>
      <p:pic>
        <p:nvPicPr>
          <p:cNvPr id="17" name="Picture 16"/>
          <p:cNvPicPr>
            <a:picLocks noChangeAspect="1"/>
          </p:cNvPicPr>
          <p:nvPr/>
        </p:nvPicPr>
        <p:blipFill>
          <a:blip r:embed="rId8"/>
          <a:stretch>
            <a:fillRect/>
          </a:stretch>
        </p:blipFill>
        <p:spPr>
          <a:xfrm>
            <a:off x="9775023" y="1140314"/>
            <a:ext cx="2247900" cy="3295650"/>
          </a:xfrm>
          <a:prstGeom prst="rect">
            <a:avLst/>
          </a:prstGeom>
        </p:spPr>
      </p:pic>
      <p:pic>
        <p:nvPicPr>
          <p:cNvPr id="18" name="Picture 17"/>
          <p:cNvPicPr>
            <a:picLocks noChangeAspect="1"/>
          </p:cNvPicPr>
          <p:nvPr/>
        </p:nvPicPr>
        <p:blipFill>
          <a:blip r:embed="rId9"/>
          <a:stretch>
            <a:fillRect/>
          </a:stretch>
        </p:blipFill>
        <p:spPr>
          <a:xfrm>
            <a:off x="10312724" y="4218873"/>
            <a:ext cx="1177244" cy="1880598"/>
          </a:xfrm>
          <a:prstGeom prst="rect">
            <a:avLst/>
          </a:prstGeom>
        </p:spPr>
      </p:pic>
    </p:spTree>
    <p:extLst>
      <p:ext uri="{BB962C8B-B14F-4D97-AF65-F5344CB8AC3E}">
        <p14:creationId xmlns:p14="http://schemas.microsoft.com/office/powerpoint/2010/main" val="156021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19 (page 19)   </a:t>
            </a:r>
          </a:p>
        </p:txBody>
      </p:sp>
      <p:sp>
        <p:nvSpPr>
          <p:cNvPr id="6" name="Content Placeholder 2"/>
          <p:cNvSpPr txBox="1">
            <a:spLocks/>
          </p:cNvSpPr>
          <p:nvPr/>
        </p:nvSpPr>
        <p:spPr>
          <a:xfrm>
            <a:off x="0" y="5933472"/>
            <a:ext cx="3189513"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The News</a:t>
            </a:r>
          </a:p>
        </p:txBody>
      </p:sp>
      <p:sp>
        <p:nvSpPr>
          <p:cNvPr id="11"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20 (page 20)   </a:t>
            </a:r>
          </a:p>
        </p:txBody>
      </p:sp>
      <p:sp>
        <p:nvSpPr>
          <p:cNvPr id="12" name="Content Placeholder 2"/>
          <p:cNvSpPr txBox="1">
            <a:spLocks/>
          </p:cNvSpPr>
          <p:nvPr/>
        </p:nvSpPr>
        <p:spPr>
          <a:xfrm>
            <a:off x="8093026" y="6114475"/>
            <a:ext cx="392989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Hope/Rainbow </a:t>
            </a:r>
          </a:p>
        </p:txBody>
      </p:sp>
      <p:sp>
        <p:nvSpPr>
          <p:cNvPr id="3" name="TextBox 2"/>
          <p:cNvSpPr txBox="1"/>
          <p:nvPr/>
        </p:nvSpPr>
        <p:spPr>
          <a:xfrm>
            <a:off x="4433053" y="369943"/>
            <a:ext cx="1463480" cy="2585323"/>
          </a:xfrm>
          <a:prstGeom prst="rect">
            <a:avLst/>
          </a:prstGeom>
          <a:noFill/>
        </p:spPr>
        <p:txBody>
          <a:bodyPr wrap="square" rtlCol="0">
            <a:spAutoFit/>
          </a:bodyPr>
          <a:lstStyle/>
          <a:p>
            <a:r>
              <a:rPr lang="en-GB" dirty="0"/>
              <a:t>The news so far.</a:t>
            </a:r>
          </a:p>
          <a:p>
            <a:endParaRPr lang="en-GB" dirty="0"/>
          </a:p>
          <a:p>
            <a:r>
              <a:rPr lang="en-GB" dirty="0"/>
              <a:t>The news today.</a:t>
            </a:r>
          </a:p>
          <a:p>
            <a:endParaRPr lang="en-GB" dirty="0"/>
          </a:p>
          <a:p>
            <a:r>
              <a:rPr lang="en-GB" dirty="0"/>
              <a:t>Worldwide news.</a:t>
            </a:r>
          </a:p>
          <a:p>
            <a:endParaRPr lang="en-GB" dirty="0"/>
          </a:p>
        </p:txBody>
      </p:sp>
      <p:sp>
        <p:nvSpPr>
          <p:cNvPr id="13" name="TextBox 12"/>
          <p:cNvSpPr txBox="1"/>
          <p:nvPr/>
        </p:nvSpPr>
        <p:spPr>
          <a:xfrm>
            <a:off x="6060523" y="3553536"/>
            <a:ext cx="2029683" cy="3139321"/>
          </a:xfrm>
          <a:prstGeom prst="rect">
            <a:avLst/>
          </a:prstGeom>
          <a:noFill/>
        </p:spPr>
        <p:txBody>
          <a:bodyPr wrap="square" rtlCol="0">
            <a:spAutoFit/>
          </a:bodyPr>
          <a:lstStyle/>
          <a:p>
            <a:r>
              <a:rPr lang="en-GB" dirty="0"/>
              <a:t>What have we learnt about ourselves and life in Lockdown. </a:t>
            </a:r>
          </a:p>
          <a:p>
            <a:endParaRPr lang="en-GB" dirty="0"/>
          </a:p>
          <a:p>
            <a:r>
              <a:rPr lang="en-GB" dirty="0"/>
              <a:t>Rainbows are being used as a symbol of hope in the current situation – produce a  piece of work around the theme.</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07" y="915079"/>
            <a:ext cx="2247900" cy="282892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151" y="3393622"/>
            <a:ext cx="2571382" cy="2571382"/>
          </a:xfrm>
          <a:prstGeom prst="rect">
            <a:avLst/>
          </a:prstGeom>
        </p:spPr>
      </p:pic>
      <p:sp>
        <p:nvSpPr>
          <p:cNvPr id="16" name="AutoShape 2" descr="Image result for Covid 19 art"/>
          <p:cNvSpPr>
            <a:spLocks noChangeAspect="1" noChangeArrowheads="1"/>
          </p:cNvSpPr>
          <p:nvPr/>
        </p:nvSpPr>
        <p:spPr bwMode="auto">
          <a:xfrm>
            <a:off x="63500" y="-136525"/>
            <a:ext cx="216217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 name="Picture 18"/>
          <p:cNvPicPr>
            <a:picLocks noChangeAspect="1"/>
          </p:cNvPicPr>
          <p:nvPr/>
        </p:nvPicPr>
        <p:blipFill>
          <a:blip r:embed="rId4"/>
          <a:stretch>
            <a:fillRect/>
          </a:stretch>
        </p:blipFill>
        <p:spPr>
          <a:xfrm>
            <a:off x="280307" y="3843108"/>
            <a:ext cx="2695575" cy="19050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433" y="1075438"/>
            <a:ext cx="1596988" cy="2132820"/>
          </a:xfrm>
          <a:prstGeom prst="rect">
            <a:avLst/>
          </a:prstGeom>
        </p:spPr>
      </p:pic>
      <p:pic>
        <p:nvPicPr>
          <p:cNvPr id="21" name="Picture 20"/>
          <p:cNvPicPr>
            <a:picLocks noChangeAspect="1"/>
          </p:cNvPicPr>
          <p:nvPr/>
        </p:nvPicPr>
        <p:blipFill>
          <a:blip r:embed="rId6"/>
          <a:stretch>
            <a:fillRect/>
          </a:stretch>
        </p:blipFill>
        <p:spPr>
          <a:xfrm>
            <a:off x="9803306" y="797425"/>
            <a:ext cx="2247900" cy="3228975"/>
          </a:xfrm>
          <a:prstGeom prst="rect">
            <a:avLst/>
          </a:prstGeom>
        </p:spPr>
      </p:pic>
      <p:pic>
        <p:nvPicPr>
          <p:cNvPr id="22" name="Picture 21"/>
          <p:cNvPicPr>
            <a:picLocks noChangeAspect="1"/>
          </p:cNvPicPr>
          <p:nvPr/>
        </p:nvPicPr>
        <p:blipFill>
          <a:blip r:embed="rId7"/>
          <a:stretch>
            <a:fillRect/>
          </a:stretch>
        </p:blipFill>
        <p:spPr>
          <a:xfrm>
            <a:off x="6185961" y="797425"/>
            <a:ext cx="1627290" cy="2454726"/>
          </a:xfrm>
          <a:prstGeom prst="rect">
            <a:avLst/>
          </a:prstGeom>
        </p:spPr>
      </p:pic>
      <p:pic>
        <p:nvPicPr>
          <p:cNvPr id="23" name="Picture 22"/>
          <p:cNvPicPr>
            <a:picLocks noChangeAspect="1"/>
          </p:cNvPicPr>
          <p:nvPr/>
        </p:nvPicPr>
        <p:blipFill>
          <a:blip r:embed="rId8"/>
          <a:stretch>
            <a:fillRect/>
          </a:stretch>
        </p:blipFill>
        <p:spPr>
          <a:xfrm>
            <a:off x="8090206" y="845702"/>
            <a:ext cx="1436145" cy="1910803"/>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7194" y="2905976"/>
            <a:ext cx="1241182" cy="1551478"/>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46941" y="3972276"/>
            <a:ext cx="1975982" cy="1992728"/>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8131" y="4606925"/>
            <a:ext cx="1243142" cy="1555250"/>
          </a:xfrm>
          <a:prstGeom prst="rect">
            <a:avLst/>
          </a:prstGeom>
        </p:spPr>
      </p:pic>
    </p:spTree>
    <p:extLst>
      <p:ext uri="{BB962C8B-B14F-4D97-AF65-F5344CB8AC3E}">
        <p14:creationId xmlns:p14="http://schemas.microsoft.com/office/powerpoint/2010/main" val="3555183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21 (page 21)   </a:t>
            </a:r>
          </a:p>
        </p:txBody>
      </p:sp>
      <p:sp>
        <p:nvSpPr>
          <p:cNvPr id="6" name="Content Placeholder 2"/>
          <p:cNvSpPr txBox="1">
            <a:spLocks/>
          </p:cNvSpPr>
          <p:nvPr/>
        </p:nvSpPr>
        <p:spPr>
          <a:xfrm>
            <a:off x="144669" y="6190826"/>
            <a:ext cx="4778829"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Artist – favourite </a:t>
            </a:r>
          </a:p>
        </p:txBody>
      </p:sp>
      <p:sp>
        <p:nvSpPr>
          <p:cNvPr id="11"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22 (page 22)   </a:t>
            </a:r>
          </a:p>
        </p:txBody>
      </p:sp>
      <p:sp>
        <p:nvSpPr>
          <p:cNvPr id="12" name="Content Placeholder 2"/>
          <p:cNvSpPr txBox="1">
            <a:spLocks/>
          </p:cNvSpPr>
          <p:nvPr/>
        </p:nvSpPr>
        <p:spPr>
          <a:xfrm>
            <a:off x="6060523" y="6211840"/>
            <a:ext cx="5962401"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Artist – inspiration </a:t>
            </a:r>
          </a:p>
        </p:txBody>
      </p:sp>
      <p:sp>
        <p:nvSpPr>
          <p:cNvPr id="3" name="TextBox 2"/>
          <p:cNvSpPr txBox="1"/>
          <p:nvPr/>
        </p:nvSpPr>
        <p:spPr>
          <a:xfrm>
            <a:off x="144669" y="845702"/>
            <a:ext cx="1463480" cy="2862322"/>
          </a:xfrm>
          <a:prstGeom prst="rect">
            <a:avLst/>
          </a:prstGeom>
          <a:noFill/>
        </p:spPr>
        <p:txBody>
          <a:bodyPr wrap="square" rtlCol="0">
            <a:spAutoFit/>
          </a:bodyPr>
          <a:lstStyle/>
          <a:p>
            <a:r>
              <a:rPr lang="en-GB" dirty="0"/>
              <a:t>Produce a page about your favourite artist.</a:t>
            </a:r>
          </a:p>
          <a:p>
            <a:endParaRPr lang="en-GB" dirty="0"/>
          </a:p>
          <a:p>
            <a:endParaRPr lang="en-GB" dirty="0"/>
          </a:p>
          <a:p>
            <a:r>
              <a:rPr lang="en-GB" dirty="0"/>
              <a:t>Copy a piece of their work. </a:t>
            </a:r>
          </a:p>
          <a:p>
            <a:endParaRPr lang="en-GB" dirty="0"/>
          </a:p>
        </p:txBody>
      </p:sp>
      <p:sp>
        <p:nvSpPr>
          <p:cNvPr id="13" name="TextBox 12"/>
          <p:cNvSpPr txBox="1"/>
          <p:nvPr/>
        </p:nvSpPr>
        <p:spPr>
          <a:xfrm>
            <a:off x="6429366" y="1164849"/>
            <a:ext cx="2029683" cy="1477328"/>
          </a:xfrm>
          <a:prstGeom prst="rect">
            <a:avLst/>
          </a:prstGeom>
          <a:noFill/>
        </p:spPr>
        <p:txBody>
          <a:bodyPr wrap="square" rtlCol="0">
            <a:spAutoFit/>
          </a:bodyPr>
          <a:lstStyle/>
          <a:p>
            <a:r>
              <a:rPr lang="en-GB" dirty="0"/>
              <a:t>Produce your own pieces of work based on the artist you choose for page 21.</a:t>
            </a:r>
          </a:p>
        </p:txBody>
      </p:sp>
      <p:sp>
        <p:nvSpPr>
          <p:cNvPr id="16" name="AutoShape 2" descr="Image result for Covid 19 art"/>
          <p:cNvSpPr>
            <a:spLocks noChangeAspect="1" noChangeArrowheads="1"/>
          </p:cNvSpPr>
          <p:nvPr/>
        </p:nvSpPr>
        <p:spPr bwMode="auto">
          <a:xfrm>
            <a:off x="63500" y="-136525"/>
            <a:ext cx="216217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2"/>
          <a:stretch>
            <a:fillRect/>
          </a:stretch>
        </p:blipFill>
        <p:spPr>
          <a:xfrm>
            <a:off x="1689318" y="850598"/>
            <a:ext cx="2247900" cy="28098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843" y="3714147"/>
            <a:ext cx="2238375" cy="2219325"/>
          </a:xfrm>
          <a:prstGeom prst="rect">
            <a:avLst/>
          </a:prstGeom>
        </p:spPr>
      </p:pic>
      <p:pic>
        <p:nvPicPr>
          <p:cNvPr id="7" name="Picture 6"/>
          <p:cNvPicPr>
            <a:picLocks noChangeAspect="1"/>
          </p:cNvPicPr>
          <p:nvPr/>
        </p:nvPicPr>
        <p:blipFill rotWithShape="1">
          <a:blip r:embed="rId4"/>
          <a:srcRect l="21574" t="21852" r="46148" b="20400"/>
          <a:stretch/>
        </p:blipFill>
        <p:spPr>
          <a:xfrm>
            <a:off x="8822340" y="950803"/>
            <a:ext cx="3039129" cy="3058454"/>
          </a:xfrm>
          <a:prstGeom prst="rect">
            <a:avLst/>
          </a:prstGeom>
        </p:spPr>
      </p:pic>
      <p:pic>
        <p:nvPicPr>
          <p:cNvPr id="8" name="Picture 7"/>
          <p:cNvPicPr>
            <a:picLocks noChangeAspect="1"/>
          </p:cNvPicPr>
          <p:nvPr/>
        </p:nvPicPr>
        <p:blipFill rotWithShape="1">
          <a:blip r:embed="rId5"/>
          <a:srcRect l="20831" t="23525" r="44919" b="17117"/>
          <a:stretch/>
        </p:blipFill>
        <p:spPr>
          <a:xfrm>
            <a:off x="6069924" y="2830861"/>
            <a:ext cx="2971799" cy="2897037"/>
          </a:xfrm>
          <a:prstGeom prst="rect">
            <a:avLst/>
          </a:prstGeom>
        </p:spPr>
      </p:pic>
    </p:spTree>
    <p:extLst>
      <p:ext uri="{BB962C8B-B14F-4D97-AF65-F5344CB8AC3E}">
        <p14:creationId xmlns:p14="http://schemas.microsoft.com/office/powerpoint/2010/main" val="76874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680" y="893898"/>
            <a:ext cx="2517321" cy="2517321"/>
          </a:xfrm>
          <a:prstGeom prst="rect">
            <a:avLst/>
          </a:prstGeom>
        </p:spPr>
      </p:pic>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23 (page 23)   </a:t>
            </a:r>
          </a:p>
        </p:txBody>
      </p:sp>
      <p:sp>
        <p:nvSpPr>
          <p:cNvPr id="6" name="Content Placeholder 2"/>
          <p:cNvSpPr txBox="1">
            <a:spLocks/>
          </p:cNvSpPr>
          <p:nvPr/>
        </p:nvSpPr>
        <p:spPr>
          <a:xfrm>
            <a:off x="22106" y="5974622"/>
            <a:ext cx="603841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What did you do today?</a:t>
            </a:r>
          </a:p>
        </p:txBody>
      </p:sp>
      <p:sp>
        <p:nvSpPr>
          <p:cNvPr id="7"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24 (page 24)   </a:t>
            </a:r>
          </a:p>
        </p:txBody>
      </p:sp>
      <p:sp>
        <p:nvSpPr>
          <p:cNvPr id="8" name="Content Placeholder 2"/>
          <p:cNvSpPr txBox="1">
            <a:spLocks/>
          </p:cNvSpPr>
          <p:nvPr/>
        </p:nvSpPr>
        <p:spPr>
          <a:xfrm>
            <a:off x="7006236" y="5770558"/>
            <a:ext cx="4511781" cy="96477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Best day of Lockdown</a:t>
            </a:r>
          </a:p>
        </p:txBody>
      </p:sp>
      <p:pic>
        <p:nvPicPr>
          <p:cNvPr id="9" name="Picture 8"/>
          <p:cNvPicPr>
            <a:picLocks noChangeAspect="1"/>
          </p:cNvPicPr>
          <p:nvPr/>
        </p:nvPicPr>
        <p:blipFill rotWithShape="1">
          <a:blip r:embed="rId3"/>
          <a:srcRect l="20250" t="24347" r="44497" b="15008"/>
          <a:stretch/>
        </p:blipFill>
        <p:spPr>
          <a:xfrm>
            <a:off x="447118" y="3484511"/>
            <a:ext cx="2497624" cy="2416819"/>
          </a:xfrm>
          <a:prstGeom prst="rect">
            <a:avLst/>
          </a:prstGeom>
        </p:spPr>
      </p:pic>
      <p:pic>
        <p:nvPicPr>
          <p:cNvPr id="11" name="Picture 10"/>
          <p:cNvPicPr>
            <a:picLocks noChangeAspect="1"/>
          </p:cNvPicPr>
          <p:nvPr/>
        </p:nvPicPr>
        <p:blipFill rotWithShape="1">
          <a:blip r:embed="rId4"/>
          <a:srcRect l="21711" t="32876" r="44413" b="6165"/>
          <a:stretch/>
        </p:blipFill>
        <p:spPr>
          <a:xfrm>
            <a:off x="3245386" y="3429720"/>
            <a:ext cx="2541061" cy="2572049"/>
          </a:xfrm>
          <a:prstGeom prst="rect">
            <a:avLst/>
          </a:prstGeom>
        </p:spPr>
      </p:pic>
      <p:pic>
        <p:nvPicPr>
          <p:cNvPr id="13" name="Picture 12"/>
          <p:cNvPicPr>
            <a:picLocks noChangeAspect="1"/>
          </p:cNvPicPr>
          <p:nvPr/>
        </p:nvPicPr>
        <p:blipFill>
          <a:blip r:embed="rId5"/>
          <a:stretch>
            <a:fillRect/>
          </a:stretch>
        </p:blipFill>
        <p:spPr>
          <a:xfrm>
            <a:off x="3287054" y="953491"/>
            <a:ext cx="2457727" cy="2457727"/>
          </a:xfrm>
          <a:prstGeom prst="rect">
            <a:avLst/>
          </a:prstGeom>
        </p:spPr>
      </p:pic>
      <p:pic>
        <p:nvPicPr>
          <p:cNvPr id="14" name="Picture 13"/>
          <p:cNvPicPr>
            <a:picLocks noChangeAspect="1"/>
          </p:cNvPicPr>
          <p:nvPr/>
        </p:nvPicPr>
        <p:blipFill>
          <a:blip r:embed="rId6"/>
          <a:stretch>
            <a:fillRect/>
          </a:stretch>
        </p:blipFill>
        <p:spPr>
          <a:xfrm>
            <a:off x="7045524" y="1140314"/>
            <a:ext cx="4433207" cy="4433207"/>
          </a:xfrm>
          <a:prstGeom prst="rect">
            <a:avLst/>
          </a:prstGeom>
        </p:spPr>
      </p:pic>
    </p:spTree>
    <p:extLst>
      <p:ext uri="{BB962C8B-B14F-4D97-AF65-F5344CB8AC3E}">
        <p14:creationId xmlns:p14="http://schemas.microsoft.com/office/powerpoint/2010/main" val="58126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25 (page 25)   </a:t>
            </a:r>
          </a:p>
        </p:txBody>
      </p:sp>
      <p:sp>
        <p:nvSpPr>
          <p:cNvPr id="6" name="Content Placeholder 2"/>
          <p:cNvSpPr txBox="1">
            <a:spLocks/>
          </p:cNvSpPr>
          <p:nvPr/>
        </p:nvSpPr>
        <p:spPr>
          <a:xfrm>
            <a:off x="-256565" y="6116545"/>
            <a:ext cx="603841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Favourite film</a:t>
            </a:r>
          </a:p>
        </p:txBody>
      </p:sp>
      <p:sp>
        <p:nvSpPr>
          <p:cNvPr id="7"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26 (page 26)   </a:t>
            </a:r>
          </a:p>
        </p:txBody>
      </p:sp>
      <p:sp>
        <p:nvSpPr>
          <p:cNvPr id="8" name="Content Placeholder 2"/>
          <p:cNvSpPr txBox="1">
            <a:spLocks/>
          </p:cNvSpPr>
          <p:nvPr/>
        </p:nvSpPr>
        <p:spPr>
          <a:xfrm>
            <a:off x="7006236" y="5974622"/>
            <a:ext cx="4511781" cy="760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Favourite book </a:t>
            </a:r>
          </a:p>
        </p:txBody>
      </p:sp>
      <p:pic>
        <p:nvPicPr>
          <p:cNvPr id="2" name="Picture 1"/>
          <p:cNvPicPr>
            <a:picLocks noChangeAspect="1"/>
          </p:cNvPicPr>
          <p:nvPr/>
        </p:nvPicPr>
        <p:blipFill>
          <a:blip r:embed="rId2"/>
          <a:stretch>
            <a:fillRect/>
          </a:stretch>
        </p:blipFill>
        <p:spPr>
          <a:xfrm>
            <a:off x="4657902" y="2695665"/>
            <a:ext cx="2247900" cy="3362325"/>
          </a:xfrm>
          <a:prstGeom prst="rect">
            <a:avLst/>
          </a:prstGeom>
        </p:spPr>
      </p:pic>
      <p:pic>
        <p:nvPicPr>
          <p:cNvPr id="3" name="Picture 2"/>
          <p:cNvPicPr>
            <a:picLocks noChangeAspect="1"/>
          </p:cNvPicPr>
          <p:nvPr/>
        </p:nvPicPr>
        <p:blipFill>
          <a:blip r:embed="rId3"/>
          <a:stretch>
            <a:fillRect/>
          </a:stretch>
        </p:blipFill>
        <p:spPr>
          <a:xfrm>
            <a:off x="2865074" y="1028185"/>
            <a:ext cx="1756803" cy="2489427"/>
          </a:xfrm>
          <a:prstGeom prst="rect">
            <a:avLst/>
          </a:prstGeom>
        </p:spPr>
      </p:pic>
      <p:pic>
        <p:nvPicPr>
          <p:cNvPr id="10" name="Picture 9"/>
          <p:cNvPicPr>
            <a:picLocks noChangeAspect="1"/>
          </p:cNvPicPr>
          <p:nvPr/>
        </p:nvPicPr>
        <p:blipFill>
          <a:blip r:embed="rId4"/>
          <a:stretch>
            <a:fillRect/>
          </a:stretch>
        </p:blipFill>
        <p:spPr>
          <a:xfrm>
            <a:off x="4766848" y="1028184"/>
            <a:ext cx="1176751" cy="1667481"/>
          </a:xfrm>
          <a:prstGeom prst="rect">
            <a:avLst/>
          </a:prstGeom>
        </p:spPr>
      </p:pic>
      <p:pic>
        <p:nvPicPr>
          <p:cNvPr id="12" name="Picture 11"/>
          <p:cNvPicPr>
            <a:picLocks noChangeAspect="1"/>
          </p:cNvPicPr>
          <p:nvPr/>
        </p:nvPicPr>
        <p:blipFill>
          <a:blip r:embed="rId5"/>
          <a:stretch>
            <a:fillRect/>
          </a:stretch>
        </p:blipFill>
        <p:spPr>
          <a:xfrm>
            <a:off x="2750067" y="3579093"/>
            <a:ext cx="1619899" cy="23955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17" y="1029792"/>
            <a:ext cx="2339146" cy="497564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8221" y="1028156"/>
            <a:ext cx="1585409" cy="2411702"/>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4280" y="1028156"/>
            <a:ext cx="1812638" cy="241173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0682" y="3699585"/>
            <a:ext cx="1572948" cy="2121807"/>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8913" y="3579093"/>
            <a:ext cx="1652416" cy="2464620"/>
          </a:xfrm>
          <a:prstGeom prst="rect">
            <a:avLst/>
          </a:prstGeom>
        </p:spPr>
      </p:pic>
    </p:spTree>
    <p:extLst>
      <p:ext uri="{BB962C8B-B14F-4D97-AF65-F5344CB8AC3E}">
        <p14:creationId xmlns:p14="http://schemas.microsoft.com/office/powerpoint/2010/main" val="2082312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27 (page 27)   </a:t>
            </a:r>
          </a:p>
        </p:txBody>
      </p:sp>
      <p:sp>
        <p:nvSpPr>
          <p:cNvPr id="6" name="Content Placeholder 2"/>
          <p:cNvSpPr txBox="1">
            <a:spLocks/>
          </p:cNvSpPr>
          <p:nvPr/>
        </p:nvSpPr>
        <p:spPr>
          <a:xfrm>
            <a:off x="22106" y="5974622"/>
            <a:ext cx="6038417" cy="96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Favourite TV series </a:t>
            </a:r>
          </a:p>
        </p:txBody>
      </p:sp>
      <p:sp>
        <p:nvSpPr>
          <p:cNvPr id="7"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28 (page 28)   </a:t>
            </a:r>
          </a:p>
        </p:txBody>
      </p:sp>
      <p:sp>
        <p:nvSpPr>
          <p:cNvPr id="8" name="Content Placeholder 2"/>
          <p:cNvSpPr txBox="1">
            <a:spLocks/>
          </p:cNvSpPr>
          <p:nvPr/>
        </p:nvSpPr>
        <p:spPr>
          <a:xfrm>
            <a:off x="10112909" y="5214085"/>
            <a:ext cx="1846046" cy="15210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Favourite character/Celebrity/sports person</a:t>
            </a:r>
          </a:p>
        </p:txBody>
      </p:sp>
      <p:pic>
        <p:nvPicPr>
          <p:cNvPr id="3" name="Picture 2"/>
          <p:cNvPicPr>
            <a:picLocks noChangeAspect="1"/>
          </p:cNvPicPr>
          <p:nvPr/>
        </p:nvPicPr>
        <p:blipFill>
          <a:blip r:embed="rId2"/>
          <a:stretch>
            <a:fillRect/>
          </a:stretch>
        </p:blipFill>
        <p:spPr>
          <a:xfrm>
            <a:off x="9305669" y="868701"/>
            <a:ext cx="2247900" cy="2809875"/>
          </a:xfrm>
          <a:prstGeom prst="rect">
            <a:avLst/>
          </a:prstGeom>
        </p:spPr>
      </p:pic>
      <p:pic>
        <p:nvPicPr>
          <p:cNvPr id="10" name="Picture 9"/>
          <p:cNvPicPr>
            <a:picLocks noChangeAspect="1"/>
          </p:cNvPicPr>
          <p:nvPr/>
        </p:nvPicPr>
        <p:blipFill>
          <a:blip r:embed="rId3"/>
          <a:stretch>
            <a:fillRect/>
          </a:stretch>
        </p:blipFill>
        <p:spPr>
          <a:xfrm>
            <a:off x="7066602" y="911890"/>
            <a:ext cx="1820808" cy="2723495"/>
          </a:xfrm>
          <a:prstGeom prst="rect">
            <a:avLst/>
          </a:prstGeom>
        </p:spPr>
      </p:pic>
      <p:pic>
        <p:nvPicPr>
          <p:cNvPr id="12" name="Picture 11"/>
          <p:cNvPicPr>
            <a:picLocks noChangeAspect="1"/>
          </p:cNvPicPr>
          <p:nvPr/>
        </p:nvPicPr>
        <p:blipFill>
          <a:blip r:embed="rId4"/>
          <a:stretch>
            <a:fillRect/>
          </a:stretch>
        </p:blipFill>
        <p:spPr>
          <a:xfrm>
            <a:off x="498021" y="952345"/>
            <a:ext cx="2247900" cy="2990850"/>
          </a:xfrm>
          <a:prstGeom prst="rect">
            <a:avLst/>
          </a:prstGeom>
        </p:spPr>
      </p:pic>
      <p:pic>
        <p:nvPicPr>
          <p:cNvPr id="15" name="Picture 14"/>
          <p:cNvPicPr>
            <a:picLocks noChangeAspect="1"/>
          </p:cNvPicPr>
          <p:nvPr/>
        </p:nvPicPr>
        <p:blipFill>
          <a:blip r:embed="rId5"/>
          <a:stretch>
            <a:fillRect/>
          </a:stretch>
        </p:blipFill>
        <p:spPr>
          <a:xfrm>
            <a:off x="2875697" y="818275"/>
            <a:ext cx="1624045" cy="2291555"/>
          </a:xfrm>
          <a:prstGeom prst="rect">
            <a:avLst/>
          </a:prstGeom>
        </p:spPr>
      </p:pic>
      <p:pic>
        <p:nvPicPr>
          <p:cNvPr id="16" name="Picture 15"/>
          <p:cNvPicPr>
            <a:picLocks noChangeAspect="1"/>
          </p:cNvPicPr>
          <p:nvPr/>
        </p:nvPicPr>
        <p:blipFill>
          <a:blip r:embed="rId6"/>
          <a:stretch>
            <a:fillRect/>
          </a:stretch>
        </p:blipFill>
        <p:spPr>
          <a:xfrm>
            <a:off x="2875697" y="3289263"/>
            <a:ext cx="1753821" cy="2649389"/>
          </a:xfrm>
          <a:prstGeom prst="rect">
            <a:avLst/>
          </a:prstGeom>
        </p:spPr>
      </p:pic>
      <p:sp>
        <p:nvSpPr>
          <p:cNvPr id="17" name="TextBox 16"/>
          <p:cNvSpPr txBox="1"/>
          <p:nvPr/>
        </p:nvSpPr>
        <p:spPr>
          <a:xfrm>
            <a:off x="4783418" y="868701"/>
            <a:ext cx="1807029" cy="1754326"/>
          </a:xfrm>
          <a:prstGeom prst="rect">
            <a:avLst/>
          </a:prstGeom>
          <a:noFill/>
        </p:spPr>
        <p:txBody>
          <a:bodyPr wrap="square" rtlCol="0">
            <a:spAutoFit/>
          </a:bodyPr>
          <a:lstStyle/>
          <a:p>
            <a:r>
              <a:rPr lang="en-GB" dirty="0"/>
              <a:t>Remember you can be creative with your page layouts so doesn’t have to be one thing…</a:t>
            </a:r>
          </a:p>
        </p:txBody>
      </p:sp>
      <p:pic>
        <p:nvPicPr>
          <p:cNvPr id="18" name="Picture 17"/>
          <p:cNvPicPr>
            <a:picLocks noChangeAspect="1"/>
          </p:cNvPicPr>
          <p:nvPr/>
        </p:nvPicPr>
        <p:blipFill>
          <a:blip r:embed="rId7"/>
          <a:stretch>
            <a:fillRect/>
          </a:stretch>
        </p:blipFill>
        <p:spPr>
          <a:xfrm>
            <a:off x="1016230" y="4028093"/>
            <a:ext cx="1241087" cy="1861631"/>
          </a:xfrm>
          <a:prstGeom prst="rect">
            <a:avLst/>
          </a:prstGeom>
        </p:spPr>
      </p:pic>
      <p:pic>
        <p:nvPicPr>
          <p:cNvPr id="19" name="Picture 18"/>
          <p:cNvPicPr>
            <a:picLocks noChangeAspect="1"/>
          </p:cNvPicPr>
          <p:nvPr/>
        </p:nvPicPr>
        <p:blipFill>
          <a:blip r:embed="rId8"/>
          <a:stretch>
            <a:fillRect/>
          </a:stretch>
        </p:blipFill>
        <p:spPr>
          <a:xfrm>
            <a:off x="4825764" y="2881780"/>
            <a:ext cx="1698263" cy="2122829"/>
          </a:xfrm>
          <a:prstGeom prst="rect">
            <a:avLst/>
          </a:prstGeom>
        </p:spPr>
      </p:pic>
      <p:pic>
        <p:nvPicPr>
          <p:cNvPr id="20" name="Picture 19"/>
          <p:cNvPicPr>
            <a:picLocks noChangeAspect="1"/>
          </p:cNvPicPr>
          <p:nvPr/>
        </p:nvPicPr>
        <p:blipFill>
          <a:blip r:embed="rId9"/>
          <a:stretch>
            <a:fillRect/>
          </a:stretch>
        </p:blipFill>
        <p:spPr>
          <a:xfrm>
            <a:off x="6826480" y="3668816"/>
            <a:ext cx="1877999" cy="2872702"/>
          </a:xfrm>
          <a:prstGeom prst="rect">
            <a:avLst/>
          </a:prstGeom>
        </p:spPr>
      </p:pic>
    </p:spTree>
    <p:extLst>
      <p:ext uri="{BB962C8B-B14F-4D97-AF65-F5344CB8AC3E}">
        <p14:creationId xmlns:p14="http://schemas.microsoft.com/office/powerpoint/2010/main" val="241974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4669" y="-185249"/>
            <a:ext cx="42252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29 (page 29)   </a:t>
            </a:r>
          </a:p>
        </p:txBody>
      </p:sp>
      <p:sp>
        <p:nvSpPr>
          <p:cNvPr id="7" name="Title 1"/>
          <p:cNvSpPr txBox="1">
            <a:spLocks/>
          </p:cNvSpPr>
          <p:nvPr/>
        </p:nvSpPr>
        <p:spPr>
          <a:xfrm>
            <a:off x="7027293" y="-160714"/>
            <a:ext cx="42362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Day 30 (page 30)   </a:t>
            </a:r>
          </a:p>
        </p:txBody>
      </p:sp>
      <p:sp>
        <p:nvSpPr>
          <p:cNvPr id="8" name="Content Placeholder 2"/>
          <p:cNvSpPr txBox="1">
            <a:spLocks/>
          </p:cNvSpPr>
          <p:nvPr/>
        </p:nvSpPr>
        <p:spPr>
          <a:xfrm>
            <a:off x="7006236" y="5770558"/>
            <a:ext cx="4511781" cy="96477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Long drawing of a scene or place that you’d live to visit. </a:t>
            </a:r>
          </a:p>
        </p:txBody>
      </p:sp>
      <p:pic>
        <p:nvPicPr>
          <p:cNvPr id="3" name="Picture 2"/>
          <p:cNvPicPr>
            <a:picLocks noChangeAspect="1"/>
          </p:cNvPicPr>
          <p:nvPr/>
        </p:nvPicPr>
        <p:blipFill>
          <a:blip r:embed="rId2"/>
          <a:stretch>
            <a:fillRect/>
          </a:stretch>
        </p:blipFill>
        <p:spPr>
          <a:xfrm>
            <a:off x="7027293" y="1140314"/>
            <a:ext cx="4388315" cy="4388315"/>
          </a:xfrm>
          <a:prstGeom prst="rect">
            <a:avLst/>
          </a:prstGeom>
        </p:spPr>
      </p:pic>
      <p:sp>
        <p:nvSpPr>
          <p:cNvPr id="15" name="Content Placeholder 2"/>
          <p:cNvSpPr txBox="1">
            <a:spLocks/>
          </p:cNvSpPr>
          <p:nvPr/>
        </p:nvSpPr>
        <p:spPr>
          <a:xfrm>
            <a:off x="701392" y="5934513"/>
            <a:ext cx="4511781" cy="96477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dobe Myungjo Std M" panose="02020600000000000000" pitchFamily="18" charset="-128"/>
                <a:ea typeface="Adobe Myungjo Std M" panose="02020600000000000000" pitchFamily="18" charset="-128"/>
              </a:rPr>
              <a:t>First thing you are going to do after lockdown </a:t>
            </a:r>
          </a:p>
        </p:txBody>
      </p:sp>
      <p:pic>
        <p:nvPicPr>
          <p:cNvPr id="12" name="Picture 11"/>
          <p:cNvPicPr>
            <a:picLocks noChangeAspect="1"/>
          </p:cNvPicPr>
          <p:nvPr/>
        </p:nvPicPr>
        <p:blipFill>
          <a:blip r:embed="rId3"/>
          <a:stretch>
            <a:fillRect/>
          </a:stretch>
        </p:blipFill>
        <p:spPr>
          <a:xfrm>
            <a:off x="348897" y="969410"/>
            <a:ext cx="2914650" cy="2486025"/>
          </a:xfrm>
          <a:prstGeom prst="rect">
            <a:avLst/>
          </a:prstGeom>
        </p:spPr>
      </p:pic>
      <p:pic>
        <p:nvPicPr>
          <p:cNvPr id="16" name="Picture 15"/>
          <p:cNvPicPr>
            <a:picLocks noChangeAspect="1"/>
          </p:cNvPicPr>
          <p:nvPr/>
        </p:nvPicPr>
        <p:blipFill>
          <a:blip r:embed="rId4"/>
          <a:stretch>
            <a:fillRect/>
          </a:stretch>
        </p:blipFill>
        <p:spPr>
          <a:xfrm>
            <a:off x="406047" y="3552819"/>
            <a:ext cx="2857500" cy="2114550"/>
          </a:xfrm>
          <a:prstGeom prst="rect">
            <a:avLst/>
          </a:prstGeom>
        </p:spPr>
      </p:pic>
      <p:pic>
        <p:nvPicPr>
          <p:cNvPr id="17" name="Picture 16"/>
          <p:cNvPicPr>
            <a:picLocks noChangeAspect="1"/>
          </p:cNvPicPr>
          <p:nvPr/>
        </p:nvPicPr>
        <p:blipFill>
          <a:blip r:embed="rId5"/>
          <a:stretch>
            <a:fillRect/>
          </a:stretch>
        </p:blipFill>
        <p:spPr>
          <a:xfrm rot="5400000">
            <a:off x="3097952" y="1339232"/>
            <a:ext cx="2486025" cy="1746381"/>
          </a:xfrm>
          <a:prstGeom prst="rect">
            <a:avLst/>
          </a:prstGeom>
        </p:spPr>
      </p:pic>
      <p:pic>
        <p:nvPicPr>
          <p:cNvPr id="18" name="Picture 17"/>
          <p:cNvPicPr>
            <a:picLocks noChangeAspect="1"/>
          </p:cNvPicPr>
          <p:nvPr/>
        </p:nvPicPr>
        <p:blipFill>
          <a:blip r:embed="rId6"/>
          <a:stretch>
            <a:fillRect/>
          </a:stretch>
        </p:blipFill>
        <p:spPr>
          <a:xfrm>
            <a:off x="3484141" y="3521241"/>
            <a:ext cx="1771650" cy="2257425"/>
          </a:xfrm>
          <a:prstGeom prst="rect">
            <a:avLst/>
          </a:prstGeom>
        </p:spPr>
      </p:pic>
    </p:spTree>
    <p:extLst>
      <p:ext uri="{BB962C8B-B14F-4D97-AF65-F5344CB8AC3E}">
        <p14:creationId xmlns:p14="http://schemas.microsoft.com/office/powerpoint/2010/main" val="361184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GB">
                <a:solidFill>
                  <a:srgbClr val="FFFFFF"/>
                </a:solidFill>
              </a:rPr>
              <a:t>STRETCH AND CHALLENGE:</a:t>
            </a:r>
          </a:p>
        </p:txBody>
      </p:sp>
      <p:graphicFrame>
        <p:nvGraphicFramePr>
          <p:cNvPr id="5" name="Content Placeholder 2">
            <a:extLst>
              <a:ext uri="{FF2B5EF4-FFF2-40B4-BE49-F238E27FC236}">
                <a16:creationId xmlns:a16="http://schemas.microsoft.com/office/drawing/2014/main" id="{1B197553-10D4-4F71-AD7F-C3280649973D}"/>
              </a:ext>
            </a:extLst>
          </p:cNvPr>
          <p:cNvGraphicFramePr>
            <a:graphicFrameLocks noGrp="1"/>
          </p:cNvGraphicFramePr>
          <p:nvPr>
            <p:ph idx="1"/>
            <p:extLst>
              <p:ext uri="{D42A27DB-BD31-4B8C-83A1-F6EECF244321}">
                <p14:modId xmlns:p14="http://schemas.microsoft.com/office/powerpoint/2010/main" val="373692506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93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D412AD-9CF4-4510-97DC-34D6CC8308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72055" y="1019503"/>
            <a:ext cx="3147848" cy="2065283"/>
          </a:xfrm>
        </p:spPr>
        <p:txBody>
          <a:bodyPr anchor="b">
            <a:normAutofit/>
          </a:bodyPr>
          <a:lstStyle/>
          <a:p>
            <a:r>
              <a:rPr lang="en-GB" sz="4000">
                <a:solidFill>
                  <a:srgbClr val="FFFFFF"/>
                </a:solidFill>
              </a:rPr>
              <a:t>Each Day/Page will have a theme</a:t>
            </a:r>
          </a:p>
        </p:txBody>
      </p:sp>
      <p:cxnSp>
        <p:nvCxnSpPr>
          <p:cNvPr id="11" name="Straight Connector 10">
            <a:extLst>
              <a:ext uri="{FF2B5EF4-FFF2-40B4-BE49-F238E27FC236}">
                <a16:creationId xmlns:a16="http://schemas.microsoft.com/office/drawing/2014/main" id="{E8FC89CA-47F1-4934-B283-0E52680A131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072056" y="3247283"/>
            <a:ext cx="3147848" cy="2228608"/>
          </a:xfrm>
        </p:spPr>
        <p:txBody>
          <a:bodyPr>
            <a:normAutofit/>
          </a:bodyPr>
          <a:lstStyle/>
          <a:p>
            <a:r>
              <a:rPr lang="en-GB" sz="1500" dirty="0">
                <a:solidFill>
                  <a:srgbClr val="FFFFFF"/>
                </a:solidFill>
              </a:rPr>
              <a:t>Each page will have a theme (there are 20 to start with) . You can dip into this when you want.</a:t>
            </a:r>
          </a:p>
          <a:p>
            <a:r>
              <a:rPr lang="en-GB" sz="1500" dirty="0">
                <a:solidFill>
                  <a:srgbClr val="FFFFFF"/>
                </a:solidFill>
              </a:rPr>
              <a:t>You can add more pages of course, you can think of your own themes or use ideas from the “extras” page. </a:t>
            </a:r>
          </a:p>
        </p:txBody>
      </p:sp>
      <p:pic>
        <p:nvPicPr>
          <p:cNvPr id="4" name="Picture 3"/>
          <p:cNvPicPr>
            <a:picLocks noChangeAspect="1"/>
          </p:cNvPicPr>
          <p:nvPr/>
        </p:nvPicPr>
        <p:blipFill rotWithShape="1">
          <a:blip r:embed="rId2"/>
          <a:srcRect l="20519" t="24449" r="43630" b="14449"/>
          <a:stretch/>
        </p:blipFill>
        <p:spPr>
          <a:xfrm>
            <a:off x="6111180" y="1286934"/>
            <a:ext cx="4542712" cy="4355040"/>
          </a:xfrm>
          <a:prstGeom prst="rect">
            <a:avLst/>
          </a:prstGeom>
        </p:spPr>
      </p:pic>
    </p:spTree>
    <p:extLst>
      <p:ext uri="{BB962C8B-B14F-4D97-AF65-F5344CB8AC3E}">
        <p14:creationId xmlns:p14="http://schemas.microsoft.com/office/powerpoint/2010/main" val="391609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0439"/>
            <a:ext cx="10515600" cy="1006475"/>
          </a:xfrm>
        </p:spPr>
        <p:txBody>
          <a:bodyPr>
            <a:normAutofit fontScale="90000"/>
          </a:bodyPr>
          <a:lstStyle/>
          <a:p>
            <a:r>
              <a:rPr lang="en-GB" sz="2700" dirty="0">
                <a:hlinkClick r:id="rId2"/>
              </a:rPr>
              <a:t>https://www.demilked.com/amazing-notebook-art-jose-naranja/?fbclid=IwAR0SBIdANQvcXIajs_kGaQAT2lrfWrMdSvW48c1txEa_QeaO9-DRwISyG6A</a:t>
            </a:r>
            <a:r>
              <a:rPr lang="en-GB" dirty="0"/>
              <a:t/>
            </a:r>
            <a:br>
              <a:rPr lang="en-GB" dirty="0"/>
            </a:br>
            <a:endParaRPr lang="en-GB" dirty="0"/>
          </a:p>
        </p:txBody>
      </p:sp>
      <p:sp>
        <p:nvSpPr>
          <p:cNvPr id="3" name="Content Placeholder 2"/>
          <p:cNvSpPr>
            <a:spLocks noGrp="1"/>
          </p:cNvSpPr>
          <p:nvPr>
            <p:ph idx="1"/>
          </p:nvPr>
        </p:nvSpPr>
        <p:spPr>
          <a:xfrm>
            <a:off x="381000" y="1705882"/>
            <a:ext cx="10515600" cy="884918"/>
          </a:xfrm>
        </p:spPr>
        <p:txBody>
          <a:bodyPr/>
          <a:lstStyle/>
          <a:p>
            <a:r>
              <a:rPr lang="en-GB" dirty="0"/>
              <a:t>The link above takes you to the article and images about the artist who created it. </a:t>
            </a:r>
          </a:p>
        </p:txBody>
      </p:sp>
      <p:pic>
        <p:nvPicPr>
          <p:cNvPr id="4" name="Picture 3"/>
          <p:cNvPicPr>
            <a:picLocks noChangeAspect="1"/>
          </p:cNvPicPr>
          <p:nvPr/>
        </p:nvPicPr>
        <p:blipFill rotWithShape="1">
          <a:blip r:embed="rId3"/>
          <a:srcRect l="20666" t="18033" r="44815" b="21654"/>
          <a:stretch/>
        </p:blipFill>
        <p:spPr>
          <a:xfrm>
            <a:off x="595085" y="3028544"/>
            <a:ext cx="3258457" cy="3202519"/>
          </a:xfrm>
          <a:prstGeom prst="rect">
            <a:avLst/>
          </a:prstGeom>
        </p:spPr>
      </p:pic>
      <p:cxnSp>
        <p:nvCxnSpPr>
          <p:cNvPr id="6" name="Straight Arrow Connector 5"/>
          <p:cNvCxnSpPr/>
          <p:nvPr/>
        </p:nvCxnSpPr>
        <p:spPr>
          <a:xfrm flipH="1">
            <a:off x="3853543" y="3028544"/>
            <a:ext cx="3962400" cy="6158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7892143" y="2775857"/>
            <a:ext cx="3886200" cy="646331"/>
          </a:xfrm>
          <a:prstGeom prst="rect">
            <a:avLst/>
          </a:prstGeom>
          <a:noFill/>
        </p:spPr>
        <p:txBody>
          <a:bodyPr wrap="square" rtlCol="0">
            <a:spAutoFit/>
          </a:bodyPr>
          <a:lstStyle/>
          <a:p>
            <a:r>
              <a:rPr lang="en-GB" dirty="0"/>
              <a:t>Titles are a good way of drawing in the viewer</a:t>
            </a:r>
          </a:p>
        </p:txBody>
      </p:sp>
      <p:cxnSp>
        <p:nvCxnSpPr>
          <p:cNvPr id="11" name="Straight Arrow Connector 10"/>
          <p:cNvCxnSpPr/>
          <p:nvPr/>
        </p:nvCxnSpPr>
        <p:spPr>
          <a:xfrm flipH="1">
            <a:off x="2862943" y="4933544"/>
            <a:ext cx="3962400" cy="6158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7010400" y="4746171"/>
            <a:ext cx="2082801" cy="646331"/>
          </a:xfrm>
          <a:prstGeom prst="rect">
            <a:avLst/>
          </a:prstGeom>
          <a:noFill/>
        </p:spPr>
        <p:txBody>
          <a:bodyPr wrap="square" rtlCol="0">
            <a:spAutoFit/>
          </a:bodyPr>
          <a:lstStyle/>
          <a:p>
            <a:r>
              <a:rPr lang="en-GB" dirty="0"/>
              <a:t>Add small images and boxes </a:t>
            </a:r>
          </a:p>
        </p:txBody>
      </p:sp>
      <p:cxnSp>
        <p:nvCxnSpPr>
          <p:cNvPr id="13" name="Straight Arrow Connector 12"/>
          <p:cNvCxnSpPr/>
          <p:nvPr/>
        </p:nvCxnSpPr>
        <p:spPr>
          <a:xfrm flipH="1">
            <a:off x="4038599" y="4151734"/>
            <a:ext cx="2971801" cy="290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7249886" y="3776252"/>
            <a:ext cx="3494314" cy="646331"/>
          </a:xfrm>
          <a:prstGeom prst="rect">
            <a:avLst/>
          </a:prstGeom>
          <a:noFill/>
        </p:spPr>
        <p:txBody>
          <a:bodyPr wrap="square" rtlCol="0">
            <a:spAutoFit/>
          </a:bodyPr>
          <a:lstStyle/>
          <a:p>
            <a:r>
              <a:rPr lang="en-GB" dirty="0"/>
              <a:t>Annotate or write a note about the things you have drawn</a:t>
            </a:r>
          </a:p>
        </p:txBody>
      </p:sp>
    </p:spTree>
    <p:extLst>
      <p:ext uri="{BB962C8B-B14F-4D97-AF65-F5344CB8AC3E}">
        <p14:creationId xmlns:p14="http://schemas.microsoft.com/office/powerpoint/2010/main" val="160650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010"/>
            <a:ext cx="10515600" cy="1325563"/>
          </a:xfrm>
        </p:spPr>
        <p:txBody>
          <a:bodyPr/>
          <a:lstStyle/>
          <a:p>
            <a:r>
              <a:rPr lang="en-GB" dirty="0"/>
              <a:t>I don’t have a sketchbook Miss……….</a:t>
            </a:r>
          </a:p>
        </p:txBody>
      </p:sp>
      <p:sp>
        <p:nvSpPr>
          <p:cNvPr id="4" name="TextBox 3"/>
          <p:cNvSpPr txBox="1"/>
          <p:nvPr/>
        </p:nvSpPr>
        <p:spPr>
          <a:xfrm>
            <a:off x="0" y="923325"/>
            <a:ext cx="10515600" cy="923330"/>
          </a:xfrm>
          <a:prstGeom prst="rect">
            <a:avLst/>
          </a:prstGeom>
          <a:noFill/>
        </p:spPr>
        <p:txBody>
          <a:bodyPr wrap="square" rtlCol="0">
            <a:spAutoFit/>
          </a:bodyPr>
          <a:lstStyle/>
          <a:p>
            <a:r>
              <a:rPr lang="en-GB" dirty="0">
                <a:hlinkClick r:id="rId2"/>
              </a:rPr>
              <a:t>https://www.accessart.org.uk/sketchbooks-an-online-course-for-children-families-parents-teachers/?fbclid=IwAR0eXgOhXUnmJdtsLP-0-SaSrYINphDO0pQP2KlcHuOGrEHLQMQpDJc2IYk</a:t>
            </a:r>
            <a:endParaRPr lang="en-GB" dirty="0"/>
          </a:p>
          <a:p>
            <a:endParaRPr lang="en-GB" dirty="0"/>
          </a:p>
        </p:txBody>
      </p:sp>
      <p:pic>
        <p:nvPicPr>
          <p:cNvPr id="5" name="Picture 4"/>
          <p:cNvPicPr>
            <a:picLocks noChangeAspect="1"/>
          </p:cNvPicPr>
          <p:nvPr/>
        </p:nvPicPr>
        <p:blipFill>
          <a:blip r:embed="rId3"/>
          <a:stretch>
            <a:fillRect/>
          </a:stretch>
        </p:blipFill>
        <p:spPr>
          <a:xfrm>
            <a:off x="136547" y="1672407"/>
            <a:ext cx="4398509" cy="2463165"/>
          </a:xfrm>
          <a:prstGeom prst="rect">
            <a:avLst/>
          </a:prstGeom>
        </p:spPr>
      </p:pic>
      <p:pic>
        <p:nvPicPr>
          <p:cNvPr id="6" name="Picture 5"/>
          <p:cNvPicPr>
            <a:picLocks noChangeAspect="1"/>
          </p:cNvPicPr>
          <p:nvPr/>
        </p:nvPicPr>
        <p:blipFill>
          <a:blip r:embed="rId4"/>
          <a:stretch>
            <a:fillRect/>
          </a:stretch>
        </p:blipFill>
        <p:spPr>
          <a:xfrm>
            <a:off x="2649308" y="4265241"/>
            <a:ext cx="2463165" cy="2463165"/>
          </a:xfrm>
          <a:prstGeom prst="rect">
            <a:avLst/>
          </a:prstGeom>
        </p:spPr>
      </p:pic>
      <p:pic>
        <p:nvPicPr>
          <p:cNvPr id="7" name="Picture 6"/>
          <p:cNvPicPr>
            <a:picLocks noChangeAspect="1"/>
          </p:cNvPicPr>
          <p:nvPr/>
        </p:nvPicPr>
        <p:blipFill rotWithShape="1">
          <a:blip r:embed="rId5"/>
          <a:srcRect r="42580"/>
          <a:stretch/>
        </p:blipFill>
        <p:spPr>
          <a:xfrm>
            <a:off x="212953" y="4265242"/>
            <a:ext cx="2286135" cy="246316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057" y="1672407"/>
            <a:ext cx="3352800" cy="2428875"/>
          </a:xfrm>
          <a:prstGeom prst="rect">
            <a:avLst/>
          </a:prstGeom>
        </p:spPr>
      </p:pic>
      <p:pic>
        <p:nvPicPr>
          <p:cNvPr id="9" name="Picture 8"/>
          <p:cNvPicPr>
            <a:picLocks noChangeAspect="1"/>
          </p:cNvPicPr>
          <p:nvPr/>
        </p:nvPicPr>
        <p:blipFill>
          <a:blip r:embed="rId7"/>
          <a:stretch>
            <a:fillRect/>
          </a:stretch>
        </p:blipFill>
        <p:spPr>
          <a:xfrm>
            <a:off x="5257800" y="4265241"/>
            <a:ext cx="3113314" cy="2463774"/>
          </a:xfrm>
          <a:prstGeom prst="rect">
            <a:avLst/>
          </a:prstGeom>
        </p:spPr>
      </p:pic>
      <p:pic>
        <p:nvPicPr>
          <p:cNvPr id="10" name="Picture 9"/>
          <p:cNvPicPr>
            <a:picLocks noChangeAspect="1"/>
          </p:cNvPicPr>
          <p:nvPr/>
        </p:nvPicPr>
        <p:blipFill>
          <a:blip r:embed="rId8"/>
          <a:stretch>
            <a:fillRect/>
          </a:stretch>
        </p:blipFill>
        <p:spPr>
          <a:xfrm>
            <a:off x="8975747" y="115228"/>
            <a:ext cx="3104184" cy="398605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920" y="4210437"/>
            <a:ext cx="2517969" cy="2517969"/>
          </a:xfrm>
          <a:prstGeom prst="rect">
            <a:avLst/>
          </a:prstGeom>
        </p:spPr>
      </p:pic>
    </p:spTree>
    <p:extLst>
      <p:ext uri="{BB962C8B-B14F-4D97-AF65-F5344CB8AC3E}">
        <p14:creationId xmlns:p14="http://schemas.microsoft.com/office/powerpoint/2010/main" val="90051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2A785343-5D24-4118-A2E4-665D196F60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t="19353" r="-3" b="4715"/>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Picture 4"/>
          <p:cNvPicPr>
            <a:picLocks noChangeAspect="1"/>
          </p:cNvPicPr>
          <p:nvPr/>
        </p:nvPicPr>
        <p:blipFill rotWithShape="1">
          <a:blip r:embed="rId3"/>
          <a:srcRect t="17361" r="-2" b="40677"/>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7"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82388" y="3951027"/>
            <a:ext cx="4746863" cy="2130364"/>
          </a:xfrm>
        </p:spPr>
        <p:txBody>
          <a:bodyPr anchor="ctr">
            <a:normAutofit/>
          </a:bodyPr>
          <a:lstStyle/>
          <a:p>
            <a:r>
              <a:rPr lang="en-GB" sz="1300">
                <a:solidFill>
                  <a:srgbClr val="FFFFFF"/>
                </a:solidFill>
              </a:rPr>
              <a:t>Paint with coffee</a:t>
            </a:r>
          </a:p>
          <a:p>
            <a:r>
              <a:rPr lang="en-GB" sz="1300">
                <a:solidFill>
                  <a:srgbClr val="FFFFFF"/>
                </a:solidFill>
              </a:rPr>
              <a:t>Collage</a:t>
            </a:r>
          </a:p>
          <a:p>
            <a:r>
              <a:rPr lang="en-GB" sz="1300">
                <a:solidFill>
                  <a:srgbClr val="FFFFFF"/>
                </a:solidFill>
              </a:rPr>
              <a:t>Paint on different surfaces</a:t>
            </a:r>
          </a:p>
          <a:p>
            <a:r>
              <a:rPr lang="en-GB" sz="1300">
                <a:solidFill>
                  <a:srgbClr val="FFFFFF"/>
                </a:solidFill>
              </a:rPr>
              <a:t>Stick things in </a:t>
            </a:r>
          </a:p>
          <a:p>
            <a:r>
              <a:rPr lang="en-GB" sz="1300">
                <a:solidFill>
                  <a:srgbClr val="FFFFFF"/>
                </a:solidFill>
              </a:rPr>
              <a:t>Write poems </a:t>
            </a:r>
          </a:p>
          <a:p>
            <a:r>
              <a:rPr lang="en-GB" sz="1300">
                <a:solidFill>
                  <a:srgbClr val="FFFFFF"/>
                </a:solidFill>
              </a:rPr>
              <a:t>Add quotes</a:t>
            </a:r>
          </a:p>
          <a:p>
            <a:r>
              <a:rPr lang="en-GB" sz="1300">
                <a:solidFill>
                  <a:srgbClr val="FFFFFF"/>
                </a:solidFill>
              </a:rPr>
              <a:t>Write stories </a:t>
            </a:r>
          </a:p>
          <a:p>
            <a:endParaRPr lang="en-GB" sz="1300">
              <a:solidFill>
                <a:srgbClr val="FFFFFF"/>
              </a:solidFill>
            </a:endParaRPr>
          </a:p>
        </p:txBody>
      </p:sp>
      <p:sp>
        <p:nvSpPr>
          <p:cNvPr id="2" name="Title 1"/>
          <p:cNvSpPr>
            <a:spLocks noGrp="1"/>
          </p:cNvSpPr>
          <p:nvPr>
            <p:ph type="title"/>
          </p:nvPr>
        </p:nvSpPr>
        <p:spPr>
          <a:xfrm>
            <a:off x="682388" y="3098042"/>
            <a:ext cx="5308979" cy="852985"/>
          </a:xfrm>
        </p:spPr>
        <p:txBody>
          <a:bodyPr>
            <a:normAutofit/>
          </a:bodyPr>
          <a:lstStyle/>
          <a:p>
            <a:r>
              <a:rPr lang="en-GB" sz="3600">
                <a:solidFill>
                  <a:srgbClr val="FFFFFF"/>
                </a:solidFill>
              </a:rPr>
              <a:t>Extra ideas:</a:t>
            </a:r>
          </a:p>
        </p:txBody>
      </p:sp>
      <p:pic>
        <p:nvPicPr>
          <p:cNvPr id="4" name="Picture 3"/>
          <p:cNvPicPr>
            <a:picLocks noChangeAspect="1"/>
          </p:cNvPicPr>
          <p:nvPr/>
        </p:nvPicPr>
        <p:blipFill rotWithShape="1">
          <a:blip r:embed="rId4"/>
          <a:srcRect l="17110" r="317" b="-3"/>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p:cNvPicPr>
            <a:picLocks noChangeAspect="1"/>
          </p:cNvPicPr>
          <p:nvPr/>
        </p:nvPicPr>
        <p:blipFill rotWithShape="1">
          <a:blip r:embed="rId5"/>
          <a:srcRect t="9981" r="-4" b="35999"/>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7" name="Picture 6"/>
          <p:cNvPicPr>
            <a:picLocks noChangeAspect="1"/>
          </p:cNvPicPr>
          <p:nvPr/>
        </p:nvPicPr>
        <p:blipFill rotWithShape="1">
          <a:blip r:embed="rId6"/>
          <a:srcRect r="4824" b="-1"/>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8" name="Picture 7"/>
          <p:cNvPicPr>
            <a:picLocks noChangeAspect="1"/>
          </p:cNvPicPr>
          <p:nvPr/>
        </p:nvPicPr>
        <p:blipFill rotWithShape="1">
          <a:blip r:embed="rId7"/>
          <a:srcRect r="-1" b="19826"/>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Tree>
    <p:extLst>
      <p:ext uri="{BB962C8B-B14F-4D97-AF65-F5344CB8AC3E}">
        <p14:creationId xmlns:p14="http://schemas.microsoft.com/office/powerpoint/2010/main" val="31696978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a:solidFill>
                  <a:srgbClr val="FFFFFF"/>
                </a:solidFill>
                <a:latin typeface="+mj-lt"/>
                <a:ea typeface="+mj-ea"/>
                <a:cs typeface="+mj-cs"/>
              </a:rPr>
              <a:t>Front Cover:</a:t>
            </a:r>
          </a:p>
        </p:txBody>
      </p:sp>
      <p:graphicFrame>
        <p:nvGraphicFramePr>
          <p:cNvPr id="7" name="TextBox 4">
            <a:extLst>
              <a:ext uri="{FF2B5EF4-FFF2-40B4-BE49-F238E27FC236}">
                <a16:creationId xmlns:a16="http://schemas.microsoft.com/office/drawing/2014/main" id="{E830C613-3802-4DEA-91DE-A7D4CBE58969}"/>
              </a:ext>
            </a:extLst>
          </p:cNvPr>
          <p:cNvGraphicFramePr/>
          <p:nvPr>
            <p:extLst>
              <p:ext uri="{D42A27DB-BD31-4B8C-83A1-F6EECF244321}">
                <p14:modId xmlns:p14="http://schemas.microsoft.com/office/powerpoint/2010/main" val="7046086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6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278945"/>
            <a:ext cx="10515600" cy="1325563"/>
          </a:xfrm>
        </p:spPr>
        <p:txBody>
          <a:bodyPr/>
          <a:lstStyle/>
          <a:p>
            <a:r>
              <a:rPr lang="en-GB" dirty="0"/>
              <a:t>Page layout ideas:</a:t>
            </a:r>
          </a:p>
        </p:txBody>
      </p:sp>
      <p:sp>
        <p:nvSpPr>
          <p:cNvPr id="4" name="Rectangle 3"/>
          <p:cNvSpPr/>
          <p:nvPr/>
        </p:nvSpPr>
        <p:spPr>
          <a:xfrm>
            <a:off x="718457" y="1690688"/>
            <a:ext cx="3918857" cy="465568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5" name="Rectangle 4"/>
          <p:cNvSpPr/>
          <p:nvPr/>
        </p:nvSpPr>
        <p:spPr>
          <a:xfrm>
            <a:off x="838200" y="1894114"/>
            <a:ext cx="1273629" cy="1230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78744" y="3225572"/>
            <a:ext cx="2229756" cy="1535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38200" y="4761138"/>
            <a:ext cx="1273629" cy="1230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38200" y="3327626"/>
            <a:ext cx="1273629" cy="1230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231572" y="1902280"/>
            <a:ext cx="1273629" cy="1230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78744" y="4874074"/>
            <a:ext cx="2120900" cy="1477328"/>
          </a:xfrm>
          <a:prstGeom prst="rect">
            <a:avLst/>
          </a:prstGeom>
          <a:noFill/>
        </p:spPr>
        <p:txBody>
          <a:bodyPr wrap="square" rtlCol="0">
            <a:spAutoFit/>
          </a:bodyPr>
          <a:lstStyle/>
          <a:p>
            <a:r>
              <a:rPr lang="en-GB" dirty="0"/>
              <a:t>Various size boxes with small snippets/drawings in </a:t>
            </a:r>
          </a:p>
          <a:p>
            <a:r>
              <a:rPr lang="en-GB" dirty="0"/>
              <a:t>Then a space for some writing</a:t>
            </a:r>
          </a:p>
        </p:txBody>
      </p:sp>
      <p:sp>
        <p:nvSpPr>
          <p:cNvPr id="11" name="Rectangle 10"/>
          <p:cNvSpPr/>
          <p:nvPr/>
        </p:nvSpPr>
        <p:spPr>
          <a:xfrm>
            <a:off x="3624945" y="1894114"/>
            <a:ext cx="883556" cy="12300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813301" y="1690688"/>
            <a:ext cx="3918857" cy="465568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3" name="Rectangle 12"/>
          <p:cNvSpPr/>
          <p:nvPr/>
        </p:nvSpPr>
        <p:spPr>
          <a:xfrm>
            <a:off x="5065488" y="1894114"/>
            <a:ext cx="3481612" cy="4239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388100" y="5621892"/>
            <a:ext cx="2006600" cy="369332"/>
          </a:xfrm>
          <a:prstGeom prst="rect">
            <a:avLst/>
          </a:prstGeom>
          <a:noFill/>
        </p:spPr>
        <p:txBody>
          <a:bodyPr wrap="square" rtlCol="0">
            <a:spAutoFit/>
          </a:bodyPr>
          <a:lstStyle/>
          <a:p>
            <a:r>
              <a:rPr lang="en-GB" dirty="0"/>
              <a:t>Whole page pieces</a:t>
            </a:r>
          </a:p>
        </p:txBody>
      </p:sp>
      <p:sp>
        <p:nvSpPr>
          <p:cNvPr id="15" name="Rectangle 14"/>
          <p:cNvSpPr/>
          <p:nvPr/>
        </p:nvSpPr>
        <p:spPr>
          <a:xfrm>
            <a:off x="8857345" y="1690688"/>
            <a:ext cx="3200400" cy="225198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984345" y="1864178"/>
            <a:ext cx="2953655" cy="18442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9715500" y="3225572"/>
            <a:ext cx="2222500" cy="369332"/>
          </a:xfrm>
          <a:prstGeom prst="rect">
            <a:avLst/>
          </a:prstGeom>
          <a:noFill/>
        </p:spPr>
        <p:txBody>
          <a:bodyPr wrap="square" rtlCol="0">
            <a:spAutoFit/>
          </a:bodyPr>
          <a:lstStyle/>
          <a:p>
            <a:r>
              <a:rPr lang="en-GB" dirty="0"/>
              <a:t>Double page spread</a:t>
            </a:r>
          </a:p>
        </p:txBody>
      </p:sp>
      <p:pic>
        <p:nvPicPr>
          <p:cNvPr id="19" name="Picture 18"/>
          <p:cNvPicPr>
            <a:picLocks noChangeAspect="1"/>
          </p:cNvPicPr>
          <p:nvPr/>
        </p:nvPicPr>
        <p:blipFill>
          <a:blip r:embed="rId2"/>
          <a:stretch>
            <a:fillRect/>
          </a:stretch>
        </p:blipFill>
        <p:spPr>
          <a:xfrm>
            <a:off x="8877300" y="4072844"/>
            <a:ext cx="3060700" cy="2594656"/>
          </a:xfrm>
          <a:prstGeom prst="rect">
            <a:avLst/>
          </a:prstGeom>
        </p:spPr>
      </p:pic>
    </p:spTree>
    <p:extLst>
      <p:ext uri="{BB962C8B-B14F-4D97-AF65-F5344CB8AC3E}">
        <p14:creationId xmlns:p14="http://schemas.microsoft.com/office/powerpoint/2010/main" val="3138704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1052</Words>
  <Application>Microsoft Office PowerPoint</Application>
  <PresentationFormat>Widescreen</PresentationFormat>
  <Paragraphs>155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Adobe Myungjo Std M</vt:lpstr>
      <vt:lpstr>Arial</vt:lpstr>
      <vt:lpstr>Calibri</vt:lpstr>
      <vt:lpstr>Calibri Light</vt:lpstr>
      <vt:lpstr>Office Theme</vt:lpstr>
      <vt:lpstr>Journal Project</vt:lpstr>
      <vt:lpstr>What is the project for?</vt:lpstr>
      <vt:lpstr>STRETCH AND CHALLENGE:</vt:lpstr>
      <vt:lpstr>Each Day/Page will have a theme</vt:lpstr>
      <vt:lpstr>https://www.demilked.com/amazing-notebook-art-jose-naranja/?fbclid=IwAR0SBIdANQvcXIajs_kGaQAT2lrfWrMdSvW48c1txEa_QeaO9-DRwISyG6A </vt:lpstr>
      <vt:lpstr>I don’t have a sketchbook Miss……….</vt:lpstr>
      <vt:lpstr>Extra ideas:</vt:lpstr>
      <vt:lpstr>Front Cover:</vt:lpstr>
      <vt:lpstr>Page layout ideas:</vt:lpstr>
      <vt:lpstr>Day 1 ( page 1 )</vt:lpstr>
      <vt:lpstr>Inspiration Ideas:</vt:lpstr>
      <vt:lpstr>Add things to your journal:</vt:lpstr>
      <vt:lpstr>More of his work:</vt:lpstr>
      <vt:lpstr>Day 3 ( page 3 )</vt:lpstr>
      <vt:lpstr>Day 5 (page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Journal Project</dc:title>
  <dc:creator>Alex Westmore</dc:creator>
  <cp:lastModifiedBy>Alex Westmore</cp:lastModifiedBy>
  <cp:revision>1</cp:revision>
  <dcterms:created xsi:type="dcterms:W3CDTF">2020-03-31T23:32:05Z</dcterms:created>
  <dcterms:modified xsi:type="dcterms:W3CDTF">2020-07-02T09:50:52Z</dcterms:modified>
</cp:coreProperties>
</file>