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EEFD6F-1922-4CD6-A7AF-4CE6D6AEA5EC}" type="datetimeFigureOut">
              <a:rPr lang="en-GB" smtClean="0"/>
              <a:t>22/01/2016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7F7D40-1426-4373-A8E4-E9143D40167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ng.com/videos/search?q=token+economy+schizophrenia+videos&amp;&amp;view=detail&amp;mid=00E95D254A297854271C00E95D254A297854271C&amp;FORM=VRDGA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808" y="980728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 smtClean="0"/>
              <a:t>Behavioural theories of schizophrenia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9159" y="2564904"/>
            <a:ext cx="6400800" cy="1752600"/>
          </a:xfrm>
        </p:spPr>
        <p:txBody>
          <a:bodyPr/>
          <a:lstStyle/>
          <a:p>
            <a:r>
              <a:rPr lang="en-GB" dirty="0" smtClean="0"/>
              <a:t>By Jamie, Anna and Georgie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9" t="19775" r="39352" b="29189"/>
          <a:stretch/>
        </p:blipFill>
        <p:spPr bwMode="auto">
          <a:xfrm>
            <a:off x="2267744" y="3356991"/>
            <a:ext cx="4603630" cy="3347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896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GB" dirty="0" smtClean="0"/>
              <a:t>Theory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All behaviour is learnt including psychological symptoms</a:t>
            </a:r>
          </a:p>
          <a:p>
            <a:r>
              <a:rPr lang="en-GB" dirty="0" smtClean="0"/>
              <a:t>Explaining schizophrenia:</a:t>
            </a:r>
          </a:p>
          <a:p>
            <a:pPr lvl="1"/>
            <a:r>
              <a:rPr lang="en-GB" dirty="0" smtClean="0"/>
              <a:t>Consequence of faulty learning</a:t>
            </a:r>
          </a:p>
          <a:p>
            <a:pPr lvl="1"/>
            <a:r>
              <a:rPr lang="en-GB" dirty="0" smtClean="0"/>
              <a:t>A child receives little or no social reinforcement early on (</a:t>
            </a:r>
            <a:r>
              <a:rPr lang="en-GB" dirty="0" err="1" smtClean="0"/>
              <a:t>eg</a:t>
            </a:r>
            <a:r>
              <a:rPr lang="en-GB" dirty="0" smtClean="0"/>
              <a:t>. Parental disinterest) the child will focus on inappropriate and irrelevant environmental cues</a:t>
            </a:r>
          </a:p>
          <a:p>
            <a:pPr lvl="1"/>
            <a:r>
              <a:rPr lang="en-GB" dirty="0" smtClean="0"/>
              <a:t>Therefore a child's behavioural responses become bizarre</a:t>
            </a:r>
          </a:p>
          <a:p>
            <a:pPr lvl="1"/>
            <a:r>
              <a:rPr lang="en-GB" dirty="0" smtClean="0"/>
              <a:t>The child is then given attention which reinforces the behaviour (resulting in schizophrenia)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91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Evidence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Scheff’s</a:t>
            </a:r>
            <a:r>
              <a:rPr lang="en-GB" dirty="0" smtClean="0"/>
              <a:t> </a:t>
            </a:r>
            <a:r>
              <a:rPr lang="en-GB" dirty="0" err="1" smtClean="0"/>
              <a:t>labeling</a:t>
            </a:r>
            <a:r>
              <a:rPr lang="en-GB" dirty="0" smtClean="0"/>
              <a:t> theory: suggests that individuals labelled as schizophrenic may continue to act in ways that conform to their label. Bizarre behaviour is rewarded with attention and becomes more and more exaggerated in a continuous cycle</a:t>
            </a:r>
          </a:p>
          <a:p>
            <a:r>
              <a:rPr lang="en-GB" dirty="0" smtClean="0"/>
              <a:t>In support of this theory:</a:t>
            </a:r>
          </a:p>
          <a:p>
            <a:pPr lvl="1"/>
            <a:r>
              <a:rPr lang="en-GB" dirty="0" smtClean="0"/>
              <a:t>Paul and Lentz (1977) developed token economy (based on operant conditioning) by given tokens to patients as a reward when showing appropriate behaviour</a:t>
            </a:r>
          </a:p>
          <a:p>
            <a:pPr lvl="1"/>
            <a:r>
              <a:rPr lang="en-GB" dirty="0" smtClean="0"/>
              <a:t>Tokens could be exchanged for luxury items</a:t>
            </a:r>
          </a:p>
          <a:p>
            <a:pPr lvl="1"/>
            <a:r>
              <a:rPr lang="en-GB" dirty="0" smtClean="0"/>
              <a:t>This resulted in symptoms of schizophrenia being reduced</a:t>
            </a:r>
          </a:p>
        </p:txBody>
      </p:sp>
    </p:spTree>
    <p:extLst>
      <p:ext uri="{BB962C8B-B14F-4D97-AF65-F5344CB8AC3E}">
        <p14:creationId xmlns:p14="http://schemas.microsoft.com/office/powerpoint/2010/main" val="213790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Video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http://www.bing.com/videos/search?q=token+economy+schizophrenia+videos&amp;&amp;</a:t>
            </a:r>
            <a:r>
              <a:rPr lang="en-GB" dirty="0" smtClean="0">
                <a:hlinkClick r:id="rId2"/>
              </a:rPr>
              <a:t>view=detail&amp;mid=00E95D254A297854271C00E95D254A297854271C&amp;FORM=VRDGAR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288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Therapies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Some therapies have attempted to reinforce ‘normal’ behaviour and </a:t>
            </a:r>
            <a:r>
              <a:rPr lang="en-GB" dirty="0"/>
              <a:t>p</a:t>
            </a:r>
            <a:r>
              <a:rPr lang="en-GB" dirty="0" smtClean="0"/>
              <a:t>unish ‘abnormal’ behaviour</a:t>
            </a:r>
          </a:p>
          <a:p>
            <a:r>
              <a:rPr lang="en-GB" dirty="0" err="1" smtClean="0"/>
              <a:t>Nydegger</a:t>
            </a:r>
            <a:r>
              <a:rPr lang="en-GB" dirty="0" smtClean="0"/>
              <a:t> (1972) has reported some success in reducing apparent hallucinations and dilutions in psychotic patients</a:t>
            </a:r>
          </a:p>
          <a:p>
            <a:pPr lvl="1"/>
            <a:r>
              <a:rPr lang="en-GB" dirty="0" smtClean="0"/>
              <a:t>However it is unclear whether the symptoms were actually cured or if the patients just learnt not to talk about them</a:t>
            </a:r>
          </a:p>
          <a:p>
            <a:r>
              <a:rPr lang="en-GB" dirty="0" smtClean="0"/>
              <a:t>Rodger et al:</a:t>
            </a:r>
          </a:p>
          <a:p>
            <a:pPr lvl="1"/>
            <a:r>
              <a:rPr lang="en-GB" dirty="0" smtClean="0"/>
              <a:t>Social skills training techniques are used to help schizophrenics acquire useful social skills</a:t>
            </a:r>
          </a:p>
          <a:p>
            <a:pPr lvl="1"/>
            <a:r>
              <a:rPr lang="en-GB" dirty="0" smtClean="0"/>
              <a:t>Teaching new skills and reintegrating schizophrenics back into the community suggests that these are skills that schizophrenics have failed to learn in the first place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03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Advantages:</a:t>
            </a:r>
          </a:p>
          <a:p>
            <a:pPr lvl="1"/>
            <a:r>
              <a:rPr lang="en-GB" dirty="0" smtClean="0"/>
              <a:t>Can explain how patients symptoms can multiply as they are in contact with other patients in hospital</a:t>
            </a:r>
          </a:p>
          <a:p>
            <a:pPr lvl="1"/>
            <a:r>
              <a:rPr lang="en-GB" dirty="0" smtClean="0"/>
              <a:t>Validity is supported by the success of therapies</a:t>
            </a:r>
          </a:p>
          <a:p>
            <a:r>
              <a:rPr lang="en-GB" dirty="0" smtClean="0"/>
              <a:t>Disadvantages:</a:t>
            </a:r>
          </a:p>
          <a:p>
            <a:pPr lvl="1"/>
            <a:r>
              <a:rPr lang="en-GB" dirty="0" smtClean="0"/>
              <a:t>Doesn’t explain how abnormal behaviours present themselves in the first place</a:t>
            </a:r>
          </a:p>
          <a:p>
            <a:pPr lvl="1"/>
            <a:r>
              <a:rPr lang="en-GB" dirty="0" smtClean="0"/>
              <a:t>Reductionist (simplifies to just attention seeking, ignores strong genetic evidence, etc.)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9346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</TotalTime>
  <Words>319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Behavioural theories of schizophrenia</vt:lpstr>
      <vt:lpstr>Theory</vt:lpstr>
      <vt:lpstr>Evidence</vt:lpstr>
      <vt:lpstr>Video</vt:lpstr>
      <vt:lpstr>Therapies</vt:lpstr>
      <vt:lpstr>Evaluation</vt:lpstr>
    </vt:vector>
  </TitlesOfParts>
  <Company>King Edward VI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Biological theories of schizophrenia</dc:title>
  <dc:creator>Anna-Louise Swann</dc:creator>
  <cp:lastModifiedBy>Kirsty Finney</cp:lastModifiedBy>
  <cp:revision>7</cp:revision>
  <dcterms:created xsi:type="dcterms:W3CDTF">2016-01-19T11:49:17Z</dcterms:created>
  <dcterms:modified xsi:type="dcterms:W3CDTF">2016-01-22T15:06:39Z</dcterms:modified>
</cp:coreProperties>
</file>