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5"/>
  </p:normalViewPr>
  <p:slideViewPr>
    <p:cSldViewPr>
      <p:cViewPr varScale="1">
        <p:scale>
          <a:sx n="73" d="100"/>
          <a:sy n="73" d="100"/>
        </p:scale>
        <p:origin x="147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F9F2A-1B42-480A-83B3-847FA0ED08D3}" type="datetimeFigureOut">
              <a:rPr lang="en-GB" smtClean="0"/>
              <a:pPr/>
              <a:t>04/02/2020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E16B7-35EE-415B-B506-C2ADED11285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498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http://www.youtube.com/watch?v=Ybb7X8xObaA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E16B7-35EE-415B-B506-C2ADED11285E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817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EB223A-1F9A-4450-BA17-1A1899D4F494}" type="datetimeFigureOut">
              <a:rPr lang="en-GB" smtClean="0"/>
              <a:pPr/>
              <a:t>04/02/2020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3E00BC-3E12-4DA0-BAB7-B0EAC1091BD6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23A-1F9A-4450-BA17-1A1899D4F494}" type="datetimeFigureOut">
              <a:rPr lang="en-GB" smtClean="0"/>
              <a:pPr/>
              <a:t>04/02/2020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00BC-3E12-4DA0-BAB7-B0EAC1091BD6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23A-1F9A-4450-BA17-1A1899D4F494}" type="datetimeFigureOut">
              <a:rPr lang="en-GB" smtClean="0"/>
              <a:pPr/>
              <a:t>04/02/2020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00BC-3E12-4DA0-BAB7-B0EAC1091BD6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23A-1F9A-4450-BA17-1A1899D4F494}" type="datetimeFigureOut">
              <a:rPr lang="en-GB" smtClean="0"/>
              <a:pPr/>
              <a:t>04/02/2020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00BC-3E12-4DA0-BAB7-B0EAC1091BD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23A-1F9A-4450-BA17-1A1899D4F494}" type="datetimeFigureOut">
              <a:rPr lang="en-GB" smtClean="0"/>
              <a:pPr/>
              <a:t>04/02/2020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00BC-3E12-4DA0-BAB7-B0EAC1091B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23A-1F9A-4450-BA17-1A1899D4F494}" type="datetimeFigureOut">
              <a:rPr lang="en-GB" smtClean="0"/>
              <a:pPr/>
              <a:t>04/02/2020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00BC-3E12-4DA0-BAB7-B0EAC1091BD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23A-1F9A-4450-BA17-1A1899D4F494}" type="datetimeFigureOut">
              <a:rPr lang="en-GB" smtClean="0"/>
              <a:pPr/>
              <a:t>04/02/2020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00BC-3E12-4DA0-BAB7-B0EAC1091BD6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23A-1F9A-4450-BA17-1A1899D4F494}" type="datetimeFigureOut">
              <a:rPr lang="en-GB" smtClean="0"/>
              <a:pPr/>
              <a:t>04/02/2020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00BC-3E12-4DA0-BAB7-B0EAC1091BD6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23A-1F9A-4450-BA17-1A1899D4F494}" type="datetimeFigureOut">
              <a:rPr lang="en-GB" smtClean="0"/>
              <a:pPr/>
              <a:t>04/02/2020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00BC-3E12-4DA0-BAB7-B0EAC1091B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23A-1F9A-4450-BA17-1A1899D4F494}" type="datetimeFigureOut">
              <a:rPr lang="en-GB" smtClean="0"/>
              <a:pPr/>
              <a:t>04/02/2020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00BC-3E12-4DA0-BAB7-B0EAC1091B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23A-1F9A-4450-BA17-1A1899D4F494}" type="datetimeFigureOut">
              <a:rPr lang="en-GB" smtClean="0"/>
              <a:pPr/>
              <a:t>04/02/2020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E00BC-3E12-4DA0-BAB7-B0EAC1091B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4EB223A-1F9A-4450-BA17-1A1899D4F494}" type="datetimeFigureOut">
              <a:rPr lang="en-GB" smtClean="0"/>
              <a:pPr/>
              <a:t>04/02/2020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B3E00BC-3E12-4DA0-BAB7-B0EAC1091BD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Ybb7X8xOba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Ybb7X8xOba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3356992"/>
            <a:ext cx="7772400" cy="2403698"/>
          </a:xfrm>
        </p:spPr>
        <p:txBody>
          <a:bodyPr/>
          <a:lstStyle/>
          <a:p>
            <a:r>
              <a:rPr lang="en-GB" sz="4400" dirty="0"/>
              <a:t>Una </a:t>
            </a:r>
            <a:r>
              <a:rPr lang="en-GB" sz="4400" dirty="0" err="1"/>
              <a:t>entrevista</a:t>
            </a:r>
            <a:r>
              <a:rPr lang="en-GB" sz="4400" dirty="0"/>
              <a:t> con</a:t>
            </a:r>
            <a:br>
              <a:rPr lang="en-GB" sz="4400" dirty="0"/>
            </a:br>
            <a:r>
              <a:rPr lang="en-GB" sz="4400" dirty="0"/>
              <a:t/>
            </a:r>
            <a:br>
              <a:rPr lang="en-GB" sz="4400" dirty="0"/>
            </a:br>
            <a:r>
              <a:rPr lang="en-GB" sz="4400" dirty="0"/>
              <a:t>Guillermo del Toro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2219" y="836712"/>
            <a:ext cx="1940196" cy="2001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7452320" y="59492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 Pascual</a:t>
            </a:r>
          </a:p>
        </p:txBody>
      </p:sp>
    </p:spTree>
    <p:extLst>
      <p:ext uri="{BB962C8B-B14F-4D97-AF65-F5344CB8AC3E}">
        <p14:creationId xmlns:p14="http://schemas.microsoft.com/office/powerpoint/2010/main" val="1013728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04864"/>
            <a:ext cx="7745505" cy="3921298"/>
          </a:xfrm>
        </p:spPr>
        <p:txBody>
          <a:bodyPr>
            <a:normAutofit/>
          </a:bodyPr>
          <a:lstStyle/>
          <a:p>
            <a:r>
              <a:rPr lang="en-GB" dirty="0"/>
              <a:t>Vas a </a:t>
            </a:r>
            <a:r>
              <a:rPr lang="en-GB" dirty="0" err="1"/>
              <a:t>ver</a:t>
            </a:r>
            <a:r>
              <a:rPr lang="en-GB" dirty="0"/>
              <a:t> y a </a:t>
            </a:r>
            <a:r>
              <a:rPr lang="en-GB" dirty="0" err="1"/>
              <a:t>escuchar</a:t>
            </a:r>
            <a:r>
              <a:rPr lang="en-GB" dirty="0"/>
              <a:t> un </a:t>
            </a:r>
            <a:r>
              <a:rPr lang="en-GB" dirty="0" err="1"/>
              <a:t>vídeo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 err="1"/>
              <a:t>Presta</a:t>
            </a:r>
            <a:r>
              <a:rPr lang="en-GB" dirty="0"/>
              <a:t> </a:t>
            </a:r>
            <a:r>
              <a:rPr lang="en-GB" dirty="0" err="1"/>
              <a:t>atención</a:t>
            </a:r>
            <a:r>
              <a:rPr lang="en-GB" dirty="0"/>
              <a:t> y </a:t>
            </a:r>
            <a:r>
              <a:rPr lang="en-GB" dirty="0" err="1"/>
              <a:t>toma</a:t>
            </a:r>
            <a:r>
              <a:rPr lang="en-GB" dirty="0"/>
              <a:t> </a:t>
            </a:r>
            <a:r>
              <a:rPr lang="en-GB" dirty="0" err="1"/>
              <a:t>notas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>
                <a:hlinkClick r:id="rId3"/>
              </a:rPr>
              <a:t>Enlace a la Entrevista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4"/>
              </a:rPr>
              <a:t>https://www.youtube.com/watch?v</a:t>
            </a:r>
            <a:r>
              <a:rPr lang="en-GB">
                <a:hlinkClick r:id="rId4"/>
              </a:rPr>
              <a:t>=Ybb7X8xObaA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Entrevista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7106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988840"/>
            <a:ext cx="8265241" cy="4608511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¿</a:t>
            </a:r>
            <a:r>
              <a:rPr lang="en-GB" dirty="0" err="1"/>
              <a:t>Cómo</a:t>
            </a:r>
            <a:r>
              <a:rPr lang="en-GB" dirty="0"/>
              <a:t> se llama el </a:t>
            </a:r>
            <a:r>
              <a:rPr lang="en-GB" dirty="0" err="1"/>
              <a:t>protagonista</a:t>
            </a:r>
            <a:r>
              <a:rPr lang="en-GB" dirty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¿De </a:t>
            </a:r>
            <a:r>
              <a:rPr lang="en-GB" dirty="0" err="1"/>
              <a:t>qué</a:t>
            </a:r>
            <a:r>
              <a:rPr lang="en-GB" dirty="0"/>
              <a:t> </a:t>
            </a:r>
            <a:r>
              <a:rPr lang="en-GB" dirty="0" err="1"/>
              <a:t>trata</a:t>
            </a:r>
            <a:r>
              <a:rPr lang="en-GB" dirty="0"/>
              <a:t> la </a:t>
            </a:r>
            <a:r>
              <a:rPr lang="en-GB" dirty="0" err="1"/>
              <a:t>película</a:t>
            </a:r>
            <a:r>
              <a:rPr lang="en-GB" dirty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¿</a:t>
            </a:r>
            <a:r>
              <a:rPr lang="en-GB" dirty="0" err="1"/>
              <a:t>Qué</a:t>
            </a:r>
            <a:r>
              <a:rPr lang="en-GB" dirty="0"/>
              <a:t> </a:t>
            </a:r>
            <a:r>
              <a:rPr lang="en-GB" dirty="0" err="1"/>
              <a:t>tipo</a:t>
            </a:r>
            <a:r>
              <a:rPr lang="en-GB" dirty="0"/>
              <a:t> de </a:t>
            </a:r>
            <a:r>
              <a:rPr lang="en-GB" dirty="0" err="1"/>
              <a:t>película</a:t>
            </a:r>
            <a:r>
              <a:rPr lang="en-GB" dirty="0"/>
              <a:t> </a:t>
            </a:r>
            <a:r>
              <a:rPr lang="en-GB" dirty="0" err="1"/>
              <a:t>es</a:t>
            </a:r>
            <a:r>
              <a:rPr lang="en-GB" dirty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¿</a:t>
            </a:r>
            <a:r>
              <a:rPr lang="en-GB" dirty="0" err="1"/>
              <a:t>Cuál</a:t>
            </a:r>
            <a:r>
              <a:rPr lang="en-GB" dirty="0"/>
              <a:t> </a:t>
            </a:r>
            <a:r>
              <a:rPr lang="en-GB" dirty="0" err="1"/>
              <a:t>es</a:t>
            </a:r>
            <a:r>
              <a:rPr lang="en-GB" dirty="0"/>
              <a:t> el </a:t>
            </a:r>
            <a:r>
              <a:rPr lang="en-GB" dirty="0" err="1"/>
              <a:t>mensaje</a:t>
            </a:r>
            <a:r>
              <a:rPr lang="en-GB" dirty="0"/>
              <a:t> /</a:t>
            </a:r>
            <a:r>
              <a:rPr lang="en-GB" dirty="0" smtClean="0"/>
              <a:t>p1ropósito </a:t>
            </a:r>
            <a:r>
              <a:rPr lang="en-GB" dirty="0"/>
              <a:t>de la </a:t>
            </a:r>
            <a:r>
              <a:rPr lang="en-GB" dirty="0" err="1"/>
              <a:t>película</a:t>
            </a:r>
            <a:r>
              <a:rPr lang="en-GB" dirty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¿A </a:t>
            </a:r>
            <a:r>
              <a:rPr lang="en-GB" dirty="0" err="1"/>
              <a:t>quién</a:t>
            </a:r>
            <a:r>
              <a:rPr lang="en-GB" dirty="0"/>
              <a:t> </a:t>
            </a:r>
            <a:r>
              <a:rPr lang="en-GB" dirty="0" err="1"/>
              <a:t>está</a:t>
            </a:r>
            <a:r>
              <a:rPr lang="en-GB" dirty="0"/>
              <a:t> </a:t>
            </a:r>
            <a:r>
              <a:rPr lang="en-GB" dirty="0" err="1"/>
              <a:t>dirigida</a:t>
            </a:r>
            <a:r>
              <a:rPr lang="en-GB" dirty="0"/>
              <a:t> la </a:t>
            </a:r>
            <a:r>
              <a:rPr lang="en-GB" dirty="0" err="1"/>
              <a:t>película</a:t>
            </a:r>
            <a:r>
              <a:rPr lang="en-GB" dirty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¿</a:t>
            </a:r>
            <a:r>
              <a:rPr lang="en-GB" dirty="0" err="1"/>
              <a:t>Cómo</a:t>
            </a:r>
            <a:r>
              <a:rPr lang="en-GB" dirty="0"/>
              <a:t> </a:t>
            </a:r>
            <a:r>
              <a:rPr lang="en-GB" dirty="0" err="1"/>
              <a:t>fue</a:t>
            </a:r>
            <a:r>
              <a:rPr lang="en-GB" dirty="0"/>
              <a:t> la </a:t>
            </a:r>
            <a:r>
              <a:rPr lang="en-GB" dirty="0" err="1"/>
              <a:t>infancia</a:t>
            </a:r>
            <a:r>
              <a:rPr lang="en-GB" dirty="0"/>
              <a:t> de Guillermo del Toro?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¿A </a:t>
            </a:r>
            <a:r>
              <a:rPr lang="en-GB" dirty="0" err="1"/>
              <a:t>que</a:t>
            </a:r>
            <a:r>
              <a:rPr lang="en-GB" dirty="0"/>
              <a:t> le </a:t>
            </a:r>
            <a:r>
              <a:rPr lang="en-GB" dirty="0" err="1"/>
              <a:t>tenía</a:t>
            </a:r>
            <a:r>
              <a:rPr lang="en-GB" dirty="0"/>
              <a:t> </a:t>
            </a:r>
            <a:r>
              <a:rPr lang="en-GB" dirty="0" err="1"/>
              <a:t>miedo</a:t>
            </a:r>
            <a:r>
              <a:rPr lang="en-GB" dirty="0"/>
              <a:t> Guillermo?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¿</a:t>
            </a:r>
            <a:r>
              <a:rPr lang="en-GB" dirty="0" err="1"/>
              <a:t>Cuáles</a:t>
            </a:r>
            <a:r>
              <a:rPr lang="en-GB" dirty="0"/>
              <a:t> son los </a:t>
            </a:r>
            <a:r>
              <a:rPr lang="en-GB" dirty="0" err="1"/>
              <a:t>nombres</a:t>
            </a:r>
            <a:r>
              <a:rPr lang="en-GB" dirty="0"/>
              <a:t> de </a:t>
            </a:r>
            <a:r>
              <a:rPr lang="en-GB" dirty="0" err="1"/>
              <a:t>algunos</a:t>
            </a:r>
            <a:r>
              <a:rPr lang="en-GB" dirty="0"/>
              <a:t> de los </a:t>
            </a:r>
            <a:r>
              <a:rPr lang="en-GB" dirty="0" err="1"/>
              <a:t>personajes</a:t>
            </a:r>
            <a:r>
              <a:rPr lang="en-GB" dirty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¿</a:t>
            </a:r>
            <a:r>
              <a:rPr lang="en-GB" dirty="0" err="1"/>
              <a:t>Qué</a:t>
            </a:r>
            <a:r>
              <a:rPr lang="en-GB" dirty="0"/>
              <a:t> </a:t>
            </a:r>
            <a:r>
              <a:rPr lang="en-GB" dirty="0" err="1"/>
              <a:t>decía</a:t>
            </a:r>
            <a:r>
              <a:rPr lang="en-GB" dirty="0"/>
              <a:t> Hitchcock?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¿</a:t>
            </a:r>
            <a:r>
              <a:rPr lang="en-GB" dirty="0" err="1"/>
              <a:t>Qué</a:t>
            </a:r>
            <a:r>
              <a:rPr lang="en-GB" dirty="0"/>
              <a:t> dice de los </a:t>
            </a:r>
            <a:r>
              <a:rPr lang="en-GB" dirty="0" err="1"/>
              <a:t>miedos</a:t>
            </a:r>
            <a:r>
              <a:rPr lang="en-GB" dirty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¿</a:t>
            </a:r>
            <a:r>
              <a:rPr lang="en-GB" dirty="0" err="1"/>
              <a:t>Qué</a:t>
            </a:r>
            <a:r>
              <a:rPr lang="en-GB" dirty="0"/>
              <a:t> </a:t>
            </a:r>
            <a:r>
              <a:rPr lang="en-GB" dirty="0" err="1"/>
              <a:t>opina</a:t>
            </a:r>
            <a:r>
              <a:rPr lang="en-GB" dirty="0"/>
              <a:t> de la </a:t>
            </a:r>
            <a:r>
              <a:rPr lang="en-GB" dirty="0" err="1"/>
              <a:t>vida</a:t>
            </a:r>
            <a:r>
              <a:rPr lang="en-GB" dirty="0"/>
              <a:t> </a:t>
            </a:r>
            <a:r>
              <a:rPr lang="en-GB" dirty="0" err="1"/>
              <a:t>espiritual</a:t>
            </a:r>
            <a:r>
              <a:rPr lang="en-GB" dirty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¿</a:t>
            </a:r>
            <a:r>
              <a:rPr lang="en-GB" dirty="0" err="1"/>
              <a:t>Cómo</a:t>
            </a:r>
            <a:r>
              <a:rPr lang="en-GB" dirty="0"/>
              <a:t> se </a:t>
            </a:r>
            <a:r>
              <a:rPr lang="en-GB" dirty="0" err="1"/>
              <a:t>titula</a:t>
            </a:r>
            <a:r>
              <a:rPr lang="en-GB" dirty="0"/>
              <a:t> la </a:t>
            </a:r>
            <a:r>
              <a:rPr lang="en-GB" dirty="0" err="1"/>
              <a:t>película</a:t>
            </a:r>
            <a:r>
              <a:rPr lang="en-GB" dirty="0"/>
              <a:t>?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Preguntas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2938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988840"/>
            <a:ext cx="8856984" cy="475252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1700" dirty="0"/>
              <a:t>El </a:t>
            </a:r>
            <a:r>
              <a:rPr lang="en-GB" sz="1700" dirty="0" err="1"/>
              <a:t>protagonista</a:t>
            </a:r>
            <a:r>
              <a:rPr lang="en-GB" sz="1700" dirty="0"/>
              <a:t> se llama </a:t>
            </a:r>
            <a:r>
              <a:rPr lang="en-GB" sz="1700" dirty="0">
                <a:solidFill>
                  <a:srgbClr val="FF0000"/>
                </a:solidFill>
              </a:rPr>
              <a:t>Jack Frost.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700" dirty="0" err="1"/>
              <a:t>Trata</a:t>
            </a:r>
            <a:r>
              <a:rPr lang="en-GB" sz="1700" dirty="0"/>
              <a:t> de </a:t>
            </a:r>
            <a:r>
              <a:rPr lang="en-GB" sz="1700" dirty="0" err="1">
                <a:solidFill>
                  <a:srgbClr val="FF0000"/>
                </a:solidFill>
              </a:rPr>
              <a:t>todos</a:t>
            </a:r>
            <a:r>
              <a:rPr lang="en-GB" sz="1700" dirty="0">
                <a:solidFill>
                  <a:srgbClr val="FF0000"/>
                </a:solidFill>
              </a:rPr>
              <a:t> los </a:t>
            </a:r>
            <a:r>
              <a:rPr lang="en-GB" sz="1700" dirty="0" err="1">
                <a:solidFill>
                  <a:srgbClr val="FF0000"/>
                </a:solidFill>
              </a:rPr>
              <a:t>guardianes</a:t>
            </a:r>
            <a:r>
              <a:rPr lang="en-GB" sz="1700" dirty="0">
                <a:solidFill>
                  <a:srgbClr val="FF0000"/>
                </a:solidFill>
              </a:rPr>
              <a:t> de la </a:t>
            </a:r>
            <a:r>
              <a:rPr lang="en-GB" sz="1700" dirty="0" err="1">
                <a:solidFill>
                  <a:srgbClr val="FF0000"/>
                </a:solidFill>
              </a:rPr>
              <a:t>infancia</a:t>
            </a:r>
            <a:r>
              <a:rPr lang="en-GB" sz="1700" dirty="0">
                <a:solidFill>
                  <a:srgbClr val="FF0000"/>
                </a:solidFill>
              </a:rPr>
              <a:t> que </a:t>
            </a:r>
            <a:r>
              <a:rPr lang="en-GB" sz="1700" dirty="0" err="1">
                <a:solidFill>
                  <a:srgbClr val="FF0000"/>
                </a:solidFill>
              </a:rPr>
              <a:t>tienen</a:t>
            </a:r>
            <a:r>
              <a:rPr lang="en-GB" sz="1700" dirty="0">
                <a:solidFill>
                  <a:srgbClr val="FF0000"/>
                </a:solidFill>
              </a:rPr>
              <a:t> que </a:t>
            </a:r>
            <a:r>
              <a:rPr lang="en-GB" sz="1700" dirty="0" err="1">
                <a:solidFill>
                  <a:srgbClr val="FF0000"/>
                </a:solidFill>
              </a:rPr>
              <a:t>proteger</a:t>
            </a:r>
            <a:r>
              <a:rPr lang="en-GB" sz="1700" dirty="0">
                <a:solidFill>
                  <a:srgbClr val="FF0000"/>
                </a:solidFill>
              </a:rPr>
              <a:t> a los </a:t>
            </a:r>
            <a:r>
              <a:rPr lang="en-GB" sz="1700" dirty="0" err="1">
                <a:solidFill>
                  <a:srgbClr val="FF0000"/>
                </a:solidFill>
              </a:rPr>
              <a:t>niños</a:t>
            </a:r>
            <a:r>
              <a:rPr lang="en-GB" sz="1700" dirty="0">
                <a:solidFill>
                  <a:srgbClr val="FF0000"/>
                </a:solidFill>
              </a:rPr>
              <a:t> del </a:t>
            </a:r>
            <a:r>
              <a:rPr lang="en-GB" sz="1700" dirty="0" err="1">
                <a:solidFill>
                  <a:srgbClr val="FF0000"/>
                </a:solidFill>
              </a:rPr>
              <a:t>mundo</a:t>
            </a:r>
            <a:r>
              <a:rPr lang="en-GB" sz="1700" dirty="0">
                <a:solidFill>
                  <a:srgbClr val="FF0000"/>
                </a:solidFill>
              </a:rPr>
              <a:t> de la </a:t>
            </a:r>
            <a:r>
              <a:rPr lang="en-GB" sz="1700" dirty="0" err="1">
                <a:solidFill>
                  <a:srgbClr val="FF0000"/>
                </a:solidFill>
              </a:rPr>
              <a:t>amenaza</a:t>
            </a:r>
            <a:r>
              <a:rPr lang="en-GB" sz="1700" dirty="0">
                <a:solidFill>
                  <a:srgbClr val="FF0000"/>
                </a:solidFill>
              </a:rPr>
              <a:t> del </a:t>
            </a:r>
            <a:r>
              <a:rPr lang="en-GB" sz="1700" dirty="0" err="1">
                <a:solidFill>
                  <a:srgbClr val="FF0000"/>
                </a:solidFill>
              </a:rPr>
              <a:t>miedo</a:t>
            </a:r>
            <a:r>
              <a:rPr lang="en-GB" sz="17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700" dirty="0" err="1"/>
              <a:t>Es</a:t>
            </a:r>
            <a:r>
              <a:rPr lang="en-GB" sz="1700" dirty="0"/>
              <a:t> </a:t>
            </a:r>
            <a:r>
              <a:rPr lang="en-GB" sz="1700" dirty="0" err="1"/>
              <a:t>una</a:t>
            </a:r>
            <a:r>
              <a:rPr lang="en-GB" sz="1700" dirty="0"/>
              <a:t> </a:t>
            </a:r>
            <a:r>
              <a:rPr lang="en-GB" sz="1700" dirty="0" err="1"/>
              <a:t>película</a:t>
            </a:r>
            <a:r>
              <a:rPr lang="en-GB" sz="1700" dirty="0"/>
              <a:t> de </a:t>
            </a:r>
            <a:r>
              <a:rPr lang="en-GB" sz="1700" dirty="0" err="1">
                <a:solidFill>
                  <a:srgbClr val="FF0000"/>
                </a:solidFill>
              </a:rPr>
              <a:t>dibujos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animados</a:t>
            </a:r>
            <a:r>
              <a:rPr lang="en-GB" sz="1700" dirty="0"/>
              <a:t>. </a:t>
            </a:r>
            <a:r>
              <a:rPr lang="en-GB" sz="1700" dirty="0" err="1"/>
              <a:t>Es</a:t>
            </a:r>
            <a:r>
              <a:rPr lang="en-GB" sz="1700" dirty="0"/>
              <a:t> un </a:t>
            </a:r>
            <a:r>
              <a:rPr lang="en-GB" sz="1700" dirty="0" err="1">
                <a:solidFill>
                  <a:srgbClr val="FF0000"/>
                </a:solidFill>
              </a:rPr>
              <a:t>cuento</a:t>
            </a:r>
            <a:r>
              <a:rPr lang="en-GB" sz="17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700" dirty="0"/>
              <a:t>El </a:t>
            </a:r>
            <a:r>
              <a:rPr lang="en-GB" sz="1700" dirty="0" err="1"/>
              <a:t>propósito</a:t>
            </a:r>
            <a:r>
              <a:rPr lang="en-GB" sz="1700" dirty="0"/>
              <a:t> es </a:t>
            </a:r>
            <a:r>
              <a:rPr lang="en-GB" sz="1700" dirty="0" err="1">
                <a:solidFill>
                  <a:srgbClr val="FF0000"/>
                </a:solidFill>
              </a:rPr>
              <a:t>dar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licencia</a:t>
            </a:r>
            <a:r>
              <a:rPr lang="en-GB" sz="1700" dirty="0">
                <a:solidFill>
                  <a:srgbClr val="FF0000"/>
                </a:solidFill>
              </a:rPr>
              <a:t> a los </a:t>
            </a:r>
            <a:r>
              <a:rPr lang="en-GB" sz="1700" dirty="0" err="1">
                <a:solidFill>
                  <a:srgbClr val="FF0000"/>
                </a:solidFill>
              </a:rPr>
              <a:t>niños</a:t>
            </a:r>
            <a:r>
              <a:rPr lang="en-GB" sz="1700" dirty="0">
                <a:solidFill>
                  <a:srgbClr val="FF0000"/>
                </a:solidFill>
              </a:rPr>
              <a:t> para que </a:t>
            </a:r>
            <a:r>
              <a:rPr lang="en-GB" sz="1700" dirty="0" err="1">
                <a:solidFill>
                  <a:srgbClr val="FF0000"/>
                </a:solidFill>
              </a:rPr>
              <a:t>vuelvan</a:t>
            </a:r>
            <a:r>
              <a:rPr lang="en-GB" sz="1700" dirty="0">
                <a:solidFill>
                  <a:srgbClr val="FF0000"/>
                </a:solidFill>
              </a:rPr>
              <a:t> a </a:t>
            </a:r>
            <a:r>
              <a:rPr lang="en-GB" sz="1700" dirty="0" err="1">
                <a:solidFill>
                  <a:srgbClr val="FF0000"/>
                </a:solidFill>
              </a:rPr>
              <a:t>creer</a:t>
            </a:r>
            <a:r>
              <a:rPr lang="en-GB" sz="1700" dirty="0">
                <a:solidFill>
                  <a:srgbClr val="FF0000"/>
                </a:solidFill>
              </a:rPr>
              <a:t> en </a:t>
            </a:r>
            <a:r>
              <a:rPr lang="en-GB" sz="1700" dirty="0" err="1">
                <a:solidFill>
                  <a:srgbClr val="FF0000"/>
                </a:solidFill>
              </a:rPr>
              <a:t>cosas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más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allá</a:t>
            </a:r>
            <a:r>
              <a:rPr lang="en-GB" sz="1700" dirty="0">
                <a:solidFill>
                  <a:srgbClr val="FF0000"/>
                </a:solidFill>
              </a:rPr>
              <a:t> del </a:t>
            </a:r>
            <a:r>
              <a:rPr lang="en-GB" sz="1700" dirty="0" err="1">
                <a:solidFill>
                  <a:srgbClr val="FF0000"/>
                </a:solidFill>
              </a:rPr>
              <a:t>mundo</a:t>
            </a:r>
            <a:r>
              <a:rPr lang="en-GB" sz="1700" dirty="0">
                <a:solidFill>
                  <a:srgbClr val="FF0000"/>
                </a:solidFill>
              </a:rPr>
              <a:t> material</a:t>
            </a:r>
            <a:r>
              <a:rPr lang="en-GB" sz="17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700" dirty="0"/>
              <a:t>La </a:t>
            </a:r>
            <a:r>
              <a:rPr lang="en-GB" sz="1700" dirty="0" err="1"/>
              <a:t>película</a:t>
            </a:r>
            <a:r>
              <a:rPr lang="en-GB" sz="1700" dirty="0"/>
              <a:t> </a:t>
            </a:r>
            <a:r>
              <a:rPr lang="en-GB" sz="1700" dirty="0" err="1"/>
              <a:t>está</a:t>
            </a:r>
            <a:r>
              <a:rPr lang="en-GB" sz="1700" dirty="0"/>
              <a:t> </a:t>
            </a:r>
            <a:r>
              <a:rPr lang="en-GB" sz="1700" dirty="0" err="1"/>
              <a:t>dirigida</a:t>
            </a:r>
            <a:r>
              <a:rPr lang="en-GB" sz="1700" dirty="0"/>
              <a:t> </a:t>
            </a:r>
            <a:r>
              <a:rPr lang="en-GB" sz="1700" dirty="0">
                <a:solidFill>
                  <a:srgbClr val="FF0000"/>
                </a:solidFill>
              </a:rPr>
              <a:t>a los </a:t>
            </a:r>
            <a:r>
              <a:rPr lang="en-GB" sz="1700" dirty="0" err="1">
                <a:solidFill>
                  <a:srgbClr val="FF0000"/>
                </a:solidFill>
              </a:rPr>
              <a:t>niños</a:t>
            </a:r>
            <a:r>
              <a:rPr lang="en-GB" sz="17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700" dirty="0"/>
              <a:t>G del T </a:t>
            </a:r>
            <a:r>
              <a:rPr lang="en-GB" sz="1700" dirty="0">
                <a:solidFill>
                  <a:srgbClr val="FF0000"/>
                </a:solidFill>
              </a:rPr>
              <a:t>era </a:t>
            </a:r>
            <a:r>
              <a:rPr lang="en-GB" sz="1700" dirty="0" err="1">
                <a:solidFill>
                  <a:srgbClr val="FF0000"/>
                </a:solidFill>
              </a:rPr>
              <a:t>muy</a:t>
            </a:r>
            <a:r>
              <a:rPr lang="en-GB" sz="1700" dirty="0">
                <a:solidFill>
                  <a:srgbClr val="FF0000"/>
                </a:solidFill>
              </a:rPr>
              <a:t> privado, </a:t>
            </a:r>
            <a:r>
              <a:rPr lang="en-GB" sz="1700" dirty="0" err="1">
                <a:solidFill>
                  <a:srgbClr val="FF0000"/>
                </a:solidFill>
              </a:rPr>
              <a:t>muy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retraido</a:t>
            </a:r>
            <a:r>
              <a:rPr lang="en-GB" sz="1700" dirty="0">
                <a:solidFill>
                  <a:srgbClr val="FF0000"/>
                </a:solidFill>
              </a:rPr>
              <a:t>, </a:t>
            </a:r>
            <a:r>
              <a:rPr lang="en-GB" sz="1700" dirty="0" err="1">
                <a:solidFill>
                  <a:srgbClr val="FF0000"/>
                </a:solidFill>
              </a:rPr>
              <a:t>tenía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problemas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encajando</a:t>
            </a:r>
            <a:r>
              <a:rPr lang="en-GB" sz="1700" dirty="0">
                <a:solidFill>
                  <a:srgbClr val="FF0000"/>
                </a:solidFill>
              </a:rPr>
              <a:t> en la </a:t>
            </a:r>
            <a:r>
              <a:rPr lang="en-GB" sz="1700" dirty="0" err="1">
                <a:solidFill>
                  <a:srgbClr val="FF0000"/>
                </a:solidFill>
              </a:rPr>
              <a:t>vida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diaria</a:t>
            </a:r>
            <a:r>
              <a:rPr lang="en-GB" sz="17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700" dirty="0"/>
              <a:t>Guillermo </a:t>
            </a:r>
            <a:r>
              <a:rPr lang="en-GB" sz="1700" dirty="0" err="1"/>
              <a:t>tenía</a:t>
            </a:r>
            <a:r>
              <a:rPr lang="en-GB" sz="1700" dirty="0"/>
              <a:t> </a:t>
            </a:r>
            <a:r>
              <a:rPr lang="en-GB" sz="1700" dirty="0" err="1"/>
              <a:t>miedo</a:t>
            </a:r>
            <a:r>
              <a:rPr lang="en-GB" sz="1700" dirty="0"/>
              <a:t> </a:t>
            </a:r>
            <a:r>
              <a:rPr lang="en-GB" sz="1700" dirty="0">
                <a:solidFill>
                  <a:srgbClr val="FF0000"/>
                </a:solidFill>
              </a:rPr>
              <a:t>a la </a:t>
            </a:r>
            <a:r>
              <a:rPr lang="en-GB" sz="1700" dirty="0" err="1">
                <a:solidFill>
                  <a:srgbClr val="FF0000"/>
                </a:solidFill>
              </a:rPr>
              <a:t>muerte</a:t>
            </a:r>
            <a:r>
              <a:rPr lang="en-GB" sz="1700" dirty="0">
                <a:solidFill>
                  <a:srgbClr val="FF0000"/>
                </a:solidFill>
              </a:rPr>
              <a:t>, al </a:t>
            </a:r>
            <a:r>
              <a:rPr lang="en-GB" sz="1700" dirty="0" err="1">
                <a:solidFill>
                  <a:srgbClr val="FF0000"/>
                </a:solidFill>
              </a:rPr>
              <a:t>pecado</a:t>
            </a:r>
            <a:r>
              <a:rPr lang="en-GB" sz="1700" dirty="0">
                <a:solidFill>
                  <a:srgbClr val="FF0000"/>
                </a:solidFill>
              </a:rPr>
              <a:t>, a </a:t>
            </a:r>
            <a:r>
              <a:rPr lang="en-GB" sz="1700" dirty="0" err="1">
                <a:solidFill>
                  <a:srgbClr val="FF0000"/>
                </a:solidFill>
              </a:rPr>
              <a:t>que</a:t>
            </a:r>
            <a:r>
              <a:rPr lang="en-GB" sz="1700" dirty="0">
                <a:solidFill>
                  <a:srgbClr val="FF0000"/>
                </a:solidFill>
              </a:rPr>
              <a:t> se </a:t>
            </a:r>
            <a:r>
              <a:rPr lang="en-GB" sz="1700" dirty="0" err="1">
                <a:solidFill>
                  <a:srgbClr val="FF0000"/>
                </a:solidFill>
              </a:rPr>
              <a:t>acabara</a:t>
            </a:r>
            <a:r>
              <a:rPr lang="en-GB" sz="1700" dirty="0">
                <a:solidFill>
                  <a:srgbClr val="FF0000"/>
                </a:solidFill>
              </a:rPr>
              <a:t> el </a:t>
            </a:r>
            <a:r>
              <a:rPr lang="en-GB" sz="1700" dirty="0" err="1">
                <a:solidFill>
                  <a:srgbClr val="FF0000"/>
                </a:solidFill>
              </a:rPr>
              <a:t>tiempo</a:t>
            </a:r>
            <a:r>
              <a:rPr lang="en-GB" sz="1700" dirty="0">
                <a:solidFill>
                  <a:srgbClr val="FF0000"/>
                </a:solidFill>
              </a:rPr>
              <a:t>, el </a:t>
            </a:r>
            <a:r>
              <a:rPr lang="en-GB" sz="1700" dirty="0" err="1">
                <a:solidFill>
                  <a:srgbClr val="FF0000"/>
                </a:solidFill>
              </a:rPr>
              <a:t>universo</a:t>
            </a:r>
            <a:r>
              <a:rPr lang="en-GB" sz="1700" dirty="0">
                <a:solidFill>
                  <a:srgbClr val="FF0000"/>
                </a:solidFill>
              </a:rPr>
              <a:t>…. A </a:t>
            </a:r>
            <a:r>
              <a:rPr lang="en-GB" sz="1700" dirty="0" err="1">
                <a:solidFill>
                  <a:srgbClr val="FF0000"/>
                </a:solidFill>
              </a:rPr>
              <a:t>cosas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muy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raras</a:t>
            </a:r>
            <a:r>
              <a:rPr lang="en-GB" sz="17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700" dirty="0" err="1"/>
              <a:t>Algunos</a:t>
            </a:r>
            <a:r>
              <a:rPr lang="en-GB" sz="1700" dirty="0"/>
              <a:t> </a:t>
            </a:r>
            <a:r>
              <a:rPr lang="en-GB" sz="1700" dirty="0" err="1"/>
              <a:t>personajes</a:t>
            </a:r>
            <a:r>
              <a:rPr lang="en-GB" sz="1700" dirty="0"/>
              <a:t> se </a:t>
            </a:r>
            <a:r>
              <a:rPr lang="en-GB" sz="1700" dirty="0" err="1"/>
              <a:t>llaman</a:t>
            </a:r>
            <a:r>
              <a:rPr lang="en-GB" sz="1700" dirty="0"/>
              <a:t> </a:t>
            </a:r>
            <a:r>
              <a:rPr lang="en-GB" sz="1700" dirty="0">
                <a:solidFill>
                  <a:srgbClr val="FF0000"/>
                </a:solidFill>
              </a:rPr>
              <a:t>Salman, el </a:t>
            </a:r>
            <a:r>
              <a:rPr lang="en-GB" sz="1700" dirty="0" err="1">
                <a:solidFill>
                  <a:srgbClr val="FF0000"/>
                </a:solidFill>
              </a:rPr>
              <a:t>hada</a:t>
            </a:r>
            <a:r>
              <a:rPr lang="en-GB" sz="1700" dirty="0">
                <a:solidFill>
                  <a:srgbClr val="FF0000"/>
                </a:solidFill>
              </a:rPr>
              <a:t> de los </a:t>
            </a:r>
            <a:r>
              <a:rPr lang="en-GB" sz="1700" dirty="0" err="1">
                <a:solidFill>
                  <a:srgbClr val="FF0000"/>
                </a:solidFill>
              </a:rPr>
              <a:t>dientes</a:t>
            </a:r>
            <a:r>
              <a:rPr lang="en-GB" sz="1700" dirty="0">
                <a:solidFill>
                  <a:srgbClr val="FF0000"/>
                </a:solidFill>
              </a:rPr>
              <a:t>, el </a:t>
            </a:r>
            <a:r>
              <a:rPr lang="en-GB" sz="1700" dirty="0" err="1">
                <a:solidFill>
                  <a:srgbClr val="FF0000"/>
                </a:solidFill>
              </a:rPr>
              <a:t>conejo</a:t>
            </a:r>
            <a:r>
              <a:rPr lang="en-GB" sz="1700" dirty="0">
                <a:solidFill>
                  <a:srgbClr val="FF0000"/>
                </a:solidFill>
              </a:rPr>
              <a:t> de Pascua y Santa</a:t>
            </a:r>
            <a:r>
              <a:rPr lang="en-GB" sz="17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700" dirty="0"/>
              <a:t>Hitchcock </a:t>
            </a:r>
            <a:r>
              <a:rPr lang="en-GB" sz="1700" dirty="0" err="1"/>
              <a:t>decía</a:t>
            </a:r>
            <a:r>
              <a:rPr lang="en-GB" sz="1700" dirty="0"/>
              <a:t>: ‘</a:t>
            </a:r>
            <a:r>
              <a:rPr lang="en-GB" sz="1700" dirty="0">
                <a:solidFill>
                  <a:srgbClr val="FF0000"/>
                </a:solidFill>
              </a:rPr>
              <a:t>Tan </a:t>
            </a:r>
            <a:r>
              <a:rPr lang="en-GB" sz="1700" dirty="0" err="1">
                <a:solidFill>
                  <a:srgbClr val="FF0000"/>
                </a:solidFill>
              </a:rPr>
              <a:t>bueno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como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es</a:t>
            </a:r>
            <a:r>
              <a:rPr lang="en-GB" sz="1700" dirty="0">
                <a:solidFill>
                  <a:srgbClr val="FF0000"/>
                </a:solidFill>
              </a:rPr>
              <a:t> el </a:t>
            </a:r>
            <a:r>
              <a:rPr lang="en-GB" sz="1700" dirty="0" err="1">
                <a:solidFill>
                  <a:srgbClr val="FF0000"/>
                </a:solidFill>
              </a:rPr>
              <a:t>villano</a:t>
            </a:r>
            <a:r>
              <a:rPr lang="en-GB" sz="1700" dirty="0">
                <a:solidFill>
                  <a:srgbClr val="FF0000"/>
                </a:solidFill>
              </a:rPr>
              <a:t> tan </a:t>
            </a:r>
            <a:r>
              <a:rPr lang="en-GB" sz="1700" dirty="0" err="1">
                <a:solidFill>
                  <a:srgbClr val="FF0000"/>
                </a:solidFill>
              </a:rPr>
              <a:t>buena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será</a:t>
            </a:r>
            <a:r>
              <a:rPr lang="en-GB" sz="1700" dirty="0">
                <a:solidFill>
                  <a:srgbClr val="FF0000"/>
                </a:solidFill>
              </a:rPr>
              <a:t> la </a:t>
            </a:r>
            <a:r>
              <a:rPr lang="en-GB" sz="1700" dirty="0" err="1">
                <a:solidFill>
                  <a:srgbClr val="FF0000"/>
                </a:solidFill>
              </a:rPr>
              <a:t>película</a:t>
            </a:r>
            <a:r>
              <a:rPr lang="en-GB" sz="1700" dirty="0"/>
              <a:t>.’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700" dirty="0"/>
              <a:t>G del T dice que </a:t>
            </a:r>
            <a:r>
              <a:rPr lang="en-GB" sz="1700" dirty="0">
                <a:solidFill>
                  <a:srgbClr val="FF0000"/>
                </a:solidFill>
              </a:rPr>
              <a:t>se </a:t>
            </a:r>
            <a:r>
              <a:rPr lang="en-GB" sz="1700" dirty="0" err="1">
                <a:solidFill>
                  <a:srgbClr val="FF0000"/>
                </a:solidFill>
              </a:rPr>
              <a:t>pueden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reconocer</a:t>
            </a:r>
            <a:r>
              <a:rPr lang="en-GB" sz="1700" dirty="0">
                <a:solidFill>
                  <a:srgbClr val="FF0000"/>
                </a:solidFill>
              </a:rPr>
              <a:t> los </a:t>
            </a:r>
            <a:r>
              <a:rPr lang="en-GB" sz="1700" dirty="0" err="1">
                <a:solidFill>
                  <a:srgbClr val="FF0000"/>
                </a:solidFill>
              </a:rPr>
              <a:t>miedos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pero</a:t>
            </a:r>
            <a:r>
              <a:rPr lang="en-GB" sz="1700" dirty="0">
                <a:solidFill>
                  <a:srgbClr val="FF0000"/>
                </a:solidFill>
              </a:rPr>
              <a:t> no </a:t>
            </a:r>
            <a:r>
              <a:rPr lang="en-GB" sz="1700" dirty="0" err="1">
                <a:solidFill>
                  <a:srgbClr val="FF0000"/>
                </a:solidFill>
              </a:rPr>
              <a:t>admitir</a:t>
            </a:r>
            <a:r>
              <a:rPr lang="en-GB" sz="1700" dirty="0">
                <a:solidFill>
                  <a:srgbClr val="FF0000"/>
                </a:solidFill>
              </a:rPr>
              <a:t> que </a:t>
            </a:r>
            <a:r>
              <a:rPr lang="en-GB" sz="1700" dirty="0" err="1">
                <a:solidFill>
                  <a:srgbClr val="FF0000"/>
                </a:solidFill>
              </a:rPr>
              <a:t>te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dominan</a:t>
            </a:r>
            <a:r>
              <a:rPr lang="en-GB" sz="17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700" dirty="0"/>
              <a:t>G del T dice que </a:t>
            </a:r>
            <a:r>
              <a:rPr lang="en-GB" sz="1700" dirty="0">
                <a:solidFill>
                  <a:srgbClr val="FF0000"/>
                </a:solidFill>
              </a:rPr>
              <a:t>hay que </a:t>
            </a:r>
            <a:r>
              <a:rPr lang="en-GB" sz="1700" dirty="0" err="1">
                <a:solidFill>
                  <a:srgbClr val="FF0000"/>
                </a:solidFill>
              </a:rPr>
              <a:t>mantener</a:t>
            </a:r>
            <a:r>
              <a:rPr lang="en-GB" sz="1700" dirty="0">
                <a:solidFill>
                  <a:srgbClr val="FF0000"/>
                </a:solidFill>
              </a:rPr>
              <a:t> el </a:t>
            </a:r>
            <a:r>
              <a:rPr lang="en-GB" sz="1700" dirty="0" err="1">
                <a:solidFill>
                  <a:srgbClr val="FF0000"/>
                </a:solidFill>
              </a:rPr>
              <a:t>aspecto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espiritual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activo</a:t>
            </a:r>
            <a:r>
              <a:rPr lang="en-GB" sz="1700" dirty="0">
                <a:solidFill>
                  <a:srgbClr val="FF0000"/>
                </a:solidFill>
              </a:rPr>
              <a:t> en </a:t>
            </a:r>
            <a:r>
              <a:rPr lang="en-GB" sz="1700" dirty="0" err="1">
                <a:solidFill>
                  <a:srgbClr val="FF0000"/>
                </a:solidFill>
              </a:rPr>
              <a:t>nuestras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 err="1">
                <a:solidFill>
                  <a:srgbClr val="FF0000"/>
                </a:solidFill>
              </a:rPr>
              <a:t>vidas</a:t>
            </a:r>
            <a:r>
              <a:rPr lang="en-GB" sz="17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700" dirty="0"/>
              <a:t>La </a:t>
            </a:r>
            <a:r>
              <a:rPr lang="en-GB" sz="1700" dirty="0" err="1"/>
              <a:t>película</a:t>
            </a:r>
            <a:r>
              <a:rPr lang="en-GB" sz="1700" dirty="0"/>
              <a:t> se </a:t>
            </a:r>
            <a:r>
              <a:rPr lang="en-GB" sz="1700" dirty="0" err="1"/>
              <a:t>titula</a:t>
            </a:r>
            <a:r>
              <a:rPr lang="en-GB" sz="1700" dirty="0"/>
              <a:t> “</a:t>
            </a:r>
            <a:r>
              <a:rPr lang="en-GB" sz="1700" dirty="0">
                <a:solidFill>
                  <a:srgbClr val="FF0000"/>
                </a:solidFill>
              </a:rPr>
              <a:t>el </a:t>
            </a:r>
            <a:r>
              <a:rPr lang="en-GB" sz="1700" dirty="0" err="1">
                <a:solidFill>
                  <a:srgbClr val="FF0000"/>
                </a:solidFill>
              </a:rPr>
              <a:t>origen</a:t>
            </a:r>
            <a:r>
              <a:rPr lang="en-GB" sz="1700" dirty="0">
                <a:solidFill>
                  <a:srgbClr val="FF0000"/>
                </a:solidFill>
              </a:rPr>
              <a:t> de los </a:t>
            </a:r>
            <a:r>
              <a:rPr lang="en-GB" sz="1700" dirty="0" err="1">
                <a:solidFill>
                  <a:srgbClr val="FF0000"/>
                </a:solidFill>
              </a:rPr>
              <a:t>guardianes</a:t>
            </a:r>
            <a:r>
              <a:rPr lang="en-GB" sz="1700" dirty="0"/>
              <a:t>”.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Respuestas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9235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49</TotalTime>
  <Words>327</Words>
  <Application>Microsoft Office PowerPoint</Application>
  <PresentationFormat>On-screen Show (4:3)</PresentationFormat>
  <Paragraphs>38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Book Antiqua</vt:lpstr>
      <vt:lpstr>Calibri</vt:lpstr>
      <vt:lpstr>Wingdings</vt:lpstr>
      <vt:lpstr>Hardcover</vt:lpstr>
      <vt:lpstr>Una entrevista con  Guillermo del Toro</vt:lpstr>
      <vt:lpstr>Entrevista</vt:lpstr>
      <vt:lpstr>Preguntas</vt:lpstr>
      <vt:lpstr>Respuestas</vt:lpstr>
    </vt:vector>
  </TitlesOfParts>
  <Company>St John Fisher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entrevista a…  Guillermo del Toro</dc:title>
  <dc:creator>Nora Pascual</dc:creator>
  <cp:lastModifiedBy>Frances Harvey</cp:lastModifiedBy>
  <cp:revision>10</cp:revision>
  <cp:lastPrinted>2020-02-04T09:30:47Z</cp:lastPrinted>
  <dcterms:created xsi:type="dcterms:W3CDTF">2013-01-22T13:52:15Z</dcterms:created>
  <dcterms:modified xsi:type="dcterms:W3CDTF">2020-02-04T09:32:46Z</dcterms:modified>
</cp:coreProperties>
</file>