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9" r:id="rId4"/>
  </p:sldIdLst>
  <p:sldSz cx="9144000" cy="6858000" type="screen4x3"/>
  <p:notesSz cx="6858000" cy="97107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13997-C412-4723-B4C4-CCCC10D3DE30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A9F40-2B50-40F8-A177-2ED00F7F21F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6FBD4-59BB-4F80-BAE3-526F7D01C008}" type="datetimeFigureOut">
              <a:rPr lang="en-US" smtClean="0"/>
              <a:t>9/8/2010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EF7C1-5825-4D19-A770-38C2FCCAB6D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2 Historical </a:t>
            </a:r>
            <a:r>
              <a:rPr lang="en-GB" dirty="0" err="1" smtClean="0"/>
              <a:t>vs</a:t>
            </a:r>
            <a:r>
              <a:rPr lang="en-GB" dirty="0" smtClean="0"/>
              <a:t> Personal significance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http://www.mvla.net/teachers/SophiaC/PublishingImages/worldhistory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290"/>
            <a:ext cx="8786874" cy="641127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071670" y="1142984"/>
            <a:ext cx="5857916" cy="221457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002060"/>
                </a:solidFill>
                <a:latin typeface="Berlin Sans FB Demi" pitchFamily="34" charset="0"/>
              </a:rPr>
              <a:t>What does it mean to say that something is HISTORICALLY SIGNIFICANT?</a:t>
            </a:r>
          </a:p>
          <a:p>
            <a:pPr algn="ctr"/>
            <a:r>
              <a:rPr lang="en-GB" sz="2400" dirty="0" smtClean="0">
                <a:solidFill>
                  <a:srgbClr val="002060"/>
                </a:solidFill>
                <a:latin typeface="Berlin Sans FB Demi" pitchFamily="34" charset="0"/>
              </a:rPr>
              <a:t>What does it mean to say that something is PERSONALLY SIGNIFICANT? </a:t>
            </a:r>
            <a:endParaRPr lang="en-GB" sz="2400" dirty="0">
              <a:solidFill>
                <a:srgbClr val="002060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rgbClr val="002060"/>
                </a:solidFill>
                <a:latin typeface="Arial Rounded MT Bold" pitchFamily="34" charset="0"/>
              </a:rPr>
              <a:t>My Personal </a:t>
            </a:r>
            <a:r>
              <a:rPr lang="en-GB" dirty="0" smtClean="0">
                <a:solidFill>
                  <a:srgbClr val="002060"/>
                </a:solidFill>
                <a:latin typeface="Arial Rounded MT Bold" pitchFamily="34" charset="0"/>
              </a:rPr>
              <a:t>History</a:t>
            </a:r>
            <a:r>
              <a:rPr lang="en-GB" dirty="0" smtClean="0">
                <a:solidFill>
                  <a:srgbClr val="00B0F0"/>
                </a:solidFill>
                <a:latin typeface="Arial Rounded MT Bold" pitchFamily="34" charset="0"/>
              </a:rPr>
              <a:t/>
            </a:r>
            <a:br>
              <a:rPr lang="en-GB" dirty="0" smtClean="0">
                <a:solidFill>
                  <a:srgbClr val="00B0F0"/>
                </a:solidFill>
                <a:latin typeface="Arial Rounded MT Bold" pitchFamily="34" charset="0"/>
              </a:rPr>
            </a:b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Arial Rounded MT Bold" pitchFamily="34" charset="0"/>
              </a:rPr>
              <a:t> Your job: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solidFill>
                  <a:srgbClr val="FF0000"/>
                </a:solidFill>
                <a:latin typeface="Arial Black" pitchFamily="34" charset="0"/>
              </a:rPr>
              <a:t>Double page spread.</a:t>
            </a:r>
          </a:p>
          <a:p>
            <a:r>
              <a:rPr lang="en-GB" sz="2400" dirty="0" smtClean="0">
                <a:solidFill>
                  <a:srgbClr val="F75E09"/>
                </a:solidFill>
                <a:latin typeface="Arial Black" pitchFamily="34" charset="0"/>
              </a:rPr>
              <a:t>Draw a timeline from the day of your birth up until today.</a:t>
            </a:r>
          </a:p>
          <a:p>
            <a:r>
              <a:rPr lang="en-GB" sz="2400" dirty="0" smtClean="0">
                <a:solidFill>
                  <a:srgbClr val="00B0F0"/>
                </a:solidFill>
                <a:latin typeface="Arial Black" pitchFamily="34" charset="0"/>
              </a:rPr>
              <a:t>Fill in at least 10 important events on your timeline and illustrate it.</a:t>
            </a:r>
          </a:p>
          <a:p>
            <a:r>
              <a:rPr lang="en-GB" sz="2400" dirty="0" smtClean="0">
                <a:solidFill>
                  <a:srgbClr val="00B050"/>
                </a:solidFill>
                <a:latin typeface="Arial Black" pitchFamily="34" charset="0"/>
              </a:rPr>
              <a:t>You have this lesson and next to get it done. </a:t>
            </a:r>
            <a:endParaRPr lang="en-GB" sz="2400" dirty="0" smtClean="0">
              <a:solidFill>
                <a:srgbClr val="00B050"/>
              </a:solidFill>
              <a:latin typeface="Arial Black" pitchFamily="34" charset="0"/>
            </a:endParaRPr>
          </a:p>
          <a:p>
            <a:r>
              <a:rPr lang="en-GB" sz="2400" dirty="0" smtClean="0">
                <a:solidFill>
                  <a:srgbClr val="7030A0"/>
                </a:solidFill>
                <a:latin typeface="Arial Black" pitchFamily="34" charset="0"/>
              </a:rPr>
              <a:t>If you want to bring in copies of photos and pictures from newspapers/magazines to stick in, you can. </a:t>
            </a:r>
            <a:endParaRPr lang="en-GB" sz="2400" dirty="0" smtClean="0">
              <a:solidFill>
                <a:srgbClr val="7030A0"/>
              </a:solidFill>
              <a:latin typeface="Arial Black" pitchFamily="34" charset="0"/>
            </a:endParaRPr>
          </a:p>
        </p:txBody>
      </p:sp>
      <p:pic>
        <p:nvPicPr>
          <p:cNvPr id="3076" name="Picture 2" descr="http://4.bp.blogspot.com/_d9f4N51KzSs/SE7MYxW80TI/AAAAAAAAIdY/JLxOEXdcb1c/s400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5214938"/>
            <a:ext cx="1357312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http://www.drawingcoach.com/image-files/cartoon_boy_st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4857760"/>
            <a:ext cx="925512" cy="185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94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2 Historical vs Personal significance</vt:lpstr>
      <vt:lpstr>Slide 2</vt:lpstr>
      <vt:lpstr>My Personal History  Your job:</vt:lpstr>
    </vt:vector>
  </TitlesOfParts>
  <Company>King Edward VI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Historical vs Personal significance</dc:title>
  <dc:creator>Master</dc:creator>
  <cp:lastModifiedBy>Master</cp:lastModifiedBy>
  <cp:revision>2</cp:revision>
  <dcterms:created xsi:type="dcterms:W3CDTF">2010-09-08T11:06:00Z</dcterms:created>
  <dcterms:modified xsi:type="dcterms:W3CDTF">2010-09-08T11:11:14Z</dcterms:modified>
</cp:coreProperties>
</file>