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63D97-0648-42E3-BF96-6C74E5210A8C}" type="datetimeFigureOut">
              <a:rPr lang="en-GB" smtClean="0"/>
              <a:t>02/07/2020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CFB25A-AE89-48B4-9598-F80B44E844D4}" type="slidenum">
              <a:rPr lang="en-GB" smtClean="0"/>
              <a:t>‹#›</a:t>
            </a:fld>
            <a:endParaRPr lang="en-GB"/>
          </a:p>
        </p:txBody>
      </p:sp>
    </p:spTree>
    <p:extLst>
      <p:ext uri="{BB962C8B-B14F-4D97-AF65-F5344CB8AC3E}">
        <p14:creationId xmlns:p14="http://schemas.microsoft.com/office/powerpoint/2010/main" val="1553851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C75489-5B3C-4689-BB21-BE62CA343B9A}" type="slidenum">
              <a:rPr lang="en-GB" altLang="en-US" smtClean="0"/>
              <a:pPr>
                <a:spcBef>
                  <a:spcPct val="0"/>
                </a:spcBef>
              </a:pPr>
              <a:t>2</a:t>
            </a:fld>
            <a:endParaRPr lang="en-GB" altLang="en-US" smtClean="0"/>
          </a:p>
        </p:txBody>
      </p:sp>
    </p:spTree>
    <p:extLst>
      <p:ext uri="{BB962C8B-B14F-4D97-AF65-F5344CB8AC3E}">
        <p14:creationId xmlns:p14="http://schemas.microsoft.com/office/powerpoint/2010/main" val="1156131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742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227025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45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08929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8562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059929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45CF14-616D-4947-BECA-EBF172A7D93D}" type="datetimeFigureOut">
              <a:rPr lang="en-GB" smtClean="0"/>
              <a:t>02/07/2020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6400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45CF14-616D-4947-BECA-EBF172A7D93D}" type="datetimeFigureOut">
              <a:rPr lang="en-GB" smtClean="0"/>
              <a:t>02/07/2020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42840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5CF14-616D-4947-BECA-EBF172A7D93D}" type="datetimeFigureOut">
              <a:rPr lang="en-GB" smtClean="0"/>
              <a:t>02/07/2020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956022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2239009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EECCC9-56A9-42D7-8D71-38A90ED5CEDD}"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399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845CF14-616D-4947-BECA-EBF172A7D93D}" type="datetimeFigureOut">
              <a:rPr lang="en-GB" smtClean="0"/>
              <a:t>02/07/2020</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8EECCC9-56A9-42D7-8D71-38A90ED5CEDD}"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4271656"/>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joshkeyes.net/"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2765" y="912595"/>
            <a:ext cx="10266864" cy="1280890"/>
          </a:xfrm>
        </p:spPr>
        <p:txBody>
          <a:bodyPr>
            <a:noAutofit/>
          </a:bodyPr>
          <a:lstStyle/>
          <a:p>
            <a:r>
              <a:rPr lang="en-US" sz="1600" b="1" dirty="0"/>
              <a:t>Task description</a:t>
            </a:r>
            <a:r>
              <a:rPr lang="en-US" sz="1600" dirty="0"/>
              <a:t/>
            </a:r>
            <a:br>
              <a:rPr lang="en-US" sz="1600" dirty="0"/>
            </a:br>
            <a:r>
              <a:rPr lang="en-US" sz="1600" dirty="0"/>
              <a:t>Start by looking at the work of Josh Keyes.... </a:t>
            </a:r>
            <a:r>
              <a:rPr lang="en-US" sz="1600" dirty="0">
                <a:hlinkClick r:id="rId2"/>
              </a:rPr>
              <a:t>https://www.joshkeyes.net/</a:t>
            </a:r>
            <a:r>
              <a:rPr lang="en-US" sz="1600" dirty="0"/>
              <a:t>   (we will be creating responses to his work in the coming weeks).</a:t>
            </a:r>
            <a:br>
              <a:rPr lang="en-US" sz="1600" dirty="0"/>
            </a:br>
            <a:r>
              <a:rPr lang="en-US" sz="1600" dirty="0"/>
              <a:t>Pick a piece of his that depicts the addition of graffiti. Then complete full written analysis of the piece using the usual sheet attached.</a:t>
            </a:r>
            <a:br>
              <a:rPr lang="en-US" sz="1600" dirty="0"/>
            </a:br>
            <a:r>
              <a:rPr lang="en-US" sz="1600" dirty="0"/>
              <a:t>You can type this and stick it in or hand write it onto a new left hand side of a double page of your sketchbook..</a:t>
            </a:r>
            <a:br>
              <a:rPr lang="en-US" sz="1600" dirty="0"/>
            </a:br>
            <a:r>
              <a:rPr lang="en-US" sz="1600" dirty="0"/>
              <a:t>Don't forget to include a title/heading and images of his work.</a:t>
            </a:r>
            <a:br>
              <a:rPr lang="en-US" sz="1600" dirty="0"/>
            </a:br>
            <a:r>
              <a:rPr lang="en-US" sz="1600" dirty="0"/>
              <a:t/>
            </a:r>
            <a:br>
              <a:rPr lang="en-US" sz="1600" dirty="0"/>
            </a:br>
            <a:endParaRPr lang="en-GB" sz="1600" b="1" dirty="0"/>
          </a:p>
        </p:txBody>
      </p:sp>
      <p:pic>
        <p:nvPicPr>
          <p:cNvPr id="10" name="Picture 9"/>
          <p:cNvPicPr>
            <a:picLocks noChangeAspect="1"/>
          </p:cNvPicPr>
          <p:nvPr/>
        </p:nvPicPr>
        <p:blipFill>
          <a:blip r:embed="rId3"/>
          <a:stretch>
            <a:fillRect/>
          </a:stretch>
        </p:blipFill>
        <p:spPr>
          <a:xfrm>
            <a:off x="1080524" y="2586276"/>
            <a:ext cx="5591955" cy="4029637"/>
          </a:xfrm>
          <a:prstGeom prst="rect">
            <a:avLst/>
          </a:prstGeom>
        </p:spPr>
      </p:pic>
      <p:pic>
        <p:nvPicPr>
          <p:cNvPr id="11" name="Picture 10"/>
          <p:cNvPicPr>
            <a:picLocks noChangeAspect="1"/>
          </p:cNvPicPr>
          <p:nvPr/>
        </p:nvPicPr>
        <p:blipFill>
          <a:blip r:embed="rId4"/>
          <a:stretch>
            <a:fillRect/>
          </a:stretch>
        </p:blipFill>
        <p:spPr>
          <a:xfrm>
            <a:off x="6931937" y="3305948"/>
            <a:ext cx="4980201" cy="3309965"/>
          </a:xfrm>
          <a:prstGeom prst="rect">
            <a:avLst/>
          </a:prstGeom>
        </p:spPr>
      </p:pic>
    </p:spTree>
    <p:extLst>
      <p:ext uri="{BB962C8B-B14F-4D97-AF65-F5344CB8AC3E}">
        <p14:creationId xmlns:p14="http://schemas.microsoft.com/office/powerpoint/2010/main" val="2036257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03387" y="188914"/>
            <a:ext cx="10358379" cy="5976937"/>
          </a:xfrm>
        </p:spPr>
        <p:txBody>
          <a:bodyPr>
            <a:normAutofit fontScale="25000" lnSpcReduction="20000"/>
          </a:bodyPr>
          <a:lstStyle/>
          <a:p>
            <a:pPr marL="274320" indent="-274320">
              <a:spcBef>
                <a:spcPts val="580"/>
              </a:spcBef>
              <a:buNone/>
              <a:defRPr/>
            </a:pPr>
            <a:r>
              <a:rPr lang="en-GB" sz="4300" b="1" dirty="0"/>
              <a:t>Writing about art work  </a:t>
            </a:r>
            <a:endParaRPr lang="en-GB" sz="4300" dirty="0"/>
          </a:p>
          <a:p>
            <a:pPr marL="274320" indent="-274320">
              <a:spcBef>
                <a:spcPts val="580"/>
              </a:spcBef>
              <a:buFont typeface="Wingdings 2"/>
              <a:buChar char=""/>
              <a:defRPr/>
            </a:pPr>
            <a:r>
              <a:rPr lang="en-GB" sz="4300" dirty="0"/>
              <a:t>Start by introducing</a:t>
            </a:r>
            <a:r>
              <a:rPr lang="en-GB" sz="4300" b="1" dirty="0"/>
              <a:t> </a:t>
            </a:r>
            <a:r>
              <a:rPr lang="en-GB" sz="4300" dirty="0"/>
              <a:t>who the artist is, what </a:t>
            </a:r>
            <a:r>
              <a:rPr lang="en-GB" sz="4300" u="sng" dirty="0"/>
              <a:t>style </a:t>
            </a:r>
            <a:r>
              <a:rPr lang="en-GB" sz="4300" dirty="0"/>
              <a:t>(genre) of work they produce/d, their influences /motivations and the </a:t>
            </a:r>
            <a:r>
              <a:rPr lang="en-GB" sz="4300" u="sng" dirty="0"/>
              <a:t>date</a:t>
            </a:r>
            <a:r>
              <a:rPr lang="en-GB" sz="4300" dirty="0"/>
              <a:t> the artwork was produced.</a:t>
            </a:r>
          </a:p>
          <a:p>
            <a:pPr marL="274320" indent="-274320">
              <a:spcBef>
                <a:spcPts val="580"/>
              </a:spcBef>
              <a:buNone/>
              <a:defRPr/>
            </a:pPr>
            <a:r>
              <a:rPr lang="en-GB" sz="4300" dirty="0"/>
              <a:t> </a:t>
            </a:r>
          </a:p>
          <a:p>
            <a:pPr marL="274320" indent="-274320">
              <a:spcBef>
                <a:spcPts val="580"/>
              </a:spcBef>
              <a:buNone/>
              <a:defRPr/>
            </a:pPr>
            <a:r>
              <a:rPr lang="en-GB" sz="4300" b="1" u="sng" dirty="0"/>
              <a:t>Content</a:t>
            </a:r>
            <a:endParaRPr lang="en-GB" sz="4300" dirty="0"/>
          </a:p>
          <a:p>
            <a:pPr marL="274320" indent="-274320">
              <a:spcBef>
                <a:spcPts val="580"/>
              </a:spcBef>
              <a:buFont typeface="Wingdings 2"/>
              <a:buChar char=""/>
              <a:defRPr/>
            </a:pPr>
            <a:r>
              <a:rPr lang="en-GB" sz="4300" dirty="0"/>
              <a:t>What is the piece of work about? Is there a story/meaning? Try to think about bigger issues such as politics, culture, religion, event in history, art movements. What is the artist communicating to the viewer?</a:t>
            </a:r>
          </a:p>
          <a:p>
            <a:pPr marL="274320" indent="-274320">
              <a:spcBef>
                <a:spcPts val="580"/>
              </a:spcBef>
              <a:buFont typeface="Wingdings 2"/>
              <a:buChar char=""/>
              <a:defRPr/>
            </a:pPr>
            <a:r>
              <a:rPr lang="en-GB" sz="4300" dirty="0"/>
              <a:t>Was the subject observed, (did the artist sit and look at the object while drawing?) or from imagination?</a:t>
            </a:r>
          </a:p>
          <a:p>
            <a:pPr marL="274320" indent="-274320">
              <a:spcBef>
                <a:spcPts val="580"/>
              </a:spcBef>
              <a:buFont typeface="Wingdings 2"/>
              <a:buChar char=""/>
              <a:defRPr/>
            </a:pPr>
            <a:r>
              <a:rPr lang="en-GB" sz="4300" dirty="0"/>
              <a:t>Is the image realistic, distorted (changed), abstracted or simplified?</a:t>
            </a:r>
          </a:p>
          <a:p>
            <a:pPr marL="274320" indent="-274320">
              <a:spcBef>
                <a:spcPts val="580"/>
              </a:spcBef>
              <a:buFont typeface="Wingdings 2"/>
              <a:buChar char=""/>
              <a:defRPr/>
            </a:pPr>
            <a:r>
              <a:rPr lang="en-GB" sz="4300" dirty="0"/>
              <a:t>Is there a meaning behind the piece of work? What is the artist saying to the viewer /audience?</a:t>
            </a:r>
          </a:p>
          <a:p>
            <a:pPr marL="274320" indent="-274320">
              <a:spcBef>
                <a:spcPts val="580"/>
              </a:spcBef>
              <a:buNone/>
              <a:defRPr/>
            </a:pPr>
            <a:r>
              <a:rPr lang="en-GB" sz="4300" b="1" u="sng" dirty="0"/>
              <a:t>Form</a:t>
            </a:r>
            <a:endParaRPr lang="en-GB" sz="4300" dirty="0"/>
          </a:p>
          <a:p>
            <a:pPr marL="274320" indent="-274320">
              <a:spcBef>
                <a:spcPts val="580"/>
              </a:spcBef>
              <a:buFont typeface="Wingdings 2"/>
              <a:buChar char=""/>
              <a:defRPr/>
            </a:pPr>
            <a:r>
              <a:rPr lang="en-GB" sz="4300" dirty="0"/>
              <a:t>What do you look at first and why? (This is the main focus point of the composition).</a:t>
            </a:r>
          </a:p>
          <a:p>
            <a:pPr marL="274320" indent="-274320">
              <a:spcBef>
                <a:spcPts val="580"/>
              </a:spcBef>
              <a:buFont typeface="Wingdings 2"/>
              <a:buChar char=""/>
              <a:defRPr/>
            </a:pPr>
            <a:r>
              <a:rPr lang="en-GB" sz="4300" dirty="0"/>
              <a:t>Describe the colours and tone used in the piece. Are there any strong areas of shadow or light?</a:t>
            </a:r>
          </a:p>
          <a:p>
            <a:pPr marL="274320" indent="-274320">
              <a:spcBef>
                <a:spcPts val="580"/>
              </a:spcBef>
              <a:buFont typeface="Wingdings 2"/>
              <a:buChar char=""/>
              <a:defRPr/>
            </a:pPr>
            <a:r>
              <a:rPr lang="en-GB" sz="4300" dirty="0"/>
              <a:t>What mood / feeling does this create?</a:t>
            </a:r>
          </a:p>
          <a:p>
            <a:pPr marL="274320" indent="-274320">
              <a:spcBef>
                <a:spcPts val="580"/>
              </a:spcBef>
              <a:buFont typeface="Wingdings 2"/>
              <a:buChar char=""/>
              <a:defRPr/>
            </a:pPr>
            <a:r>
              <a:rPr lang="en-GB" sz="4300" dirty="0"/>
              <a:t>Describe the composition. How does this exaggerate the feeling/ mood of the piece?</a:t>
            </a:r>
          </a:p>
          <a:p>
            <a:pPr marL="274320" indent="-274320">
              <a:spcBef>
                <a:spcPts val="580"/>
              </a:spcBef>
              <a:buNone/>
              <a:defRPr/>
            </a:pPr>
            <a:endParaRPr lang="en-GB" sz="4300" dirty="0"/>
          </a:p>
          <a:p>
            <a:pPr marL="274320" indent="-274320">
              <a:spcBef>
                <a:spcPts val="580"/>
              </a:spcBef>
              <a:buNone/>
              <a:defRPr/>
            </a:pPr>
            <a:r>
              <a:rPr lang="en-GB" sz="4300" b="1" u="sng" dirty="0"/>
              <a:t>Process</a:t>
            </a:r>
            <a:endParaRPr lang="en-GB" sz="4300" dirty="0"/>
          </a:p>
          <a:p>
            <a:pPr marL="274320" indent="-274320">
              <a:spcBef>
                <a:spcPts val="580"/>
              </a:spcBef>
              <a:buFont typeface="Wingdings 2"/>
              <a:buChar char=""/>
              <a:defRPr/>
            </a:pPr>
            <a:r>
              <a:rPr lang="en-GB" sz="4300" dirty="0"/>
              <a:t>What materials, tools and techniques has the artist used? What texture, mood does this create?</a:t>
            </a:r>
          </a:p>
          <a:p>
            <a:pPr marL="274320" indent="-274320">
              <a:spcBef>
                <a:spcPts val="580"/>
              </a:spcBef>
              <a:buNone/>
              <a:defRPr/>
            </a:pPr>
            <a:r>
              <a:rPr lang="en-GB" sz="4300" dirty="0"/>
              <a:t> </a:t>
            </a:r>
          </a:p>
          <a:p>
            <a:pPr marL="274320" indent="-274320">
              <a:spcBef>
                <a:spcPts val="580"/>
              </a:spcBef>
              <a:buNone/>
              <a:defRPr/>
            </a:pPr>
            <a:r>
              <a:rPr lang="en-GB" sz="4300" b="1" u="sng" dirty="0"/>
              <a:t>Mood</a:t>
            </a:r>
            <a:endParaRPr lang="en-GB" sz="4300" dirty="0"/>
          </a:p>
          <a:p>
            <a:pPr marL="274320" indent="-274320">
              <a:spcBef>
                <a:spcPts val="580"/>
              </a:spcBef>
              <a:buFont typeface="Wingdings 2"/>
              <a:buChar char=""/>
              <a:defRPr/>
            </a:pPr>
            <a:r>
              <a:rPr lang="en-GB" sz="4300" dirty="0"/>
              <a:t>What is the mood of the piece of work? (Use appropriate adjectives).</a:t>
            </a:r>
          </a:p>
          <a:p>
            <a:pPr marL="274320" indent="-274320">
              <a:spcBef>
                <a:spcPts val="580"/>
              </a:spcBef>
              <a:buFont typeface="Wingdings 2"/>
              <a:buChar char=""/>
              <a:defRPr/>
            </a:pPr>
            <a:r>
              <a:rPr lang="en-GB" sz="4300" dirty="0"/>
              <a:t>How does the artist show this? (look at use of colour, composition, content).</a:t>
            </a:r>
          </a:p>
          <a:p>
            <a:pPr marL="274320" indent="-274320">
              <a:spcBef>
                <a:spcPts val="580"/>
              </a:spcBef>
              <a:buFont typeface="Wingdings 2"/>
              <a:buChar char=""/>
              <a:defRPr/>
            </a:pPr>
            <a:r>
              <a:rPr lang="en-GB" sz="4300" dirty="0"/>
              <a:t>Does it look like any other artist work you have seen?</a:t>
            </a:r>
          </a:p>
          <a:p>
            <a:pPr marL="274320" indent="-274320">
              <a:spcBef>
                <a:spcPts val="580"/>
              </a:spcBef>
              <a:buNone/>
              <a:defRPr/>
            </a:pPr>
            <a:r>
              <a:rPr lang="en-GB" sz="4300" dirty="0"/>
              <a:t> </a:t>
            </a:r>
          </a:p>
          <a:p>
            <a:pPr marL="274320" indent="-274320">
              <a:spcBef>
                <a:spcPts val="580"/>
              </a:spcBef>
              <a:buFont typeface="Wingdings 2"/>
              <a:buChar char=""/>
              <a:defRPr/>
            </a:pPr>
            <a:r>
              <a:rPr lang="en-GB" sz="4300" b="1" u="sng" dirty="0"/>
              <a:t>Personal Response</a:t>
            </a:r>
            <a:endParaRPr lang="en-GB" sz="4300" dirty="0"/>
          </a:p>
          <a:p>
            <a:pPr marL="274320" indent="-274320">
              <a:spcBef>
                <a:spcPts val="580"/>
              </a:spcBef>
              <a:buFont typeface="Wingdings 2"/>
              <a:buChar char=""/>
              <a:defRPr/>
            </a:pPr>
            <a:r>
              <a:rPr lang="en-GB" sz="4300" dirty="0"/>
              <a:t>What does the work make you feel or think of and why?</a:t>
            </a:r>
          </a:p>
          <a:p>
            <a:pPr marL="274320" indent="-274320">
              <a:spcBef>
                <a:spcPts val="580"/>
              </a:spcBef>
              <a:buFont typeface="Wingdings 2"/>
              <a:buChar char=""/>
              <a:defRPr/>
            </a:pPr>
            <a:r>
              <a:rPr lang="en-GB" sz="4300" dirty="0"/>
              <a:t>How does this relate to your own work?</a:t>
            </a:r>
          </a:p>
          <a:p>
            <a:pPr marL="274320" indent="-274320">
              <a:spcBef>
                <a:spcPts val="580"/>
              </a:spcBef>
              <a:buFont typeface="Wingdings 2"/>
              <a:buChar char=""/>
              <a:defRPr/>
            </a:pPr>
            <a:r>
              <a:rPr lang="en-GB" sz="4300" dirty="0"/>
              <a:t>Consider; colours used, theme, items/objects, mood/feeling.</a:t>
            </a:r>
          </a:p>
          <a:p>
            <a:pPr marL="274320" indent="-274320">
              <a:spcBef>
                <a:spcPts val="580"/>
              </a:spcBef>
              <a:buFont typeface="Wingdings 2"/>
              <a:buChar char=""/>
              <a:defRPr/>
            </a:pPr>
            <a:r>
              <a:rPr lang="en-GB" sz="4300" dirty="0"/>
              <a:t>How could you create an artistic response to this work?</a:t>
            </a:r>
          </a:p>
          <a:p>
            <a:pPr marL="274320" indent="-274320">
              <a:spcBef>
                <a:spcPts val="580"/>
              </a:spcBef>
              <a:buFont typeface="Wingdings 2"/>
              <a:buChar char=""/>
              <a:defRPr/>
            </a:pPr>
            <a:r>
              <a:rPr lang="en-GB" sz="4300" dirty="0"/>
              <a:t>How can you develop this further?</a:t>
            </a:r>
          </a:p>
          <a:p>
            <a:pPr marL="274320" indent="-274320">
              <a:spcBef>
                <a:spcPts val="580"/>
              </a:spcBef>
              <a:buFont typeface="Wingdings 2"/>
              <a:buChar char=""/>
              <a:defRPr/>
            </a:pPr>
            <a:endParaRPr lang="en-GB" sz="4300" dirty="0"/>
          </a:p>
          <a:p>
            <a:pPr marL="274320" indent="-274320">
              <a:spcBef>
                <a:spcPts val="580"/>
              </a:spcBef>
              <a:buNone/>
              <a:defRPr/>
            </a:pPr>
            <a:r>
              <a:rPr lang="en-GB" sz="4300" dirty="0"/>
              <a:t>USE YOUR EXISTING GLOSSARY SHEET AND OTHER SHEET ON HOW TO ANNOTATE YOUR OWN ARTWORK.</a:t>
            </a:r>
          </a:p>
          <a:p>
            <a:pPr marL="274320" indent="-274320">
              <a:spcBef>
                <a:spcPts val="580"/>
              </a:spcBef>
              <a:buNone/>
              <a:defRPr/>
            </a:pPr>
            <a:endParaRPr lang="en-GB" dirty="0"/>
          </a:p>
        </p:txBody>
      </p:sp>
    </p:spTree>
    <p:extLst>
      <p:ext uri="{BB962C8B-B14F-4D97-AF65-F5344CB8AC3E}">
        <p14:creationId xmlns:p14="http://schemas.microsoft.com/office/powerpoint/2010/main" val="27036736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10</TotalTime>
  <Words>443</Words>
  <Application>Microsoft Office PowerPoint</Application>
  <PresentationFormat>Widescreen</PresentationFormat>
  <Paragraphs>32</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Calibri</vt:lpstr>
      <vt:lpstr>Tw Cen MT</vt:lpstr>
      <vt:lpstr>Tw Cen MT Condensed</vt:lpstr>
      <vt:lpstr>Wingdings 2</vt:lpstr>
      <vt:lpstr>Wingdings 3</vt:lpstr>
      <vt:lpstr>Integral</vt:lpstr>
      <vt:lpstr>Task description Start by looking at the work of Josh Keyes.... https://www.joshkeyes.net/   (we will be creating responses to his work in the coming weeks). Pick a piece of his that depicts the addition of graffiti. Then complete full written analysis of the piece using the usual sheet attached. You can type this and stick it in or hand write it onto a new left hand side of a double page of your sketchbook.. Don't forget to include a title/heading and images of his work.  </vt:lpstr>
      <vt:lpstr>PowerPoint Presentation</vt:lpstr>
    </vt:vector>
  </TitlesOfParts>
  <Company>King Edward VI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photography</dc:title>
  <dc:creator>Alex Westmore</dc:creator>
  <cp:lastModifiedBy>Alex Westmore</cp:lastModifiedBy>
  <cp:revision>3</cp:revision>
  <dcterms:created xsi:type="dcterms:W3CDTF">2020-07-02T10:16:53Z</dcterms:created>
  <dcterms:modified xsi:type="dcterms:W3CDTF">2020-07-02T10:27:41Z</dcterms:modified>
</cp:coreProperties>
</file>