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68" r:id="rId4"/>
    <p:sldMasterId id="214748366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Lst>
  <p:sldSz cy="5143500" cx="9144000"/>
  <p:notesSz cx="6858000" cy="9144000"/>
  <p:embeddedFontLst>
    <p:embeddedFont>
      <p:font typeface="Roboto"/>
      <p:regular r:id="rId28"/>
      <p:bold r:id="rId29"/>
      <p:italic r:id="rId30"/>
      <p:boldItalic r:id="rId31"/>
    </p:embeddedFont>
    <p:embeddedFont>
      <p:font typeface="Work Sans"/>
      <p:regular r:id="rId32"/>
      <p:bold r:id="rId33"/>
      <p:italic r:id="rId34"/>
      <p:boldItalic r:id="rId35"/>
    </p:embeddedFont>
    <p:embeddedFont>
      <p:font typeface="Roboto Light"/>
      <p:regular r:id="rId36"/>
      <p:bold r:id="rId37"/>
      <p:italic r:id="rId38"/>
      <p:boldItalic r:id="rId39"/>
    </p:embeddedFont>
    <p:embeddedFont>
      <p:font typeface="Work Sans Regular"/>
      <p:regular r:id="rId40"/>
      <p:bold r:id="rId41"/>
      <p:italic r:id="rId42"/>
      <p:boldItalic r:id="rId4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158A6C0E-8672-4209-8D19-F2CE326A14D8}">
  <a:tblStyle styleId="{158A6C0E-8672-4209-8D19-F2CE326A14D8}"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fill>
          <a:solidFill>
            <a:srgbClr val="FFFFFF">
              <a:alpha val="0"/>
            </a:srgbClr>
          </a:solidFill>
        </a:fill>
      </a:tcStyle>
    </a:wholeTbl>
    <a:band1H>
      <a:tcTxStyle b="off" i="off"/>
    </a:band1H>
    <a:band2H>
      <a:tcTxStyle b="off" i="off"/>
      <a:tcStyle>
        <a:fill>
          <a:solidFill>
            <a:srgbClr val="FFFFFF"/>
          </a:solidFill>
        </a:fill>
      </a:tcStyle>
    </a:band2H>
    <a:band1V>
      <a:tcTxStyle b="off" i="off"/>
    </a:band1V>
    <a:band2V>
      <a:tcTxStyle b="off" i="off"/>
    </a:band2V>
    <a:lastCol>
      <a:tcTxStyle b="off" i="off"/>
    </a:lastCol>
    <a:firstCo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fill>
          <a:solidFill>
            <a:srgbClr val="FFFFFF">
              <a:alpha val="0"/>
            </a:srgbClr>
          </a:solidFill>
        </a:fill>
      </a:tcStyle>
    </a:firstCol>
    <a:lastRow>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fill>
          <a:solidFill>
            <a:srgbClr val="FFFFFF">
              <a:alpha val="0"/>
            </a:srgbClr>
          </a:solidFill>
        </a:fill>
      </a:tcStyle>
    </a:lastRow>
    <a:seCell>
      <a:tcTxStyle b="off" i="off"/>
    </a:seCell>
    <a:swCell>
      <a:tcTxStyle b="off" i="off"/>
    </a:swCell>
    <a:firstRow>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fill>
          <a:solidFill>
            <a:srgbClr val="FFFFFF">
              <a:alpha val="0"/>
            </a:srgbClr>
          </a:solidFill>
        </a:fill>
      </a:tcStyle>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font" Target="fonts/WorkSansRegular-regular.fntdata"/><Relationship Id="rId20" Type="http://schemas.openxmlformats.org/officeDocument/2006/relationships/slide" Target="slides/slide14.xml"/><Relationship Id="rId42" Type="http://schemas.openxmlformats.org/officeDocument/2006/relationships/font" Target="fonts/WorkSansRegular-italic.fntdata"/><Relationship Id="rId41" Type="http://schemas.openxmlformats.org/officeDocument/2006/relationships/font" Target="fonts/WorkSansRegular-bold.fntdata"/><Relationship Id="rId22" Type="http://schemas.openxmlformats.org/officeDocument/2006/relationships/slide" Target="slides/slide16.xml"/><Relationship Id="rId21" Type="http://schemas.openxmlformats.org/officeDocument/2006/relationships/slide" Target="slides/slide15.xml"/><Relationship Id="rId43" Type="http://schemas.openxmlformats.org/officeDocument/2006/relationships/font" Target="fonts/WorkSansRegular-boldItalic.fntdata"/><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font" Target="fonts/Roboto-regular.fntdata"/><Relationship Id="rId27" Type="http://schemas.openxmlformats.org/officeDocument/2006/relationships/slide" Target="slides/slide21.xml"/><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font" Target="fonts/Roboto-bold.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Roboto-boldItalic.fntdata"/><Relationship Id="rId30" Type="http://schemas.openxmlformats.org/officeDocument/2006/relationships/font" Target="fonts/Roboto-italic.fntdata"/><Relationship Id="rId11" Type="http://schemas.openxmlformats.org/officeDocument/2006/relationships/slide" Target="slides/slide5.xml"/><Relationship Id="rId33" Type="http://schemas.openxmlformats.org/officeDocument/2006/relationships/font" Target="fonts/WorkSans-bold.fntdata"/><Relationship Id="rId10" Type="http://schemas.openxmlformats.org/officeDocument/2006/relationships/slide" Target="slides/slide4.xml"/><Relationship Id="rId32" Type="http://schemas.openxmlformats.org/officeDocument/2006/relationships/font" Target="fonts/WorkSans-regular.fntdata"/><Relationship Id="rId13" Type="http://schemas.openxmlformats.org/officeDocument/2006/relationships/slide" Target="slides/slide7.xml"/><Relationship Id="rId35" Type="http://schemas.openxmlformats.org/officeDocument/2006/relationships/font" Target="fonts/WorkSans-boldItalic.fntdata"/><Relationship Id="rId12" Type="http://schemas.openxmlformats.org/officeDocument/2006/relationships/slide" Target="slides/slide6.xml"/><Relationship Id="rId34" Type="http://schemas.openxmlformats.org/officeDocument/2006/relationships/font" Target="fonts/WorkSans-italic.fntdata"/><Relationship Id="rId15" Type="http://schemas.openxmlformats.org/officeDocument/2006/relationships/slide" Target="slides/slide9.xml"/><Relationship Id="rId37" Type="http://schemas.openxmlformats.org/officeDocument/2006/relationships/font" Target="fonts/RobotoLight-bold.fntdata"/><Relationship Id="rId14" Type="http://schemas.openxmlformats.org/officeDocument/2006/relationships/slide" Target="slides/slide8.xml"/><Relationship Id="rId36" Type="http://schemas.openxmlformats.org/officeDocument/2006/relationships/font" Target="fonts/RobotoLight-regular.fntdata"/><Relationship Id="rId17" Type="http://schemas.openxmlformats.org/officeDocument/2006/relationships/slide" Target="slides/slide11.xml"/><Relationship Id="rId39" Type="http://schemas.openxmlformats.org/officeDocument/2006/relationships/font" Target="fonts/RobotoLight-boldItalic.fntdata"/><Relationship Id="rId16" Type="http://schemas.openxmlformats.org/officeDocument/2006/relationships/slide" Target="slides/slide10.xml"/><Relationship Id="rId38" Type="http://schemas.openxmlformats.org/officeDocument/2006/relationships/font" Target="fonts/RobotoLight-italic.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gutenberg.org/files/55504/55504-h/55504-h.htm"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gutenberg.org/files/33042/33042-h/33042-h.htm#img-008" TargetMode="External"/><Relationship Id="rId3" Type="http://schemas.openxmlformats.org/officeDocument/2006/relationships/hyperlink" Target="https://www.gutenberg.org/files/55504/55504-h/55504-h.htm" TargetMode="Externa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35f391192_0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35f391192_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8e1e742fc4_0_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62" name="Google Shape;262;g8e1e742fc4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Image retrieved from</a:t>
            </a:r>
            <a:endParaRPr>
              <a:solidFill>
                <a:schemeClr val="dk1"/>
              </a:solidFill>
            </a:endParaRPr>
          </a:p>
          <a:p>
            <a:pPr indent="0" lvl="0" marL="0" rtl="0" algn="l">
              <a:spcBef>
                <a:spcPts val="0"/>
              </a:spcBef>
              <a:spcAft>
                <a:spcPts val="0"/>
              </a:spcAft>
              <a:buNone/>
            </a:pPr>
            <a:r>
              <a:rPr lang="en">
                <a:solidFill>
                  <a:schemeClr val="dk1"/>
                </a:solidFill>
              </a:rPr>
              <a:t>https://www.hrp.org.uk/media/1709/teach049-2014_towerpowermaps_v1.pdf </a:t>
            </a:r>
            <a:endParaRPr>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53f0417d21_0_7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75" name="Google Shape;275;g53f0417d21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Image retrieved from</a:t>
            </a:r>
            <a:endParaRPr>
              <a:solidFill>
                <a:schemeClr val="dk1"/>
              </a:solidFill>
            </a:endParaRPr>
          </a:p>
          <a:p>
            <a:pPr indent="0" lvl="0" marL="0" rtl="0" algn="l">
              <a:spcBef>
                <a:spcPts val="0"/>
              </a:spcBef>
              <a:spcAft>
                <a:spcPts val="0"/>
              </a:spcAft>
              <a:buNone/>
            </a:pPr>
            <a:r>
              <a:rPr lang="en">
                <a:solidFill>
                  <a:schemeClr val="dk1"/>
                </a:solidFill>
              </a:rPr>
              <a:t>http://www.castlesandmanorhouses.com/architecture_02_towers.htm</a:t>
            </a:r>
            <a:endParaRPr>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8e1e742fc4_0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90" name="Google Shape;290;g8e1e742fc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Images retrieved from</a:t>
            </a:r>
            <a:endParaRPr>
              <a:solidFill>
                <a:schemeClr val="dk1"/>
              </a:solidFill>
            </a:endParaRPr>
          </a:p>
          <a:p>
            <a:pPr indent="0" lvl="0" marL="0" rtl="0" algn="l">
              <a:spcBef>
                <a:spcPts val="0"/>
              </a:spcBef>
              <a:spcAft>
                <a:spcPts val="0"/>
              </a:spcAft>
              <a:buNone/>
            </a:pPr>
            <a:r>
              <a:rPr lang="en" u="sng">
                <a:solidFill>
                  <a:schemeClr val="hlink"/>
                </a:solidFill>
                <a:hlinkClick r:id="rId2"/>
              </a:rPr>
              <a:t>https://www.gutenberg.org/files/55504/55504-h/55504-h.htm</a:t>
            </a:r>
            <a:endParaRPr>
              <a:solidFill>
                <a:schemeClr val="dk1"/>
              </a:solidFill>
            </a:endParaRPr>
          </a:p>
          <a:p>
            <a:pPr indent="0" lvl="0" marL="0" rtl="0" algn="l">
              <a:spcBef>
                <a:spcPts val="0"/>
              </a:spcBef>
              <a:spcAft>
                <a:spcPts val="0"/>
              </a:spcAft>
              <a:buNone/>
            </a:pPr>
            <a:r>
              <a:rPr lang="en">
                <a:solidFill>
                  <a:schemeClr val="dk1"/>
                </a:solidFill>
              </a:rPr>
              <a:t>https://www.gutenberg.org/files/40630/40630-h/40630-h.htm#illo34</a:t>
            </a:r>
            <a:endParaRPr>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9aef95e3be_0_2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02" name="Google Shape;302;g9aef95e3be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Image retrieved from https://sites.google.com/site/primaryschoolhistory/medieval/castle-defences</a:t>
            </a:r>
            <a:endParaRPr>
              <a:solidFill>
                <a:schemeClr val="dk1"/>
              </a:solidFill>
            </a:endParaRPr>
          </a:p>
          <a:p>
            <a:pPr indent="0" lvl="0" marL="0" rtl="0" algn="l">
              <a:spcBef>
                <a:spcPts val="0"/>
              </a:spcBef>
              <a:spcAft>
                <a:spcPts val="0"/>
              </a:spcAft>
              <a:buNone/>
            </a:pPr>
            <a:r>
              <a:rPr lang="en">
                <a:solidFill>
                  <a:schemeClr val="dk1"/>
                </a:solidFill>
              </a:rPr>
              <a:t>Video link: https://youtu.be/WwlPffoXH84</a:t>
            </a:r>
            <a:endParaRPr>
              <a:solidFill>
                <a:schemeClr val="dk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9ed282e6db_0_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17" name="Google Shape;317;g9ed282e6db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Image retrieved from</a:t>
            </a:r>
            <a:endParaRPr>
              <a:solidFill>
                <a:schemeClr val="dk1"/>
              </a:solidFill>
            </a:endParaRPr>
          </a:p>
          <a:p>
            <a:pPr indent="0" lvl="0" marL="0" rtl="0" algn="l">
              <a:spcBef>
                <a:spcPts val="0"/>
              </a:spcBef>
              <a:spcAft>
                <a:spcPts val="0"/>
              </a:spcAft>
              <a:buNone/>
            </a:pPr>
            <a:r>
              <a:rPr lang="en">
                <a:solidFill>
                  <a:schemeClr val="dk1"/>
                </a:solidFill>
              </a:rPr>
              <a:t>https://www.gutenberg.org/files/40630/40630-h/40630-h.htm</a:t>
            </a:r>
            <a:endParaRPr>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g9ed282e6db_0_24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1" name="Google Shape;341;g9ed282e6db_0_2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Image retrieved from</a:t>
            </a:r>
            <a:endParaRPr/>
          </a:p>
          <a:p>
            <a:pPr indent="0" lvl="0" marL="0" rtl="0" algn="l">
              <a:lnSpc>
                <a:spcPct val="100000"/>
              </a:lnSpc>
              <a:spcBef>
                <a:spcPts val="0"/>
              </a:spcBef>
              <a:spcAft>
                <a:spcPts val="0"/>
              </a:spcAft>
              <a:buSzPts val="1100"/>
              <a:buNone/>
            </a:pPr>
            <a:r>
              <a:rPr lang="en"/>
              <a:t>https://s-port.com/painting/arundel-castle-and-river-arun/</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g9998da0c99_0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0" name="Google Shape;350;g9998da0c99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g53f0417d21_0_19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2" name="Google Shape;372;g53f0417d21_0_19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g9aef95e3be_0_2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94" name="Google Shape;394;g9aef95e3be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Images retrieved from</a:t>
            </a:r>
            <a:endParaRPr/>
          </a:p>
          <a:p>
            <a:pPr indent="0" lvl="0" marL="0" rtl="0" algn="l">
              <a:spcBef>
                <a:spcPts val="0"/>
              </a:spcBef>
              <a:spcAft>
                <a:spcPts val="0"/>
              </a:spcAft>
              <a:buNone/>
            </a:pPr>
            <a:r>
              <a:rPr lang="en"/>
              <a:t>https://en.wikipedia.org/wiki/File:Anglo-Saxon_burhs.svg</a:t>
            </a:r>
            <a:endParaRPr/>
          </a:p>
          <a:p>
            <a:pPr indent="0" lvl="0" marL="0" rtl="0" algn="l">
              <a:spcBef>
                <a:spcPts val="0"/>
              </a:spcBef>
              <a:spcAft>
                <a:spcPts val="0"/>
              </a:spcAft>
              <a:buNone/>
            </a:pPr>
            <a:r>
              <a:rPr lang="en"/>
              <a:t>https://www.twinkl.co.za/illustration/norman-castles-in-england-map-history-normans-1066-england-secondary</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g9aef95e3be_0_4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18" name="Google Shape;418;g9aef95e3be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Image retrieved</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3606f1c2d_3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3606f1c2d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g9aef95e3be_0_6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38" name="Google Shape;438;g9aef95e3be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g9aef95e3be_0_8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57" name="Google Shape;457;g9aef95e3be_0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35f391192_02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47" name="Google Shape;147;g35f391192_0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35f391192_0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35f391192_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p: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67" name="Google Shape;167;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Image retrieved from</a:t>
            </a:r>
            <a:endParaRPr>
              <a:solidFill>
                <a:schemeClr val="dk1"/>
              </a:solidFill>
            </a:endParaRPr>
          </a:p>
          <a:p>
            <a:pPr indent="0" lvl="0" marL="0" rtl="0" algn="l">
              <a:spcBef>
                <a:spcPts val="0"/>
              </a:spcBef>
              <a:spcAft>
                <a:spcPts val="0"/>
              </a:spcAft>
              <a:buNone/>
            </a:pPr>
            <a:r>
              <a:rPr lang="en">
                <a:solidFill>
                  <a:schemeClr val="dk1"/>
                </a:solidFill>
              </a:rPr>
              <a:t>https://www.bbc.com/bitesize/guides/z38pcwx/revision/3</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35f391192_01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35f391192_0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Image retrieved from</a:t>
            </a:r>
            <a:endParaRPr/>
          </a:p>
          <a:p>
            <a:pPr indent="0" lvl="0" marL="0" rtl="0" algn="l">
              <a:spcBef>
                <a:spcPts val="0"/>
              </a:spcBef>
              <a:spcAft>
                <a:spcPts val="0"/>
              </a:spcAft>
              <a:buNone/>
            </a:pPr>
            <a:r>
              <a:rPr lang="en"/>
              <a:t>https://i.imgur.com/lus5sTW.jpg</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35ed75ccf_02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35ed75ccf_0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Images retrieved from</a:t>
            </a:r>
            <a:endParaRPr>
              <a:solidFill>
                <a:schemeClr val="dk1"/>
              </a:solidFill>
            </a:endParaRPr>
          </a:p>
          <a:p>
            <a:pPr indent="0" lvl="0" marL="0" rtl="0" algn="l">
              <a:spcBef>
                <a:spcPts val="0"/>
              </a:spcBef>
              <a:spcAft>
                <a:spcPts val="0"/>
              </a:spcAft>
              <a:buNone/>
            </a:pPr>
            <a:r>
              <a:rPr lang="en">
                <a:solidFill>
                  <a:schemeClr val="dk1"/>
                </a:solidFill>
              </a:rPr>
              <a:t>https://en.wikipedia.org/wiki/Burghal_Hidage</a:t>
            </a:r>
            <a:endParaRPr>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9d7eddafc1_1_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9d7eddafc1_1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Images retrieved from</a:t>
            </a:r>
            <a:endParaRPr>
              <a:solidFill>
                <a:schemeClr val="dk1"/>
              </a:solidFill>
            </a:endParaRPr>
          </a:p>
          <a:p>
            <a:pPr indent="0" lvl="0" marL="0" rtl="0" algn="l">
              <a:spcBef>
                <a:spcPts val="0"/>
              </a:spcBef>
              <a:spcAft>
                <a:spcPts val="0"/>
              </a:spcAft>
              <a:buNone/>
            </a:pPr>
            <a:r>
              <a:rPr lang="en">
                <a:solidFill>
                  <a:schemeClr val="dk1"/>
                </a:solidFill>
              </a:rPr>
              <a:t>https://en.wikipedia.org/wiki/Clavering_Castle#/media/File:Clavering_Essex,_view_from_castle_mound_to_church.JPG</a:t>
            </a:r>
            <a:endParaRPr>
              <a:solidFill>
                <a:schemeClr val="dk1"/>
              </a:solidFill>
            </a:endParaRPr>
          </a:p>
          <a:p>
            <a:pPr indent="0" lvl="0" marL="0" rtl="0" algn="l">
              <a:spcBef>
                <a:spcPts val="0"/>
              </a:spcBef>
              <a:spcAft>
                <a:spcPts val="0"/>
              </a:spcAft>
              <a:buNone/>
            </a:pPr>
            <a:r>
              <a:rPr lang="en">
                <a:solidFill>
                  <a:schemeClr val="dk1"/>
                </a:solidFill>
              </a:rPr>
              <a:t>https://upload.wikimedia.org/wikipedia/commons/e/ee/Herefordshire_outline_map_with_UK.png</a:t>
            </a:r>
            <a:endParaRPr>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9aef95e3be_0_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43" name="Google Shape;243;g9aef95e3be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Images retrieved from</a:t>
            </a:r>
            <a:endParaRPr>
              <a:solidFill>
                <a:schemeClr val="dk1"/>
              </a:solidFill>
            </a:endParaRPr>
          </a:p>
          <a:p>
            <a:pPr indent="0" lvl="0" marL="0" rtl="0" algn="l">
              <a:spcBef>
                <a:spcPts val="0"/>
              </a:spcBef>
              <a:spcAft>
                <a:spcPts val="0"/>
              </a:spcAft>
              <a:buNone/>
            </a:pPr>
            <a:r>
              <a:rPr lang="en" u="sng">
                <a:solidFill>
                  <a:schemeClr val="hlink"/>
                </a:solidFill>
                <a:hlinkClick r:id="rId2"/>
              </a:rPr>
              <a:t>https://www.gutenberg.org/files/33042/33042-h/33042-h.htm#img-008</a:t>
            </a:r>
            <a:endParaRPr>
              <a:solidFill>
                <a:schemeClr val="dk1"/>
              </a:solidFill>
            </a:endParaRPr>
          </a:p>
          <a:p>
            <a:pPr indent="0" lvl="0" marL="0" rtl="0" algn="l">
              <a:spcBef>
                <a:spcPts val="0"/>
              </a:spcBef>
              <a:spcAft>
                <a:spcPts val="0"/>
              </a:spcAft>
              <a:buNone/>
            </a:pPr>
            <a:r>
              <a:rPr lang="en" u="sng">
                <a:solidFill>
                  <a:schemeClr val="hlink"/>
                </a:solidFill>
                <a:hlinkClick r:id="rId3"/>
              </a:rPr>
              <a:t>https://www.gutenberg.org/files/55504/55504-h/55504-h.htm</a:t>
            </a:r>
            <a:endParaRPr>
              <a:solidFill>
                <a:schemeClr val="dk1"/>
              </a:solidFill>
            </a:endParaRPr>
          </a:p>
          <a:p>
            <a:pPr indent="0" lvl="0" marL="0" rtl="0" algn="l">
              <a:spcBef>
                <a:spcPts val="0"/>
              </a:spcBef>
              <a:spcAft>
                <a:spcPts val="0"/>
              </a:spcAft>
              <a:buNone/>
            </a:pPr>
            <a:r>
              <a:rPr lang="en">
                <a:solidFill>
                  <a:schemeClr val="dk1"/>
                </a:solidFill>
              </a:rPr>
              <a:t>https://www.gutenberg.org/files/40630/40630-h/40630-h.htm</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spTree>
      <p:nvGrpSpPr>
        <p:cNvPr id="9" name="Shape 9"/>
        <p:cNvGrpSpPr/>
        <p:nvPr/>
      </p:nvGrpSpPr>
      <p:grpSpPr>
        <a:xfrm>
          <a:off x="0" y="0"/>
          <a:ext cx="0" cy="0"/>
          <a:chOff x="0" y="0"/>
          <a:chExt cx="0" cy="0"/>
        </a:xfrm>
      </p:grpSpPr>
      <p:sp>
        <p:nvSpPr>
          <p:cNvPr id="10" name="Google Shape;10;p2"/>
          <p:cNvSpPr/>
          <p:nvPr/>
        </p:nvSpPr>
        <p:spPr>
          <a:xfrm>
            <a:off x="196350" y="196350"/>
            <a:ext cx="8760600" cy="4768200"/>
          </a:xfrm>
          <a:prstGeom prst="rect">
            <a:avLst/>
          </a:prstGeom>
          <a:solidFill>
            <a:srgbClr val="FFFFFF"/>
          </a:solidFill>
          <a:ln cap="flat"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txBox="1"/>
          <p:nvPr>
            <p:ph type="ctrTitle"/>
          </p:nvPr>
        </p:nvSpPr>
        <p:spPr>
          <a:xfrm>
            <a:off x="1048725" y="3058625"/>
            <a:ext cx="4914000" cy="1159800"/>
          </a:xfrm>
          <a:prstGeom prst="rect">
            <a:avLst/>
          </a:prstGeom>
        </p:spPr>
        <p:txBody>
          <a:bodyPr anchorCtr="0" anchor="b" bIns="91425" lIns="91425" spcFirstLastPara="1" rIns="91425" wrap="square" tIns="91425">
            <a:noAutofit/>
          </a:bodyPr>
          <a:lstStyle>
            <a:lvl1pPr lvl="0" rtl="0">
              <a:spcBef>
                <a:spcPts val="0"/>
              </a:spcBef>
              <a:spcAft>
                <a:spcPts val="0"/>
              </a:spcAft>
              <a:buSzPts val="3600"/>
              <a:buFont typeface="Roboto"/>
              <a:buNone/>
              <a:defRPr b="0" sz="3600">
                <a:latin typeface="Roboto"/>
                <a:ea typeface="Roboto"/>
                <a:cs typeface="Roboto"/>
                <a:sym typeface="Roboto"/>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pic>
        <p:nvPicPr>
          <p:cNvPr id="12" name="Google Shape;12;p2"/>
          <p:cNvPicPr preferRelativeResize="0"/>
          <p:nvPr/>
        </p:nvPicPr>
        <p:blipFill>
          <a:blip r:embed="rId2">
            <a:alphaModFix/>
          </a:blip>
          <a:stretch>
            <a:fillRect/>
          </a:stretch>
        </p:blipFill>
        <p:spPr>
          <a:xfrm>
            <a:off x="8357975" y="4365575"/>
            <a:ext cx="598976" cy="598976"/>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reverse">
  <p:cSld name="BLANK_1">
    <p:bg>
      <p:bgPr>
        <a:solidFill>
          <a:srgbClr val="000000"/>
        </a:solidFill>
      </p:bgPr>
    </p:bg>
    <p:spTree>
      <p:nvGrpSpPr>
        <p:cNvPr id="60" name="Shape 60"/>
        <p:cNvGrpSpPr/>
        <p:nvPr/>
      </p:nvGrpSpPr>
      <p:grpSpPr>
        <a:xfrm>
          <a:off x="0" y="0"/>
          <a:ext cx="0" cy="0"/>
          <a:chOff x="0" y="0"/>
          <a:chExt cx="0" cy="0"/>
        </a:xfrm>
      </p:grpSpPr>
      <p:sp>
        <p:nvSpPr>
          <p:cNvPr id="61" name="Google Shape;61;p11"/>
          <p:cNvSpPr/>
          <p:nvPr/>
        </p:nvSpPr>
        <p:spPr>
          <a:xfrm>
            <a:off x="196350" y="196350"/>
            <a:ext cx="8760600" cy="4768200"/>
          </a:xfrm>
          <a:prstGeom prst="rect">
            <a:avLst/>
          </a:prstGeom>
          <a:noFill/>
          <a:ln cap="flat" cmpd="sng" w="762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11"/>
          <p:cNvSpPr txBox="1"/>
          <p:nvPr>
            <p:ph idx="12" type="sldNum"/>
          </p:nvPr>
        </p:nvSpPr>
        <p:spPr>
          <a:xfrm>
            <a:off x="8337124" y="279428"/>
            <a:ext cx="548700" cy="393600"/>
          </a:xfrm>
          <a:prstGeom prst="rect">
            <a:avLst/>
          </a:prstGeom>
        </p:spPr>
        <p:txBody>
          <a:bodyPr anchorCtr="0" anchor="ctr" bIns="91425" lIns="91425" spcFirstLastPara="1" rIns="91425" wrap="square" tIns="91425">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indent="0" lvl="0" marL="0" rtl="0" algn="r">
              <a:spcBef>
                <a:spcPts val="0"/>
              </a:spcBef>
              <a:spcAft>
                <a:spcPts val="0"/>
              </a:spcAft>
              <a:buNone/>
            </a:pPr>
            <a:fld id="{00000000-1234-1234-1234-123412341234}" type="slidenum">
              <a:rPr lang="en"/>
              <a:t>‹#›</a:t>
            </a:fld>
            <a:endParaRPr/>
          </a:p>
        </p:txBody>
      </p:sp>
      <p:pic>
        <p:nvPicPr>
          <p:cNvPr id="63" name="Google Shape;63;p11"/>
          <p:cNvPicPr preferRelativeResize="0"/>
          <p:nvPr/>
        </p:nvPicPr>
        <p:blipFill>
          <a:blip r:embed="rId2">
            <a:alphaModFix/>
          </a:blip>
          <a:stretch>
            <a:fillRect/>
          </a:stretch>
        </p:blipFill>
        <p:spPr>
          <a:xfrm>
            <a:off x="8311988" y="4300125"/>
            <a:ext cx="598976" cy="598976"/>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spTree>
      <p:nvGrpSpPr>
        <p:cNvPr id="68" name="Shape 68"/>
        <p:cNvGrpSpPr/>
        <p:nvPr/>
      </p:nvGrpSpPr>
      <p:grpSpPr>
        <a:xfrm>
          <a:off x="0" y="0"/>
          <a:ext cx="0" cy="0"/>
          <a:chOff x="0" y="0"/>
          <a:chExt cx="0" cy="0"/>
        </a:xfrm>
      </p:grpSpPr>
      <p:sp>
        <p:nvSpPr>
          <p:cNvPr id="69" name="Google Shape;69;p13"/>
          <p:cNvSpPr/>
          <p:nvPr/>
        </p:nvSpPr>
        <p:spPr>
          <a:xfrm>
            <a:off x="196350" y="196350"/>
            <a:ext cx="8760600" cy="4768200"/>
          </a:xfrm>
          <a:prstGeom prst="rect">
            <a:avLst/>
          </a:prstGeom>
          <a:solidFill>
            <a:srgbClr val="FFFFFF"/>
          </a:solidFill>
          <a:ln cap="flat"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 name="Google Shape;70;p13"/>
          <p:cNvSpPr txBox="1"/>
          <p:nvPr>
            <p:ph type="ctrTitle"/>
          </p:nvPr>
        </p:nvSpPr>
        <p:spPr>
          <a:xfrm>
            <a:off x="1048725" y="3058625"/>
            <a:ext cx="4914000" cy="1159800"/>
          </a:xfrm>
          <a:prstGeom prst="rect">
            <a:avLst/>
          </a:prstGeom>
          <a:noFill/>
          <a:ln>
            <a:noFill/>
          </a:ln>
        </p:spPr>
        <p:txBody>
          <a:bodyPr anchorCtr="0" anchor="b" bIns="91425" lIns="91425" spcFirstLastPara="1" rIns="91425" wrap="square" tIns="91425">
            <a:noAutofit/>
          </a:bodyPr>
          <a:lstStyle>
            <a:lvl1pPr lvl="0" rtl="0" algn="l">
              <a:lnSpc>
                <a:spcPct val="100000"/>
              </a:lnSpc>
              <a:spcBef>
                <a:spcPts val="0"/>
              </a:spcBef>
              <a:spcAft>
                <a:spcPts val="0"/>
              </a:spcAft>
              <a:buSzPts val="3600"/>
              <a:buFont typeface="Roboto"/>
              <a:buNone/>
              <a:defRPr b="0" sz="3600">
                <a:latin typeface="Roboto"/>
                <a:ea typeface="Roboto"/>
                <a:cs typeface="Roboto"/>
                <a:sym typeface="Roboto"/>
              </a:defRPr>
            </a:lvl1pPr>
            <a:lvl2pPr lvl="1" rtl="0" algn="l">
              <a:lnSpc>
                <a:spcPct val="100000"/>
              </a:lnSpc>
              <a:spcBef>
                <a:spcPts val="0"/>
              </a:spcBef>
              <a:spcAft>
                <a:spcPts val="0"/>
              </a:spcAft>
              <a:buSzPts val="4800"/>
              <a:buNone/>
              <a:defRPr sz="4800"/>
            </a:lvl2pPr>
            <a:lvl3pPr lvl="2" rtl="0" algn="l">
              <a:lnSpc>
                <a:spcPct val="100000"/>
              </a:lnSpc>
              <a:spcBef>
                <a:spcPts val="0"/>
              </a:spcBef>
              <a:spcAft>
                <a:spcPts val="0"/>
              </a:spcAft>
              <a:buSzPts val="4800"/>
              <a:buNone/>
              <a:defRPr sz="4800"/>
            </a:lvl3pPr>
            <a:lvl4pPr lvl="3" rtl="0" algn="l">
              <a:lnSpc>
                <a:spcPct val="100000"/>
              </a:lnSpc>
              <a:spcBef>
                <a:spcPts val="0"/>
              </a:spcBef>
              <a:spcAft>
                <a:spcPts val="0"/>
              </a:spcAft>
              <a:buSzPts val="4800"/>
              <a:buNone/>
              <a:defRPr sz="4800"/>
            </a:lvl4pPr>
            <a:lvl5pPr lvl="4" rtl="0" algn="l">
              <a:lnSpc>
                <a:spcPct val="100000"/>
              </a:lnSpc>
              <a:spcBef>
                <a:spcPts val="0"/>
              </a:spcBef>
              <a:spcAft>
                <a:spcPts val="0"/>
              </a:spcAft>
              <a:buSzPts val="4800"/>
              <a:buNone/>
              <a:defRPr sz="4800"/>
            </a:lvl5pPr>
            <a:lvl6pPr lvl="5" rtl="0" algn="l">
              <a:lnSpc>
                <a:spcPct val="100000"/>
              </a:lnSpc>
              <a:spcBef>
                <a:spcPts val="0"/>
              </a:spcBef>
              <a:spcAft>
                <a:spcPts val="0"/>
              </a:spcAft>
              <a:buSzPts val="4800"/>
              <a:buNone/>
              <a:defRPr sz="4800"/>
            </a:lvl6pPr>
            <a:lvl7pPr lvl="6" rtl="0" algn="l">
              <a:lnSpc>
                <a:spcPct val="100000"/>
              </a:lnSpc>
              <a:spcBef>
                <a:spcPts val="0"/>
              </a:spcBef>
              <a:spcAft>
                <a:spcPts val="0"/>
              </a:spcAft>
              <a:buSzPts val="4800"/>
              <a:buNone/>
              <a:defRPr sz="4800"/>
            </a:lvl7pPr>
            <a:lvl8pPr lvl="7" rtl="0" algn="l">
              <a:lnSpc>
                <a:spcPct val="100000"/>
              </a:lnSpc>
              <a:spcBef>
                <a:spcPts val="0"/>
              </a:spcBef>
              <a:spcAft>
                <a:spcPts val="0"/>
              </a:spcAft>
              <a:buSzPts val="4800"/>
              <a:buNone/>
              <a:defRPr sz="4800"/>
            </a:lvl8pPr>
            <a:lvl9pPr lvl="8" rtl="0" algn="l">
              <a:lnSpc>
                <a:spcPct val="100000"/>
              </a:lnSpc>
              <a:spcBef>
                <a:spcPts val="0"/>
              </a:spcBef>
              <a:spcAft>
                <a:spcPts val="0"/>
              </a:spcAft>
              <a:buSzPts val="4800"/>
              <a:buNone/>
              <a:defRPr sz="4800"/>
            </a:lvl9pPr>
          </a:lstStyle>
          <a:p/>
        </p:txBody>
      </p:sp>
      <p:pic>
        <p:nvPicPr>
          <p:cNvPr id="71" name="Google Shape;71;p13"/>
          <p:cNvPicPr preferRelativeResize="0"/>
          <p:nvPr/>
        </p:nvPicPr>
        <p:blipFill rotWithShape="1">
          <a:blip r:embed="rId2">
            <a:alphaModFix/>
          </a:blip>
          <a:srcRect b="0" l="0" r="0" t="0"/>
          <a:stretch/>
        </p:blipFill>
        <p:spPr>
          <a:xfrm>
            <a:off x="8357975" y="4365575"/>
            <a:ext cx="598976" cy="598976"/>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2 columns" type="twoColTx">
  <p:cSld name="TITLE_AND_TWO_COLUMNS">
    <p:spTree>
      <p:nvGrpSpPr>
        <p:cNvPr id="72" name="Shape 72"/>
        <p:cNvGrpSpPr/>
        <p:nvPr/>
      </p:nvGrpSpPr>
      <p:grpSpPr>
        <a:xfrm>
          <a:off x="0" y="0"/>
          <a:ext cx="0" cy="0"/>
          <a:chOff x="0" y="0"/>
          <a:chExt cx="0" cy="0"/>
        </a:xfrm>
      </p:grpSpPr>
      <p:sp>
        <p:nvSpPr>
          <p:cNvPr id="73" name="Google Shape;73;p14"/>
          <p:cNvSpPr/>
          <p:nvPr/>
        </p:nvSpPr>
        <p:spPr>
          <a:xfrm>
            <a:off x="196350" y="196350"/>
            <a:ext cx="8760600" cy="4768200"/>
          </a:xfrm>
          <a:prstGeom prst="rect">
            <a:avLst/>
          </a:prstGeom>
          <a:solidFill>
            <a:srgbClr val="FFFFFF"/>
          </a:solidFill>
          <a:ln cap="flat"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 name="Google Shape;74;p14"/>
          <p:cNvSpPr txBox="1"/>
          <p:nvPr>
            <p:ph idx="1" type="body"/>
          </p:nvPr>
        </p:nvSpPr>
        <p:spPr>
          <a:xfrm>
            <a:off x="869150" y="2312925"/>
            <a:ext cx="3594600" cy="2133300"/>
          </a:xfrm>
          <a:prstGeom prst="rect">
            <a:avLst/>
          </a:prstGeom>
          <a:noFill/>
          <a:ln>
            <a:noFill/>
          </a:ln>
        </p:spPr>
        <p:txBody>
          <a:bodyPr anchorCtr="0" anchor="t" bIns="91425" lIns="91425" spcFirstLastPara="1" rIns="91425" wrap="square" tIns="91425">
            <a:noAutofit/>
          </a:bodyPr>
          <a:lstStyle>
            <a:lvl1pPr indent="-330200" lvl="0" marL="457200" rtl="0" algn="l">
              <a:lnSpc>
                <a:spcPct val="100000"/>
              </a:lnSpc>
              <a:spcBef>
                <a:spcPts val="600"/>
              </a:spcBef>
              <a:spcAft>
                <a:spcPts val="0"/>
              </a:spcAft>
              <a:buSzPts val="1600"/>
              <a:buChar char="▪"/>
              <a:defRPr sz="1600"/>
            </a:lvl1pPr>
            <a:lvl2pPr indent="-330200" lvl="1" marL="914400" rtl="0" algn="l">
              <a:lnSpc>
                <a:spcPct val="100000"/>
              </a:lnSpc>
              <a:spcBef>
                <a:spcPts val="0"/>
              </a:spcBef>
              <a:spcAft>
                <a:spcPts val="0"/>
              </a:spcAft>
              <a:buSzPts val="1600"/>
              <a:buChar char="□"/>
              <a:defRPr sz="1600"/>
            </a:lvl2pPr>
            <a:lvl3pPr indent="-330200" lvl="2" marL="1371600" rtl="0" algn="l">
              <a:lnSpc>
                <a:spcPct val="100000"/>
              </a:lnSpc>
              <a:spcBef>
                <a:spcPts val="0"/>
              </a:spcBef>
              <a:spcAft>
                <a:spcPts val="0"/>
              </a:spcAft>
              <a:buSzPts val="1600"/>
              <a:buChar char="□"/>
              <a:defRPr sz="1600"/>
            </a:lvl3pPr>
            <a:lvl4pPr indent="-330200" lvl="3" marL="1828800" rtl="0" algn="l">
              <a:lnSpc>
                <a:spcPct val="100000"/>
              </a:lnSpc>
              <a:spcBef>
                <a:spcPts val="0"/>
              </a:spcBef>
              <a:spcAft>
                <a:spcPts val="0"/>
              </a:spcAft>
              <a:buSzPts val="1600"/>
              <a:buChar char="□"/>
              <a:defRPr sz="1600"/>
            </a:lvl4pPr>
            <a:lvl5pPr indent="-330200" lvl="4" marL="2286000" rtl="0" algn="l">
              <a:lnSpc>
                <a:spcPct val="100000"/>
              </a:lnSpc>
              <a:spcBef>
                <a:spcPts val="0"/>
              </a:spcBef>
              <a:spcAft>
                <a:spcPts val="0"/>
              </a:spcAft>
              <a:buSzPts val="1600"/>
              <a:buChar char="○"/>
              <a:defRPr sz="1600"/>
            </a:lvl5pPr>
            <a:lvl6pPr indent="-330200" lvl="5" marL="2743200" rtl="0" algn="l">
              <a:lnSpc>
                <a:spcPct val="100000"/>
              </a:lnSpc>
              <a:spcBef>
                <a:spcPts val="0"/>
              </a:spcBef>
              <a:spcAft>
                <a:spcPts val="0"/>
              </a:spcAft>
              <a:buSzPts val="1600"/>
              <a:buChar char="■"/>
              <a:defRPr sz="1600"/>
            </a:lvl6pPr>
            <a:lvl7pPr indent="-330200" lvl="6" marL="3200400" rtl="0" algn="l">
              <a:lnSpc>
                <a:spcPct val="100000"/>
              </a:lnSpc>
              <a:spcBef>
                <a:spcPts val="0"/>
              </a:spcBef>
              <a:spcAft>
                <a:spcPts val="0"/>
              </a:spcAft>
              <a:buSzPts val="1600"/>
              <a:buChar char="●"/>
              <a:defRPr sz="1600"/>
            </a:lvl7pPr>
            <a:lvl8pPr indent="-330200" lvl="7" marL="3657600" rtl="0" algn="l">
              <a:lnSpc>
                <a:spcPct val="100000"/>
              </a:lnSpc>
              <a:spcBef>
                <a:spcPts val="0"/>
              </a:spcBef>
              <a:spcAft>
                <a:spcPts val="0"/>
              </a:spcAft>
              <a:buSzPts val="1600"/>
              <a:buChar char="○"/>
              <a:defRPr sz="1600"/>
            </a:lvl8pPr>
            <a:lvl9pPr indent="-330200" lvl="8" marL="4114800" rtl="0" algn="l">
              <a:lnSpc>
                <a:spcPct val="100000"/>
              </a:lnSpc>
              <a:spcBef>
                <a:spcPts val="0"/>
              </a:spcBef>
              <a:spcAft>
                <a:spcPts val="0"/>
              </a:spcAft>
              <a:buSzPts val="1600"/>
              <a:buChar char="■"/>
              <a:defRPr sz="1600"/>
            </a:lvl9pPr>
          </a:lstStyle>
          <a:p/>
        </p:txBody>
      </p:sp>
      <p:sp>
        <p:nvSpPr>
          <p:cNvPr id="75" name="Google Shape;75;p14"/>
          <p:cNvSpPr txBox="1"/>
          <p:nvPr>
            <p:ph idx="2" type="body"/>
          </p:nvPr>
        </p:nvSpPr>
        <p:spPr>
          <a:xfrm>
            <a:off x="4680228" y="2312925"/>
            <a:ext cx="3594600" cy="2133300"/>
          </a:xfrm>
          <a:prstGeom prst="rect">
            <a:avLst/>
          </a:prstGeom>
          <a:noFill/>
          <a:ln>
            <a:noFill/>
          </a:ln>
        </p:spPr>
        <p:txBody>
          <a:bodyPr anchorCtr="0" anchor="t" bIns="91425" lIns="91425" spcFirstLastPara="1" rIns="91425" wrap="square" tIns="91425">
            <a:noAutofit/>
          </a:bodyPr>
          <a:lstStyle>
            <a:lvl1pPr indent="-330200" lvl="0" marL="457200" rtl="0" algn="l">
              <a:lnSpc>
                <a:spcPct val="100000"/>
              </a:lnSpc>
              <a:spcBef>
                <a:spcPts val="600"/>
              </a:spcBef>
              <a:spcAft>
                <a:spcPts val="0"/>
              </a:spcAft>
              <a:buSzPts val="1600"/>
              <a:buChar char="▪"/>
              <a:defRPr sz="1600"/>
            </a:lvl1pPr>
            <a:lvl2pPr indent="-330200" lvl="1" marL="914400" rtl="0" algn="l">
              <a:lnSpc>
                <a:spcPct val="100000"/>
              </a:lnSpc>
              <a:spcBef>
                <a:spcPts val="0"/>
              </a:spcBef>
              <a:spcAft>
                <a:spcPts val="0"/>
              </a:spcAft>
              <a:buSzPts val="1600"/>
              <a:buChar char="□"/>
              <a:defRPr sz="1600"/>
            </a:lvl2pPr>
            <a:lvl3pPr indent="-330200" lvl="2" marL="1371600" rtl="0" algn="l">
              <a:lnSpc>
                <a:spcPct val="100000"/>
              </a:lnSpc>
              <a:spcBef>
                <a:spcPts val="0"/>
              </a:spcBef>
              <a:spcAft>
                <a:spcPts val="0"/>
              </a:spcAft>
              <a:buSzPts val="1600"/>
              <a:buChar char="□"/>
              <a:defRPr sz="1600"/>
            </a:lvl3pPr>
            <a:lvl4pPr indent="-330200" lvl="3" marL="1828800" rtl="0" algn="l">
              <a:lnSpc>
                <a:spcPct val="100000"/>
              </a:lnSpc>
              <a:spcBef>
                <a:spcPts val="0"/>
              </a:spcBef>
              <a:spcAft>
                <a:spcPts val="0"/>
              </a:spcAft>
              <a:buSzPts val="1600"/>
              <a:buChar char="□"/>
              <a:defRPr sz="1600"/>
            </a:lvl4pPr>
            <a:lvl5pPr indent="-330200" lvl="4" marL="2286000" rtl="0" algn="l">
              <a:lnSpc>
                <a:spcPct val="100000"/>
              </a:lnSpc>
              <a:spcBef>
                <a:spcPts val="0"/>
              </a:spcBef>
              <a:spcAft>
                <a:spcPts val="0"/>
              </a:spcAft>
              <a:buSzPts val="1600"/>
              <a:buChar char="○"/>
              <a:defRPr sz="1600"/>
            </a:lvl5pPr>
            <a:lvl6pPr indent="-330200" lvl="5" marL="2743200" rtl="0" algn="l">
              <a:lnSpc>
                <a:spcPct val="100000"/>
              </a:lnSpc>
              <a:spcBef>
                <a:spcPts val="0"/>
              </a:spcBef>
              <a:spcAft>
                <a:spcPts val="0"/>
              </a:spcAft>
              <a:buSzPts val="1600"/>
              <a:buChar char="■"/>
              <a:defRPr sz="1600"/>
            </a:lvl6pPr>
            <a:lvl7pPr indent="-330200" lvl="6" marL="3200400" rtl="0" algn="l">
              <a:lnSpc>
                <a:spcPct val="100000"/>
              </a:lnSpc>
              <a:spcBef>
                <a:spcPts val="0"/>
              </a:spcBef>
              <a:spcAft>
                <a:spcPts val="0"/>
              </a:spcAft>
              <a:buSzPts val="1600"/>
              <a:buChar char="●"/>
              <a:defRPr sz="1600"/>
            </a:lvl7pPr>
            <a:lvl8pPr indent="-330200" lvl="7" marL="3657600" rtl="0" algn="l">
              <a:lnSpc>
                <a:spcPct val="100000"/>
              </a:lnSpc>
              <a:spcBef>
                <a:spcPts val="0"/>
              </a:spcBef>
              <a:spcAft>
                <a:spcPts val="0"/>
              </a:spcAft>
              <a:buSzPts val="1600"/>
              <a:buChar char="○"/>
              <a:defRPr sz="1600"/>
            </a:lvl8pPr>
            <a:lvl9pPr indent="-330200" lvl="8" marL="4114800" rtl="0" algn="l">
              <a:lnSpc>
                <a:spcPct val="100000"/>
              </a:lnSpc>
              <a:spcBef>
                <a:spcPts val="0"/>
              </a:spcBef>
              <a:spcAft>
                <a:spcPts val="0"/>
              </a:spcAft>
              <a:buSzPts val="1600"/>
              <a:buChar char="■"/>
              <a:defRPr sz="1600"/>
            </a:lvl9pPr>
          </a:lstStyle>
          <a:p/>
        </p:txBody>
      </p:sp>
      <p:sp>
        <p:nvSpPr>
          <p:cNvPr id="76" name="Google Shape;76;p14"/>
          <p:cNvSpPr txBox="1"/>
          <p:nvPr>
            <p:ph idx="12" type="sldNum"/>
          </p:nvPr>
        </p:nvSpPr>
        <p:spPr>
          <a:xfrm>
            <a:off x="8327799" y="270078"/>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1pPr>
            <a:lvl2pPr indent="0" lvl="1"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2pPr>
            <a:lvl3pPr indent="0" lvl="2"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3pPr>
            <a:lvl4pPr indent="0" lvl="3"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4pPr>
            <a:lvl5pPr indent="0" lvl="4"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5pPr>
            <a:lvl6pPr indent="0" lvl="5"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6pPr>
            <a:lvl7pPr indent="0" lvl="6"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7pPr>
            <a:lvl8pPr indent="0" lvl="7"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8pPr>
            <a:lvl9pPr indent="0" lvl="8"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9pPr>
          </a:lstStyle>
          <a:p>
            <a:pPr indent="0" lvl="0" marL="0" rtl="0" algn="r">
              <a:spcBef>
                <a:spcPts val="0"/>
              </a:spcBef>
              <a:spcAft>
                <a:spcPts val="0"/>
              </a:spcAft>
              <a:buNone/>
            </a:pPr>
            <a:fld id="{00000000-1234-1234-1234-123412341234}" type="slidenum">
              <a:rPr lang="en"/>
              <a:t>‹#›</a:t>
            </a:fld>
            <a:endParaRPr/>
          </a:p>
        </p:txBody>
      </p:sp>
      <p:pic>
        <p:nvPicPr>
          <p:cNvPr id="77" name="Google Shape;77;p14"/>
          <p:cNvPicPr preferRelativeResize="0"/>
          <p:nvPr/>
        </p:nvPicPr>
        <p:blipFill rotWithShape="1">
          <a:blip r:embed="rId2">
            <a:alphaModFix/>
          </a:blip>
          <a:srcRect b="0" l="0" r="0" t="0"/>
          <a:stretch/>
        </p:blipFill>
        <p:spPr>
          <a:xfrm>
            <a:off x="8357975" y="4365575"/>
            <a:ext cx="598976" cy="598976"/>
          </a:xfrm>
          <a:prstGeom prst="rect">
            <a:avLst/>
          </a:prstGeom>
          <a:noFill/>
          <a:ln>
            <a:noFill/>
          </a:ln>
        </p:spPr>
      </p:pic>
      <p:sp>
        <p:nvSpPr>
          <p:cNvPr id="78" name="Google Shape;78;p14"/>
          <p:cNvSpPr txBox="1"/>
          <p:nvPr>
            <p:ph type="ctrTitle"/>
          </p:nvPr>
        </p:nvSpPr>
        <p:spPr>
          <a:xfrm>
            <a:off x="940250" y="947800"/>
            <a:ext cx="4950000" cy="1159800"/>
          </a:xfrm>
          <a:prstGeom prst="rect">
            <a:avLst/>
          </a:prstGeom>
          <a:noFill/>
          <a:ln>
            <a:noFill/>
          </a:ln>
        </p:spPr>
        <p:txBody>
          <a:bodyPr anchorCtr="0" anchor="b" bIns="91425" lIns="91425" spcFirstLastPara="1" rIns="91425" wrap="square" tIns="91425">
            <a:noAutofit/>
          </a:bodyPr>
          <a:lstStyle>
            <a:lvl1pPr lvl="0" rtl="0" algn="l">
              <a:lnSpc>
                <a:spcPct val="100000"/>
              </a:lnSpc>
              <a:spcBef>
                <a:spcPts val="0"/>
              </a:spcBef>
              <a:spcAft>
                <a:spcPts val="0"/>
              </a:spcAft>
              <a:buSzPts val="3000"/>
              <a:buFont typeface="Roboto"/>
              <a:buNone/>
              <a:defRPr b="0" sz="3000">
                <a:latin typeface="Roboto"/>
                <a:ea typeface="Roboto"/>
                <a:cs typeface="Roboto"/>
                <a:sym typeface="Roboto"/>
              </a:defRPr>
            </a:lvl1pPr>
            <a:lvl2pPr lvl="1" rtl="0" algn="l">
              <a:lnSpc>
                <a:spcPct val="100000"/>
              </a:lnSpc>
              <a:spcBef>
                <a:spcPts val="0"/>
              </a:spcBef>
              <a:spcAft>
                <a:spcPts val="0"/>
              </a:spcAft>
              <a:buSzPts val="4800"/>
              <a:buNone/>
              <a:defRPr sz="4800"/>
            </a:lvl2pPr>
            <a:lvl3pPr lvl="2" rtl="0" algn="l">
              <a:lnSpc>
                <a:spcPct val="100000"/>
              </a:lnSpc>
              <a:spcBef>
                <a:spcPts val="0"/>
              </a:spcBef>
              <a:spcAft>
                <a:spcPts val="0"/>
              </a:spcAft>
              <a:buSzPts val="4800"/>
              <a:buNone/>
              <a:defRPr sz="4800"/>
            </a:lvl3pPr>
            <a:lvl4pPr lvl="3" rtl="0" algn="l">
              <a:lnSpc>
                <a:spcPct val="100000"/>
              </a:lnSpc>
              <a:spcBef>
                <a:spcPts val="0"/>
              </a:spcBef>
              <a:spcAft>
                <a:spcPts val="0"/>
              </a:spcAft>
              <a:buSzPts val="4800"/>
              <a:buNone/>
              <a:defRPr sz="4800"/>
            </a:lvl4pPr>
            <a:lvl5pPr lvl="4" rtl="0" algn="l">
              <a:lnSpc>
                <a:spcPct val="100000"/>
              </a:lnSpc>
              <a:spcBef>
                <a:spcPts val="0"/>
              </a:spcBef>
              <a:spcAft>
                <a:spcPts val="0"/>
              </a:spcAft>
              <a:buSzPts val="4800"/>
              <a:buNone/>
              <a:defRPr sz="4800"/>
            </a:lvl5pPr>
            <a:lvl6pPr lvl="5" rtl="0" algn="l">
              <a:lnSpc>
                <a:spcPct val="100000"/>
              </a:lnSpc>
              <a:spcBef>
                <a:spcPts val="0"/>
              </a:spcBef>
              <a:spcAft>
                <a:spcPts val="0"/>
              </a:spcAft>
              <a:buSzPts val="4800"/>
              <a:buNone/>
              <a:defRPr sz="4800"/>
            </a:lvl6pPr>
            <a:lvl7pPr lvl="6" rtl="0" algn="l">
              <a:lnSpc>
                <a:spcPct val="100000"/>
              </a:lnSpc>
              <a:spcBef>
                <a:spcPts val="0"/>
              </a:spcBef>
              <a:spcAft>
                <a:spcPts val="0"/>
              </a:spcAft>
              <a:buSzPts val="4800"/>
              <a:buNone/>
              <a:defRPr sz="4800"/>
            </a:lvl7pPr>
            <a:lvl8pPr lvl="7" rtl="0" algn="l">
              <a:lnSpc>
                <a:spcPct val="100000"/>
              </a:lnSpc>
              <a:spcBef>
                <a:spcPts val="0"/>
              </a:spcBef>
              <a:spcAft>
                <a:spcPts val="0"/>
              </a:spcAft>
              <a:buSzPts val="4800"/>
              <a:buNone/>
              <a:defRPr sz="4800"/>
            </a:lvl8pPr>
            <a:lvl9pPr lvl="8" rtl="0" algn="l">
              <a:lnSpc>
                <a:spcPct val="100000"/>
              </a:lnSpc>
              <a:spcBef>
                <a:spcPts val="0"/>
              </a:spcBef>
              <a:spcAft>
                <a:spcPts val="0"/>
              </a:spcAft>
              <a:buSzPts val="4800"/>
              <a:buNone/>
              <a:defRPr sz="4800"/>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p:cSld name="TITLE_1">
    <p:spTree>
      <p:nvGrpSpPr>
        <p:cNvPr id="79" name="Shape 79"/>
        <p:cNvGrpSpPr/>
        <p:nvPr/>
      </p:nvGrpSpPr>
      <p:grpSpPr>
        <a:xfrm>
          <a:off x="0" y="0"/>
          <a:ext cx="0" cy="0"/>
          <a:chOff x="0" y="0"/>
          <a:chExt cx="0" cy="0"/>
        </a:xfrm>
      </p:grpSpPr>
      <p:sp>
        <p:nvSpPr>
          <p:cNvPr id="80" name="Google Shape;80;p15"/>
          <p:cNvSpPr/>
          <p:nvPr/>
        </p:nvSpPr>
        <p:spPr>
          <a:xfrm>
            <a:off x="196350" y="196350"/>
            <a:ext cx="8760600" cy="4768200"/>
          </a:xfrm>
          <a:prstGeom prst="rect">
            <a:avLst/>
          </a:prstGeom>
          <a:solidFill>
            <a:srgbClr val="FFFFFF"/>
          </a:solidFill>
          <a:ln cap="flat"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 name="Google Shape;81;p15"/>
          <p:cNvSpPr txBox="1"/>
          <p:nvPr>
            <p:ph type="ctrTitle"/>
          </p:nvPr>
        </p:nvSpPr>
        <p:spPr>
          <a:xfrm>
            <a:off x="1012800" y="2497750"/>
            <a:ext cx="4950000" cy="1159800"/>
          </a:xfrm>
          <a:prstGeom prst="rect">
            <a:avLst/>
          </a:prstGeom>
          <a:noFill/>
          <a:ln>
            <a:noFill/>
          </a:ln>
        </p:spPr>
        <p:txBody>
          <a:bodyPr anchorCtr="0" anchor="b" bIns="91425" lIns="91425" spcFirstLastPara="1" rIns="91425" wrap="square" tIns="91425">
            <a:noAutofit/>
          </a:bodyPr>
          <a:lstStyle>
            <a:lvl1pPr lvl="0" rtl="0" algn="l">
              <a:lnSpc>
                <a:spcPct val="100000"/>
              </a:lnSpc>
              <a:spcBef>
                <a:spcPts val="0"/>
              </a:spcBef>
              <a:spcAft>
                <a:spcPts val="0"/>
              </a:spcAft>
              <a:buSzPts val="3000"/>
              <a:buFont typeface="Roboto"/>
              <a:buNone/>
              <a:defRPr b="0" sz="3000">
                <a:latin typeface="Roboto"/>
                <a:ea typeface="Roboto"/>
                <a:cs typeface="Roboto"/>
                <a:sym typeface="Roboto"/>
              </a:defRPr>
            </a:lvl1pPr>
            <a:lvl2pPr lvl="1" rtl="0" algn="l">
              <a:lnSpc>
                <a:spcPct val="100000"/>
              </a:lnSpc>
              <a:spcBef>
                <a:spcPts val="0"/>
              </a:spcBef>
              <a:spcAft>
                <a:spcPts val="0"/>
              </a:spcAft>
              <a:buSzPts val="4800"/>
              <a:buNone/>
              <a:defRPr sz="4800"/>
            </a:lvl2pPr>
            <a:lvl3pPr lvl="2" rtl="0" algn="l">
              <a:lnSpc>
                <a:spcPct val="100000"/>
              </a:lnSpc>
              <a:spcBef>
                <a:spcPts val="0"/>
              </a:spcBef>
              <a:spcAft>
                <a:spcPts val="0"/>
              </a:spcAft>
              <a:buSzPts val="4800"/>
              <a:buNone/>
              <a:defRPr sz="4800"/>
            </a:lvl3pPr>
            <a:lvl4pPr lvl="3" rtl="0" algn="l">
              <a:lnSpc>
                <a:spcPct val="100000"/>
              </a:lnSpc>
              <a:spcBef>
                <a:spcPts val="0"/>
              </a:spcBef>
              <a:spcAft>
                <a:spcPts val="0"/>
              </a:spcAft>
              <a:buSzPts val="4800"/>
              <a:buNone/>
              <a:defRPr sz="4800"/>
            </a:lvl4pPr>
            <a:lvl5pPr lvl="4" rtl="0" algn="l">
              <a:lnSpc>
                <a:spcPct val="100000"/>
              </a:lnSpc>
              <a:spcBef>
                <a:spcPts val="0"/>
              </a:spcBef>
              <a:spcAft>
                <a:spcPts val="0"/>
              </a:spcAft>
              <a:buSzPts val="4800"/>
              <a:buNone/>
              <a:defRPr sz="4800"/>
            </a:lvl5pPr>
            <a:lvl6pPr lvl="5" rtl="0" algn="l">
              <a:lnSpc>
                <a:spcPct val="100000"/>
              </a:lnSpc>
              <a:spcBef>
                <a:spcPts val="0"/>
              </a:spcBef>
              <a:spcAft>
                <a:spcPts val="0"/>
              </a:spcAft>
              <a:buSzPts val="4800"/>
              <a:buNone/>
              <a:defRPr sz="4800"/>
            </a:lvl6pPr>
            <a:lvl7pPr lvl="6" rtl="0" algn="l">
              <a:lnSpc>
                <a:spcPct val="100000"/>
              </a:lnSpc>
              <a:spcBef>
                <a:spcPts val="0"/>
              </a:spcBef>
              <a:spcAft>
                <a:spcPts val="0"/>
              </a:spcAft>
              <a:buSzPts val="4800"/>
              <a:buNone/>
              <a:defRPr sz="4800"/>
            </a:lvl7pPr>
            <a:lvl8pPr lvl="7" rtl="0" algn="l">
              <a:lnSpc>
                <a:spcPct val="100000"/>
              </a:lnSpc>
              <a:spcBef>
                <a:spcPts val="0"/>
              </a:spcBef>
              <a:spcAft>
                <a:spcPts val="0"/>
              </a:spcAft>
              <a:buSzPts val="4800"/>
              <a:buNone/>
              <a:defRPr sz="4800"/>
            </a:lvl8pPr>
            <a:lvl9pPr lvl="8" rtl="0" algn="l">
              <a:lnSpc>
                <a:spcPct val="100000"/>
              </a:lnSpc>
              <a:spcBef>
                <a:spcPts val="0"/>
              </a:spcBef>
              <a:spcAft>
                <a:spcPts val="0"/>
              </a:spcAft>
              <a:buSzPts val="4800"/>
              <a:buNone/>
              <a:defRPr sz="4800"/>
            </a:lvl9pPr>
          </a:lstStyle>
          <a:p/>
        </p:txBody>
      </p:sp>
      <p:sp>
        <p:nvSpPr>
          <p:cNvPr id="82" name="Google Shape;82;p15"/>
          <p:cNvSpPr txBox="1"/>
          <p:nvPr>
            <p:ph idx="1" type="subTitle"/>
          </p:nvPr>
        </p:nvSpPr>
        <p:spPr>
          <a:xfrm>
            <a:off x="1012800" y="3678252"/>
            <a:ext cx="4950000" cy="7848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Clr>
                <a:srgbClr val="000000"/>
              </a:buClr>
              <a:buSzPts val="2000"/>
              <a:buNone/>
              <a:defRPr>
                <a:solidFill>
                  <a:srgbClr val="000000"/>
                </a:solidFill>
              </a:defRPr>
            </a:lvl1pPr>
            <a:lvl2pPr lvl="1" rtl="0" algn="l">
              <a:lnSpc>
                <a:spcPct val="100000"/>
              </a:lnSpc>
              <a:spcBef>
                <a:spcPts val="0"/>
              </a:spcBef>
              <a:spcAft>
                <a:spcPts val="0"/>
              </a:spcAft>
              <a:buClr>
                <a:srgbClr val="000000"/>
              </a:buClr>
              <a:buSzPts val="2000"/>
              <a:buNone/>
              <a:defRPr>
                <a:solidFill>
                  <a:srgbClr val="000000"/>
                </a:solidFill>
              </a:defRPr>
            </a:lvl2pPr>
            <a:lvl3pPr lvl="2" rtl="0" algn="l">
              <a:lnSpc>
                <a:spcPct val="100000"/>
              </a:lnSpc>
              <a:spcBef>
                <a:spcPts val="0"/>
              </a:spcBef>
              <a:spcAft>
                <a:spcPts val="0"/>
              </a:spcAft>
              <a:buClr>
                <a:srgbClr val="000000"/>
              </a:buClr>
              <a:buSzPts val="2000"/>
              <a:buNone/>
              <a:defRPr>
                <a:solidFill>
                  <a:srgbClr val="000000"/>
                </a:solidFill>
              </a:defRPr>
            </a:lvl3pPr>
            <a:lvl4pPr lvl="3" rtl="0" algn="l">
              <a:lnSpc>
                <a:spcPct val="100000"/>
              </a:lnSpc>
              <a:spcBef>
                <a:spcPts val="0"/>
              </a:spcBef>
              <a:spcAft>
                <a:spcPts val="0"/>
              </a:spcAft>
              <a:buClr>
                <a:srgbClr val="000000"/>
              </a:buClr>
              <a:buSzPts val="2000"/>
              <a:buNone/>
              <a:defRPr>
                <a:solidFill>
                  <a:srgbClr val="000000"/>
                </a:solidFill>
              </a:defRPr>
            </a:lvl4pPr>
            <a:lvl5pPr lvl="4" rtl="0" algn="l">
              <a:lnSpc>
                <a:spcPct val="100000"/>
              </a:lnSpc>
              <a:spcBef>
                <a:spcPts val="0"/>
              </a:spcBef>
              <a:spcAft>
                <a:spcPts val="0"/>
              </a:spcAft>
              <a:buClr>
                <a:srgbClr val="000000"/>
              </a:buClr>
              <a:buSzPts val="2000"/>
              <a:buNone/>
              <a:defRPr>
                <a:solidFill>
                  <a:srgbClr val="000000"/>
                </a:solidFill>
              </a:defRPr>
            </a:lvl5pPr>
            <a:lvl6pPr lvl="5" rtl="0" algn="l">
              <a:lnSpc>
                <a:spcPct val="100000"/>
              </a:lnSpc>
              <a:spcBef>
                <a:spcPts val="0"/>
              </a:spcBef>
              <a:spcAft>
                <a:spcPts val="0"/>
              </a:spcAft>
              <a:buClr>
                <a:srgbClr val="000000"/>
              </a:buClr>
              <a:buSzPts val="2000"/>
              <a:buNone/>
              <a:defRPr>
                <a:solidFill>
                  <a:srgbClr val="000000"/>
                </a:solidFill>
              </a:defRPr>
            </a:lvl6pPr>
            <a:lvl7pPr lvl="6" rtl="0" algn="l">
              <a:lnSpc>
                <a:spcPct val="100000"/>
              </a:lnSpc>
              <a:spcBef>
                <a:spcPts val="0"/>
              </a:spcBef>
              <a:spcAft>
                <a:spcPts val="0"/>
              </a:spcAft>
              <a:buClr>
                <a:srgbClr val="000000"/>
              </a:buClr>
              <a:buSzPts val="2000"/>
              <a:buNone/>
              <a:defRPr>
                <a:solidFill>
                  <a:srgbClr val="000000"/>
                </a:solidFill>
              </a:defRPr>
            </a:lvl7pPr>
            <a:lvl8pPr lvl="7" rtl="0" algn="l">
              <a:lnSpc>
                <a:spcPct val="100000"/>
              </a:lnSpc>
              <a:spcBef>
                <a:spcPts val="0"/>
              </a:spcBef>
              <a:spcAft>
                <a:spcPts val="0"/>
              </a:spcAft>
              <a:buClr>
                <a:srgbClr val="000000"/>
              </a:buClr>
              <a:buSzPts val="2000"/>
              <a:buNone/>
              <a:defRPr>
                <a:solidFill>
                  <a:srgbClr val="000000"/>
                </a:solidFill>
              </a:defRPr>
            </a:lvl8pPr>
            <a:lvl9pPr lvl="8" rtl="0" algn="l">
              <a:lnSpc>
                <a:spcPct val="100000"/>
              </a:lnSpc>
              <a:spcBef>
                <a:spcPts val="0"/>
              </a:spcBef>
              <a:spcAft>
                <a:spcPts val="0"/>
              </a:spcAft>
              <a:buClr>
                <a:srgbClr val="000000"/>
              </a:buClr>
              <a:buSzPts val="2000"/>
              <a:buNone/>
              <a:defRPr>
                <a:solidFill>
                  <a:srgbClr val="000000"/>
                </a:solidFill>
              </a:defRPr>
            </a:lvl9pPr>
          </a:lstStyle>
          <a:p/>
        </p:txBody>
      </p:sp>
      <p:pic>
        <p:nvPicPr>
          <p:cNvPr id="83" name="Google Shape;83;p15"/>
          <p:cNvPicPr preferRelativeResize="0"/>
          <p:nvPr/>
        </p:nvPicPr>
        <p:blipFill rotWithShape="1">
          <a:blip r:embed="rId2">
            <a:alphaModFix/>
          </a:blip>
          <a:srcRect b="0" l="0" r="0" t="0"/>
          <a:stretch/>
        </p:blipFill>
        <p:spPr>
          <a:xfrm>
            <a:off x="8357975" y="4365575"/>
            <a:ext cx="598976" cy="598976"/>
          </a:xfrm>
          <a:prstGeom prst="rect">
            <a:avLst/>
          </a:prstGeom>
          <a:noFill/>
          <a:ln>
            <a:noFill/>
          </a:ln>
        </p:spPr>
      </p:pic>
      <p:sp>
        <p:nvSpPr>
          <p:cNvPr id="84" name="Google Shape;84;p1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rtl="0">
              <a:buNone/>
              <a:defRPr>
                <a:latin typeface="Roboto Light"/>
                <a:ea typeface="Roboto Light"/>
                <a:cs typeface="Roboto Light"/>
                <a:sym typeface="Roboto Light"/>
              </a:defRPr>
            </a:lvl1pPr>
            <a:lvl2pPr lvl="1" rtl="0">
              <a:buNone/>
              <a:defRPr>
                <a:latin typeface="Roboto Light"/>
                <a:ea typeface="Roboto Light"/>
                <a:cs typeface="Roboto Light"/>
                <a:sym typeface="Roboto Light"/>
              </a:defRPr>
            </a:lvl2pPr>
            <a:lvl3pPr lvl="2" rtl="0">
              <a:buNone/>
              <a:defRPr>
                <a:latin typeface="Roboto Light"/>
                <a:ea typeface="Roboto Light"/>
                <a:cs typeface="Roboto Light"/>
                <a:sym typeface="Roboto Light"/>
              </a:defRPr>
            </a:lvl3pPr>
            <a:lvl4pPr lvl="3" rtl="0">
              <a:buNone/>
              <a:defRPr>
                <a:latin typeface="Roboto Light"/>
                <a:ea typeface="Roboto Light"/>
                <a:cs typeface="Roboto Light"/>
                <a:sym typeface="Roboto Light"/>
              </a:defRPr>
            </a:lvl4pPr>
            <a:lvl5pPr lvl="4" rtl="0">
              <a:buNone/>
              <a:defRPr>
                <a:latin typeface="Roboto Light"/>
                <a:ea typeface="Roboto Light"/>
                <a:cs typeface="Roboto Light"/>
                <a:sym typeface="Roboto Light"/>
              </a:defRPr>
            </a:lvl5pPr>
            <a:lvl6pPr lvl="5" rtl="0">
              <a:buNone/>
              <a:defRPr>
                <a:latin typeface="Roboto Light"/>
                <a:ea typeface="Roboto Light"/>
                <a:cs typeface="Roboto Light"/>
                <a:sym typeface="Roboto Light"/>
              </a:defRPr>
            </a:lvl6pPr>
            <a:lvl7pPr lvl="6" rtl="0">
              <a:buNone/>
              <a:defRPr>
                <a:latin typeface="Roboto Light"/>
                <a:ea typeface="Roboto Light"/>
                <a:cs typeface="Roboto Light"/>
                <a:sym typeface="Roboto Light"/>
              </a:defRPr>
            </a:lvl7pPr>
            <a:lvl8pPr lvl="7" rtl="0">
              <a:buNone/>
              <a:defRPr>
                <a:latin typeface="Roboto Light"/>
                <a:ea typeface="Roboto Light"/>
                <a:cs typeface="Roboto Light"/>
                <a:sym typeface="Roboto Light"/>
              </a:defRPr>
            </a:lvl8pPr>
            <a:lvl9pPr lvl="8" rtl="0">
              <a:buNone/>
              <a:defRPr>
                <a:latin typeface="Roboto Light"/>
                <a:ea typeface="Roboto Light"/>
                <a:cs typeface="Roboto Light"/>
                <a:sym typeface="Roboto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TITLE_1_1">
    <p:spTree>
      <p:nvGrpSpPr>
        <p:cNvPr id="85" name="Shape 85"/>
        <p:cNvGrpSpPr/>
        <p:nvPr/>
      </p:nvGrpSpPr>
      <p:grpSpPr>
        <a:xfrm>
          <a:off x="0" y="0"/>
          <a:ext cx="0" cy="0"/>
          <a:chOff x="0" y="0"/>
          <a:chExt cx="0" cy="0"/>
        </a:xfrm>
      </p:grpSpPr>
      <p:sp>
        <p:nvSpPr>
          <p:cNvPr id="86" name="Google Shape;86;p16"/>
          <p:cNvSpPr/>
          <p:nvPr/>
        </p:nvSpPr>
        <p:spPr>
          <a:xfrm>
            <a:off x="191700" y="187650"/>
            <a:ext cx="8760600" cy="4768200"/>
          </a:xfrm>
          <a:prstGeom prst="rect">
            <a:avLst/>
          </a:prstGeom>
          <a:solidFill>
            <a:srgbClr val="FFFFFF"/>
          </a:solidFill>
          <a:ln cap="flat"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 name="Google Shape;87;p16"/>
          <p:cNvSpPr txBox="1"/>
          <p:nvPr>
            <p:ph idx="1" type="body"/>
          </p:nvPr>
        </p:nvSpPr>
        <p:spPr>
          <a:xfrm>
            <a:off x="1804525" y="854775"/>
            <a:ext cx="5152200" cy="3505200"/>
          </a:xfrm>
          <a:prstGeom prst="rect">
            <a:avLst/>
          </a:prstGeom>
          <a:noFill/>
          <a:ln>
            <a:noFill/>
          </a:ln>
        </p:spPr>
        <p:txBody>
          <a:bodyPr anchorCtr="0" anchor="t" bIns="91425" lIns="91425" spcFirstLastPara="1" rIns="91425" wrap="square" tIns="91425">
            <a:noAutofit/>
          </a:bodyPr>
          <a:lstStyle>
            <a:lvl1pPr indent="-431800" lvl="0" marL="457200" rtl="0" algn="l">
              <a:lnSpc>
                <a:spcPct val="115000"/>
              </a:lnSpc>
              <a:spcBef>
                <a:spcPts val="600"/>
              </a:spcBef>
              <a:spcAft>
                <a:spcPts val="0"/>
              </a:spcAft>
              <a:buSzPts val="3200"/>
              <a:buChar char="▪"/>
              <a:defRPr i="1" sz="3200"/>
            </a:lvl1pPr>
            <a:lvl2pPr indent="-431800" lvl="1" marL="914400" rtl="0" algn="l">
              <a:lnSpc>
                <a:spcPct val="115000"/>
              </a:lnSpc>
              <a:spcBef>
                <a:spcPts val="0"/>
              </a:spcBef>
              <a:spcAft>
                <a:spcPts val="0"/>
              </a:spcAft>
              <a:buSzPts val="3200"/>
              <a:buChar char="□"/>
              <a:defRPr i="1" sz="3200"/>
            </a:lvl2pPr>
            <a:lvl3pPr indent="-431800" lvl="2" marL="1371600" rtl="0" algn="l">
              <a:lnSpc>
                <a:spcPct val="115000"/>
              </a:lnSpc>
              <a:spcBef>
                <a:spcPts val="0"/>
              </a:spcBef>
              <a:spcAft>
                <a:spcPts val="0"/>
              </a:spcAft>
              <a:buSzPts val="3200"/>
              <a:buChar char="□"/>
              <a:defRPr i="1" sz="3200"/>
            </a:lvl3pPr>
            <a:lvl4pPr indent="-431800" lvl="3" marL="1828800" rtl="0" algn="l">
              <a:lnSpc>
                <a:spcPct val="115000"/>
              </a:lnSpc>
              <a:spcBef>
                <a:spcPts val="0"/>
              </a:spcBef>
              <a:spcAft>
                <a:spcPts val="0"/>
              </a:spcAft>
              <a:buSzPts val="3200"/>
              <a:buChar char="□"/>
              <a:defRPr i="1" sz="3200"/>
            </a:lvl4pPr>
            <a:lvl5pPr indent="-431800" lvl="4" marL="2286000" rtl="0" algn="l">
              <a:lnSpc>
                <a:spcPct val="115000"/>
              </a:lnSpc>
              <a:spcBef>
                <a:spcPts val="0"/>
              </a:spcBef>
              <a:spcAft>
                <a:spcPts val="0"/>
              </a:spcAft>
              <a:buSzPts val="3200"/>
              <a:buChar char="○"/>
              <a:defRPr i="1" sz="3200"/>
            </a:lvl5pPr>
            <a:lvl6pPr indent="-431800" lvl="5" marL="2743200" rtl="0" algn="l">
              <a:lnSpc>
                <a:spcPct val="115000"/>
              </a:lnSpc>
              <a:spcBef>
                <a:spcPts val="0"/>
              </a:spcBef>
              <a:spcAft>
                <a:spcPts val="0"/>
              </a:spcAft>
              <a:buSzPts val="3200"/>
              <a:buChar char="■"/>
              <a:defRPr i="1" sz="3200"/>
            </a:lvl6pPr>
            <a:lvl7pPr indent="-431800" lvl="6" marL="3200400" rtl="0" algn="l">
              <a:lnSpc>
                <a:spcPct val="115000"/>
              </a:lnSpc>
              <a:spcBef>
                <a:spcPts val="0"/>
              </a:spcBef>
              <a:spcAft>
                <a:spcPts val="0"/>
              </a:spcAft>
              <a:buSzPts val="3200"/>
              <a:buChar char="●"/>
              <a:defRPr i="1" sz="3200"/>
            </a:lvl7pPr>
            <a:lvl8pPr indent="-431800" lvl="7" marL="3657600" rtl="0" algn="l">
              <a:lnSpc>
                <a:spcPct val="115000"/>
              </a:lnSpc>
              <a:spcBef>
                <a:spcPts val="0"/>
              </a:spcBef>
              <a:spcAft>
                <a:spcPts val="0"/>
              </a:spcAft>
              <a:buSzPts val="3200"/>
              <a:buChar char="○"/>
              <a:defRPr i="1" sz="3200"/>
            </a:lvl8pPr>
            <a:lvl9pPr indent="-431800" lvl="8" marL="4114800" rtl="0" algn="l">
              <a:lnSpc>
                <a:spcPct val="115000"/>
              </a:lnSpc>
              <a:spcBef>
                <a:spcPts val="0"/>
              </a:spcBef>
              <a:spcAft>
                <a:spcPts val="0"/>
              </a:spcAft>
              <a:buSzPts val="3200"/>
              <a:buChar char="■"/>
              <a:defRPr i="1" sz="3200"/>
            </a:lvl9pPr>
          </a:lstStyle>
          <a:p/>
        </p:txBody>
      </p:sp>
      <p:sp>
        <p:nvSpPr>
          <p:cNvPr id="88" name="Google Shape;88;p16"/>
          <p:cNvSpPr/>
          <p:nvPr/>
        </p:nvSpPr>
        <p:spPr>
          <a:xfrm>
            <a:off x="617750" y="603375"/>
            <a:ext cx="948000" cy="948000"/>
          </a:xfrm>
          <a:prstGeom prst="rect">
            <a:avLst/>
          </a:pr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 name="Google Shape;89;p16"/>
          <p:cNvSpPr/>
          <p:nvPr/>
        </p:nvSpPr>
        <p:spPr>
          <a:xfrm>
            <a:off x="809196" y="854775"/>
            <a:ext cx="565108" cy="445200"/>
          </a:xfrm>
          <a:prstGeom prst="rect">
            <a:avLst/>
          </a:prstGeom>
        </p:spPr>
        <p:txBody>
          <a:bodyPr>
            <a:prstTxWarp prst="textPlain"/>
          </a:bodyPr>
          <a:lstStyle/>
          <a:p>
            <a:pPr lvl="0" algn="ctr"/>
            <a:r>
              <a:rPr b="1" i="0">
                <a:ln>
                  <a:noFill/>
                </a:ln>
                <a:solidFill>
                  <a:srgbClr val="FFFFFF"/>
                </a:solidFill>
                <a:latin typeface="Arial"/>
              </a:rPr>
              <a:t>“</a:t>
            </a:r>
          </a:p>
        </p:txBody>
      </p:sp>
      <p:sp>
        <p:nvSpPr>
          <p:cNvPr id="90" name="Google Shape;90;p16"/>
          <p:cNvSpPr txBox="1"/>
          <p:nvPr>
            <p:ph idx="12" type="sldNum"/>
          </p:nvPr>
        </p:nvSpPr>
        <p:spPr>
          <a:xfrm>
            <a:off x="8159499" y="4393278"/>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1pPr>
            <a:lvl2pPr indent="0" lvl="1"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2pPr>
            <a:lvl3pPr indent="0" lvl="2"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3pPr>
            <a:lvl4pPr indent="0" lvl="3"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4pPr>
            <a:lvl5pPr indent="0" lvl="4"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5pPr>
            <a:lvl6pPr indent="0" lvl="5"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6pPr>
            <a:lvl7pPr indent="0" lvl="6"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7pPr>
            <a:lvl8pPr indent="0" lvl="7"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8pPr>
            <a:lvl9pPr indent="0" lvl="8"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9pPr>
          </a:lstStyle>
          <a:p>
            <a:pPr indent="0" lvl="0" marL="0" rtl="0" algn="r">
              <a:spcBef>
                <a:spcPts val="0"/>
              </a:spcBef>
              <a:spcAft>
                <a:spcPts val="0"/>
              </a:spcAft>
              <a:buNone/>
            </a:pPr>
            <a:fld id="{00000000-1234-1234-1234-123412341234}" type="slidenum">
              <a:rPr lang="en"/>
              <a:t>‹#›</a:t>
            </a:fld>
            <a:endParaRPr/>
          </a:p>
        </p:txBody>
      </p:sp>
      <p:pic>
        <p:nvPicPr>
          <p:cNvPr id="91" name="Google Shape;91;p16"/>
          <p:cNvPicPr preferRelativeResize="0"/>
          <p:nvPr/>
        </p:nvPicPr>
        <p:blipFill rotWithShape="1">
          <a:blip r:embed="rId2">
            <a:alphaModFix/>
          </a:blip>
          <a:srcRect b="0" l="0" r="0" t="0"/>
          <a:stretch/>
        </p:blipFill>
        <p:spPr>
          <a:xfrm>
            <a:off x="8357975" y="4365575"/>
            <a:ext cx="598976" cy="598976"/>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1 column" type="tx">
  <p:cSld name="TITLE_AND_BODY">
    <p:spTree>
      <p:nvGrpSpPr>
        <p:cNvPr id="92" name="Shape 92"/>
        <p:cNvGrpSpPr/>
        <p:nvPr/>
      </p:nvGrpSpPr>
      <p:grpSpPr>
        <a:xfrm>
          <a:off x="0" y="0"/>
          <a:ext cx="0" cy="0"/>
          <a:chOff x="0" y="0"/>
          <a:chExt cx="0" cy="0"/>
        </a:xfrm>
      </p:grpSpPr>
      <p:sp>
        <p:nvSpPr>
          <p:cNvPr id="93" name="Google Shape;93;p17"/>
          <p:cNvSpPr/>
          <p:nvPr/>
        </p:nvSpPr>
        <p:spPr>
          <a:xfrm>
            <a:off x="196350" y="196350"/>
            <a:ext cx="8760600" cy="4768200"/>
          </a:xfrm>
          <a:prstGeom prst="rect">
            <a:avLst/>
          </a:prstGeom>
          <a:solidFill>
            <a:srgbClr val="FFFFFF"/>
          </a:solidFill>
          <a:ln cap="flat"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 name="Google Shape;94;p17"/>
          <p:cNvSpPr txBox="1"/>
          <p:nvPr>
            <p:ph idx="1" type="body"/>
          </p:nvPr>
        </p:nvSpPr>
        <p:spPr>
          <a:xfrm>
            <a:off x="869150" y="2312925"/>
            <a:ext cx="7405800" cy="2004000"/>
          </a:xfrm>
          <a:prstGeom prst="rect">
            <a:avLst/>
          </a:prstGeom>
          <a:noFill/>
          <a:ln>
            <a:noFill/>
          </a:ln>
        </p:spPr>
        <p:txBody>
          <a:bodyPr anchorCtr="0" anchor="t" bIns="91425" lIns="91425" spcFirstLastPara="1" rIns="91425" wrap="square" tIns="91425">
            <a:noAutofit/>
          </a:bodyPr>
          <a:lstStyle>
            <a:lvl1pPr indent="-355600" lvl="0" marL="457200" rtl="0" algn="l">
              <a:lnSpc>
                <a:spcPct val="100000"/>
              </a:lnSpc>
              <a:spcBef>
                <a:spcPts val="600"/>
              </a:spcBef>
              <a:spcAft>
                <a:spcPts val="0"/>
              </a:spcAft>
              <a:buSzPts val="2000"/>
              <a:buChar char="▪"/>
              <a:defRPr/>
            </a:lvl1pPr>
            <a:lvl2pPr indent="-355600" lvl="1" marL="914400" rtl="0" algn="l">
              <a:lnSpc>
                <a:spcPct val="100000"/>
              </a:lnSpc>
              <a:spcBef>
                <a:spcPts val="0"/>
              </a:spcBef>
              <a:spcAft>
                <a:spcPts val="0"/>
              </a:spcAft>
              <a:buSzPts val="2000"/>
              <a:buChar char="□"/>
              <a:defRPr/>
            </a:lvl2pPr>
            <a:lvl3pPr indent="-355600" lvl="2" marL="1371600" rtl="0" algn="l">
              <a:lnSpc>
                <a:spcPct val="100000"/>
              </a:lnSpc>
              <a:spcBef>
                <a:spcPts val="0"/>
              </a:spcBef>
              <a:spcAft>
                <a:spcPts val="0"/>
              </a:spcAft>
              <a:buSzPts val="2000"/>
              <a:buChar char="□"/>
              <a:defRPr/>
            </a:lvl3pPr>
            <a:lvl4pPr indent="-355600" lvl="3" marL="1828800" rtl="0" algn="l">
              <a:lnSpc>
                <a:spcPct val="100000"/>
              </a:lnSpc>
              <a:spcBef>
                <a:spcPts val="0"/>
              </a:spcBef>
              <a:spcAft>
                <a:spcPts val="0"/>
              </a:spcAft>
              <a:buSzPts val="2000"/>
              <a:buChar char="□"/>
              <a:defRPr/>
            </a:lvl4pPr>
            <a:lvl5pPr indent="-355600" lvl="4" marL="2286000" rtl="0" algn="l">
              <a:lnSpc>
                <a:spcPct val="100000"/>
              </a:lnSpc>
              <a:spcBef>
                <a:spcPts val="0"/>
              </a:spcBef>
              <a:spcAft>
                <a:spcPts val="0"/>
              </a:spcAft>
              <a:buSzPts val="2000"/>
              <a:buChar char="○"/>
              <a:defRPr/>
            </a:lvl5pPr>
            <a:lvl6pPr indent="-355600" lvl="5" marL="2743200" rtl="0" algn="l">
              <a:lnSpc>
                <a:spcPct val="100000"/>
              </a:lnSpc>
              <a:spcBef>
                <a:spcPts val="0"/>
              </a:spcBef>
              <a:spcAft>
                <a:spcPts val="0"/>
              </a:spcAft>
              <a:buSzPts val="2000"/>
              <a:buChar char="■"/>
              <a:defRPr/>
            </a:lvl6pPr>
            <a:lvl7pPr indent="-355600" lvl="6" marL="3200400" rtl="0" algn="l">
              <a:lnSpc>
                <a:spcPct val="100000"/>
              </a:lnSpc>
              <a:spcBef>
                <a:spcPts val="0"/>
              </a:spcBef>
              <a:spcAft>
                <a:spcPts val="0"/>
              </a:spcAft>
              <a:buSzPts val="2000"/>
              <a:buChar char="●"/>
              <a:defRPr/>
            </a:lvl7pPr>
            <a:lvl8pPr indent="-355600" lvl="7" marL="3657600" rtl="0" algn="l">
              <a:lnSpc>
                <a:spcPct val="100000"/>
              </a:lnSpc>
              <a:spcBef>
                <a:spcPts val="0"/>
              </a:spcBef>
              <a:spcAft>
                <a:spcPts val="0"/>
              </a:spcAft>
              <a:buSzPts val="2000"/>
              <a:buChar char="○"/>
              <a:defRPr/>
            </a:lvl8pPr>
            <a:lvl9pPr indent="-355600" lvl="8" marL="4114800" rtl="0" algn="l">
              <a:lnSpc>
                <a:spcPct val="100000"/>
              </a:lnSpc>
              <a:spcBef>
                <a:spcPts val="0"/>
              </a:spcBef>
              <a:spcAft>
                <a:spcPts val="0"/>
              </a:spcAft>
              <a:buSzPts val="2000"/>
              <a:buChar char="■"/>
              <a:defRPr/>
            </a:lvl9pPr>
          </a:lstStyle>
          <a:p/>
        </p:txBody>
      </p:sp>
      <p:sp>
        <p:nvSpPr>
          <p:cNvPr id="95" name="Google Shape;95;p17"/>
          <p:cNvSpPr txBox="1"/>
          <p:nvPr>
            <p:ph idx="12" type="sldNum"/>
          </p:nvPr>
        </p:nvSpPr>
        <p:spPr>
          <a:xfrm>
            <a:off x="8337124" y="270078"/>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1pPr>
            <a:lvl2pPr indent="0" lvl="1"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2pPr>
            <a:lvl3pPr indent="0" lvl="2"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3pPr>
            <a:lvl4pPr indent="0" lvl="3"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4pPr>
            <a:lvl5pPr indent="0" lvl="4"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5pPr>
            <a:lvl6pPr indent="0" lvl="5"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6pPr>
            <a:lvl7pPr indent="0" lvl="6"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7pPr>
            <a:lvl8pPr indent="0" lvl="7"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8pPr>
            <a:lvl9pPr indent="0" lvl="8"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9pPr>
          </a:lstStyle>
          <a:p>
            <a:pPr indent="0" lvl="0" marL="0" rtl="0" algn="r">
              <a:spcBef>
                <a:spcPts val="0"/>
              </a:spcBef>
              <a:spcAft>
                <a:spcPts val="0"/>
              </a:spcAft>
              <a:buNone/>
            </a:pPr>
            <a:fld id="{00000000-1234-1234-1234-123412341234}" type="slidenum">
              <a:rPr lang="en"/>
              <a:t>‹#›</a:t>
            </a:fld>
            <a:endParaRPr/>
          </a:p>
        </p:txBody>
      </p:sp>
      <p:pic>
        <p:nvPicPr>
          <p:cNvPr id="96" name="Google Shape;96;p17"/>
          <p:cNvPicPr preferRelativeResize="0"/>
          <p:nvPr/>
        </p:nvPicPr>
        <p:blipFill rotWithShape="1">
          <a:blip r:embed="rId2">
            <a:alphaModFix/>
          </a:blip>
          <a:srcRect b="0" l="0" r="0" t="0"/>
          <a:stretch/>
        </p:blipFill>
        <p:spPr>
          <a:xfrm>
            <a:off x="8357975" y="4365575"/>
            <a:ext cx="598976" cy="598976"/>
          </a:xfrm>
          <a:prstGeom prst="rect">
            <a:avLst/>
          </a:prstGeom>
          <a:noFill/>
          <a:ln>
            <a:noFill/>
          </a:ln>
        </p:spPr>
      </p:pic>
      <p:sp>
        <p:nvSpPr>
          <p:cNvPr id="97" name="Google Shape;97;p17"/>
          <p:cNvSpPr txBox="1"/>
          <p:nvPr>
            <p:ph type="ctrTitle"/>
          </p:nvPr>
        </p:nvSpPr>
        <p:spPr>
          <a:xfrm>
            <a:off x="940250" y="947800"/>
            <a:ext cx="4950000" cy="1159800"/>
          </a:xfrm>
          <a:prstGeom prst="rect">
            <a:avLst/>
          </a:prstGeom>
          <a:noFill/>
          <a:ln>
            <a:noFill/>
          </a:ln>
        </p:spPr>
        <p:txBody>
          <a:bodyPr anchorCtr="0" anchor="b" bIns="91425" lIns="91425" spcFirstLastPara="1" rIns="91425" wrap="square" tIns="91425">
            <a:noAutofit/>
          </a:bodyPr>
          <a:lstStyle>
            <a:lvl1pPr lvl="0" rtl="0" algn="l">
              <a:lnSpc>
                <a:spcPct val="100000"/>
              </a:lnSpc>
              <a:spcBef>
                <a:spcPts val="0"/>
              </a:spcBef>
              <a:spcAft>
                <a:spcPts val="0"/>
              </a:spcAft>
              <a:buSzPts val="3000"/>
              <a:buFont typeface="Roboto"/>
              <a:buNone/>
              <a:defRPr b="0" sz="3000">
                <a:latin typeface="Roboto"/>
                <a:ea typeface="Roboto"/>
                <a:cs typeface="Roboto"/>
                <a:sym typeface="Roboto"/>
              </a:defRPr>
            </a:lvl1pPr>
            <a:lvl2pPr lvl="1" rtl="0" algn="l">
              <a:lnSpc>
                <a:spcPct val="100000"/>
              </a:lnSpc>
              <a:spcBef>
                <a:spcPts val="0"/>
              </a:spcBef>
              <a:spcAft>
                <a:spcPts val="0"/>
              </a:spcAft>
              <a:buSzPts val="4800"/>
              <a:buNone/>
              <a:defRPr sz="4800"/>
            </a:lvl2pPr>
            <a:lvl3pPr lvl="2" rtl="0" algn="l">
              <a:lnSpc>
                <a:spcPct val="100000"/>
              </a:lnSpc>
              <a:spcBef>
                <a:spcPts val="0"/>
              </a:spcBef>
              <a:spcAft>
                <a:spcPts val="0"/>
              </a:spcAft>
              <a:buSzPts val="4800"/>
              <a:buNone/>
              <a:defRPr sz="4800"/>
            </a:lvl3pPr>
            <a:lvl4pPr lvl="3" rtl="0" algn="l">
              <a:lnSpc>
                <a:spcPct val="100000"/>
              </a:lnSpc>
              <a:spcBef>
                <a:spcPts val="0"/>
              </a:spcBef>
              <a:spcAft>
                <a:spcPts val="0"/>
              </a:spcAft>
              <a:buSzPts val="4800"/>
              <a:buNone/>
              <a:defRPr sz="4800"/>
            </a:lvl4pPr>
            <a:lvl5pPr lvl="4" rtl="0" algn="l">
              <a:lnSpc>
                <a:spcPct val="100000"/>
              </a:lnSpc>
              <a:spcBef>
                <a:spcPts val="0"/>
              </a:spcBef>
              <a:spcAft>
                <a:spcPts val="0"/>
              </a:spcAft>
              <a:buSzPts val="4800"/>
              <a:buNone/>
              <a:defRPr sz="4800"/>
            </a:lvl5pPr>
            <a:lvl6pPr lvl="5" rtl="0" algn="l">
              <a:lnSpc>
                <a:spcPct val="100000"/>
              </a:lnSpc>
              <a:spcBef>
                <a:spcPts val="0"/>
              </a:spcBef>
              <a:spcAft>
                <a:spcPts val="0"/>
              </a:spcAft>
              <a:buSzPts val="4800"/>
              <a:buNone/>
              <a:defRPr sz="4800"/>
            </a:lvl6pPr>
            <a:lvl7pPr lvl="6" rtl="0" algn="l">
              <a:lnSpc>
                <a:spcPct val="100000"/>
              </a:lnSpc>
              <a:spcBef>
                <a:spcPts val="0"/>
              </a:spcBef>
              <a:spcAft>
                <a:spcPts val="0"/>
              </a:spcAft>
              <a:buSzPts val="4800"/>
              <a:buNone/>
              <a:defRPr sz="4800"/>
            </a:lvl7pPr>
            <a:lvl8pPr lvl="7" rtl="0" algn="l">
              <a:lnSpc>
                <a:spcPct val="100000"/>
              </a:lnSpc>
              <a:spcBef>
                <a:spcPts val="0"/>
              </a:spcBef>
              <a:spcAft>
                <a:spcPts val="0"/>
              </a:spcAft>
              <a:buSzPts val="4800"/>
              <a:buNone/>
              <a:defRPr sz="4800"/>
            </a:lvl8pPr>
            <a:lvl9pPr lvl="8" rtl="0" algn="l">
              <a:lnSpc>
                <a:spcPct val="100000"/>
              </a:lnSpc>
              <a:spcBef>
                <a:spcPts val="0"/>
              </a:spcBef>
              <a:spcAft>
                <a:spcPts val="0"/>
              </a:spcAft>
              <a:buSzPts val="4800"/>
              <a:buNone/>
              <a:defRPr sz="4800"/>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3 columns">
  <p:cSld name="TITLE_AND_TWO_COLUMNS_1">
    <p:spTree>
      <p:nvGrpSpPr>
        <p:cNvPr id="98" name="Shape 98"/>
        <p:cNvGrpSpPr/>
        <p:nvPr/>
      </p:nvGrpSpPr>
      <p:grpSpPr>
        <a:xfrm>
          <a:off x="0" y="0"/>
          <a:ext cx="0" cy="0"/>
          <a:chOff x="0" y="0"/>
          <a:chExt cx="0" cy="0"/>
        </a:xfrm>
      </p:grpSpPr>
      <p:sp>
        <p:nvSpPr>
          <p:cNvPr id="99" name="Google Shape;99;p18"/>
          <p:cNvSpPr/>
          <p:nvPr/>
        </p:nvSpPr>
        <p:spPr>
          <a:xfrm>
            <a:off x="196350" y="196350"/>
            <a:ext cx="8760600" cy="4768200"/>
          </a:xfrm>
          <a:prstGeom prst="rect">
            <a:avLst/>
          </a:prstGeom>
          <a:solidFill>
            <a:srgbClr val="FFFFFF"/>
          </a:solidFill>
          <a:ln cap="flat"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 name="Google Shape;100;p18"/>
          <p:cNvSpPr txBox="1"/>
          <p:nvPr>
            <p:ph idx="1" type="body"/>
          </p:nvPr>
        </p:nvSpPr>
        <p:spPr>
          <a:xfrm>
            <a:off x="869150" y="2312925"/>
            <a:ext cx="2366400" cy="2040000"/>
          </a:xfrm>
          <a:prstGeom prst="rect">
            <a:avLst/>
          </a:prstGeom>
          <a:noFill/>
          <a:ln>
            <a:noFill/>
          </a:ln>
        </p:spPr>
        <p:txBody>
          <a:bodyPr anchorCtr="0" anchor="t" bIns="91425" lIns="91425" spcFirstLastPara="1" rIns="91425" wrap="square" tIns="91425">
            <a:noAutofit/>
          </a:bodyPr>
          <a:lstStyle>
            <a:lvl1pPr indent="-317500" lvl="0" marL="457200" rtl="0" algn="l">
              <a:lnSpc>
                <a:spcPct val="100000"/>
              </a:lnSpc>
              <a:spcBef>
                <a:spcPts val="600"/>
              </a:spcBef>
              <a:spcAft>
                <a:spcPts val="0"/>
              </a:spcAft>
              <a:buSzPts val="1400"/>
              <a:buChar char="▪"/>
              <a:defRPr sz="1400"/>
            </a:lvl1pPr>
            <a:lvl2pPr indent="-317500" lvl="1" marL="914400" rtl="0" algn="l">
              <a:lnSpc>
                <a:spcPct val="100000"/>
              </a:lnSpc>
              <a:spcBef>
                <a:spcPts val="0"/>
              </a:spcBef>
              <a:spcAft>
                <a:spcPts val="0"/>
              </a:spcAft>
              <a:buSzPts val="1400"/>
              <a:buChar char="□"/>
              <a:defRPr sz="1400"/>
            </a:lvl2pPr>
            <a:lvl3pPr indent="-317500" lvl="2" marL="1371600" rtl="0" algn="l">
              <a:lnSpc>
                <a:spcPct val="100000"/>
              </a:lnSpc>
              <a:spcBef>
                <a:spcPts val="0"/>
              </a:spcBef>
              <a:spcAft>
                <a:spcPts val="0"/>
              </a:spcAft>
              <a:buSzPts val="1400"/>
              <a:buChar char="□"/>
              <a:defRPr sz="1400"/>
            </a:lvl3pPr>
            <a:lvl4pPr indent="-317500" lvl="3" marL="1828800" rtl="0" algn="l">
              <a:lnSpc>
                <a:spcPct val="100000"/>
              </a:lnSpc>
              <a:spcBef>
                <a:spcPts val="0"/>
              </a:spcBef>
              <a:spcAft>
                <a:spcPts val="0"/>
              </a:spcAft>
              <a:buSzPts val="1400"/>
              <a:buChar char="□"/>
              <a:defRPr sz="1400"/>
            </a:lvl4pPr>
            <a:lvl5pPr indent="-317500" lvl="4" marL="2286000" rtl="0" algn="l">
              <a:lnSpc>
                <a:spcPct val="100000"/>
              </a:lnSpc>
              <a:spcBef>
                <a:spcPts val="0"/>
              </a:spcBef>
              <a:spcAft>
                <a:spcPts val="0"/>
              </a:spcAft>
              <a:buSzPts val="1400"/>
              <a:buChar char="○"/>
              <a:defRPr sz="1400"/>
            </a:lvl5pPr>
            <a:lvl6pPr indent="-317500" lvl="5" marL="2743200" rtl="0" algn="l">
              <a:lnSpc>
                <a:spcPct val="100000"/>
              </a:lnSpc>
              <a:spcBef>
                <a:spcPts val="0"/>
              </a:spcBef>
              <a:spcAft>
                <a:spcPts val="0"/>
              </a:spcAft>
              <a:buSzPts val="1400"/>
              <a:buChar char="■"/>
              <a:defRPr sz="1400"/>
            </a:lvl6pPr>
            <a:lvl7pPr indent="-317500" lvl="6" marL="3200400" rtl="0" algn="l">
              <a:lnSpc>
                <a:spcPct val="100000"/>
              </a:lnSpc>
              <a:spcBef>
                <a:spcPts val="0"/>
              </a:spcBef>
              <a:spcAft>
                <a:spcPts val="0"/>
              </a:spcAft>
              <a:buSzPts val="1400"/>
              <a:buChar char="●"/>
              <a:defRPr sz="1400"/>
            </a:lvl7pPr>
            <a:lvl8pPr indent="-317500" lvl="7" marL="3657600" rtl="0" algn="l">
              <a:lnSpc>
                <a:spcPct val="100000"/>
              </a:lnSpc>
              <a:spcBef>
                <a:spcPts val="0"/>
              </a:spcBef>
              <a:spcAft>
                <a:spcPts val="0"/>
              </a:spcAft>
              <a:buSzPts val="1400"/>
              <a:buChar char="○"/>
              <a:defRPr sz="1400"/>
            </a:lvl8pPr>
            <a:lvl9pPr indent="-317500" lvl="8" marL="4114800" rtl="0" algn="l">
              <a:lnSpc>
                <a:spcPct val="100000"/>
              </a:lnSpc>
              <a:spcBef>
                <a:spcPts val="0"/>
              </a:spcBef>
              <a:spcAft>
                <a:spcPts val="0"/>
              </a:spcAft>
              <a:buSzPts val="1400"/>
              <a:buChar char="■"/>
              <a:defRPr sz="1400"/>
            </a:lvl9pPr>
          </a:lstStyle>
          <a:p/>
        </p:txBody>
      </p:sp>
      <p:sp>
        <p:nvSpPr>
          <p:cNvPr id="101" name="Google Shape;101;p18"/>
          <p:cNvSpPr txBox="1"/>
          <p:nvPr>
            <p:ph idx="2" type="body"/>
          </p:nvPr>
        </p:nvSpPr>
        <p:spPr>
          <a:xfrm>
            <a:off x="3356739" y="2312925"/>
            <a:ext cx="2366400" cy="2040000"/>
          </a:xfrm>
          <a:prstGeom prst="rect">
            <a:avLst/>
          </a:prstGeom>
          <a:noFill/>
          <a:ln>
            <a:noFill/>
          </a:ln>
        </p:spPr>
        <p:txBody>
          <a:bodyPr anchorCtr="0" anchor="t" bIns="91425" lIns="91425" spcFirstLastPara="1" rIns="91425" wrap="square" tIns="91425">
            <a:noAutofit/>
          </a:bodyPr>
          <a:lstStyle>
            <a:lvl1pPr indent="-317500" lvl="0" marL="457200" rtl="0" algn="l">
              <a:lnSpc>
                <a:spcPct val="100000"/>
              </a:lnSpc>
              <a:spcBef>
                <a:spcPts val="600"/>
              </a:spcBef>
              <a:spcAft>
                <a:spcPts val="0"/>
              </a:spcAft>
              <a:buSzPts val="1400"/>
              <a:buChar char="▪"/>
              <a:defRPr sz="1400"/>
            </a:lvl1pPr>
            <a:lvl2pPr indent="-317500" lvl="1" marL="914400" rtl="0" algn="l">
              <a:lnSpc>
                <a:spcPct val="100000"/>
              </a:lnSpc>
              <a:spcBef>
                <a:spcPts val="0"/>
              </a:spcBef>
              <a:spcAft>
                <a:spcPts val="0"/>
              </a:spcAft>
              <a:buSzPts val="1400"/>
              <a:buChar char="□"/>
              <a:defRPr sz="1400"/>
            </a:lvl2pPr>
            <a:lvl3pPr indent="-317500" lvl="2" marL="1371600" rtl="0" algn="l">
              <a:lnSpc>
                <a:spcPct val="100000"/>
              </a:lnSpc>
              <a:spcBef>
                <a:spcPts val="0"/>
              </a:spcBef>
              <a:spcAft>
                <a:spcPts val="0"/>
              </a:spcAft>
              <a:buSzPts val="1400"/>
              <a:buChar char="□"/>
              <a:defRPr sz="1400"/>
            </a:lvl3pPr>
            <a:lvl4pPr indent="-317500" lvl="3" marL="1828800" rtl="0" algn="l">
              <a:lnSpc>
                <a:spcPct val="100000"/>
              </a:lnSpc>
              <a:spcBef>
                <a:spcPts val="0"/>
              </a:spcBef>
              <a:spcAft>
                <a:spcPts val="0"/>
              </a:spcAft>
              <a:buSzPts val="1400"/>
              <a:buChar char="□"/>
              <a:defRPr sz="1400"/>
            </a:lvl4pPr>
            <a:lvl5pPr indent="-317500" lvl="4" marL="2286000" rtl="0" algn="l">
              <a:lnSpc>
                <a:spcPct val="100000"/>
              </a:lnSpc>
              <a:spcBef>
                <a:spcPts val="0"/>
              </a:spcBef>
              <a:spcAft>
                <a:spcPts val="0"/>
              </a:spcAft>
              <a:buSzPts val="1400"/>
              <a:buChar char="○"/>
              <a:defRPr sz="1400"/>
            </a:lvl5pPr>
            <a:lvl6pPr indent="-317500" lvl="5" marL="2743200" rtl="0" algn="l">
              <a:lnSpc>
                <a:spcPct val="100000"/>
              </a:lnSpc>
              <a:spcBef>
                <a:spcPts val="0"/>
              </a:spcBef>
              <a:spcAft>
                <a:spcPts val="0"/>
              </a:spcAft>
              <a:buSzPts val="1400"/>
              <a:buChar char="■"/>
              <a:defRPr sz="1400"/>
            </a:lvl6pPr>
            <a:lvl7pPr indent="-317500" lvl="6" marL="3200400" rtl="0" algn="l">
              <a:lnSpc>
                <a:spcPct val="100000"/>
              </a:lnSpc>
              <a:spcBef>
                <a:spcPts val="0"/>
              </a:spcBef>
              <a:spcAft>
                <a:spcPts val="0"/>
              </a:spcAft>
              <a:buSzPts val="1400"/>
              <a:buChar char="●"/>
              <a:defRPr sz="1400"/>
            </a:lvl7pPr>
            <a:lvl8pPr indent="-317500" lvl="7" marL="3657600" rtl="0" algn="l">
              <a:lnSpc>
                <a:spcPct val="100000"/>
              </a:lnSpc>
              <a:spcBef>
                <a:spcPts val="0"/>
              </a:spcBef>
              <a:spcAft>
                <a:spcPts val="0"/>
              </a:spcAft>
              <a:buSzPts val="1400"/>
              <a:buChar char="○"/>
              <a:defRPr sz="1400"/>
            </a:lvl8pPr>
            <a:lvl9pPr indent="-317500" lvl="8" marL="4114800" rtl="0" algn="l">
              <a:lnSpc>
                <a:spcPct val="100000"/>
              </a:lnSpc>
              <a:spcBef>
                <a:spcPts val="0"/>
              </a:spcBef>
              <a:spcAft>
                <a:spcPts val="0"/>
              </a:spcAft>
              <a:buSzPts val="1400"/>
              <a:buChar char="■"/>
              <a:defRPr sz="1400"/>
            </a:lvl9pPr>
          </a:lstStyle>
          <a:p/>
        </p:txBody>
      </p:sp>
      <p:sp>
        <p:nvSpPr>
          <p:cNvPr id="102" name="Google Shape;102;p18"/>
          <p:cNvSpPr txBox="1"/>
          <p:nvPr>
            <p:ph idx="3" type="body"/>
          </p:nvPr>
        </p:nvSpPr>
        <p:spPr>
          <a:xfrm>
            <a:off x="5844329" y="2312925"/>
            <a:ext cx="2366400" cy="2040000"/>
          </a:xfrm>
          <a:prstGeom prst="rect">
            <a:avLst/>
          </a:prstGeom>
          <a:noFill/>
          <a:ln>
            <a:noFill/>
          </a:ln>
        </p:spPr>
        <p:txBody>
          <a:bodyPr anchorCtr="0" anchor="t" bIns="91425" lIns="91425" spcFirstLastPara="1" rIns="91425" wrap="square" tIns="91425">
            <a:noAutofit/>
          </a:bodyPr>
          <a:lstStyle>
            <a:lvl1pPr indent="-317500" lvl="0" marL="457200" rtl="0" algn="l">
              <a:lnSpc>
                <a:spcPct val="100000"/>
              </a:lnSpc>
              <a:spcBef>
                <a:spcPts val="600"/>
              </a:spcBef>
              <a:spcAft>
                <a:spcPts val="0"/>
              </a:spcAft>
              <a:buSzPts val="1400"/>
              <a:buChar char="▪"/>
              <a:defRPr sz="1400"/>
            </a:lvl1pPr>
            <a:lvl2pPr indent="-317500" lvl="1" marL="914400" rtl="0" algn="l">
              <a:lnSpc>
                <a:spcPct val="100000"/>
              </a:lnSpc>
              <a:spcBef>
                <a:spcPts val="0"/>
              </a:spcBef>
              <a:spcAft>
                <a:spcPts val="0"/>
              </a:spcAft>
              <a:buSzPts val="1400"/>
              <a:buChar char="□"/>
              <a:defRPr sz="1400"/>
            </a:lvl2pPr>
            <a:lvl3pPr indent="-317500" lvl="2" marL="1371600" rtl="0" algn="l">
              <a:lnSpc>
                <a:spcPct val="100000"/>
              </a:lnSpc>
              <a:spcBef>
                <a:spcPts val="0"/>
              </a:spcBef>
              <a:spcAft>
                <a:spcPts val="0"/>
              </a:spcAft>
              <a:buSzPts val="1400"/>
              <a:buChar char="□"/>
              <a:defRPr sz="1400"/>
            </a:lvl3pPr>
            <a:lvl4pPr indent="-317500" lvl="3" marL="1828800" rtl="0" algn="l">
              <a:lnSpc>
                <a:spcPct val="100000"/>
              </a:lnSpc>
              <a:spcBef>
                <a:spcPts val="0"/>
              </a:spcBef>
              <a:spcAft>
                <a:spcPts val="0"/>
              </a:spcAft>
              <a:buSzPts val="1400"/>
              <a:buChar char="□"/>
              <a:defRPr sz="1400"/>
            </a:lvl4pPr>
            <a:lvl5pPr indent="-317500" lvl="4" marL="2286000" rtl="0" algn="l">
              <a:lnSpc>
                <a:spcPct val="100000"/>
              </a:lnSpc>
              <a:spcBef>
                <a:spcPts val="0"/>
              </a:spcBef>
              <a:spcAft>
                <a:spcPts val="0"/>
              </a:spcAft>
              <a:buSzPts val="1400"/>
              <a:buChar char="○"/>
              <a:defRPr sz="1400"/>
            </a:lvl5pPr>
            <a:lvl6pPr indent="-317500" lvl="5" marL="2743200" rtl="0" algn="l">
              <a:lnSpc>
                <a:spcPct val="100000"/>
              </a:lnSpc>
              <a:spcBef>
                <a:spcPts val="0"/>
              </a:spcBef>
              <a:spcAft>
                <a:spcPts val="0"/>
              </a:spcAft>
              <a:buSzPts val="1400"/>
              <a:buChar char="■"/>
              <a:defRPr sz="1400"/>
            </a:lvl6pPr>
            <a:lvl7pPr indent="-317500" lvl="6" marL="3200400" rtl="0" algn="l">
              <a:lnSpc>
                <a:spcPct val="100000"/>
              </a:lnSpc>
              <a:spcBef>
                <a:spcPts val="0"/>
              </a:spcBef>
              <a:spcAft>
                <a:spcPts val="0"/>
              </a:spcAft>
              <a:buSzPts val="1400"/>
              <a:buChar char="●"/>
              <a:defRPr sz="1400"/>
            </a:lvl7pPr>
            <a:lvl8pPr indent="-317500" lvl="7" marL="3657600" rtl="0" algn="l">
              <a:lnSpc>
                <a:spcPct val="100000"/>
              </a:lnSpc>
              <a:spcBef>
                <a:spcPts val="0"/>
              </a:spcBef>
              <a:spcAft>
                <a:spcPts val="0"/>
              </a:spcAft>
              <a:buSzPts val="1400"/>
              <a:buChar char="○"/>
              <a:defRPr sz="1400"/>
            </a:lvl8pPr>
            <a:lvl9pPr indent="-317500" lvl="8" marL="4114800" rtl="0" algn="l">
              <a:lnSpc>
                <a:spcPct val="100000"/>
              </a:lnSpc>
              <a:spcBef>
                <a:spcPts val="0"/>
              </a:spcBef>
              <a:spcAft>
                <a:spcPts val="0"/>
              </a:spcAft>
              <a:buSzPts val="1400"/>
              <a:buChar char="■"/>
              <a:defRPr sz="1400"/>
            </a:lvl9pPr>
          </a:lstStyle>
          <a:p/>
        </p:txBody>
      </p:sp>
      <p:sp>
        <p:nvSpPr>
          <p:cNvPr id="103" name="Google Shape;103;p18"/>
          <p:cNvSpPr txBox="1"/>
          <p:nvPr>
            <p:ph idx="12" type="sldNum"/>
          </p:nvPr>
        </p:nvSpPr>
        <p:spPr>
          <a:xfrm>
            <a:off x="8346474" y="260728"/>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1pPr>
            <a:lvl2pPr indent="0" lvl="1"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2pPr>
            <a:lvl3pPr indent="0" lvl="2"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3pPr>
            <a:lvl4pPr indent="0" lvl="3"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4pPr>
            <a:lvl5pPr indent="0" lvl="4"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5pPr>
            <a:lvl6pPr indent="0" lvl="5"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6pPr>
            <a:lvl7pPr indent="0" lvl="6"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7pPr>
            <a:lvl8pPr indent="0" lvl="7"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8pPr>
            <a:lvl9pPr indent="0" lvl="8"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9pPr>
          </a:lstStyle>
          <a:p>
            <a:pPr indent="0" lvl="0" marL="0" rtl="0" algn="r">
              <a:spcBef>
                <a:spcPts val="0"/>
              </a:spcBef>
              <a:spcAft>
                <a:spcPts val="0"/>
              </a:spcAft>
              <a:buNone/>
            </a:pPr>
            <a:fld id="{00000000-1234-1234-1234-123412341234}" type="slidenum">
              <a:rPr lang="en"/>
              <a:t>‹#›</a:t>
            </a:fld>
            <a:endParaRPr/>
          </a:p>
        </p:txBody>
      </p:sp>
      <p:pic>
        <p:nvPicPr>
          <p:cNvPr id="104" name="Google Shape;104;p18"/>
          <p:cNvPicPr preferRelativeResize="0"/>
          <p:nvPr/>
        </p:nvPicPr>
        <p:blipFill rotWithShape="1">
          <a:blip r:embed="rId2">
            <a:alphaModFix/>
          </a:blip>
          <a:srcRect b="0" l="0" r="0" t="0"/>
          <a:stretch/>
        </p:blipFill>
        <p:spPr>
          <a:xfrm>
            <a:off x="8357975" y="4365575"/>
            <a:ext cx="598976" cy="598976"/>
          </a:xfrm>
          <a:prstGeom prst="rect">
            <a:avLst/>
          </a:prstGeom>
          <a:noFill/>
          <a:ln>
            <a:noFill/>
          </a:ln>
        </p:spPr>
      </p:pic>
      <p:sp>
        <p:nvSpPr>
          <p:cNvPr id="105" name="Google Shape;105;p18"/>
          <p:cNvSpPr txBox="1"/>
          <p:nvPr>
            <p:ph type="ctrTitle"/>
          </p:nvPr>
        </p:nvSpPr>
        <p:spPr>
          <a:xfrm>
            <a:off x="940250" y="947800"/>
            <a:ext cx="4950000" cy="1159800"/>
          </a:xfrm>
          <a:prstGeom prst="rect">
            <a:avLst/>
          </a:prstGeom>
          <a:noFill/>
          <a:ln>
            <a:noFill/>
          </a:ln>
        </p:spPr>
        <p:txBody>
          <a:bodyPr anchorCtr="0" anchor="b" bIns="91425" lIns="91425" spcFirstLastPara="1" rIns="91425" wrap="square" tIns="91425">
            <a:noAutofit/>
          </a:bodyPr>
          <a:lstStyle>
            <a:lvl1pPr lvl="0" rtl="0" algn="l">
              <a:lnSpc>
                <a:spcPct val="100000"/>
              </a:lnSpc>
              <a:spcBef>
                <a:spcPts val="0"/>
              </a:spcBef>
              <a:spcAft>
                <a:spcPts val="0"/>
              </a:spcAft>
              <a:buSzPts val="3000"/>
              <a:buFont typeface="Roboto"/>
              <a:buNone/>
              <a:defRPr b="0" sz="3000">
                <a:latin typeface="Roboto"/>
                <a:ea typeface="Roboto"/>
                <a:cs typeface="Roboto"/>
                <a:sym typeface="Roboto"/>
              </a:defRPr>
            </a:lvl1pPr>
            <a:lvl2pPr lvl="1" rtl="0" algn="l">
              <a:lnSpc>
                <a:spcPct val="100000"/>
              </a:lnSpc>
              <a:spcBef>
                <a:spcPts val="0"/>
              </a:spcBef>
              <a:spcAft>
                <a:spcPts val="0"/>
              </a:spcAft>
              <a:buSzPts val="4800"/>
              <a:buNone/>
              <a:defRPr sz="4800"/>
            </a:lvl2pPr>
            <a:lvl3pPr lvl="2" rtl="0" algn="l">
              <a:lnSpc>
                <a:spcPct val="100000"/>
              </a:lnSpc>
              <a:spcBef>
                <a:spcPts val="0"/>
              </a:spcBef>
              <a:spcAft>
                <a:spcPts val="0"/>
              </a:spcAft>
              <a:buSzPts val="4800"/>
              <a:buNone/>
              <a:defRPr sz="4800"/>
            </a:lvl3pPr>
            <a:lvl4pPr lvl="3" rtl="0" algn="l">
              <a:lnSpc>
                <a:spcPct val="100000"/>
              </a:lnSpc>
              <a:spcBef>
                <a:spcPts val="0"/>
              </a:spcBef>
              <a:spcAft>
                <a:spcPts val="0"/>
              </a:spcAft>
              <a:buSzPts val="4800"/>
              <a:buNone/>
              <a:defRPr sz="4800"/>
            </a:lvl4pPr>
            <a:lvl5pPr lvl="4" rtl="0" algn="l">
              <a:lnSpc>
                <a:spcPct val="100000"/>
              </a:lnSpc>
              <a:spcBef>
                <a:spcPts val="0"/>
              </a:spcBef>
              <a:spcAft>
                <a:spcPts val="0"/>
              </a:spcAft>
              <a:buSzPts val="4800"/>
              <a:buNone/>
              <a:defRPr sz="4800"/>
            </a:lvl5pPr>
            <a:lvl6pPr lvl="5" rtl="0" algn="l">
              <a:lnSpc>
                <a:spcPct val="100000"/>
              </a:lnSpc>
              <a:spcBef>
                <a:spcPts val="0"/>
              </a:spcBef>
              <a:spcAft>
                <a:spcPts val="0"/>
              </a:spcAft>
              <a:buSzPts val="4800"/>
              <a:buNone/>
              <a:defRPr sz="4800"/>
            </a:lvl6pPr>
            <a:lvl7pPr lvl="6" rtl="0" algn="l">
              <a:lnSpc>
                <a:spcPct val="100000"/>
              </a:lnSpc>
              <a:spcBef>
                <a:spcPts val="0"/>
              </a:spcBef>
              <a:spcAft>
                <a:spcPts val="0"/>
              </a:spcAft>
              <a:buSzPts val="4800"/>
              <a:buNone/>
              <a:defRPr sz="4800"/>
            </a:lvl7pPr>
            <a:lvl8pPr lvl="7" rtl="0" algn="l">
              <a:lnSpc>
                <a:spcPct val="100000"/>
              </a:lnSpc>
              <a:spcBef>
                <a:spcPts val="0"/>
              </a:spcBef>
              <a:spcAft>
                <a:spcPts val="0"/>
              </a:spcAft>
              <a:buSzPts val="4800"/>
              <a:buNone/>
              <a:defRPr sz="4800"/>
            </a:lvl8pPr>
            <a:lvl9pPr lvl="8" rtl="0" algn="l">
              <a:lnSpc>
                <a:spcPct val="100000"/>
              </a:lnSpc>
              <a:spcBef>
                <a:spcPts val="0"/>
              </a:spcBef>
              <a:spcAft>
                <a:spcPts val="0"/>
              </a:spcAft>
              <a:buSzPts val="4800"/>
              <a:buNone/>
              <a:defRPr sz="4800"/>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06" name="Shape 106"/>
        <p:cNvGrpSpPr/>
        <p:nvPr/>
      </p:nvGrpSpPr>
      <p:grpSpPr>
        <a:xfrm>
          <a:off x="0" y="0"/>
          <a:ext cx="0" cy="0"/>
          <a:chOff x="0" y="0"/>
          <a:chExt cx="0" cy="0"/>
        </a:xfrm>
      </p:grpSpPr>
      <p:sp>
        <p:nvSpPr>
          <p:cNvPr id="107" name="Google Shape;107;p19"/>
          <p:cNvSpPr/>
          <p:nvPr/>
        </p:nvSpPr>
        <p:spPr>
          <a:xfrm>
            <a:off x="196350" y="196350"/>
            <a:ext cx="8760600" cy="4768200"/>
          </a:xfrm>
          <a:prstGeom prst="rect">
            <a:avLst/>
          </a:prstGeom>
          <a:solidFill>
            <a:srgbClr val="FFFFFF"/>
          </a:solidFill>
          <a:ln cap="flat"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 name="Google Shape;108;p19"/>
          <p:cNvSpPr txBox="1"/>
          <p:nvPr>
            <p:ph idx="12" type="sldNum"/>
          </p:nvPr>
        </p:nvSpPr>
        <p:spPr>
          <a:xfrm>
            <a:off x="8346474" y="260728"/>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1pPr>
            <a:lvl2pPr indent="0" lvl="1"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2pPr>
            <a:lvl3pPr indent="0" lvl="2"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3pPr>
            <a:lvl4pPr indent="0" lvl="3"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4pPr>
            <a:lvl5pPr indent="0" lvl="4"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5pPr>
            <a:lvl6pPr indent="0" lvl="5"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6pPr>
            <a:lvl7pPr indent="0" lvl="6"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7pPr>
            <a:lvl8pPr indent="0" lvl="7"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8pPr>
            <a:lvl9pPr indent="0" lvl="8"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9pPr>
          </a:lstStyle>
          <a:p>
            <a:pPr indent="0" lvl="0" marL="0" rtl="0" algn="r">
              <a:spcBef>
                <a:spcPts val="0"/>
              </a:spcBef>
              <a:spcAft>
                <a:spcPts val="0"/>
              </a:spcAft>
              <a:buNone/>
            </a:pPr>
            <a:fld id="{00000000-1234-1234-1234-123412341234}" type="slidenum">
              <a:rPr lang="en"/>
              <a:t>‹#›</a:t>
            </a:fld>
            <a:endParaRPr/>
          </a:p>
        </p:txBody>
      </p:sp>
      <p:pic>
        <p:nvPicPr>
          <p:cNvPr id="109" name="Google Shape;109;p19"/>
          <p:cNvPicPr preferRelativeResize="0"/>
          <p:nvPr/>
        </p:nvPicPr>
        <p:blipFill rotWithShape="1">
          <a:blip r:embed="rId2">
            <a:alphaModFix/>
          </a:blip>
          <a:srcRect b="0" l="0" r="0" t="0"/>
          <a:stretch/>
        </p:blipFill>
        <p:spPr>
          <a:xfrm>
            <a:off x="8357975" y="4365575"/>
            <a:ext cx="598976" cy="598976"/>
          </a:xfrm>
          <a:prstGeom prst="rect">
            <a:avLst/>
          </a:prstGeom>
          <a:noFill/>
          <a:ln>
            <a:noFill/>
          </a:ln>
        </p:spPr>
      </p:pic>
      <p:sp>
        <p:nvSpPr>
          <p:cNvPr id="110" name="Google Shape;110;p19"/>
          <p:cNvSpPr txBox="1"/>
          <p:nvPr>
            <p:ph type="ctrTitle"/>
          </p:nvPr>
        </p:nvSpPr>
        <p:spPr>
          <a:xfrm>
            <a:off x="940250" y="947800"/>
            <a:ext cx="4950000" cy="1159800"/>
          </a:xfrm>
          <a:prstGeom prst="rect">
            <a:avLst/>
          </a:prstGeom>
          <a:noFill/>
          <a:ln>
            <a:noFill/>
          </a:ln>
        </p:spPr>
        <p:txBody>
          <a:bodyPr anchorCtr="0" anchor="b" bIns="91425" lIns="91425" spcFirstLastPara="1" rIns="91425" wrap="square" tIns="91425">
            <a:noAutofit/>
          </a:bodyPr>
          <a:lstStyle>
            <a:lvl1pPr lvl="0" rtl="0" algn="l">
              <a:lnSpc>
                <a:spcPct val="100000"/>
              </a:lnSpc>
              <a:spcBef>
                <a:spcPts val="0"/>
              </a:spcBef>
              <a:spcAft>
                <a:spcPts val="0"/>
              </a:spcAft>
              <a:buSzPts val="3000"/>
              <a:buFont typeface="Roboto"/>
              <a:buNone/>
              <a:defRPr b="0" sz="3000">
                <a:latin typeface="Roboto"/>
                <a:ea typeface="Roboto"/>
                <a:cs typeface="Roboto"/>
                <a:sym typeface="Roboto"/>
              </a:defRPr>
            </a:lvl1pPr>
            <a:lvl2pPr lvl="1" rtl="0" algn="l">
              <a:lnSpc>
                <a:spcPct val="100000"/>
              </a:lnSpc>
              <a:spcBef>
                <a:spcPts val="0"/>
              </a:spcBef>
              <a:spcAft>
                <a:spcPts val="0"/>
              </a:spcAft>
              <a:buSzPts val="4800"/>
              <a:buNone/>
              <a:defRPr sz="4800"/>
            </a:lvl2pPr>
            <a:lvl3pPr lvl="2" rtl="0" algn="l">
              <a:lnSpc>
                <a:spcPct val="100000"/>
              </a:lnSpc>
              <a:spcBef>
                <a:spcPts val="0"/>
              </a:spcBef>
              <a:spcAft>
                <a:spcPts val="0"/>
              </a:spcAft>
              <a:buSzPts val="4800"/>
              <a:buNone/>
              <a:defRPr sz="4800"/>
            </a:lvl3pPr>
            <a:lvl4pPr lvl="3" rtl="0" algn="l">
              <a:lnSpc>
                <a:spcPct val="100000"/>
              </a:lnSpc>
              <a:spcBef>
                <a:spcPts val="0"/>
              </a:spcBef>
              <a:spcAft>
                <a:spcPts val="0"/>
              </a:spcAft>
              <a:buSzPts val="4800"/>
              <a:buNone/>
              <a:defRPr sz="4800"/>
            </a:lvl4pPr>
            <a:lvl5pPr lvl="4" rtl="0" algn="l">
              <a:lnSpc>
                <a:spcPct val="100000"/>
              </a:lnSpc>
              <a:spcBef>
                <a:spcPts val="0"/>
              </a:spcBef>
              <a:spcAft>
                <a:spcPts val="0"/>
              </a:spcAft>
              <a:buSzPts val="4800"/>
              <a:buNone/>
              <a:defRPr sz="4800"/>
            </a:lvl5pPr>
            <a:lvl6pPr lvl="5" rtl="0" algn="l">
              <a:lnSpc>
                <a:spcPct val="100000"/>
              </a:lnSpc>
              <a:spcBef>
                <a:spcPts val="0"/>
              </a:spcBef>
              <a:spcAft>
                <a:spcPts val="0"/>
              </a:spcAft>
              <a:buSzPts val="4800"/>
              <a:buNone/>
              <a:defRPr sz="4800"/>
            </a:lvl6pPr>
            <a:lvl7pPr lvl="6" rtl="0" algn="l">
              <a:lnSpc>
                <a:spcPct val="100000"/>
              </a:lnSpc>
              <a:spcBef>
                <a:spcPts val="0"/>
              </a:spcBef>
              <a:spcAft>
                <a:spcPts val="0"/>
              </a:spcAft>
              <a:buSzPts val="4800"/>
              <a:buNone/>
              <a:defRPr sz="4800"/>
            </a:lvl7pPr>
            <a:lvl8pPr lvl="7" rtl="0" algn="l">
              <a:lnSpc>
                <a:spcPct val="100000"/>
              </a:lnSpc>
              <a:spcBef>
                <a:spcPts val="0"/>
              </a:spcBef>
              <a:spcAft>
                <a:spcPts val="0"/>
              </a:spcAft>
              <a:buSzPts val="4800"/>
              <a:buNone/>
              <a:defRPr sz="4800"/>
            </a:lvl8pPr>
            <a:lvl9pPr lvl="8" rtl="0" algn="l">
              <a:lnSpc>
                <a:spcPct val="100000"/>
              </a:lnSpc>
              <a:spcBef>
                <a:spcPts val="0"/>
              </a:spcBef>
              <a:spcAft>
                <a:spcPts val="0"/>
              </a:spcAft>
              <a:buSzPts val="4800"/>
              <a:buNone/>
              <a:defRPr sz="4800"/>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11" name="Shape 111"/>
        <p:cNvGrpSpPr/>
        <p:nvPr/>
      </p:nvGrpSpPr>
      <p:grpSpPr>
        <a:xfrm>
          <a:off x="0" y="0"/>
          <a:ext cx="0" cy="0"/>
          <a:chOff x="0" y="0"/>
          <a:chExt cx="0" cy="0"/>
        </a:xfrm>
      </p:grpSpPr>
      <p:sp>
        <p:nvSpPr>
          <p:cNvPr id="112" name="Google Shape;112;p20"/>
          <p:cNvSpPr/>
          <p:nvPr/>
        </p:nvSpPr>
        <p:spPr>
          <a:xfrm>
            <a:off x="196350" y="196350"/>
            <a:ext cx="8760600" cy="4768200"/>
          </a:xfrm>
          <a:prstGeom prst="rect">
            <a:avLst/>
          </a:prstGeom>
          <a:solidFill>
            <a:srgbClr val="FFFFFF"/>
          </a:solidFill>
          <a:ln cap="flat"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 name="Google Shape;113;p20"/>
          <p:cNvSpPr txBox="1"/>
          <p:nvPr>
            <p:ph idx="1" type="body"/>
          </p:nvPr>
        </p:nvSpPr>
        <p:spPr>
          <a:xfrm>
            <a:off x="840425" y="3949100"/>
            <a:ext cx="7463100" cy="519600"/>
          </a:xfrm>
          <a:prstGeom prst="rect">
            <a:avLst/>
          </a:prstGeom>
          <a:noFill/>
          <a:ln>
            <a:noFill/>
          </a:ln>
        </p:spPr>
        <p:txBody>
          <a:bodyPr anchorCtr="0" anchor="t" bIns="91425" lIns="91425" spcFirstLastPara="1" rIns="91425" wrap="square" tIns="91425">
            <a:noAutofit/>
          </a:bodyPr>
          <a:lstStyle>
            <a:lvl1pPr indent="-228600" lvl="0" marL="457200" rtl="0" algn="l">
              <a:lnSpc>
                <a:spcPct val="100000"/>
              </a:lnSpc>
              <a:spcBef>
                <a:spcPts val="360"/>
              </a:spcBef>
              <a:spcAft>
                <a:spcPts val="0"/>
              </a:spcAft>
              <a:buSzPts val="1800"/>
              <a:buFont typeface="Roboto"/>
              <a:buNone/>
              <a:defRPr sz="1800">
                <a:latin typeface="Roboto"/>
                <a:ea typeface="Roboto"/>
                <a:cs typeface="Roboto"/>
                <a:sym typeface="Roboto"/>
              </a:defRPr>
            </a:lvl1pPr>
          </a:lstStyle>
          <a:p/>
        </p:txBody>
      </p:sp>
      <p:sp>
        <p:nvSpPr>
          <p:cNvPr id="114" name="Google Shape;114;p20"/>
          <p:cNvSpPr txBox="1"/>
          <p:nvPr>
            <p:ph idx="12" type="sldNum"/>
          </p:nvPr>
        </p:nvSpPr>
        <p:spPr>
          <a:xfrm>
            <a:off x="8346474" y="270053"/>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1pPr>
            <a:lvl2pPr indent="0" lvl="1"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2pPr>
            <a:lvl3pPr indent="0" lvl="2"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3pPr>
            <a:lvl4pPr indent="0" lvl="3"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4pPr>
            <a:lvl5pPr indent="0" lvl="4"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5pPr>
            <a:lvl6pPr indent="0" lvl="5"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6pPr>
            <a:lvl7pPr indent="0" lvl="6"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7pPr>
            <a:lvl8pPr indent="0" lvl="7"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8pPr>
            <a:lvl9pPr indent="0" lvl="8"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9pPr>
          </a:lstStyle>
          <a:p>
            <a:pPr indent="0" lvl="0" marL="0" rtl="0" algn="r">
              <a:spcBef>
                <a:spcPts val="0"/>
              </a:spcBef>
              <a:spcAft>
                <a:spcPts val="0"/>
              </a:spcAft>
              <a:buNone/>
            </a:pPr>
            <a:fld id="{00000000-1234-1234-1234-123412341234}" type="slidenum">
              <a:rPr lang="en"/>
              <a:t>‹#›</a:t>
            </a:fld>
            <a:endParaRPr/>
          </a:p>
        </p:txBody>
      </p:sp>
      <p:pic>
        <p:nvPicPr>
          <p:cNvPr id="115" name="Google Shape;115;p20"/>
          <p:cNvPicPr preferRelativeResize="0"/>
          <p:nvPr/>
        </p:nvPicPr>
        <p:blipFill rotWithShape="1">
          <a:blip r:embed="rId2">
            <a:alphaModFix/>
          </a:blip>
          <a:srcRect b="0" l="0" r="0" t="0"/>
          <a:stretch/>
        </p:blipFill>
        <p:spPr>
          <a:xfrm>
            <a:off x="8357975" y="4365575"/>
            <a:ext cx="598976" cy="598976"/>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6" name="Shape 116"/>
        <p:cNvGrpSpPr/>
        <p:nvPr/>
      </p:nvGrpSpPr>
      <p:grpSpPr>
        <a:xfrm>
          <a:off x="0" y="0"/>
          <a:ext cx="0" cy="0"/>
          <a:chOff x="0" y="0"/>
          <a:chExt cx="0" cy="0"/>
        </a:xfrm>
      </p:grpSpPr>
      <p:sp>
        <p:nvSpPr>
          <p:cNvPr id="117" name="Google Shape;117;p21"/>
          <p:cNvSpPr/>
          <p:nvPr/>
        </p:nvSpPr>
        <p:spPr>
          <a:xfrm>
            <a:off x="196350" y="196350"/>
            <a:ext cx="8760600" cy="4768200"/>
          </a:xfrm>
          <a:prstGeom prst="rect">
            <a:avLst/>
          </a:prstGeom>
          <a:solidFill>
            <a:srgbClr val="FFFFFF"/>
          </a:solidFill>
          <a:ln cap="flat"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 name="Google Shape;118;p21"/>
          <p:cNvSpPr txBox="1"/>
          <p:nvPr>
            <p:ph idx="12" type="sldNum"/>
          </p:nvPr>
        </p:nvSpPr>
        <p:spPr>
          <a:xfrm>
            <a:off x="8346474" y="260703"/>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1pPr>
            <a:lvl2pPr indent="0" lvl="1"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2pPr>
            <a:lvl3pPr indent="0" lvl="2"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3pPr>
            <a:lvl4pPr indent="0" lvl="3"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4pPr>
            <a:lvl5pPr indent="0" lvl="4"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5pPr>
            <a:lvl6pPr indent="0" lvl="5"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6pPr>
            <a:lvl7pPr indent="0" lvl="6"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7pPr>
            <a:lvl8pPr indent="0" lvl="7"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8pPr>
            <a:lvl9pPr indent="0" lvl="8"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9pPr>
          </a:lstStyle>
          <a:p>
            <a:pPr indent="0" lvl="0" marL="0" rtl="0" algn="r">
              <a:spcBef>
                <a:spcPts val="0"/>
              </a:spcBef>
              <a:spcAft>
                <a:spcPts val="0"/>
              </a:spcAft>
              <a:buNone/>
            </a:pPr>
            <a:fld id="{00000000-1234-1234-1234-123412341234}" type="slidenum">
              <a:rPr lang="en"/>
              <a:t>‹#›</a:t>
            </a:fld>
            <a:endParaRPr/>
          </a:p>
        </p:txBody>
      </p:sp>
      <p:pic>
        <p:nvPicPr>
          <p:cNvPr id="119" name="Google Shape;119;p21"/>
          <p:cNvPicPr preferRelativeResize="0"/>
          <p:nvPr/>
        </p:nvPicPr>
        <p:blipFill rotWithShape="1">
          <a:blip r:embed="rId2">
            <a:alphaModFix/>
          </a:blip>
          <a:srcRect b="0" l="0" r="0" t="0"/>
          <a:stretch/>
        </p:blipFill>
        <p:spPr>
          <a:xfrm>
            <a:off x="8357975" y="4365575"/>
            <a:ext cx="598976" cy="598976"/>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p:cSld name="TITLE_1">
    <p:spTree>
      <p:nvGrpSpPr>
        <p:cNvPr id="13" name="Shape 13"/>
        <p:cNvGrpSpPr/>
        <p:nvPr/>
      </p:nvGrpSpPr>
      <p:grpSpPr>
        <a:xfrm>
          <a:off x="0" y="0"/>
          <a:ext cx="0" cy="0"/>
          <a:chOff x="0" y="0"/>
          <a:chExt cx="0" cy="0"/>
        </a:xfrm>
      </p:grpSpPr>
      <p:sp>
        <p:nvSpPr>
          <p:cNvPr id="14" name="Google Shape;14;p3"/>
          <p:cNvSpPr/>
          <p:nvPr/>
        </p:nvSpPr>
        <p:spPr>
          <a:xfrm>
            <a:off x="196350" y="196350"/>
            <a:ext cx="8760600" cy="4768200"/>
          </a:xfrm>
          <a:prstGeom prst="rect">
            <a:avLst/>
          </a:prstGeom>
          <a:solidFill>
            <a:srgbClr val="FFFFFF"/>
          </a:solidFill>
          <a:ln cap="flat"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3"/>
          <p:cNvSpPr txBox="1"/>
          <p:nvPr>
            <p:ph type="ctrTitle"/>
          </p:nvPr>
        </p:nvSpPr>
        <p:spPr>
          <a:xfrm>
            <a:off x="1012800" y="2497750"/>
            <a:ext cx="4950000" cy="1159800"/>
          </a:xfrm>
          <a:prstGeom prst="rect">
            <a:avLst/>
          </a:prstGeom>
        </p:spPr>
        <p:txBody>
          <a:bodyPr anchorCtr="0" anchor="b" bIns="91425" lIns="91425" spcFirstLastPara="1" rIns="91425" wrap="square" tIns="91425">
            <a:noAutofit/>
          </a:bodyPr>
          <a:lstStyle>
            <a:lvl1pPr lvl="0" rtl="0">
              <a:spcBef>
                <a:spcPts val="0"/>
              </a:spcBef>
              <a:spcAft>
                <a:spcPts val="0"/>
              </a:spcAft>
              <a:buSzPts val="3000"/>
              <a:buFont typeface="Roboto"/>
              <a:buNone/>
              <a:defRPr b="0" sz="3000">
                <a:latin typeface="Roboto"/>
                <a:ea typeface="Roboto"/>
                <a:cs typeface="Roboto"/>
                <a:sym typeface="Roboto"/>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16" name="Google Shape;16;p3"/>
          <p:cNvSpPr txBox="1"/>
          <p:nvPr>
            <p:ph idx="1" type="subTitle"/>
          </p:nvPr>
        </p:nvSpPr>
        <p:spPr>
          <a:xfrm>
            <a:off x="1012800" y="3678252"/>
            <a:ext cx="4950000" cy="7848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000000"/>
              </a:buClr>
              <a:buSzPts val="2000"/>
              <a:buNone/>
              <a:defRPr>
                <a:solidFill>
                  <a:srgbClr val="000000"/>
                </a:solidFill>
              </a:defRPr>
            </a:lvl1pPr>
            <a:lvl2pPr lvl="1" rtl="0">
              <a:spcBef>
                <a:spcPts val="0"/>
              </a:spcBef>
              <a:spcAft>
                <a:spcPts val="0"/>
              </a:spcAft>
              <a:buClr>
                <a:srgbClr val="000000"/>
              </a:buClr>
              <a:buSzPts val="2000"/>
              <a:buNone/>
              <a:defRPr>
                <a:solidFill>
                  <a:srgbClr val="000000"/>
                </a:solidFill>
              </a:defRPr>
            </a:lvl2pPr>
            <a:lvl3pPr lvl="2" rtl="0">
              <a:spcBef>
                <a:spcPts val="0"/>
              </a:spcBef>
              <a:spcAft>
                <a:spcPts val="0"/>
              </a:spcAft>
              <a:buClr>
                <a:srgbClr val="000000"/>
              </a:buClr>
              <a:buSzPts val="2000"/>
              <a:buNone/>
              <a:defRPr>
                <a:solidFill>
                  <a:srgbClr val="000000"/>
                </a:solidFill>
              </a:defRPr>
            </a:lvl3pPr>
            <a:lvl4pPr lvl="3" rtl="0">
              <a:spcBef>
                <a:spcPts val="0"/>
              </a:spcBef>
              <a:spcAft>
                <a:spcPts val="0"/>
              </a:spcAft>
              <a:buClr>
                <a:srgbClr val="000000"/>
              </a:buClr>
              <a:buSzPts val="2000"/>
              <a:buNone/>
              <a:defRPr>
                <a:solidFill>
                  <a:srgbClr val="000000"/>
                </a:solidFill>
              </a:defRPr>
            </a:lvl4pPr>
            <a:lvl5pPr lvl="4" rtl="0">
              <a:spcBef>
                <a:spcPts val="0"/>
              </a:spcBef>
              <a:spcAft>
                <a:spcPts val="0"/>
              </a:spcAft>
              <a:buClr>
                <a:srgbClr val="000000"/>
              </a:buClr>
              <a:buSzPts val="2000"/>
              <a:buNone/>
              <a:defRPr>
                <a:solidFill>
                  <a:srgbClr val="000000"/>
                </a:solidFill>
              </a:defRPr>
            </a:lvl5pPr>
            <a:lvl6pPr lvl="5" rtl="0">
              <a:spcBef>
                <a:spcPts val="0"/>
              </a:spcBef>
              <a:spcAft>
                <a:spcPts val="0"/>
              </a:spcAft>
              <a:buClr>
                <a:srgbClr val="000000"/>
              </a:buClr>
              <a:buSzPts val="2000"/>
              <a:buNone/>
              <a:defRPr>
                <a:solidFill>
                  <a:srgbClr val="000000"/>
                </a:solidFill>
              </a:defRPr>
            </a:lvl6pPr>
            <a:lvl7pPr lvl="6" rtl="0">
              <a:spcBef>
                <a:spcPts val="0"/>
              </a:spcBef>
              <a:spcAft>
                <a:spcPts val="0"/>
              </a:spcAft>
              <a:buClr>
                <a:srgbClr val="000000"/>
              </a:buClr>
              <a:buSzPts val="2000"/>
              <a:buNone/>
              <a:defRPr>
                <a:solidFill>
                  <a:srgbClr val="000000"/>
                </a:solidFill>
              </a:defRPr>
            </a:lvl7pPr>
            <a:lvl8pPr lvl="7" rtl="0">
              <a:spcBef>
                <a:spcPts val="0"/>
              </a:spcBef>
              <a:spcAft>
                <a:spcPts val="0"/>
              </a:spcAft>
              <a:buClr>
                <a:srgbClr val="000000"/>
              </a:buClr>
              <a:buSzPts val="2000"/>
              <a:buNone/>
              <a:defRPr>
                <a:solidFill>
                  <a:srgbClr val="000000"/>
                </a:solidFill>
              </a:defRPr>
            </a:lvl8pPr>
            <a:lvl9pPr lvl="8" rtl="0">
              <a:spcBef>
                <a:spcPts val="0"/>
              </a:spcBef>
              <a:spcAft>
                <a:spcPts val="0"/>
              </a:spcAft>
              <a:buClr>
                <a:srgbClr val="000000"/>
              </a:buClr>
              <a:buSzPts val="2000"/>
              <a:buNone/>
              <a:defRPr>
                <a:solidFill>
                  <a:srgbClr val="000000"/>
                </a:solidFill>
              </a:defRPr>
            </a:lvl9pPr>
          </a:lstStyle>
          <a:p/>
        </p:txBody>
      </p:sp>
      <p:pic>
        <p:nvPicPr>
          <p:cNvPr id="17" name="Google Shape;17;p3"/>
          <p:cNvPicPr preferRelativeResize="0"/>
          <p:nvPr/>
        </p:nvPicPr>
        <p:blipFill>
          <a:blip r:embed="rId2">
            <a:alphaModFix/>
          </a:blip>
          <a:stretch>
            <a:fillRect/>
          </a:stretch>
        </p:blipFill>
        <p:spPr>
          <a:xfrm>
            <a:off x="8357975" y="4365575"/>
            <a:ext cx="598976" cy="598976"/>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reverse">
  <p:cSld name="BLANK_1">
    <p:bg>
      <p:bgPr>
        <a:solidFill>
          <a:srgbClr val="000000"/>
        </a:solidFill>
      </p:bgPr>
    </p:bg>
    <p:spTree>
      <p:nvGrpSpPr>
        <p:cNvPr id="120" name="Shape 120"/>
        <p:cNvGrpSpPr/>
        <p:nvPr/>
      </p:nvGrpSpPr>
      <p:grpSpPr>
        <a:xfrm>
          <a:off x="0" y="0"/>
          <a:ext cx="0" cy="0"/>
          <a:chOff x="0" y="0"/>
          <a:chExt cx="0" cy="0"/>
        </a:xfrm>
      </p:grpSpPr>
      <p:sp>
        <p:nvSpPr>
          <p:cNvPr id="121" name="Google Shape;121;p22"/>
          <p:cNvSpPr/>
          <p:nvPr/>
        </p:nvSpPr>
        <p:spPr>
          <a:xfrm>
            <a:off x="196350" y="196350"/>
            <a:ext cx="8760600" cy="4768200"/>
          </a:xfrm>
          <a:prstGeom prst="rect">
            <a:avLst/>
          </a:prstGeom>
          <a:noFill/>
          <a:ln cap="flat" cmpd="sng" w="762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 name="Google Shape;122;p22"/>
          <p:cNvSpPr txBox="1"/>
          <p:nvPr>
            <p:ph idx="12" type="sldNum"/>
          </p:nvPr>
        </p:nvSpPr>
        <p:spPr>
          <a:xfrm>
            <a:off x="8337124" y="279428"/>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1" i="0" sz="1300" u="none" cap="none" strike="noStrike">
                <a:solidFill>
                  <a:srgbClr val="FFFFFF"/>
                </a:solidFill>
                <a:latin typeface="Work Sans"/>
                <a:ea typeface="Work Sans"/>
                <a:cs typeface="Work Sans"/>
                <a:sym typeface="Work Sans"/>
              </a:defRPr>
            </a:lvl1pPr>
            <a:lvl2pPr indent="0" lvl="1" marL="0" marR="0" rtl="0" algn="r">
              <a:lnSpc>
                <a:spcPct val="100000"/>
              </a:lnSpc>
              <a:spcBef>
                <a:spcPts val="0"/>
              </a:spcBef>
              <a:spcAft>
                <a:spcPts val="0"/>
              </a:spcAft>
              <a:buClr>
                <a:srgbClr val="000000"/>
              </a:buClr>
              <a:buSzPts val="1300"/>
              <a:buFont typeface="Arial"/>
              <a:buNone/>
              <a:defRPr b="1" i="0" sz="1300" u="none" cap="none" strike="noStrike">
                <a:solidFill>
                  <a:srgbClr val="FFFFFF"/>
                </a:solidFill>
                <a:latin typeface="Work Sans"/>
                <a:ea typeface="Work Sans"/>
                <a:cs typeface="Work Sans"/>
                <a:sym typeface="Work Sans"/>
              </a:defRPr>
            </a:lvl2pPr>
            <a:lvl3pPr indent="0" lvl="2" marL="0" marR="0" rtl="0" algn="r">
              <a:lnSpc>
                <a:spcPct val="100000"/>
              </a:lnSpc>
              <a:spcBef>
                <a:spcPts val="0"/>
              </a:spcBef>
              <a:spcAft>
                <a:spcPts val="0"/>
              </a:spcAft>
              <a:buClr>
                <a:srgbClr val="000000"/>
              </a:buClr>
              <a:buSzPts val="1300"/>
              <a:buFont typeface="Arial"/>
              <a:buNone/>
              <a:defRPr b="1" i="0" sz="1300" u="none" cap="none" strike="noStrike">
                <a:solidFill>
                  <a:srgbClr val="FFFFFF"/>
                </a:solidFill>
                <a:latin typeface="Work Sans"/>
                <a:ea typeface="Work Sans"/>
                <a:cs typeface="Work Sans"/>
                <a:sym typeface="Work Sans"/>
              </a:defRPr>
            </a:lvl3pPr>
            <a:lvl4pPr indent="0" lvl="3" marL="0" marR="0" rtl="0" algn="r">
              <a:lnSpc>
                <a:spcPct val="100000"/>
              </a:lnSpc>
              <a:spcBef>
                <a:spcPts val="0"/>
              </a:spcBef>
              <a:spcAft>
                <a:spcPts val="0"/>
              </a:spcAft>
              <a:buClr>
                <a:srgbClr val="000000"/>
              </a:buClr>
              <a:buSzPts val="1300"/>
              <a:buFont typeface="Arial"/>
              <a:buNone/>
              <a:defRPr b="1" i="0" sz="1300" u="none" cap="none" strike="noStrike">
                <a:solidFill>
                  <a:srgbClr val="FFFFFF"/>
                </a:solidFill>
                <a:latin typeface="Work Sans"/>
                <a:ea typeface="Work Sans"/>
                <a:cs typeface="Work Sans"/>
                <a:sym typeface="Work Sans"/>
              </a:defRPr>
            </a:lvl4pPr>
            <a:lvl5pPr indent="0" lvl="4" marL="0" marR="0" rtl="0" algn="r">
              <a:lnSpc>
                <a:spcPct val="100000"/>
              </a:lnSpc>
              <a:spcBef>
                <a:spcPts val="0"/>
              </a:spcBef>
              <a:spcAft>
                <a:spcPts val="0"/>
              </a:spcAft>
              <a:buClr>
                <a:srgbClr val="000000"/>
              </a:buClr>
              <a:buSzPts val="1300"/>
              <a:buFont typeface="Arial"/>
              <a:buNone/>
              <a:defRPr b="1" i="0" sz="1300" u="none" cap="none" strike="noStrike">
                <a:solidFill>
                  <a:srgbClr val="FFFFFF"/>
                </a:solidFill>
                <a:latin typeface="Work Sans"/>
                <a:ea typeface="Work Sans"/>
                <a:cs typeface="Work Sans"/>
                <a:sym typeface="Work Sans"/>
              </a:defRPr>
            </a:lvl5pPr>
            <a:lvl6pPr indent="0" lvl="5" marL="0" marR="0" rtl="0" algn="r">
              <a:lnSpc>
                <a:spcPct val="100000"/>
              </a:lnSpc>
              <a:spcBef>
                <a:spcPts val="0"/>
              </a:spcBef>
              <a:spcAft>
                <a:spcPts val="0"/>
              </a:spcAft>
              <a:buClr>
                <a:srgbClr val="000000"/>
              </a:buClr>
              <a:buSzPts val="1300"/>
              <a:buFont typeface="Arial"/>
              <a:buNone/>
              <a:defRPr b="1" i="0" sz="1300" u="none" cap="none" strike="noStrike">
                <a:solidFill>
                  <a:srgbClr val="FFFFFF"/>
                </a:solidFill>
                <a:latin typeface="Work Sans"/>
                <a:ea typeface="Work Sans"/>
                <a:cs typeface="Work Sans"/>
                <a:sym typeface="Work Sans"/>
              </a:defRPr>
            </a:lvl6pPr>
            <a:lvl7pPr indent="0" lvl="6" marL="0" marR="0" rtl="0" algn="r">
              <a:lnSpc>
                <a:spcPct val="100000"/>
              </a:lnSpc>
              <a:spcBef>
                <a:spcPts val="0"/>
              </a:spcBef>
              <a:spcAft>
                <a:spcPts val="0"/>
              </a:spcAft>
              <a:buClr>
                <a:srgbClr val="000000"/>
              </a:buClr>
              <a:buSzPts val="1300"/>
              <a:buFont typeface="Arial"/>
              <a:buNone/>
              <a:defRPr b="1" i="0" sz="1300" u="none" cap="none" strike="noStrike">
                <a:solidFill>
                  <a:srgbClr val="FFFFFF"/>
                </a:solidFill>
                <a:latin typeface="Work Sans"/>
                <a:ea typeface="Work Sans"/>
                <a:cs typeface="Work Sans"/>
                <a:sym typeface="Work Sans"/>
              </a:defRPr>
            </a:lvl7pPr>
            <a:lvl8pPr indent="0" lvl="7" marL="0" marR="0" rtl="0" algn="r">
              <a:lnSpc>
                <a:spcPct val="100000"/>
              </a:lnSpc>
              <a:spcBef>
                <a:spcPts val="0"/>
              </a:spcBef>
              <a:spcAft>
                <a:spcPts val="0"/>
              </a:spcAft>
              <a:buClr>
                <a:srgbClr val="000000"/>
              </a:buClr>
              <a:buSzPts val="1300"/>
              <a:buFont typeface="Arial"/>
              <a:buNone/>
              <a:defRPr b="1" i="0" sz="1300" u="none" cap="none" strike="noStrike">
                <a:solidFill>
                  <a:srgbClr val="FFFFFF"/>
                </a:solidFill>
                <a:latin typeface="Work Sans"/>
                <a:ea typeface="Work Sans"/>
                <a:cs typeface="Work Sans"/>
                <a:sym typeface="Work Sans"/>
              </a:defRPr>
            </a:lvl8pPr>
            <a:lvl9pPr indent="0" lvl="8" marL="0" marR="0" rtl="0" algn="r">
              <a:lnSpc>
                <a:spcPct val="100000"/>
              </a:lnSpc>
              <a:spcBef>
                <a:spcPts val="0"/>
              </a:spcBef>
              <a:spcAft>
                <a:spcPts val="0"/>
              </a:spcAft>
              <a:buClr>
                <a:srgbClr val="000000"/>
              </a:buClr>
              <a:buSzPts val="1300"/>
              <a:buFont typeface="Arial"/>
              <a:buNone/>
              <a:defRPr b="1" i="0" sz="1300" u="none" cap="none" strike="noStrike">
                <a:solidFill>
                  <a:srgbClr val="FFFFFF"/>
                </a:solidFill>
                <a:latin typeface="Work Sans"/>
                <a:ea typeface="Work Sans"/>
                <a:cs typeface="Work Sans"/>
                <a:sym typeface="Work Sans"/>
              </a:defRPr>
            </a:lvl9pPr>
          </a:lstStyle>
          <a:p>
            <a:pPr indent="0" lvl="0" marL="0" rtl="0" algn="r">
              <a:spcBef>
                <a:spcPts val="0"/>
              </a:spcBef>
              <a:spcAft>
                <a:spcPts val="0"/>
              </a:spcAft>
              <a:buNone/>
            </a:pPr>
            <a:fld id="{00000000-1234-1234-1234-123412341234}" type="slidenum">
              <a:rPr lang="en"/>
              <a:t>‹#›</a:t>
            </a:fld>
            <a:endParaRPr/>
          </a:p>
        </p:txBody>
      </p:sp>
      <p:pic>
        <p:nvPicPr>
          <p:cNvPr id="123" name="Google Shape;123;p22"/>
          <p:cNvPicPr preferRelativeResize="0"/>
          <p:nvPr/>
        </p:nvPicPr>
        <p:blipFill rotWithShape="1">
          <a:blip r:embed="rId2">
            <a:alphaModFix/>
          </a:blip>
          <a:srcRect b="0" l="0" r="0" t="0"/>
          <a:stretch/>
        </p:blipFill>
        <p:spPr>
          <a:xfrm>
            <a:off x="8311988" y="4300125"/>
            <a:ext cx="598976" cy="598976"/>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TITLE_1_1">
    <p:spTree>
      <p:nvGrpSpPr>
        <p:cNvPr id="18" name="Shape 18"/>
        <p:cNvGrpSpPr/>
        <p:nvPr/>
      </p:nvGrpSpPr>
      <p:grpSpPr>
        <a:xfrm>
          <a:off x="0" y="0"/>
          <a:ext cx="0" cy="0"/>
          <a:chOff x="0" y="0"/>
          <a:chExt cx="0" cy="0"/>
        </a:xfrm>
      </p:grpSpPr>
      <p:sp>
        <p:nvSpPr>
          <p:cNvPr id="19" name="Google Shape;19;p4"/>
          <p:cNvSpPr/>
          <p:nvPr/>
        </p:nvSpPr>
        <p:spPr>
          <a:xfrm>
            <a:off x="191700" y="187650"/>
            <a:ext cx="8760600" cy="4768200"/>
          </a:xfrm>
          <a:prstGeom prst="rect">
            <a:avLst/>
          </a:prstGeom>
          <a:solidFill>
            <a:srgbClr val="FFFFFF"/>
          </a:solidFill>
          <a:ln cap="flat"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4"/>
          <p:cNvSpPr txBox="1"/>
          <p:nvPr>
            <p:ph idx="1" type="body"/>
          </p:nvPr>
        </p:nvSpPr>
        <p:spPr>
          <a:xfrm>
            <a:off x="1804525" y="854775"/>
            <a:ext cx="5152200" cy="3505200"/>
          </a:xfrm>
          <a:prstGeom prst="rect">
            <a:avLst/>
          </a:prstGeom>
        </p:spPr>
        <p:txBody>
          <a:bodyPr anchorCtr="0" anchor="t" bIns="91425" lIns="91425" spcFirstLastPara="1" rIns="91425" wrap="square" tIns="91425">
            <a:noAutofit/>
          </a:bodyPr>
          <a:lstStyle>
            <a:lvl1pPr indent="-431800" lvl="0" marL="457200" rtl="0">
              <a:lnSpc>
                <a:spcPct val="115000"/>
              </a:lnSpc>
              <a:spcBef>
                <a:spcPts val="600"/>
              </a:spcBef>
              <a:spcAft>
                <a:spcPts val="0"/>
              </a:spcAft>
              <a:buSzPts val="3200"/>
              <a:buChar char="▪"/>
              <a:defRPr i="1" sz="3200"/>
            </a:lvl1pPr>
            <a:lvl2pPr indent="-431800" lvl="1" marL="914400" rtl="0">
              <a:lnSpc>
                <a:spcPct val="115000"/>
              </a:lnSpc>
              <a:spcBef>
                <a:spcPts val="0"/>
              </a:spcBef>
              <a:spcAft>
                <a:spcPts val="0"/>
              </a:spcAft>
              <a:buSzPts val="3200"/>
              <a:buChar char="□"/>
              <a:defRPr i="1" sz="3200"/>
            </a:lvl2pPr>
            <a:lvl3pPr indent="-431800" lvl="2" marL="1371600" rtl="0">
              <a:lnSpc>
                <a:spcPct val="115000"/>
              </a:lnSpc>
              <a:spcBef>
                <a:spcPts val="0"/>
              </a:spcBef>
              <a:spcAft>
                <a:spcPts val="0"/>
              </a:spcAft>
              <a:buSzPts val="3200"/>
              <a:buChar char="□"/>
              <a:defRPr i="1" sz="3200"/>
            </a:lvl3pPr>
            <a:lvl4pPr indent="-431800" lvl="3" marL="1828800" rtl="0">
              <a:lnSpc>
                <a:spcPct val="115000"/>
              </a:lnSpc>
              <a:spcBef>
                <a:spcPts val="0"/>
              </a:spcBef>
              <a:spcAft>
                <a:spcPts val="0"/>
              </a:spcAft>
              <a:buSzPts val="3200"/>
              <a:buChar char="□"/>
              <a:defRPr i="1" sz="3200"/>
            </a:lvl4pPr>
            <a:lvl5pPr indent="-431800" lvl="4" marL="2286000" rtl="0">
              <a:lnSpc>
                <a:spcPct val="115000"/>
              </a:lnSpc>
              <a:spcBef>
                <a:spcPts val="0"/>
              </a:spcBef>
              <a:spcAft>
                <a:spcPts val="0"/>
              </a:spcAft>
              <a:buSzPts val="3200"/>
              <a:buChar char="○"/>
              <a:defRPr i="1" sz="3200"/>
            </a:lvl5pPr>
            <a:lvl6pPr indent="-431800" lvl="5" marL="2743200" rtl="0">
              <a:lnSpc>
                <a:spcPct val="115000"/>
              </a:lnSpc>
              <a:spcBef>
                <a:spcPts val="0"/>
              </a:spcBef>
              <a:spcAft>
                <a:spcPts val="0"/>
              </a:spcAft>
              <a:buSzPts val="3200"/>
              <a:buChar char="■"/>
              <a:defRPr i="1" sz="3200"/>
            </a:lvl6pPr>
            <a:lvl7pPr indent="-431800" lvl="6" marL="3200400" rtl="0">
              <a:lnSpc>
                <a:spcPct val="115000"/>
              </a:lnSpc>
              <a:spcBef>
                <a:spcPts val="0"/>
              </a:spcBef>
              <a:spcAft>
                <a:spcPts val="0"/>
              </a:spcAft>
              <a:buSzPts val="3200"/>
              <a:buChar char="●"/>
              <a:defRPr i="1" sz="3200"/>
            </a:lvl7pPr>
            <a:lvl8pPr indent="-431800" lvl="7" marL="3657600" rtl="0">
              <a:lnSpc>
                <a:spcPct val="115000"/>
              </a:lnSpc>
              <a:spcBef>
                <a:spcPts val="0"/>
              </a:spcBef>
              <a:spcAft>
                <a:spcPts val="0"/>
              </a:spcAft>
              <a:buSzPts val="3200"/>
              <a:buChar char="○"/>
              <a:defRPr i="1" sz="3200"/>
            </a:lvl8pPr>
            <a:lvl9pPr indent="-431800" lvl="8" marL="4114800" rtl="0">
              <a:lnSpc>
                <a:spcPct val="115000"/>
              </a:lnSpc>
              <a:spcBef>
                <a:spcPts val="0"/>
              </a:spcBef>
              <a:spcAft>
                <a:spcPts val="0"/>
              </a:spcAft>
              <a:buSzPts val="3200"/>
              <a:buChar char="■"/>
              <a:defRPr i="1" sz="3200"/>
            </a:lvl9pPr>
          </a:lstStyle>
          <a:p/>
        </p:txBody>
      </p:sp>
      <p:sp>
        <p:nvSpPr>
          <p:cNvPr id="21" name="Google Shape;21;p4"/>
          <p:cNvSpPr/>
          <p:nvPr/>
        </p:nvSpPr>
        <p:spPr>
          <a:xfrm>
            <a:off x="617750" y="603375"/>
            <a:ext cx="948000" cy="9480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4"/>
          <p:cNvSpPr/>
          <p:nvPr/>
        </p:nvSpPr>
        <p:spPr>
          <a:xfrm>
            <a:off x="809196" y="854775"/>
            <a:ext cx="565108" cy="445200"/>
          </a:xfrm>
          <a:prstGeom prst="rect">
            <a:avLst/>
          </a:prstGeom>
        </p:spPr>
        <p:txBody>
          <a:bodyPr>
            <a:prstTxWarp prst="textPlain"/>
          </a:bodyPr>
          <a:lstStyle/>
          <a:p>
            <a:pPr lvl="0" algn="ctr"/>
            <a:r>
              <a:rPr b="1" i="0">
                <a:ln>
                  <a:noFill/>
                </a:ln>
                <a:solidFill>
                  <a:srgbClr val="FFFFFF"/>
                </a:solidFill>
                <a:latin typeface="Arial"/>
              </a:rPr>
              <a:t>“</a:t>
            </a:r>
          </a:p>
        </p:txBody>
      </p:sp>
      <p:sp>
        <p:nvSpPr>
          <p:cNvPr id="23" name="Google Shape;23;p4"/>
          <p:cNvSpPr txBox="1"/>
          <p:nvPr>
            <p:ph idx="12" type="sldNum"/>
          </p:nvPr>
        </p:nvSpPr>
        <p:spPr>
          <a:xfrm>
            <a:off x="8159499" y="4393278"/>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24" name="Google Shape;24;p4"/>
          <p:cNvPicPr preferRelativeResize="0"/>
          <p:nvPr/>
        </p:nvPicPr>
        <p:blipFill>
          <a:blip r:embed="rId2">
            <a:alphaModFix/>
          </a:blip>
          <a:stretch>
            <a:fillRect/>
          </a:stretch>
        </p:blipFill>
        <p:spPr>
          <a:xfrm>
            <a:off x="8357975" y="4365575"/>
            <a:ext cx="598976" cy="598976"/>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1 column" type="tx">
  <p:cSld name="TITLE_AND_BODY">
    <p:spTree>
      <p:nvGrpSpPr>
        <p:cNvPr id="25" name="Shape 25"/>
        <p:cNvGrpSpPr/>
        <p:nvPr/>
      </p:nvGrpSpPr>
      <p:grpSpPr>
        <a:xfrm>
          <a:off x="0" y="0"/>
          <a:ext cx="0" cy="0"/>
          <a:chOff x="0" y="0"/>
          <a:chExt cx="0" cy="0"/>
        </a:xfrm>
      </p:grpSpPr>
      <p:sp>
        <p:nvSpPr>
          <p:cNvPr id="26" name="Google Shape;26;p5"/>
          <p:cNvSpPr/>
          <p:nvPr/>
        </p:nvSpPr>
        <p:spPr>
          <a:xfrm>
            <a:off x="196350" y="196350"/>
            <a:ext cx="8760600" cy="4768200"/>
          </a:xfrm>
          <a:prstGeom prst="rect">
            <a:avLst/>
          </a:prstGeom>
          <a:solidFill>
            <a:srgbClr val="FFFFFF"/>
          </a:solidFill>
          <a:ln cap="flat"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5"/>
          <p:cNvSpPr txBox="1"/>
          <p:nvPr>
            <p:ph idx="1" type="body"/>
          </p:nvPr>
        </p:nvSpPr>
        <p:spPr>
          <a:xfrm>
            <a:off x="869150" y="2312925"/>
            <a:ext cx="7405800" cy="2004000"/>
          </a:xfrm>
          <a:prstGeom prst="rect">
            <a:avLst/>
          </a:prstGeom>
        </p:spPr>
        <p:txBody>
          <a:bodyPr anchorCtr="0" anchor="t" bIns="91425" lIns="91425" spcFirstLastPara="1" rIns="91425" wrap="square" tIns="91425">
            <a:noAutofit/>
          </a:bodyPr>
          <a:lstStyle>
            <a:lvl1pPr indent="-355600" lvl="0" marL="457200" rtl="0">
              <a:spcBef>
                <a:spcPts val="600"/>
              </a:spcBef>
              <a:spcAft>
                <a:spcPts val="0"/>
              </a:spcAft>
              <a:buSzPts val="2000"/>
              <a:buChar char="▪"/>
              <a:defRPr/>
            </a:lvl1pPr>
            <a:lvl2pPr indent="-355600" lvl="1" marL="914400" rtl="0">
              <a:spcBef>
                <a:spcPts val="0"/>
              </a:spcBef>
              <a:spcAft>
                <a:spcPts val="0"/>
              </a:spcAft>
              <a:buSzPts val="2000"/>
              <a:buChar char="□"/>
              <a:defRPr/>
            </a:lvl2pPr>
            <a:lvl3pPr indent="-355600" lvl="2" marL="1371600" rtl="0">
              <a:spcBef>
                <a:spcPts val="0"/>
              </a:spcBef>
              <a:spcAft>
                <a:spcPts val="0"/>
              </a:spcAft>
              <a:buSzPts val="2000"/>
              <a:buChar char="□"/>
              <a:defRPr/>
            </a:lvl3pPr>
            <a:lvl4pPr indent="-355600" lvl="3" marL="1828800" rtl="0">
              <a:spcBef>
                <a:spcPts val="0"/>
              </a:spcBef>
              <a:spcAft>
                <a:spcPts val="0"/>
              </a:spcAft>
              <a:buSzPts val="2000"/>
              <a:buChar char="□"/>
              <a:defRPr/>
            </a:lvl4pPr>
            <a:lvl5pPr indent="-355600" lvl="4" marL="2286000" rtl="0">
              <a:spcBef>
                <a:spcPts val="0"/>
              </a:spcBef>
              <a:spcAft>
                <a:spcPts val="0"/>
              </a:spcAft>
              <a:buSzPts val="2000"/>
              <a:buChar char="○"/>
              <a:defRPr/>
            </a:lvl5pPr>
            <a:lvl6pPr indent="-355600" lvl="5" marL="2743200" rtl="0">
              <a:spcBef>
                <a:spcPts val="0"/>
              </a:spcBef>
              <a:spcAft>
                <a:spcPts val="0"/>
              </a:spcAft>
              <a:buSzPts val="2000"/>
              <a:buChar char="■"/>
              <a:defRPr/>
            </a:lvl6pPr>
            <a:lvl7pPr indent="-355600" lvl="6" marL="3200400" rtl="0">
              <a:spcBef>
                <a:spcPts val="0"/>
              </a:spcBef>
              <a:spcAft>
                <a:spcPts val="0"/>
              </a:spcAft>
              <a:buSzPts val="2000"/>
              <a:buChar char="●"/>
              <a:defRPr/>
            </a:lvl7pPr>
            <a:lvl8pPr indent="-355600" lvl="7" marL="3657600" rtl="0">
              <a:spcBef>
                <a:spcPts val="0"/>
              </a:spcBef>
              <a:spcAft>
                <a:spcPts val="0"/>
              </a:spcAft>
              <a:buSzPts val="2000"/>
              <a:buChar char="○"/>
              <a:defRPr/>
            </a:lvl8pPr>
            <a:lvl9pPr indent="-355600" lvl="8" marL="4114800" rtl="0">
              <a:spcBef>
                <a:spcPts val="0"/>
              </a:spcBef>
              <a:spcAft>
                <a:spcPts val="0"/>
              </a:spcAft>
              <a:buSzPts val="2000"/>
              <a:buChar char="■"/>
              <a:defRPr/>
            </a:lvl9pPr>
          </a:lstStyle>
          <a:p/>
        </p:txBody>
      </p:sp>
      <p:sp>
        <p:nvSpPr>
          <p:cNvPr id="28" name="Google Shape;28;p5"/>
          <p:cNvSpPr txBox="1"/>
          <p:nvPr>
            <p:ph idx="12" type="sldNum"/>
          </p:nvPr>
        </p:nvSpPr>
        <p:spPr>
          <a:xfrm>
            <a:off x="8337124" y="270078"/>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29" name="Google Shape;29;p5"/>
          <p:cNvPicPr preferRelativeResize="0"/>
          <p:nvPr/>
        </p:nvPicPr>
        <p:blipFill>
          <a:blip r:embed="rId2">
            <a:alphaModFix/>
          </a:blip>
          <a:stretch>
            <a:fillRect/>
          </a:stretch>
        </p:blipFill>
        <p:spPr>
          <a:xfrm>
            <a:off x="8357975" y="4365575"/>
            <a:ext cx="598976" cy="598976"/>
          </a:xfrm>
          <a:prstGeom prst="rect">
            <a:avLst/>
          </a:prstGeom>
          <a:noFill/>
          <a:ln>
            <a:noFill/>
          </a:ln>
        </p:spPr>
      </p:pic>
      <p:sp>
        <p:nvSpPr>
          <p:cNvPr id="30" name="Google Shape;30;p5"/>
          <p:cNvSpPr txBox="1"/>
          <p:nvPr>
            <p:ph type="ctrTitle"/>
          </p:nvPr>
        </p:nvSpPr>
        <p:spPr>
          <a:xfrm>
            <a:off x="940250" y="947800"/>
            <a:ext cx="4950000" cy="1159800"/>
          </a:xfrm>
          <a:prstGeom prst="rect">
            <a:avLst/>
          </a:prstGeom>
        </p:spPr>
        <p:txBody>
          <a:bodyPr anchorCtr="0" anchor="b" bIns="91425" lIns="91425" spcFirstLastPara="1" rIns="91425" wrap="square" tIns="91425">
            <a:noAutofit/>
          </a:bodyPr>
          <a:lstStyle>
            <a:lvl1pPr lvl="0" rtl="0">
              <a:spcBef>
                <a:spcPts val="0"/>
              </a:spcBef>
              <a:spcAft>
                <a:spcPts val="0"/>
              </a:spcAft>
              <a:buSzPts val="3000"/>
              <a:buFont typeface="Roboto"/>
              <a:buNone/>
              <a:defRPr b="0" sz="3000">
                <a:latin typeface="Roboto"/>
                <a:ea typeface="Roboto"/>
                <a:cs typeface="Roboto"/>
                <a:sym typeface="Roboto"/>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2 columns" type="twoColTx">
  <p:cSld name="TITLE_AND_TWO_COLUMNS">
    <p:spTree>
      <p:nvGrpSpPr>
        <p:cNvPr id="31" name="Shape 31"/>
        <p:cNvGrpSpPr/>
        <p:nvPr/>
      </p:nvGrpSpPr>
      <p:grpSpPr>
        <a:xfrm>
          <a:off x="0" y="0"/>
          <a:ext cx="0" cy="0"/>
          <a:chOff x="0" y="0"/>
          <a:chExt cx="0" cy="0"/>
        </a:xfrm>
      </p:grpSpPr>
      <p:sp>
        <p:nvSpPr>
          <p:cNvPr id="32" name="Google Shape;32;p6"/>
          <p:cNvSpPr/>
          <p:nvPr/>
        </p:nvSpPr>
        <p:spPr>
          <a:xfrm>
            <a:off x="196350" y="196350"/>
            <a:ext cx="8760600" cy="4768200"/>
          </a:xfrm>
          <a:prstGeom prst="rect">
            <a:avLst/>
          </a:prstGeom>
          <a:solidFill>
            <a:srgbClr val="FFFFFF"/>
          </a:solidFill>
          <a:ln cap="flat"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6"/>
          <p:cNvSpPr txBox="1"/>
          <p:nvPr>
            <p:ph idx="1" type="body"/>
          </p:nvPr>
        </p:nvSpPr>
        <p:spPr>
          <a:xfrm>
            <a:off x="869150" y="2312925"/>
            <a:ext cx="3594600" cy="2133300"/>
          </a:xfrm>
          <a:prstGeom prst="rect">
            <a:avLst/>
          </a:prstGeom>
        </p:spPr>
        <p:txBody>
          <a:bodyPr anchorCtr="0" anchor="t" bIns="91425" lIns="91425" spcFirstLastPara="1" rIns="91425" wrap="square" tIns="91425">
            <a:noAutofit/>
          </a:bodyPr>
          <a:lstStyle>
            <a:lvl1pPr indent="-330200" lvl="0" marL="457200" rtl="0">
              <a:spcBef>
                <a:spcPts val="60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34" name="Google Shape;34;p6"/>
          <p:cNvSpPr txBox="1"/>
          <p:nvPr>
            <p:ph idx="2" type="body"/>
          </p:nvPr>
        </p:nvSpPr>
        <p:spPr>
          <a:xfrm>
            <a:off x="4680228" y="2312925"/>
            <a:ext cx="3594600" cy="2133300"/>
          </a:xfrm>
          <a:prstGeom prst="rect">
            <a:avLst/>
          </a:prstGeom>
        </p:spPr>
        <p:txBody>
          <a:bodyPr anchorCtr="0" anchor="t" bIns="91425" lIns="91425" spcFirstLastPara="1" rIns="91425" wrap="square" tIns="91425">
            <a:noAutofit/>
          </a:bodyPr>
          <a:lstStyle>
            <a:lvl1pPr indent="-330200" lvl="0" marL="457200" rtl="0">
              <a:spcBef>
                <a:spcPts val="60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35" name="Google Shape;35;p6"/>
          <p:cNvSpPr txBox="1"/>
          <p:nvPr>
            <p:ph idx="12" type="sldNum"/>
          </p:nvPr>
        </p:nvSpPr>
        <p:spPr>
          <a:xfrm>
            <a:off x="8327799" y="270078"/>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36" name="Google Shape;36;p6"/>
          <p:cNvPicPr preferRelativeResize="0"/>
          <p:nvPr/>
        </p:nvPicPr>
        <p:blipFill>
          <a:blip r:embed="rId2">
            <a:alphaModFix/>
          </a:blip>
          <a:stretch>
            <a:fillRect/>
          </a:stretch>
        </p:blipFill>
        <p:spPr>
          <a:xfrm>
            <a:off x="8357975" y="4365575"/>
            <a:ext cx="598976" cy="598976"/>
          </a:xfrm>
          <a:prstGeom prst="rect">
            <a:avLst/>
          </a:prstGeom>
          <a:noFill/>
          <a:ln>
            <a:noFill/>
          </a:ln>
        </p:spPr>
      </p:pic>
      <p:sp>
        <p:nvSpPr>
          <p:cNvPr id="37" name="Google Shape;37;p6"/>
          <p:cNvSpPr txBox="1"/>
          <p:nvPr>
            <p:ph type="ctrTitle"/>
          </p:nvPr>
        </p:nvSpPr>
        <p:spPr>
          <a:xfrm>
            <a:off x="940250" y="947800"/>
            <a:ext cx="4950000" cy="1159800"/>
          </a:xfrm>
          <a:prstGeom prst="rect">
            <a:avLst/>
          </a:prstGeom>
        </p:spPr>
        <p:txBody>
          <a:bodyPr anchorCtr="0" anchor="b" bIns="91425" lIns="91425" spcFirstLastPara="1" rIns="91425" wrap="square" tIns="91425">
            <a:noAutofit/>
          </a:bodyPr>
          <a:lstStyle>
            <a:lvl1pPr lvl="0" rtl="0">
              <a:spcBef>
                <a:spcPts val="0"/>
              </a:spcBef>
              <a:spcAft>
                <a:spcPts val="0"/>
              </a:spcAft>
              <a:buSzPts val="3000"/>
              <a:buFont typeface="Roboto"/>
              <a:buNone/>
              <a:defRPr b="0" sz="3000">
                <a:latin typeface="Roboto"/>
                <a:ea typeface="Roboto"/>
                <a:cs typeface="Roboto"/>
                <a:sym typeface="Roboto"/>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3 columns">
  <p:cSld name="TITLE_AND_TWO_COLUMNS_1">
    <p:spTree>
      <p:nvGrpSpPr>
        <p:cNvPr id="38" name="Shape 38"/>
        <p:cNvGrpSpPr/>
        <p:nvPr/>
      </p:nvGrpSpPr>
      <p:grpSpPr>
        <a:xfrm>
          <a:off x="0" y="0"/>
          <a:ext cx="0" cy="0"/>
          <a:chOff x="0" y="0"/>
          <a:chExt cx="0" cy="0"/>
        </a:xfrm>
      </p:grpSpPr>
      <p:sp>
        <p:nvSpPr>
          <p:cNvPr id="39" name="Google Shape;39;p7"/>
          <p:cNvSpPr/>
          <p:nvPr/>
        </p:nvSpPr>
        <p:spPr>
          <a:xfrm>
            <a:off x="196350" y="196350"/>
            <a:ext cx="8760600" cy="4768200"/>
          </a:xfrm>
          <a:prstGeom prst="rect">
            <a:avLst/>
          </a:prstGeom>
          <a:solidFill>
            <a:srgbClr val="FFFFFF"/>
          </a:solidFill>
          <a:ln cap="flat"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7"/>
          <p:cNvSpPr txBox="1"/>
          <p:nvPr>
            <p:ph idx="1" type="body"/>
          </p:nvPr>
        </p:nvSpPr>
        <p:spPr>
          <a:xfrm>
            <a:off x="869150" y="2312925"/>
            <a:ext cx="2366400" cy="2040000"/>
          </a:xfrm>
          <a:prstGeom prst="rect">
            <a:avLst/>
          </a:prstGeom>
        </p:spPr>
        <p:txBody>
          <a:bodyPr anchorCtr="0" anchor="t" bIns="91425" lIns="91425" spcFirstLastPara="1" rIns="91425" wrap="square" tIns="91425">
            <a:noAutofit/>
          </a:bodyPr>
          <a:lstStyle>
            <a:lvl1pPr indent="-317500" lvl="0" marL="457200" rtl="0">
              <a:spcBef>
                <a:spcPts val="600"/>
              </a:spcBef>
              <a:spcAft>
                <a:spcPts val="0"/>
              </a:spcAft>
              <a:buSzPts val="1400"/>
              <a:buChar char="▪"/>
              <a:defRPr sz="1400"/>
            </a:lvl1pPr>
            <a:lvl2pPr indent="-317500" lvl="1" marL="914400" rtl="0">
              <a:spcBef>
                <a:spcPts val="0"/>
              </a:spcBef>
              <a:spcAft>
                <a:spcPts val="0"/>
              </a:spcAft>
              <a:buSzPts val="1400"/>
              <a:buChar char="□"/>
              <a:defRPr sz="1400"/>
            </a:lvl2pPr>
            <a:lvl3pPr indent="-317500" lvl="2" marL="1371600" rtl="0">
              <a:spcBef>
                <a:spcPts val="0"/>
              </a:spcBef>
              <a:spcAft>
                <a:spcPts val="0"/>
              </a:spcAft>
              <a:buSzPts val="1400"/>
              <a:buChar char="□"/>
              <a:defRPr sz="14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sz="1400"/>
            </a:lvl5pPr>
            <a:lvl6pPr indent="-317500" lvl="5" marL="2743200" rtl="0">
              <a:spcBef>
                <a:spcPts val="0"/>
              </a:spcBef>
              <a:spcAft>
                <a:spcPts val="0"/>
              </a:spcAft>
              <a:buSzPts val="1400"/>
              <a:buChar char="■"/>
              <a:defRPr sz="1400"/>
            </a:lvl6pPr>
            <a:lvl7pPr indent="-317500" lvl="6" marL="3200400" rtl="0">
              <a:spcBef>
                <a:spcPts val="0"/>
              </a:spcBef>
              <a:spcAft>
                <a:spcPts val="0"/>
              </a:spcAft>
              <a:buSzPts val="1400"/>
              <a:buChar char="●"/>
              <a:defRPr sz="1400"/>
            </a:lvl7pPr>
            <a:lvl8pPr indent="-317500" lvl="7" marL="3657600" rtl="0">
              <a:spcBef>
                <a:spcPts val="0"/>
              </a:spcBef>
              <a:spcAft>
                <a:spcPts val="0"/>
              </a:spcAft>
              <a:buSzPts val="1400"/>
              <a:buChar char="○"/>
              <a:defRPr sz="1400"/>
            </a:lvl8pPr>
            <a:lvl9pPr indent="-317500" lvl="8" marL="4114800" rtl="0">
              <a:spcBef>
                <a:spcPts val="0"/>
              </a:spcBef>
              <a:spcAft>
                <a:spcPts val="0"/>
              </a:spcAft>
              <a:buSzPts val="1400"/>
              <a:buChar char="■"/>
              <a:defRPr sz="1400"/>
            </a:lvl9pPr>
          </a:lstStyle>
          <a:p/>
        </p:txBody>
      </p:sp>
      <p:sp>
        <p:nvSpPr>
          <p:cNvPr id="41" name="Google Shape;41;p7"/>
          <p:cNvSpPr txBox="1"/>
          <p:nvPr>
            <p:ph idx="2" type="body"/>
          </p:nvPr>
        </p:nvSpPr>
        <p:spPr>
          <a:xfrm>
            <a:off x="3356739" y="2312925"/>
            <a:ext cx="2366400" cy="2040000"/>
          </a:xfrm>
          <a:prstGeom prst="rect">
            <a:avLst/>
          </a:prstGeom>
        </p:spPr>
        <p:txBody>
          <a:bodyPr anchorCtr="0" anchor="t" bIns="91425" lIns="91425" spcFirstLastPara="1" rIns="91425" wrap="square" tIns="91425">
            <a:noAutofit/>
          </a:bodyPr>
          <a:lstStyle>
            <a:lvl1pPr indent="-317500" lvl="0" marL="457200" rtl="0">
              <a:spcBef>
                <a:spcPts val="600"/>
              </a:spcBef>
              <a:spcAft>
                <a:spcPts val="0"/>
              </a:spcAft>
              <a:buSzPts val="1400"/>
              <a:buChar char="▪"/>
              <a:defRPr sz="1400"/>
            </a:lvl1pPr>
            <a:lvl2pPr indent="-317500" lvl="1" marL="914400" rtl="0">
              <a:spcBef>
                <a:spcPts val="0"/>
              </a:spcBef>
              <a:spcAft>
                <a:spcPts val="0"/>
              </a:spcAft>
              <a:buSzPts val="1400"/>
              <a:buChar char="□"/>
              <a:defRPr sz="1400"/>
            </a:lvl2pPr>
            <a:lvl3pPr indent="-317500" lvl="2" marL="1371600" rtl="0">
              <a:spcBef>
                <a:spcPts val="0"/>
              </a:spcBef>
              <a:spcAft>
                <a:spcPts val="0"/>
              </a:spcAft>
              <a:buSzPts val="1400"/>
              <a:buChar char="□"/>
              <a:defRPr sz="14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sz="1400"/>
            </a:lvl5pPr>
            <a:lvl6pPr indent="-317500" lvl="5" marL="2743200" rtl="0">
              <a:spcBef>
                <a:spcPts val="0"/>
              </a:spcBef>
              <a:spcAft>
                <a:spcPts val="0"/>
              </a:spcAft>
              <a:buSzPts val="1400"/>
              <a:buChar char="■"/>
              <a:defRPr sz="1400"/>
            </a:lvl6pPr>
            <a:lvl7pPr indent="-317500" lvl="6" marL="3200400" rtl="0">
              <a:spcBef>
                <a:spcPts val="0"/>
              </a:spcBef>
              <a:spcAft>
                <a:spcPts val="0"/>
              </a:spcAft>
              <a:buSzPts val="1400"/>
              <a:buChar char="●"/>
              <a:defRPr sz="1400"/>
            </a:lvl7pPr>
            <a:lvl8pPr indent="-317500" lvl="7" marL="3657600" rtl="0">
              <a:spcBef>
                <a:spcPts val="0"/>
              </a:spcBef>
              <a:spcAft>
                <a:spcPts val="0"/>
              </a:spcAft>
              <a:buSzPts val="1400"/>
              <a:buChar char="○"/>
              <a:defRPr sz="1400"/>
            </a:lvl8pPr>
            <a:lvl9pPr indent="-317500" lvl="8" marL="4114800" rtl="0">
              <a:spcBef>
                <a:spcPts val="0"/>
              </a:spcBef>
              <a:spcAft>
                <a:spcPts val="0"/>
              </a:spcAft>
              <a:buSzPts val="1400"/>
              <a:buChar char="■"/>
              <a:defRPr sz="1400"/>
            </a:lvl9pPr>
          </a:lstStyle>
          <a:p/>
        </p:txBody>
      </p:sp>
      <p:sp>
        <p:nvSpPr>
          <p:cNvPr id="42" name="Google Shape;42;p7"/>
          <p:cNvSpPr txBox="1"/>
          <p:nvPr>
            <p:ph idx="3" type="body"/>
          </p:nvPr>
        </p:nvSpPr>
        <p:spPr>
          <a:xfrm>
            <a:off x="5844329" y="2312925"/>
            <a:ext cx="2366400" cy="2040000"/>
          </a:xfrm>
          <a:prstGeom prst="rect">
            <a:avLst/>
          </a:prstGeom>
        </p:spPr>
        <p:txBody>
          <a:bodyPr anchorCtr="0" anchor="t" bIns="91425" lIns="91425" spcFirstLastPara="1" rIns="91425" wrap="square" tIns="91425">
            <a:noAutofit/>
          </a:bodyPr>
          <a:lstStyle>
            <a:lvl1pPr indent="-317500" lvl="0" marL="457200" rtl="0">
              <a:spcBef>
                <a:spcPts val="600"/>
              </a:spcBef>
              <a:spcAft>
                <a:spcPts val="0"/>
              </a:spcAft>
              <a:buSzPts val="1400"/>
              <a:buChar char="▪"/>
              <a:defRPr sz="1400"/>
            </a:lvl1pPr>
            <a:lvl2pPr indent="-317500" lvl="1" marL="914400" rtl="0">
              <a:spcBef>
                <a:spcPts val="0"/>
              </a:spcBef>
              <a:spcAft>
                <a:spcPts val="0"/>
              </a:spcAft>
              <a:buSzPts val="1400"/>
              <a:buChar char="□"/>
              <a:defRPr sz="1400"/>
            </a:lvl2pPr>
            <a:lvl3pPr indent="-317500" lvl="2" marL="1371600" rtl="0">
              <a:spcBef>
                <a:spcPts val="0"/>
              </a:spcBef>
              <a:spcAft>
                <a:spcPts val="0"/>
              </a:spcAft>
              <a:buSzPts val="1400"/>
              <a:buChar char="□"/>
              <a:defRPr sz="14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sz="1400"/>
            </a:lvl5pPr>
            <a:lvl6pPr indent="-317500" lvl="5" marL="2743200" rtl="0">
              <a:spcBef>
                <a:spcPts val="0"/>
              </a:spcBef>
              <a:spcAft>
                <a:spcPts val="0"/>
              </a:spcAft>
              <a:buSzPts val="1400"/>
              <a:buChar char="■"/>
              <a:defRPr sz="1400"/>
            </a:lvl6pPr>
            <a:lvl7pPr indent="-317500" lvl="6" marL="3200400" rtl="0">
              <a:spcBef>
                <a:spcPts val="0"/>
              </a:spcBef>
              <a:spcAft>
                <a:spcPts val="0"/>
              </a:spcAft>
              <a:buSzPts val="1400"/>
              <a:buChar char="●"/>
              <a:defRPr sz="1400"/>
            </a:lvl7pPr>
            <a:lvl8pPr indent="-317500" lvl="7" marL="3657600" rtl="0">
              <a:spcBef>
                <a:spcPts val="0"/>
              </a:spcBef>
              <a:spcAft>
                <a:spcPts val="0"/>
              </a:spcAft>
              <a:buSzPts val="1400"/>
              <a:buChar char="○"/>
              <a:defRPr sz="1400"/>
            </a:lvl8pPr>
            <a:lvl9pPr indent="-317500" lvl="8" marL="4114800" rtl="0">
              <a:spcBef>
                <a:spcPts val="0"/>
              </a:spcBef>
              <a:spcAft>
                <a:spcPts val="0"/>
              </a:spcAft>
              <a:buSzPts val="1400"/>
              <a:buChar char="■"/>
              <a:defRPr sz="1400"/>
            </a:lvl9pPr>
          </a:lstStyle>
          <a:p/>
        </p:txBody>
      </p:sp>
      <p:sp>
        <p:nvSpPr>
          <p:cNvPr id="43" name="Google Shape;43;p7"/>
          <p:cNvSpPr txBox="1"/>
          <p:nvPr>
            <p:ph idx="12" type="sldNum"/>
          </p:nvPr>
        </p:nvSpPr>
        <p:spPr>
          <a:xfrm>
            <a:off x="8346474" y="260728"/>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44" name="Google Shape;44;p7"/>
          <p:cNvPicPr preferRelativeResize="0"/>
          <p:nvPr/>
        </p:nvPicPr>
        <p:blipFill>
          <a:blip r:embed="rId2">
            <a:alphaModFix/>
          </a:blip>
          <a:stretch>
            <a:fillRect/>
          </a:stretch>
        </p:blipFill>
        <p:spPr>
          <a:xfrm>
            <a:off x="8357975" y="4365575"/>
            <a:ext cx="598976" cy="598976"/>
          </a:xfrm>
          <a:prstGeom prst="rect">
            <a:avLst/>
          </a:prstGeom>
          <a:noFill/>
          <a:ln>
            <a:noFill/>
          </a:ln>
        </p:spPr>
      </p:pic>
      <p:sp>
        <p:nvSpPr>
          <p:cNvPr id="45" name="Google Shape;45;p7"/>
          <p:cNvSpPr txBox="1"/>
          <p:nvPr>
            <p:ph type="ctrTitle"/>
          </p:nvPr>
        </p:nvSpPr>
        <p:spPr>
          <a:xfrm>
            <a:off x="940250" y="947800"/>
            <a:ext cx="4950000" cy="1159800"/>
          </a:xfrm>
          <a:prstGeom prst="rect">
            <a:avLst/>
          </a:prstGeom>
        </p:spPr>
        <p:txBody>
          <a:bodyPr anchorCtr="0" anchor="b" bIns="91425" lIns="91425" spcFirstLastPara="1" rIns="91425" wrap="square" tIns="91425">
            <a:noAutofit/>
          </a:bodyPr>
          <a:lstStyle>
            <a:lvl1pPr lvl="0" rtl="0">
              <a:spcBef>
                <a:spcPts val="0"/>
              </a:spcBef>
              <a:spcAft>
                <a:spcPts val="0"/>
              </a:spcAft>
              <a:buSzPts val="3000"/>
              <a:buFont typeface="Roboto"/>
              <a:buNone/>
              <a:defRPr b="0" sz="3000">
                <a:latin typeface="Roboto"/>
                <a:ea typeface="Roboto"/>
                <a:cs typeface="Roboto"/>
                <a:sym typeface="Roboto"/>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6" name="Shape 46"/>
        <p:cNvGrpSpPr/>
        <p:nvPr/>
      </p:nvGrpSpPr>
      <p:grpSpPr>
        <a:xfrm>
          <a:off x="0" y="0"/>
          <a:ext cx="0" cy="0"/>
          <a:chOff x="0" y="0"/>
          <a:chExt cx="0" cy="0"/>
        </a:xfrm>
      </p:grpSpPr>
      <p:sp>
        <p:nvSpPr>
          <p:cNvPr id="47" name="Google Shape;47;p8"/>
          <p:cNvSpPr/>
          <p:nvPr/>
        </p:nvSpPr>
        <p:spPr>
          <a:xfrm>
            <a:off x="196350" y="196350"/>
            <a:ext cx="8760600" cy="4768200"/>
          </a:xfrm>
          <a:prstGeom prst="rect">
            <a:avLst/>
          </a:prstGeom>
          <a:solidFill>
            <a:srgbClr val="FFFFFF"/>
          </a:solidFill>
          <a:ln cap="flat"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8"/>
          <p:cNvSpPr txBox="1"/>
          <p:nvPr>
            <p:ph idx="12" type="sldNum"/>
          </p:nvPr>
        </p:nvSpPr>
        <p:spPr>
          <a:xfrm>
            <a:off x="8346474" y="260728"/>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49" name="Google Shape;49;p8"/>
          <p:cNvPicPr preferRelativeResize="0"/>
          <p:nvPr/>
        </p:nvPicPr>
        <p:blipFill>
          <a:blip r:embed="rId2">
            <a:alphaModFix/>
          </a:blip>
          <a:stretch>
            <a:fillRect/>
          </a:stretch>
        </p:blipFill>
        <p:spPr>
          <a:xfrm>
            <a:off x="8357975" y="4365575"/>
            <a:ext cx="598976" cy="598976"/>
          </a:xfrm>
          <a:prstGeom prst="rect">
            <a:avLst/>
          </a:prstGeom>
          <a:noFill/>
          <a:ln>
            <a:noFill/>
          </a:ln>
        </p:spPr>
      </p:pic>
      <p:sp>
        <p:nvSpPr>
          <p:cNvPr id="50" name="Google Shape;50;p8"/>
          <p:cNvSpPr txBox="1"/>
          <p:nvPr>
            <p:ph type="ctrTitle"/>
          </p:nvPr>
        </p:nvSpPr>
        <p:spPr>
          <a:xfrm>
            <a:off x="940250" y="947800"/>
            <a:ext cx="4950000" cy="1159800"/>
          </a:xfrm>
          <a:prstGeom prst="rect">
            <a:avLst/>
          </a:prstGeom>
        </p:spPr>
        <p:txBody>
          <a:bodyPr anchorCtr="0" anchor="b" bIns="91425" lIns="91425" spcFirstLastPara="1" rIns="91425" wrap="square" tIns="91425">
            <a:noAutofit/>
          </a:bodyPr>
          <a:lstStyle>
            <a:lvl1pPr lvl="0" rtl="0">
              <a:spcBef>
                <a:spcPts val="0"/>
              </a:spcBef>
              <a:spcAft>
                <a:spcPts val="0"/>
              </a:spcAft>
              <a:buSzPts val="3000"/>
              <a:buFont typeface="Roboto"/>
              <a:buNone/>
              <a:defRPr b="0" sz="3000">
                <a:latin typeface="Roboto"/>
                <a:ea typeface="Roboto"/>
                <a:cs typeface="Roboto"/>
                <a:sym typeface="Roboto"/>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1" name="Shape 51"/>
        <p:cNvGrpSpPr/>
        <p:nvPr/>
      </p:nvGrpSpPr>
      <p:grpSpPr>
        <a:xfrm>
          <a:off x="0" y="0"/>
          <a:ext cx="0" cy="0"/>
          <a:chOff x="0" y="0"/>
          <a:chExt cx="0" cy="0"/>
        </a:xfrm>
      </p:grpSpPr>
      <p:sp>
        <p:nvSpPr>
          <p:cNvPr id="52" name="Google Shape;52;p9"/>
          <p:cNvSpPr/>
          <p:nvPr/>
        </p:nvSpPr>
        <p:spPr>
          <a:xfrm>
            <a:off x="196350" y="196350"/>
            <a:ext cx="8760600" cy="4768200"/>
          </a:xfrm>
          <a:prstGeom prst="rect">
            <a:avLst/>
          </a:prstGeom>
          <a:solidFill>
            <a:srgbClr val="FFFFFF"/>
          </a:solidFill>
          <a:ln cap="flat"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9"/>
          <p:cNvSpPr txBox="1"/>
          <p:nvPr>
            <p:ph idx="1" type="body"/>
          </p:nvPr>
        </p:nvSpPr>
        <p:spPr>
          <a:xfrm>
            <a:off x="840425" y="3949100"/>
            <a:ext cx="7463100" cy="519600"/>
          </a:xfrm>
          <a:prstGeom prst="rect">
            <a:avLst/>
          </a:prstGeom>
        </p:spPr>
        <p:txBody>
          <a:bodyPr anchorCtr="0" anchor="t" bIns="91425" lIns="91425" spcFirstLastPara="1" rIns="91425" wrap="square" tIns="91425">
            <a:noAutofit/>
          </a:bodyPr>
          <a:lstStyle>
            <a:lvl1pPr indent="-228600" lvl="0" marL="457200" rtl="0">
              <a:spcBef>
                <a:spcPts val="360"/>
              </a:spcBef>
              <a:spcAft>
                <a:spcPts val="0"/>
              </a:spcAft>
              <a:buSzPts val="1800"/>
              <a:buFont typeface="Roboto"/>
              <a:buNone/>
              <a:defRPr sz="1800">
                <a:latin typeface="Roboto"/>
                <a:ea typeface="Roboto"/>
                <a:cs typeface="Roboto"/>
                <a:sym typeface="Roboto"/>
              </a:defRPr>
            </a:lvl1pPr>
          </a:lstStyle>
          <a:p/>
        </p:txBody>
      </p:sp>
      <p:sp>
        <p:nvSpPr>
          <p:cNvPr id="54" name="Google Shape;54;p9"/>
          <p:cNvSpPr txBox="1"/>
          <p:nvPr>
            <p:ph idx="12" type="sldNum"/>
          </p:nvPr>
        </p:nvSpPr>
        <p:spPr>
          <a:xfrm>
            <a:off x="8346474" y="270053"/>
            <a:ext cx="548700" cy="393600"/>
          </a:xfrm>
          <a:prstGeom prst="rect">
            <a:avLst/>
          </a:prstGeom>
        </p:spPr>
        <p:txBody>
          <a:bodyPr anchorCtr="0" anchor="ctr" bIns="91425" lIns="91425" spcFirstLastPara="1" rIns="91425" wrap="square" tIns="91425">
            <a:noAutofit/>
          </a:bodyPr>
          <a:lstStyle>
            <a:lvl1pPr lvl="0" rtl="0">
              <a:buNone/>
              <a:defRPr>
                <a:latin typeface="Work Sans"/>
                <a:ea typeface="Work Sans"/>
                <a:cs typeface="Work Sans"/>
                <a:sym typeface="Work Sans"/>
              </a:defRPr>
            </a:lvl1pPr>
            <a:lvl2pPr lvl="1" rtl="0">
              <a:buNone/>
              <a:defRPr>
                <a:latin typeface="Work Sans"/>
                <a:ea typeface="Work Sans"/>
                <a:cs typeface="Work Sans"/>
                <a:sym typeface="Work Sans"/>
              </a:defRPr>
            </a:lvl2pPr>
            <a:lvl3pPr lvl="2" rtl="0">
              <a:buNone/>
              <a:defRPr>
                <a:latin typeface="Work Sans"/>
                <a:ea typeface="Work Sans"/>
                <a:cs typeface="Work Sans"/>
                <a:sym typeface="Work Sans"/>
              </a:defRPr>
            </a:lvl3pPr>
            <a:lvl4pPr lvl="3" rtl="0">
              <a:buNone/>
              <a:defRPr>
                <a:latin typeface="Work Sans"/>
                <a:ea typeface="Work Sans"/>
                <a:cs typeface="Work Sans"/>
                <a:sym typeface="Work Sans"/>
              </a:defRPr>
            </a:lvl4pPr>
            <a:lvl5pPr lvl="4" rtl="0">
              <a:buNone/>
              <a:defRPr>
                <a:latin typeface="Work Sans"/>
                <a:ea typeface="Work Sans"/>
                <a:cs typeface="Work Sans"/>
                <a:sym typeface="Work Sans"/>
              </a:defRPr>
            </a:lvl5pPr>
            <a:lvl6pPr lvl="5" rtl="0">
              <a:buNone/>
              <a:defRPr>
                <a:latin typeface="Work Sans"/>
                <a:ea typeface="Work Sans"/>
                <a:cs typeface="Work Sans"/>
                <a:sym typeface="Work Sans"/>
              </a:defRPr>
            </a:lvl6pPr>
            <a:lvl7pPr lvl="6" rtl="0">
              <a:buNone/>
              <a:defRPr>
                <a:latin typeface="Work Sans"/>
                <a:ea typeface="Work Sans"/>
                <a:cs typeface="Work Sans"/>
                <a:sym typeface="Work Sans"/>
              </a:defRPr>
            </a:lvl7pPr>
            <a:lvl8pPr lvl="7" rtl="0">
              <a:buNone/>
              <a:defRPr>
                <a:latin typeface="Work Sans"/>
                <a:ea typeface="Work Sans"/>
                <a:cs typeface="Work Sans"/>
                <a:sym typeface="Work Sans"/>
              </a:defRPr>
            </a:lvl8pPr>
            <a:lvl9pPr lvl="8" rtl="0">
              <a:buNone/>
              <a:defRPr>
                <a:latin typeface="Work Sans"/>
                <a:ea typeface="Work Sans"/>
                <a:cs typeface="Work Sans"/>
                <a:sym typeface="Work Sans"/>
              </a:defRPr>
            </a:lvl9pPr>
          </a:lstStyle>
          <a:p>
            <a:pPr indent="0" lvl="0" marL="0" rtl="0" algn="r">
              <a:spcBef>
                <a:spcPts val="0"/>
              </a:spcBef>
              <a:spcAft>
                <a:spcPts val="0"/>
              </a:spcAft>
              <a:buNone/>
            </a:pPr>
            <a:fld id="{00000000-1234-1234-1234-123412341234}" type="slidenum">
              <a:rPr lang="en"/>
              <a:t>‹#›</a:t>
            </a:fld>
            <a:endParaRPr/>
          </a:p>
        </p:txBody>
      </p:sp>
      <p:pic>
        <p:nvPicPr>
          <p:cNvPr id="55" name="Google Shape;55;p9"/>
          <p:cNvPicPr preferRelativeResize="0"/>
          <p:nvPr/>
        </p:nvPicPr>
        <p:blipFill>
          <a:blip r:embed="rId2">
            <a:alphaModFix/>
          </a:blip>
          <a:stretch>
            <a:fillRect/>
          </a:stretch>
        </p:blipFill>
        <p:spPr>
          <a:xfrm>
            <a:off x="8357975" y="4365575"/>
            <a:ext cx="598976" cy="598976"/>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6" name="Shape 56"/>
        <p:cNvGrpSpPr/>
        <p:nvPr/>
      </p:nvGrpSpPr>
      <p:grpSpPr>
        <a:xfrm>
          <a:off x="0" y="0"/>
          <a:ext cx="0" cy="0"/>
          <a:chOff x="0" y="0"/>
          <a:chExt cx="0" cy="0"/>
        </a:xfrm>
      </p:grpSpPr>
      <p:sp>
        <p:nvSpPr>
          <p:cNvPr id="57" name="Google Shape;57;p10"/>
          <p:cNvSpPr/>
          <p:nvPr/>
        </p:nvSpPr>
        <p:spPr>
          <a:xfrm>
            <a:off x="196350" y="196350"/>
            <a:ext cx="8760600" cy="4768200"/>
          </a:xfrm>
          <a:prstGeom prst="rect">
            <a:avLst/>
          </a:prstGeom>
          <a:solidFill>
            <a:srgbClr val="FFFFFF"/>
          </a:solidFill>
          <a:ln cap="flat"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10"/>
          <p:cNvSpPr txBox="1"/>
          <p:nvPr>
            <p:ph idx="12" type="sldNum"/>
          </p:nvPr>
        </p:nvSpPr>
        <p:spPr>
          <a:xfrm>
            <a:off x="8346474" y="260703"/>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59" name="Google Shape;59;p10"/>
          <p:cNvPicPr preferRelativeResize="0"/>
          <p:nvPr/>
        </p:nvPicPr>
        <p:blipFill>
          <a:blip r:embed="rId2">
            <a:alphaModFix/>
          </a:blip>
          <a:stretch>
            <a:fillRect/>
          </a:stretch>
        </p:blipFill>
        <p:spPr>
          <a:xfrm>
            <a:off x="8357975" y="4365575"/>
            <a:ext cx="598976" cy="598976"/>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theme" Target="../theme/theme3.xml"/><Relationship Id="rId10" Type="http://schemas.openxmlformats.org/officeDocument/2006/relationships/slideLayout" Target="../slideLayouts/slideLayout10.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slideLayout" Target="../slideLayouts/slideLayout12.xml"/><Relationship Id="rId3" Type="http://schemas.openxmlformats.org/officeDocument/2006/relationships/slideLayout" Target="../slideLayouts/slideLayout13.xml"/><Relationship Id="rId4" Type="http://schemas.openxmlformats.org/officeDocument/2006/relationships/slideLayout" Target="../slideLayouts/slideLayout14.xml"/><Relationship Id="rId11" Type="http://schemas.openxmlformats.org/officeDocument/2006/relationships/theme" Target="../theme/theme2.xml"/><Relationship Id="rId10" Type="http://schemas.openxmlformats.org/officeDocument/2006/relationships/slideLayout" Target="../slideLayouts/slideLayout20.xml"/><Relationship Id="rId9" Type="http://schemas.openxmlformats.org/officeDocument/2006/relationships/slideLayout" Target="../slideLayouts/slideLayout19.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869150" y="847600"/>
            <a:ext cx="5092200" cy="1360200"/>
          </a:xfrm>
          <a:prstGeom prst="rect">
            <a:avLst/>
          </a:prstGeom>
          <a:noFill/>
          <a:ln>
            <a:noFill/>
          </a:ln>
        </p:spPr>
        <p:txBody>
          <a:bodyPr anchorCtr="0" anchor="b" bIns="91425" lIns="91425" spcFirstLastPara="1" rIns="91425" wrap="square" tIns="91425">
            <a:noAutofit/>
          </a:bodyPr>
          <a:lstStyle>
            <a:lvl1pPr lvl="0"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1pPr>
            <a:lvl2pPr lvl="1" rtl="0">
              <a:spcBef>
                <a:spcPts val="0"/>
              </a:spcBef>
              <a:spcAft>
                <a:spcPts val="0"/>
              </a:spcAft>
              <a:buClr>
                <a:schemeClr val="dk1"/>
              </a:buClr>
              <a:buSzPts val="4000"/>
              <a:buFont typeface="Work Sans"/>
              <a:buNone/>
              <a:defRPr b="1" sz="4000">
                <a:solidFill>
                  <a:schemeClr val="dk1"/>
                </a:solidFill>
                <a:latin typeface="Work Sans"/>
                <a:ea typeface="Work Sans"/>
                <a:cs typeface="Work Sans"/>
                <a:sym typeface="Work Sans"/>
              </a:defRPr>
            </a:lvl2pPr>
            <a:lvl3pPr lvl="2" rtl="0">
              <a:spcBef>
                <a:spcPts val="0"/>
              </a:spcBef>
              <a:spcAft>
                <a:spcPts val="0"/>
              </a:spcAft>
              <a:buClr>
                <a:schemeClr val="dk1"/>
              </a:buClr>
              <a:buSzPts val="4000"/>
              <a:buFont typeface="Work Sans"/>
              <a:buNone/>
              <a:defRPr b="1" sz="4000">
                <a:solidFill>
                  <a:schemeClr val="dk1"/>
                </a:solidFill>
                <a:latin typeface="Work Sans"/>
                <a:ea typeface="Work Sans"/>
                <a:cs typeface="Work Sans"/>
                <a:sym typeface="Work Sans"/>
              </a:defRPr>
            </a:lvl3pPr>
            <a:lvl4pPr lvl="3" rtl="0">
              <a:spcBef>
                <a:spcPts val="0"/>
              </a:spcBef>
              <a:spcAft>
                <a:spcPts val="0"/>
              </a:spcAft>
              <a:buClr>
                <a:schemeClr val="dk1"/>
              </a:buClr>
              <a:buSzPts val="4000"/>
              <a:buFont typeface="Work Sans"/>
              <a:buNone/>
              <a:defRPr b="1" sz="4000">
                <a:solidFill>
                  <a:schemeClr val="dk1"/>
                </a:solidFill>
                <a:latin typeface="Work Sans"/>
                <a:ea typeface="Work Sans"/>
                <a:cs typeface="Work Sans"/>
                <a:sym typeface="Work Sans"/>
              </a:defRPr>
            </a:lvl4pPr>
            <a:lvl5pPr lvl="4" rtl="0">
              <a:spcBef>
                <a:spcPts val="0"/>
              </a:spcBef>
              <a:spcAft>
                <a:spcPts val="0"/>
              </a:spcAft>
              <a:buClr>
                <a:schemeClr val="dk1"/>
              </a:buClr>
              <a:buSzPts val="4000"/>
              <a:buFont typeface="Work Sans"/>
              <a:buNone/>
              <a:defRPr b="1" sz="4000">
                <a:solidFill>
                  <a:schemeClr val="dk1"/>
                </a:solidFill>
                <a:latin typeface="Work Sans"/>
                <a:ea typeface="Work Sans"/>
                <a:cs typeface="Work Sans"/>
                <a:sym typeface="Work Sans"/>
              </a:defRPr>
            </a:lvl5pPr>
            <a:lvl6pPr lvl="5" rtl="0">
              <a:spcBef>
                <a:spcPts val="0"/>
              </a:spcBef>
              <a:spcAft>
                <a:spcPts val="0"/>
              </a:spcAft>
              <a:buClr>
                <a:schemeClr val="dk1"/>
              </a:buClr>
              <a:buSzPts val="4000"/>
              <a:buFont typeface="Work Sans"/>
              <a:buNone/>
              <a:defRPr b="1" sz="4000">
                <a:solidFill>
                  <a:schemeClr val="dk1"/>
                </a:solidFill>
                <a:latin typeface="Work Sans"/>
                <a:ea typeface="Work Sans"/>
                <a:cs typeface="Work Sans"/>
                <a:sym typeface="Work Sans"/>
              </a:defRPr>
            </a:lvl6pPr>
            <a:lvl7pPr lvl="6" rtl="0">
              <a:spcBef>
                <a:spcPts val="0"/>
              </a:spcBef>
              <a:spcAft>
                <a:spcPts val="0"/>
              </a:spcAft>
              <a:buClr>
                <a:schemeClr val="dk1"/>
              </a:buClr>
              <a:buSzPts val="4000"/>
              <a:buFont typeface="Work Sans"/>
              <a:buNone/>
              <a:defRPr b="1" sz="4000">
                <a:solidFill>
                  <a:schemeClr val="dk1"/>
                </a:solidFill>
                <a:latin typeface="Work Sans"/>
                <a:ea typeface="Work Sans"/>
                <a:cs typeface="Work Sans"/>
                <a:sym typeface="Work Sans"/>
              </a:defRPr>
            </a:lvl7pPr>
            <a:lvl8pPr lvl="7" rtl="0">
              <a:spcBef>
                <a:spcPts val="0"/>
              </a:spcBef>
              <a:spcAft>
                <a:spcPts val="0"/>
              </a:spcAft>
              <a:buClr>
                <a:schemeClr val="dk1"/>
              </a:buClr>
              <a:buSzPts val="4000"/>
              <a:buFont typeface="Work Sans"/>
              <a:buNone/>
              <a:defRPr b="1" sz="4000">
                <a:solidFill>
                  <a:schemeClr val="dk1"/>
                </a:solidFill>
                <a:latin typeface="Work Sans"/>
                <a:ea typeface="Work Sans"/>
                <a:cs typeface="Work Sans"/>
                <a:sym typeface="Work Sans"/>
              </a:defRPr>
            </a:lvl8pPr>
            <a:lvl9pPr lvl="8" rtl="0">
              <a:spcBef>
                <a:spcPts val="0"/>
              </a:spcBef>
              <a:spcAft>
                <a:spcPts val="0"/>
              </a:spcAft>
              <a:buClr>
                <a:schemeClr val="dk1"/>
              </a:buClr>
              <a:buSzPts val="4000"/>
              <a:buFont typeface="Work Sans"/>
              <a:buNone/>
              <a:defRPr b="1" sz="4000">
                <a:solidFill>
                  <a:schemeClr val="dk1"/>
                </a:solidFill>
                <a:latin typeface="Work Sans"/>
                <a:ea typeface="Work Sans"/>
                <a:cs typeface="Work Sans"/>
                <a:sym typeface="Work Sans"/>
              </a:defRPr>
            </a:lvl9pPr>
          </a:lstStyle>
          <a:p/>
        </p:txBody>
      </p:sp>
      <p:sp>
        <p:nvSpPr>
          <p:cNvPr id="7" name="Google Shape;7;p1"/>
          <p:cNvSpPr txBox="1"/>
          <p:nvPr>
            <p:ph idx="1" type="body"/>
          </p:nvPr>
        </p:nvSpPr>
        <p:spPr>
          <a:xfrm>
            <a:off x="869150" y="2312925"/>
            <a:ext cx="7405800" cy="2004000"/>
          </a:xfrm>
          <a:prstGeom prst="rect">
            <a:avLst/>
          </a:prstGeom>
          <a:noFill/>
          <a:ln>
            <a:noFill/>
          </a:ln>
        </p:spPr>
        <p:txBody>
          <a:bodyPr anchorCtr="0" anchor="t" bIns="91425" lIns="91425" spcFirstLastPara="1" rIns="91425" wrap="square" tIns="91425">
            <a:noAutofit/>
          </a:bodyPr>
          <a:lstStyle>
            <a:lvl1pPr indent="-355600" lvl="0" marL="457200" rtl="0">
              <a:spcBef>
                <a:spcPts val="600"/>
              </a:spcBef>
              <a:spcAft>
                <a:spcPts val="0"/>
              </a:spcAft>
              <a:buClr>
                <a:schemeClr val="dk1"/>
              </a:buClr>
              <a:buSzPts val="2000"/>
              <a:buFont typeface="Roboto Light"/>
              <a:buChar char="▪"/>
              <a:defRPr sz="2000">
                <a:solidFill>
                  <a:schemeClr val="dk1"/>
                </a:solidFill>
                <a:latin typeface="Roboto Light"/>
                <a:ea typeface="Roboto Light"/>
                <a:cs typeface="Roboto Light"/>
                <a:sym typeface="Roboto Light"/>
              </a:defRPr>
            </a:lvl1pPr>
            <a:lvl2pPr indent="-355600" lvl="1" marL="914400" rtl="0">
              <a:spcBef>
                <a:spcPts val="0"/>
              </a:spcBef>
              <a:spcAft>
                <a:spcPts val="0"/>
              </a:spcAft>
              <a:buClr>
                <a:schemeClr val="dk1"/>
              </a:buClr>
              <a:buSzPts val="2000"/>
              <a:buFont typeface="Roboto Light"/>
              <a:buChar char="□"/>
              <a:defRPr sz="2000">
                <a:solidFill>
                  <a:schemeClr val="dk1"/>
                </a:solidFill>
                <a:latin typeface="Roboto Light"/>
                <a:ea typeface="Roboto Light"/>
                <a:cs typeface="Roboto Light"/>
                <a:sym typeface="Roboto Light"/>
              </a:defRPr>
            </a:lvl2pPr>
            <a:lvl3pPr indent="-355600" lvl="2" marL="1371600" rtl="0">
              <a:spcBef>
                <a:spcPts val="0"/>
              </a:spcBef>
              <a:spcAft>
                <a:spcPts val="0"/>
              </a:spcAft>
              <a:buClr>
                <a:schemeClr val="dk1"/>
              </a:buClr>
              <a:buSzPts val="2000"/>
              <a:buFont typeface="Roboto Light"/>
              <a:buChar char="□"/>
              <a:defRPr sz="2000">
                <a:solidFill>
                  <a:schemeClr val="dk1"/>
                </a:solidFill>
                <a:latin typeface="Roboto Light"/>
                <a:ea typeface="Roboto Light"/>
                <a:cs typeface="Roboto Light"/>
                <a:sym typeface="Roboto Light"/>
              </a:defRPr>
            </a:lvl3pPr>
            <a:lvl4pPr indent="-355600" lvl="3" marL="1828800" rtl="0">
              <a:spcBef>
                <a:spcPts val="0"/>
              </a:spcBef>
              <a:spcAft>
                <a:spcPts val="0"/>
              </a:spcAft>
              <a:buClr>
                <a:schemeClr val="dk1"/>
              </a:buClr>
              <a:buSzPts val="2000"/>
              <a:buFont typeface="Roboto Light"/>
              <a:buChar char="□"/>
              <a:defRPr sz="2000">
                <a:solidFill>
                  <a:schemeClr val="dk1"/>
                </a:solidFill>
                <a:latin typeface="Roboto Light"/>
                <a:ea typeface="Roboto Light"/>
                <a:cs typeface="Roboto Light"/>
                <a:sym typeface="Roboto Light"/>
              </a:defRPr>
            </a:lvl4pPr>
            <a:lvl5pPr indent="-355600" lvl="4" marL="2286000" rtl="0">
              <a:spcBef>
                <a:spcPts val="0"/>
              </a:spcBef>
              <a:spcAft>
                <a:spcPts val="0"/>
              </a:spcAft>
              <a:buClr>
                <a:schemeClr val="dk1"/>
              </a:buClr>
              <a:buSzPts val="2000"/>
              <a:buFont typeface="Roboto Light"/>
              <a:buChar char="○"/>
              <a:defRPr sz="2000">
                <a:solidFill>
                  <a:schemeClr val="dk1"/>
                </a:solidFill>
                <a:latin typeface="Roboto Light"/>
                <a:ea typeface="Roboto Light"/>
                <a:cs typeface="Roboto Light"/>
                <a:sym typeface="Roboto Light"/>
              </a:defRPr>
            </a:lvl5pPr>
            <a:lvl6pPr indent="-355600" lvl="5" marL="2743200" rtl="0">
              <a:spcBef>
                <a:spcPts val="0"/>
              </a:spcBef>
              <a:spcAft>
                <a:spcPts val="0"/>
              </a:spcAft>
              <a:buClr>
                <a:schemeClr val="dk1"/>
              </a:buClr>
              <a:buSzPts val="2000"/>
              <a:buFont typeface="Roboto Light"/>
              <a:buChar char="■"/>
              <a:defRPr sz="2000">
                <a:solidFill>
                  <a:schemeClr val="dk1"/>
                </a:solidFill>
                <a:latin typeface="Roboto Light"/>
                <a:ea typeface="Roboto Light"/>
                <a:cs typeface="Roboto Light"/>
                <a:sym typeface="Roboto Light"/>
              </a:defRPr>
            </a:lvl6pPr>
            <a:lvl7pPr indent="-355600" lvl="6" marL="3200400" rtl="0">
              <a:spcBef>
                <a:spcPts val="0"/>
              </a:spcBef>
              <a:spcAft>
                <a:spcPts val="0"/>
              </a:spcAft>
              <a:buClr>
                <a:schemeClr val="dk1"/>
              </a:buClr>
              <a:buSzPts val="2000"/>
              <a:buFont typeface="Roboto Light"/>
              <a:buChar char="●"/>
              <a:defRPr sz="2000">
                <a:solidFill>
                  <a:schemeClr val="dk1"/>
                </a:solidFill>
                <a:latin typeface="Roboto Light"/>
                <a:ea typeface="Roboto Light"/>
                <a:cs typeface="Roboto Light"/>
                <a:sym typeface="Roboto Light"/>
              </a:defRPr>
            </a:lvl7pPr>
            <a:lvl8pPr indent="-355600" lvl="7" marL="3657600" rtl="0">
              <a:spcBef>
                <a:spcPts val="0"/>
              </a:spcBef>
              <a:spcAft>
                <a:spcPts val="0"/>
              </a:spcAft>
              <a:buClr>
                <a:schemeClr val="dk1"/>
              </a:buClr>
              <a:buSzPts val="2000"/>
              <a:buFont typeface="Roboto Light"/>
              <a:buChar char="○"/>
              <a:defRPr sz="2000">
                <a:solidFill>
                  <a:schemeClr val="dk1"/>
                </a:solidFill>
                <a:latin typeface="Roboto Light"/>
                <a:ea typeface="Roboto Light"/>
                <a:cs typeface="Roboto Light"/>
                <a:sym typeface="Roboto Light"/>
              </a:defRPr>
            </a:lvl8pPr>
            <a:lvl9pPr indent="-355600" lvl="8" marL="4114800" rtl="0">
              <a:spcBef>
                <a:spcPts val="0"/>
              </a:spcBef>
              <a:spcAft>
                <a:spcPts val="0"/>
              </a:spcAft>
              <a:buClr>
                <a:schemeClr val="dk1"/>
              </a:buClr>
              <a:buSzPts val="2000"/>
              <a:buFont typeface="Roboto Light"/>
              <a:buChar char="■"/>
              <a:defRPr sz="2000">
                <a:solidFill>
                  <a:schemeClr val="dk1"/>
                </a:solidFill>
                <a:latin typeface="Roboto Light"/>
                <a:ea typeface="Roboto Light"/>
                <a:cs typeface="Roboto Light"/>
                <a:sym typeface="Roboto Light"/>
              </a:defRPr>
            </a:lvl9pPr>
          </a:lstStyle>
          <a:p/>
        </p:txBody>
      </p:sp>
      <p:sp>
        <p:nvSpPr>
          <p:cNvPr id="8" name="Google Shape;8;p1"/>
          <p:cNvSpPr txBox="1"/>
          <p:nvPr>
            <p:ph idx="12" type="sldNum"/>
          </p:nvPr>
        </p:nvSpPr>
        <p:spPr>
          <a:xfrm>
            <a:off x="8159499" y="4393278"/>
            <a:ext cx="548700" cy="393600"/>
          </a:xfrm>
          <a:prstGeom prst="rect">
            <a:avLst/>
          </a:prstGeom>
          <a:noFill/>
          <a:ln>
            <a:noFill/>
          </a:ln>
        </p:spPr>
        <p:txBody>
          <a:bodyPr anchorCtr="0" anchor="ctr" bIns="91425" lIns="91425" spcFirstLastPara="1" rIns="91425" wrap="square" tIns="91425">
            <a:noAutofit/>
          </a:bodyPr>
          <a:lstStyle>
            <a:lvl1pPr lvl="0" rtl="0" algn="r">
              <a:buNone/>
              <a:defRPr b="1" sz="1300">
                <a:solidFill>
                  <a:schemeClr val="dk1"/>
                </a:solidFill>
                <a:latin typeface="Work Sans"/>
                <a:ea typeface="Work Sans"/>
                <a:cs typeface="Work Sans"/>
                <a:sym typeface="Work Sans"/>
              </a:defRPr>
            </a:lvl1pPr>
            <a:lvl2pPr lvl="1" rtl="0" algn="r">
              <a:buNone/>
              <a:defRPr b="1" sz="1300">
                <a:solidFill>
                  <a:schemeClr val="dk1"/>
                </a:solidFill>
                <a:latin typeface="Work Sans"/>
                <a:ea typeface="Work Sans"/>
                <a:cs typeface="Work Sans"/>
                <a:sym typeface="Work Sans"/>
              </a:defRPr>
            </a:lvl2pPr>
            <a:lvl3pPr lvl="2" rtl="0" algn="r">
              <a:buNone/>
              <a:defRPr b="1" sz="1300">
                <a:solidFill>
                  <a:schemeClr val="dk1"/>
                </a:solidFill>
                <a:latin typeface="Work Sans"/>
                <a:ea typeface="Work Sans"/>
                <a:cs typeface="Work Sans"/>
                <a:sym typeface="Work Sans"/>
              </a:defRPr>
            </a:lvl3pPr>
            <a:lvl4pPr lvl="3" rtl="0" algn="r">
              <a:buNone/>
              <a:defRPr b="1" sz="1300">
                <a:solidFill>
                  <a:schemeClr val="dk1"/>
                </a:solidFill>
                <a:latin typeface="Work Sans"/>
                <a:ea typeface="Work Sans"/>
                <a:cs typeface="Work Sans"/>
                <a:sym typeface="Work Sans"/>
              </a:defRPr>
            </a:lvl4pPr>
            <a:lvl5pPr lvl="4" rtl="0" algn="r">
              <a:buNone/>
              <a:defRPr b="1" sz="1300">
                <a:solidFill>
                  <a:schemeClr val="dk1"/>
                </a:solidFill>
                <a:latin typeface="Work Sans"/>
                <a:ea typeface="Work Sans"/>
                <a:cs typeface="Work Sans"/>
                <a:sym typeface="Work Sans"/>
              </a:defRPr>
            </a:lvl5pPr>
            <a:lvl6pPr lvl="5" rtl="0" algn="r">
              <a:buNone/>
              <a:defRPr b="1" sz="1300">
                <a:solidFill>
                  <a:schemeClr val="dk1"/>
                </a:solidFill>
                <a:latin typeface="Work Sans"/>
                <a:ea typeface="Work Sans"/>
                <a:cs typeface="Work Sans"/>
                <a:sym typeface="Work Sans"/>
              </a:defRPr>
            </a:lvl6pPr>
            <a:lvl7pPr lvl="6" rtl="0" algn="r">
              <a:buNone/>
              <a:defRPr b="1" sz="1300">
                <a:solidFill>
                  <a:schemeClr val="dk1"/>
                </a:solidFill>
                <a:latin typeface="Work Sans"/>
                <a:ea typeface="Work Sans"/>
                <a:cs typeface="Work Sans"/>
                <a:sym typeface="Work Sans"/>
              </a:defRPr>
            </a:lvl7pPr>
            <a:lvl8pPr lvl="7" rtl="0" algn="r">
              <a:buNone/>
              <a:defRPr b="1" sz="1300">
                <a:solidFill>
                  <a:schemeClr val="dk1"/>
                </a:solidFill>
                <a:latin typeface="Work Sans"/>
                <a:ea typeface="Work Sans"/>
                <a:cs typeface="Work Sans"/>
                <a:sym typeface="Work Sans"/>
              </a:defRPr>
            </a:lvl8pPr>
            <a:lvl9pPr lvl="8" rtl="0" algn="r">
              <a:buNone/>
              <a:defRPr b="1" sz="1300">
                <a:solidFill>
                  <a:schemeClr val="dk1"/>
                </a:solidFill>
                <a:latin typeface="Work Sans"/>
                <a:ea typeface="Work Sans"/>
                <a:cs typeface="Work Sans"/>
                <a:sym typeface="Work Sans"/>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ransition>
    <p:fade thruBlk="1"/>
  </p:transition>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
    <p:bg>
      <p:bgPr>
        <a:solidFill>
          <a:schemeClr val="lt1"/>
        </a:solidFill>
      </p:bgPr>
    </p:bg>
    <p:spTree>
      <p:nvGrpSpPr>
        <p:cNvPr id="64" name="Shape 64"/>
        <p:cNvGrpSpPr/>
        <p:nvPr/>
      </p:nvGrpSpPr>
      <p:grpSpPr>
        <a:xfrm>
          <a:off x="0" y="0"/>
          <a:ext cx="0" cy="0"/>
          <a:chOff x="0" y="0"/>
          <a:chExt cx="0" cy="0"/>
        </a:xfrm>
      </p:grpSpPr>
      <p:sp>
        <p:nvSpPr>
          <p:cNvPr id="65" name="Google Shape;65;p12"/>
          <p:cNvSpPr txBox="1"/>
          <p:nvPr>
            <p:ph type="title"/>
          </p:nvPr>
        </p:nvSpPr>
        <p:spPr>
          <a:xfrm>
            <a:off x="869150" y="847600"/>
            <a:ext cx="5092200" cy="13602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chemeClr val="dk1"/>
              </a:buClr>
              <a:buSzPts val="3000"/>
              <a:buFont typeface="Roboto"/>
              <a:buNone/>
              <a:defRPr b="0" i="0" sz="3000" u="none" cap="none" strike="noStrike">
                <a:solidFill>
                  <a:schemeClr val="dk1"/>
                </a:solidFill>
                <a:latin typeface="Roboto"/>
                <a:ea typeface="Roboto"/>
                <a:cs typeface="Roboto"/>
                <a:sym typeface="Roboto"/>
              </a:defRPr>
            </a:lvl1pPr>
            <a:lvl2pPr lvl="1" marR="0" rtl="0" algn="l">
              <a:lnSpc>
                <a:spcPct val="100000"/>
              </a:lnSpc>
              <a:spcBef>
                <a:spcPts val="0"/>
              </a:spcBef>
              <a:spcAft>
                <a:spcPts val="0"/>
              </a:spcAft>
              <a:buClr>
                <a:schemeClr val="dk1"/>
              </a:buClr>
              <a:buSzPts val="4000"/>
              <a:buFont typeface="Work Sans"/>
              <a:buNone/>
              <a:defRPr b="1" i="0" sz="4000" u="none" cap="none" strike="noStrike">
                <a:solidFill>
                  <a:schemeClr val="dk1"/>
                </a:solidFill>
                <a:latin typeface="Work Sans"/>
                <a:ea typeface="Work Sans"/>
                <a:cs typeface="Work Sans"/>
                <a:sym typeface="Work Sans"/>
              </a:defRPr>
            </a:lvl2pPr>
            <a:lvl3pPr lvl="2" marR="0" rtl="0" algn="l">
              <a:lnSpc>
                <a:spcPct val="100000"/>
              </a:lnSpc>
              <a:spcBef>
                <a:spcPts val="0"/>
              </a:spcBef>
              <a:spcAft>
                <a:spcPts val="0"/>
              </a:spcAft>
              <a:buClr>
                <a:schemeClr val="dk1"/>
              </a:buClr>
              <a:buSzPts val="4000"/>
              <a:buFont typeface="Work Sans"/>
              <a:buNone/>
              <a:defRPr b="1" i="0" sz="4000" u="none" cap="none" strike="noStrike">
                <a:solidFill>
                  <a:schemeClr val="dk1"/>
                </a:solidFill>
                <a:latin typeface="Work Sans"/>
                <a:ea typeface="Work Sans"/>
                <a:cs typeface="Work Sans"/>
                <a:sym typeface="Work Sans"/>
              </a:defRPr>
            </a:lvl3pPr>
            <a:lvl4pPr lvl="3" marR="0" rtl="0" algn="l">
              <a:lnSpc>
                <a:spcPct val="100000"/>
              </a:lnSpc>
              <a:spcBef>
                <a:spcPts val="0"/>
              </a:spcBef>
              <a:spcAft>
                <a:spcPts val="0"/>
              </a:spcAft>
              <a:buClr>
                <a:schemeClr val="dk1"/>
              </a:buClr>
              <a:buSzPts val="4000"/>
              <a:buFont typeface="Work Sans"/>
              <a:buNone/>
              <a:defRPr b="1" i="0" sz="4000" u="none" cap="none" strike="noStrike">
                <a:solidFill>
                  <a:schemeClr val="dk1"/>
                </a:solidFill>
                <a:latin typeface="Work Sans"/>
                <a:ea typeface="Work Sans"/>
                <a:cs typeface="Work Sans"/>
                <a:sym typeface="Work Sans"/>
              </a:defRPr>
            </a:lvl4pPr>
            <a:lvl5pPr lvl="4" marR="0" rtl="0" algn="l">
              <a:lnSpc>
                <a:spcPct val="100000"/>
              </a:lnSpc>
              <a:spcBef>
                <a:spcPts val="0"/>
              </a:spcBef>
              <a:spcAft>
                <a:spcPts val="0"/>
              </a:spcAft>
              <a:buClr>
                <a:schemeClr val="dk1"/>
              </a:buClr>
              <a:buSzPts val="4000"/>
              <a:buFont typeface="Work Sans"/>
              <a:buNone/>
              <a:defRPr b="1" i="0" sz="4000" u="none" cap="none" strike="noStrike">
                <a:solidFill>
                  <a:schemeClr val="dk1"/>
                </a:solidFill>
                <a:latin typeface="Work Sans"/>
                <a:ea typeface="Work Sans"/>
                <a:cs typeface="Work Sans"/>
                <a:sym typeface="Work Sans"/>
              </a:defRPr>
            </a:lvl5pPr>
            <a:lvl6pPr lvl="5" marR="0" rtl="0" algn="l">
              <a:lnSpc>
                <a:spcPct val="100000"/>
              </a:lnSpc>
              <a:spcBef>
                <a:spcPts val="0"/>
              </a:spcBef>
              <a:spcAft>
                <a:spcPts val="0"/>
              </a:spcAft>
              <a:buClr>
                <a:schemeClr val="dk1"/>
              </a:buClr>
              <a:buSzPts val="4000"/>
              <a:buFont typeface="Work Sans"/>
              <a:buNone/>
              <a:defRPr b="1" i="0" sz="4000" u="none" cap="none" strike="noStrike">
                <a:solidFill>
                  <a:schemeClr val="dk1"/>
                </a:solidFill>
                <a:latin typeface="Work Sans"/>
                <a:ea typeface="Work Sans"/>
                <a:cs typeface="Work Sans"/>
                <a:sym typeface="Work Sans"/>
              </a:defRPr>
            </a:lvl6pPr>
            <a:lvl7pPr lvl="6" marR="0" rtl="0" algn="l">
              <a:lnSpc>
                <a:spcPct val="100000"/>
              </a:lnSpc>
              <a:spcBef>
                <a:spcPts val="0"/>
              </a:spcBef>
              <a:spcAft>
                <a:spcPts val="0"/>
              </a:spcAft>
              <a:buClr>
                <a:schemeClr val="dk1"/>
              </a:buClr>
              <a:buSzPts val="4000"/>
              <a:buFont typeface="Work Sans"/>
              <a:buNone/>
              <a:defRPr b="1" i="0" sz="4000" u="none" cap="none" strike="noStrike">
                <a:solidFill>
                  <a:schemeClr val="dk1"/>
                </a:solidFill>
                <a:latin typeface="Work Sans"/>
                <a:ea typeface="Work Sans"/>
                <a:cs typeface="Work Sans"/>
                <a:sym typeface="Work Sans"/>
              </a:defRPr>
            </a:lvl7pPr>
            <a:lvl8pPr lvl="7" marR="0" rtl="0" algn="l">
              <a:lnSpc>
                <a:spcPct val="100000"/>
              </a:lnSpc>
              <a:spcBef>
                <a:spcPts val="0"/>
              </a:spcBef>
              <a:spcAft>
                <a:spcPts val="0"/>
              </a:spcAft>
              <a:buClr>
                <a:schemeClr val="dk1"/>
              </a:buClr>
              <a:buSzPts val="4000"/>
              <a:buFont typeface="Work Sans"/>
              <a:buNone/>
              <a:defRPr b="1" i="0" sz="4000" u="none" cap="none" strike="noStrike">
                <a:solidFill>
                  <a:schemeClr val="dk1"/>
                </a:solidFill>
                <a:latin typeface="Work Sans"/>
                <a:ea typeface="Work Sans"/>
                <a:cs typeface="Work Sans"/>
                <a:sym typeface="Work Sans"/>
              </a:defRPr>
            </a:lvl8pPr>
            <a:lvl9pPr lvl="8" marR="0" rtl="0" algn="l">
              <a:lnSpc>
                <a:spcPct val="100000"/>
              </a:lnSpc>
              <a:spcBef>
                <a:spcPts val="0"/>
              </a:spcBef>
              <a:spcAft>
                <a:spcPts val="0"/>
              </a:spcAft>
              <a:buClr>
                <a:schemeClr val="dk1"/>
              </a:buClr>
              <a:buSzPts val="4000"/>
              <a:buFont typeface="Work Sans"/>
              <a:buNone/>
              <a:defRPr b="1" i="0" sz="4000" u="none" cap="none" strike="noStrike">
                <a:solidFill>
                  <a:schemeClr val="dk1"/>
                </a:solidFill>
                <a:latin typeface="Work Sans"/>
                <a:ea typeface="Work Sans"/>
                <a:cs typeface="Work Sans"/>
                <a:sym typeface="Work Sans"/>
              </a:defRPr>
            </a:lvl9pPr>
          </a:lstStyle>
          <a:p/>
        </p:txBody>
      </p:sp>
      <p:sp>
        <p:nvSpPr>
          <p:cNvPr id="66" name="Google Shape;66;p12"/>
          <p:cNvSpPr txBox="1"/>
          <p:nvPr>
            <p:ph idx="1" type="body"/>
          </p:nvPr>
        </p:nvSpPr>
        <p:spPr>
          <a:xfrm>
            <a:off x="869150" y="2312925"/>
            <a:ext cx="7405800" cy="2004000"/>
          </a:xfrm>
          <a:prstGeom prst="rect">
            <a:avLst/>
          </a:prstGeom>
          <a:noFill/>
          <a:ln>
            <a:noFill/>
          </a:ln>
        </p:spPr>
        <p:txBody>
          <a:bodyPr anchorCtr="0" anchor="t" bIns="91425" lIns="91425" spcFirstLastPara="1" rIns="91425" wrap="square" tIns="91425">
            <a:noAutofit/>
          </a:bodyPr>
          <a:lstStyle>
            <a:lvl1pPr indent="-355600" lvl="0" marL="457200" marR="0" rtl="0" algn="l">
              <a:lnSpc>
                <a:spcPct val="100000"/>
              </a:lnSpc>
              <a:spcBef>
                <a:spcPts val="600"/>
              </a:spcBef>
              <a:spcAft>
                <a:spcPts val="0"/>
              </a:spcAft>
              <a:buClr>
                <a:schemeClr val="dk1"/>
              </a:buClr>
              <a:buSzPts val="2000"/>
              <a:buFont typeface="Roboto Light"/>
              <a:buChar char="▪"/>
              <a:defRPr b="0" i="0" sz="2000" u="none" cap="none" strike="noStrike">
                <a:solidFill>
                  <a:schemeClr val="dk1"/>
                </a:solidFill>
                <a:latin typeface="Roboto Light"/>
                <a:ea typeface="Roboto Light"/>
                <a:cs typeface="Roboto Light"/>
                <a:sym typeface="Roboto Light"/>
              </a:defRPr>
            </a:lvl1pPr>
            <a:lvl2pPr indent="-355600" lvl="1" marL="914400" marR="0" rtl="0" algn="l">
              <a:lnSpc>
                <a:spcPct val="100000"/>
              </a:lnSpc>
              <a:spcBef>
                <a:spcPts val="0"/>
              </a:spcBef>
              <a:spcAft>
                <a:spcPts val="0"/>
              </a:spcAft>
              <a:buClr>
                <a:schemeClr val="dk1"/>
              </a:buClr>
              <a:buSzPts val="2000"/>
              <a:buFont typeface="Roboto Light"/>
              <a:buChar char="□"/>
              <a:defRPr b="0" i="0" sz="2000" u="none" cap="none" strike="noStrike">
                <a:solidFill>
                  <a:schemeClr val="dk1"/>
                </a:solidFill>
                <a:latin typeface="Roboto Light"/>
                <a:ea typeface="Roboto Light"/>
                <a:cs typeface="Roboto Light"/>
                <a:sym typeface="Roboto Light"/>
              </a:defRPr>
            </a:lvl2pPr>
            <a:lvl3pPr indent="-355600" lvl="2" marL="1371600" marR="0" rtl="0" algn="l">
              <a:lnSpc>
                <a:spcPct val="100000"/>
              </a:lnSpc>
              <a:spcBef>
                <a:spcPts val="0"/>
              </a:spcBef>
              <a:spcAft>
                <a:spcPts val="0"/>
              </a:spcAft>
              <a:buClr>
                <a:schemeClr val="dk1"/>
              </a:buClr>
              <a:buSzPts val="2000"/>
              <a:buFont typeface="Roboto Light"/>
              <a:buChar char="□"/>
              <a:defRPr b="0" i="0" sz="2000" u="none" cap="none" strike="noStrike">
                <a:solidFill>
                  <a:schemeClr val="dk1"/>
                </a:solidFill>
                <a:latin typeface="Roboto Light"/>
                <a:ea typeface="Roboto Light"/>
                <a:cs typeface="Roboto Light"/>
                <a:sym typeface="Roboto Light"/>
              </a:defRPr>
            </a:lvl3pPr>
            <a:lvl4pPr indent="-355600" lvl="3" marL="1828800" marR="0" rtl="0" algn="l">
              <a:lnSpc>
                <a:spcPct val="100000"/>
              </a:lnSpc>
              <a:spcBef>
                <a:spcPts val="0"/>
              </a:spcBef>
              <a:spcAft>
                <a:spcPts val="0"/>
              </a:spcAft>
              <a:buClr>
                <a:schemeClr val="dk1"/>
              </a:buClr>
              <a:buSzPts val="2000"/>
              <a:buFont typeface="Roboto Light"/>
              <a:buChar char="□"/>
              <a:defRPr b="0" i="0" sz="2000" u="none" cap="none" strike="noStrike">
                <a:solidFill>
                  <a:schemeClr val="dk1"/>
                </a:solidFill>
                <a:latin typeface="Roboto Light"/>
                <a:ea typeface="Roboto Light"/>
                <a:cs typeface="Roboto Light"/>
                <a:sym typeface="Roboto Light"/>
              </a:defRPr>
            </a:lvl4pPr>
            <a:lvl5pPr indent="-355600" lvl="4" marL="2286000" marR="0" rtl="0" algn="l">
              <a:lnSpc>
                <a:spcPct val="100000"/>
              </a:lnSpc>
              <a:spcBef>
                <a:spcPts val="0"/>
              </a:spcBef>
              <a:spcAft>
                <a:spcPts val="0"/>
              </a:spcAft>
              <a:buClr>
                <a:schemeClr val="dk1"/>
              </a:buClr>
              <a:buSzPts val="2000"/>
              <a:buFont typeface="Roboto Light"/>
              <a:buChar char="○"/>
              <a:defRPr b="0" i="0" sz="2000" u="none" cap="none" strike="noStrike">
                <a:solidFill>
                  <a:schemeClr val="dk1"/>
                </a:solidFill>
                <a:latin typeface="Roboto Light"/>
                <a:ea typeface="Roboto Light"/>
                <a:cs typeface="Roboto Light"/>
                <a:sym typeface="Roboto Light"/>
              </a:defRPr>
            </a:lvl5pPr>
            <a:lvl6pPr indent="-355600" lvl="5" marL="2743200" marR="0" rtl="0" algn="l">
              <a:lnSpc>
                <a:spcPct val="100000"/>
              </a:lnSpc>
              <a:spcBef>
                <a:spcPts val="0"/>
              </a:spcBef>
              <a:spcAft>
                <a:spcPts val="0"/>
              </a:spcAft>
              <a:buClr>
                <a:schemeClr val="dk1"/>
              </a:buClr>
              <a:buSzPts val="2000"/>
              <a:buFont typeface="Roboto Light"/>
              <a:buChar char="■"/>
              <a:defRPr b="0" i="0" sz="2000" u="none" cap="none" strike="noStrike">
                <a:solidFill>
                  <a:schemeClr val="dk1"/>
                </a:solidFill>
                <a:latin typeface="Roboto Light"/>
                <a:ea typeface="Roboto Light"/>
                <a:cs typeface="Roboto Light"/>
                <a:sym typeface="Roboto Light"/>
              </a:defRPr>
            </a:lvl6pPr>
            <a:lvl7pPr indent="-355600" lvl="6" marL="3200400" marR="0" rtl="0" algn="l">
              <a:lnSpc>
                <a:spcPct val="100000"/>
              </a:lnSpc>
              <a:spcBef>
                <a:spcPts val="0"/>
              </a:spcBef>
              <a:spcAft>
                <a:spcPts val="0"/>
              </a:spcAft>
              <a:buClr>
                <a:schemeClr val="dk1"/>
              </a:buClr>
              <a:buSzPts val="2000"/>
              <a:buFont typeface="Roboto Light"/>
              <a:buChar char="●"/>
              <a:defRPr b="0" i="0" sz="2000" u="none" cap="none" strike="noStrike">
                <a:solidFill>
                  <a:schemeClr val="dk1"/>
                </a:solidFill>
                <a:latin typeface="Roboto Light"/>
                <a:ea typeface="Roboto Light"/>
                <a:cs typeface="Roboto Light"/>
                <a:sym typeface="Roboto Light"/>
              </a:defRPr>
            </a:lvl7pPr>
            <a:lvl8pPr indent="-355600" lvl="7" marL="3657600" marR="0" rtl="0" algn="l">
              <a:lnSpc>
                <a:spcPct val="100000"/>
              </a:lnSpc>
              <a:spcBef>
                <a:spcPts val="0"/>
              </a:spcBef>
              <a:spcAft>
                <a:spcPts val="0"/>
              </a:spcAft>
              <a:buClr>
                <a:schemeClr val="dk1"/>
              </a:buClr>
              <a:buSzPts val="2000"/>
              <a:buFont typeface="Roboto Light"/>
              <a:buChar char="○"/>
              <a:defRPr b="0" i="0" sz="2000" u="none" cap="none" strike="noStrike">
                <a:solidFill>
                  <a:schemeClr val="dk1"/>
                </a:solidFill>
                <a:latin typeface="Roboto Light"/>
                <a:ea typeface="Roboto Light"/>
                <a:cs typeface="Roboto Light"/>
                <a:sym typeface="Roboto Light"/>
              </a:defRPr>
            </a:lvl8pPr>
            <a:lvl9pPr indent="-355600" lvl="8" marL="4114800" marR="0" rtl="0" algn="l">
              <a:lnSpc>
                <a:spcPct val="100000"/>
              </a:lnSpc>
              <a:spcBef>
                <a:spcPts val="0"/>
              </a:spcBef>
              <a:spcAft>
                <a:spcPts val="0"/>
              </a:spcAft>
              <a:buClr>
                <a:schemeClr val="dk1"/>
              </a:buClr>
              <a:buSzPts val="2000"/>
              <a:buFont typeface="Roboto Light"/>
              <a:buChar char="■"/>
              <a:defRPr b="0" i="0" sz="2000" u="none" cap="none" strike="noStrike">
                <a:solidFill>
                  <a:schemeClr val="dk1"/>
                </a:solidFill>
                <a:latin typeface="Roboto Light"/>
                <a:ea typeface="Roboto Light"/>
                <a:cs typeface="Roboto Light"/>
                <a:sym typeface="Roboto Light"/>
              </a:defRPr>
            </a:lvl9pPr>
          </a:lstStyle>
          <a:p/>
        </p:txBody>
      </p:sp>
      <p:sp>
        <p:nvSpPr>
          <p:cNvPr id="67" name="Google Shape;67;p12"/>
          <p:cNvSpPr txBox="1"/>
          <p:nvPr>
            <p:ph idx="12" type="sldNum"/>
          </p:nvPr>
        </p:nvSpPr>
        <p:spPr>
          <a:xfrm>
            <a:off x="8159499" y="4393278"/>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1pPr>
            <a:lvl2pPr indent="0" lvl="1"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2pPr>
            <a:lvl3pPr indent="0" lvl="2"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3pPr>
            <a:lvl4pPr indent="0" lvl="3"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4pPr>
            <a:lvl5pPr indent="0" lvl="4"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5pPr>
            <a:lvl6pPr indent="0" lvl="5"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6pPr>
            <a:lvl7pPr indent="0" lvl="6"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7pPr>
            <a:lvl8pPr indent="0" lvl="7"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8pPr>
            <a:lvl9pPr indent="0" lvl="8" marL="0" marR="0" rtl="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Work Sans"/>
                <a:ea typeface="Work Sans"/>
                <a:cs typeface="Work Sans"/>
                <a:sym typeface="Work Sans"/>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Lst>
  <p:transition>
    <p:fade thruBlk="1"/>
  </p:transition>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20.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2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36.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hyperlink" Target="http://www.youtube.com/watch?v=WwlPffoXH84" TargetMode="External"/><Relationship Id="rId4" Type="http://schemas.openxmlformats.org/officeDocument/2006/relationships/image" Target="../media/image23.jpg"/><Relationship Id="rId5" Type="http://schemas.openxmlformats.org/officeDocument/2006/relationships/image" Target="../media/image2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5.png"/><Relationship Id="rId5" Type="http://schemas.openxmlformats.org/officeDocument/2006/relationships/image" Target="../media/image27.png"/><Relationship Id="rId6" Type="http://schemas.openxmlformats.org/officeDocument/2006/relationships/image" Target="../media/image28.png"/><Relationship Id="rId7" Type="http://schemas.openxmlformats.org/officeDocument/2006/relationships/image" Target="../media/image31.png"/><Relationship Id="rId8" Type="http://schemas.openxmlformats.org/officeDocument/2006/relationships/image" Target="../media/image2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5.xml"/><Relationship Id="rId3" Type="http://schemas.openxmlformats.org/officeDocument/2006/relationships/image" Target="../media/image3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3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3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33.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3.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17.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4.png"/><Relationship Id="rId4" Type="http://schemas.openxmlformats.org/officeDocument/2006/relationships/image" Target="../media/image9.png"/><Relationship Id="rId5" Type="http://schemas.openxmlformats.org/officeDocument/2006/relationships/image" Target="../media/image16.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14.png"/><Relationship Id="rId4" Type="http://schemas.openxmlformats.org/officeDocument/2006/relationships/image" Target="../media/image13.png"/><Relationship Id="rId5"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19.png"/><Relationship Id="rId4" Type="http://schemas.openxmlformats.org/officeDocument/2006/relationships/image" Target="../media/image10.png"/><Relationship Id="rId5" Type="http://schemas.openxmlformats.org/officeDocument/2006/relationships/image" Target="../media/image7.png"/><Relationship Id="rId6"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C78D8"/>
        </a:solidFill>
      </p:bgPr>
    </p:bg>
    <p:spTree>
      <p:nvGrpSpPr>
        <p:cNvPr id="127" name="Shape 127"/>
        <p:cNvGrpSpPr/>
        <p:nvPr/>
      </p:nvGrpSpPr>
      <p:grpSpPr>
        <a:xfrm>
          <a:off x="0" y="0"/>
          <a:ext cx="0" cy="0"/>
          <a:chOff x="0" y="0"/>
          <a:chExt cx="0" cy="0"/>
        </a:xfrm>
      </p:grpSpPr>
      <p:pic>
        <p:nvPicPr>
          <p:cNvPr id="128" name="Google Shape;128;p23"/>
          <p:cNvPicPr preferRelativeResize="0"/>
          <p:nvPr/>
        </p:nvPicPr>
        <p:blipFill>
          <a:blip r:embed="rId3">
            <a:alphaModFix/>
          </a:blip>
          <a:stretch>
            <a:fillRect/>
          </a:stretch>
        </p:blipFill>
        <p:spPr>
          <a:xfrm>
            <a:off x="2755737" y="324025"/>
            <a:ext cx="3632518" cy="891926"/>
          </a:xfrm>
          <a:prstGeom prst="rect">
            <a:avLst/>
          </a:prstGeom>
          <a:noFill/>
          <a:ln>
            <a:noFill/>
          </a:ln>
        </p:spPr>
      </p:pic>
      <p:sp>
        <p:nvSpPr>
          <p:cNvPr id="129" name="Google Shape;129;p23"/>
          <p:cNvSpPr txBox="1"/>
          <p:nvPr/>
        </p:nvSpPr>
        <p:spPr>
          <a:xfrm>
            <a:off x="245475" y="3408225"/>
            <a:ext cx="5898600" cy="105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latin typeface="Roboto"/>
                <a:ea typeface="Roboto"/>
                <a:cs typeface="Roboto"/>
                <a:sym typeface="Roboto"/>
              </a:rPr>
              <a:t>OCR B</a:t>
            </a:r>
            <a:endParaRPr sz="1500">
              <a:latin typeface="Roboto"/>
              <a:ea typeface="Roboto"/>
              <a:cs typeface="Roboto"/>
              <a:sym typeface="Roboto"/>
            </a:endParaRPr>
          </a:p>
          <a:p>
            <a:pPr indent="0" lvl="0" marL="0" rtl="0" algn="l">
              <a:spcBef>
                <a:spcPts val="0"/>
              </a:spcBef>
              <a:spcAft>
                <a:spcPts val="0"/>
              </a:spcAft>
              <a:buNone/>
            </a:pPr>
            <a:r>
              <a:rPr lang="en" sz="1500">
                <a:latin typeface="Roboto"/>
                <a:ea typeface="Roboto"/>
                <a:cs typeface="Roboto"/>
                <a:sym typeface="Roboto"/>
              </a:rPr>
              <a:t>British Depth Studies</a:t>
            </a:r>
            <a:endParaRPr sz="1500">
              <a:latin typeface="Roboto"/>
              <a:ea typeface="Roboto"/>
              <a:cs typeface="Roboto"/>
              <a:sym typeface="Roboto"/>
            </a:endParaRPr>
          </a:p>
          <a:p>
            <a:pPr indent="0" lvl="0" marL="0" rtl="0" algn="l">
              <a:spcBef>
                <a:spcPts val="0"/>
              </a:spcBef>
              <a:spcAft>
                <a:spcPts val="0"/>
              </a:spcAft>
              <a:buNone/>
            </a:pPr>
            <a:r>
              <a:rPr b="1" lang="en" sz="1500">
                <a:solidFill>
                  <a:srgbClr val="3C78D8"/>
                </a:solidFill>
                <a:latin typeface="Roboto"/>
                <a:ea typeface="Roboto"/>
                <a:cs typeface="Roboto"/>
                <a:sym typeface="Roboto"/>
              </a:rPr>
              <a:t>The Norman Conquest, 1065–1087</a:t>
            </a:r>
            <a:endParaRPr b="1" sz="1500">
              <a:solidFill>
                <a:srgbClr val="3C78D8"/>
              </a:solidFill>
              <a:latin typeface="Roboto"/>
              <a:ea typeface="Roboto"/>
              <a:cs typeface="Roboto"/>
              <a:sym typeface="Roboto"/>
            </a:endParaRPr>
          </a:p>
        </p:txBody>
      </p:sp>
      <p:sp>
        <p:nvSpPr>
          <p:cNvPr id="130" name="Google Shape;130;p23"/>
          <p:cNvSpPr txBox="1"/>
          <p:nvPr/>
        </p:nvSpPr>
        <p:spPr>
          <a:xfrm>
            <a:off x="950538" y="2146875"/>
            <a:ext cx="7242900" cy="7863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lang="en" sz="3500">
                <a:solidFill>
                  <a:srgbClr val="3C78D8"/>
                </a:solidFill>
                <a:latin typeface="Roboto"/>
                <a:ea typeface="Roboto"/>
                <a:cs typeface="Roboto"/>
                <a:sym typeface="Roboto"/>
              </a:rPr>
              <a:t>Castles</a:t>
            </a:r>
            <a:endParaRPr sz="3500">
              <a:solidFill>
                <a:srgbClr val="3C78D8"/>
              </a:solidFill>
              <a:latin typeface="Roboto"/>
              <a:ea typeface="Roboto"/>
              <a:cs typeface="Roboto"/>
              <a:sym typeface="Roboto"/>
            </a:endParaRPr>
          </a:p>
        </p:txBody>
      </p:sp>
      <p:sp>
        <p:nvSpPr>
          <p:cNvPr id="131" name="Google Shape;131;p23"/>
          <p:cNvSpPr txBox="1"/>
          <p:nvPr/>
        </p:nvSpPr>
        <p:spPr>
          <a:xfrm>
            <a:off x="4286850" y="1364775"/>
            <a:ext cx="570300" cy="73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4500">
                <a:solidFill>
                  <a:srgbClr val="3C78D8"/>
                </a:solidFill>
                <a:latin typeface="Roboto Light"/>
                <a:ea typeface="Roboto Light"/>
                <a:cs typeface="Roboto Light"/>
                <a:sym typeface="Roboto Light"/>
              </a:rPr>
              <a:t>4</a:t>
            </a:r>
            <a:endParaRPr sz="4500">
              <a:solidFill>
                <a:srgbClr val="3C78D8"/>
              </a:solidFill>
              <a:latin typeface="Roboto Light"/>
              <a:ea typeface="Roboto Light"/>
              <a:cs typeface="Roboto Light"/>
              <a:sym typeface="Roboto Ligh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32"/>
          <p:cNvSpPr txBox="1"/>
          <p:nvPr>
            <p:ph idx="12" type="sldNum"/>
          </p:nvPr>
        </p:nvSpPr>
        <p:spPr>
          <a:xfrm>
            <a:off x="8327799" y="270078"/>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65" name="Google Shape;265;p32"/>
          <p:cNvSpPr txBox="1"/>
          <p:nvPr/>
        </p:nvSpPr>
        <p:spPr>
          <a:xfrm>
            <a:off x="981350" y="165075"/>
            <a:ext cx="5327100" cy="72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latin typeface="Roboto"/>
                <a:ea typeface="Roboto"/>
                <a:cs typeface="Roboto"/>
                <a:sym typeface="Roboto"/>
              </a:rPr>
              <a:t>The </a:t>
            </a:r>
            <a:r>
              <a:rPr b="1" lang="en" sz="2000">
                <a:solidFill>
                  <a:srgbClr val="3C78D8"/>
                </a:solidFill>
                <a:latin typeface="Roboto"/>
                <a:ea typeface="Roboto"/>
                <a:cs typeface="Roboto"/>
                <a:sym typeface="Roboto"/>
              </a:rPr>
              <a:t>distribution and design</a:t>
            </a:r>
            <a:endParaRPr b="1" sz="2000">
              <a:solidFill>
                <a:srgbClr val="3C78D8"/>
              </a:solidFill>
              <a:latin typeface="Roboto"/>
              <a:ea typeface="Roboto"/>
              <a:cs typeface="Roboto"/>
              <a:sym typeface="Roboto"/>
            </a:endParaRPr>
          </a:p>
          <a:p>
            <a:pPr indent="0" lvl="0" marL="0" rtl="0" algn="l">
              <a:spcBef>
                <a:spcPts val="0"/>
              </a:spcBef>
              <a:spcAft>
                <a:spcPts val="0"/>
              </a:spcAft>
              <a:buNone/>
            </a:pPr>
            <a:r>
              <a:rPr b="1" lang="en" sz="2000">
                <a:latin typeface="Roboto"/>
                <a:ea typeface="Roboto"/>
                <a:cs typeface="Roboto"/>
                <a:sym typeface="Roboto"/>
              </a:rPr>
              <a:t>of Norman castles in England to 1087</a:t>
            </a:r>
            <a:endParaRPr b="1" sz="2000">
              <a:latin typeface="Roboto"/>
              <a:ea typeface="Roboto"/>
              <a:cs typeface="Roboto"/>
              <a:sym typeface="Roboto"/>
            </a:endParaRPr>
          </a:p>
        </p:txBody>
      </p:sp>
      <p:sp>
        <p:nvSpPr>
          <p:cNvPr id="266" name="Google Shape;266;p32"/>
          <p:cNvSpPr/>
          <p:nvPr/>
        </p:nvSpPr>
        <p:spPr>
          <a:xfrm>
            <a:off x="5416175" y="618375"/>
            <a:ext cx="3516900" cy="209100"/>
          </a:xfrm>
          <a:prstGeom prst="rect">
            <a:avLst/>
          </a:pr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32"/>
          <p:cNvSpPr txBox="1"/>
          <p:nvPr/>
        </p:nvSpPr>
        <p:spPr>
          <a:xfrm>
            <a:off x="3097475" y="892575"/>
            <a:ext cx="5778900" cy="982200"/>
          </a:xfrm>
          <a:prstGeom prst="rect">
            <a:avLst/>
          </a:prstGeom>
          <a:solidFill>
            <a:srgbClr val="3C78D8"/>
          </a:solidFill>
          <a:ln>
            <a:noFill/>
          </a:ln>
        </p:spPr>
        <p:txBody>
          <a:bodyPr anchorCtr="0" anchor="t" bIns="91425" lIns="91425" spcFirstLastPara="1" rIns="91425" wrap="square" tIns="91425">
            <a:noAutofit/>
          </a:bodyPr>
          <a:lstStyle/>
          <a:p>
            <a:pPr indent="0" lvl="0" marL="0" rtl="0" algn="just">
              <a:spcBef>
                <a:spcPts val="0"/>
              </a:spcBef>
              <a:spcAft>
                <a:spcPts val="0"/>
              </a:spcAft>
              <a:buClr>
                <a:schemeClr val="dk1"/>
              </a:buClr>
              <a:buSzPts val="1100"/>
              <a:buFont typeface="Arial"/>
              <a:buNone/>
            </a:pPr>
            <a:r>
              <a:rPr lang="en" sz="1600">
                <a:solidFill>
                  <a:srgbClr val="FFFFFF"/>
                </a:solidFill>
                <a:latin typeface="Roboto"/>
                <a:ea typeface="Roboto"/>
                <a:cs typeface="Roboto"/>
                <a:sym typeface="Roboto"/>
              </a:rPr>
              <a:t>One of William’s first actions upon arriving in England was constructing a large number of castles. Norman fortifications differed, however, as they became private fortified residences. </a:t>
            </a:r>
            <a:endParaRPr sz="1600">
              <a:solidFill>
                <a:srgbClr val="FFFFFF"/>
              </a:solidFill>
              <a:latin typeface="Roboto"/>
              <a:ea typeface="Roboto"/>
              <a:cs typeface="Roboto"/>
              <a:sym typeface="Roboto"/>
            </a:endParaRPr>
          </a:p>
          <a:p>
            <a:pPr indent="0" lvl="0" marL="0" rtl="0" algn="just">
              <a:spcBef>
                <a:spcPts val="0"/>
              </a:spcBef>
              <a:spcAft>
                <a:spcPts val="0"/>
              </a:spcAft>
              <a:buClr>
                <a:schemeClr val="dk1"/>
              </a:buClr>
              <a:buSzPts val="1100"/>
              <a:buFont typeface="Arial"/>
              <a:buNone/>
            </a:pPr>
            <a:r>
              <a:t/>
            </a:r>
            <a:endParaRPr sz="1600">
              <a:solidFill>
                <a:srgbClr val="FFFFFF"/>
              </a:solidFill>
              <a:latin typeface="Roboto"/>
              <a:ea typeface="Roboto"/>
              <a:cs typeface="Roboto"/>
              <a:sym typeface="Roboto"/>
            </a:endParaRPr>
          </a:p>
          <a:p>
            <a:pPr indent="0" lvl="0" marL="0" rtl="0" algn="just">
              <a:spcBef>
                <a:spcPts val="0"/>
              </a:spcBef>
              <a:spcAft>
                <a:spcPts val="0"/>
              </a:spcAft>
              <a:buClr>
                <a:schemeClr val="dk1"/>
              </a:buClr>
              <a:buSzPts val="1100"/>
              <a:buFont typeface="Arial"/>
              <a:buNone/>
            </a:pPr>
            <a:r>
              <a:t/>
            </a:r>
            <a:endParaRPr sz="1600">
              <a:solidFill>
                <a:srgbClr val="FFFFFF"/>
              </a:solidFill>
              <a:latin typeface="Roboto"/>
              <a:ea typeface="Roboto"/>
              <a:cs typeface="Roboto"/>
              <a:sym typeface="Roboto"/>
            </a:endParaRPr>
          </a:p>
          <a:p>
            <a:pPr indent="0" lvl="0" marL="0" rtl="0" algn="just">
              <a:spcBef>
                <a:spcPts val="0"/>
              </a:spcBef>
              <a:spcAft>
                <a:spcPts val="0"/>
              </a:spcAft>
              <a:buClr>
                <a:schemeClr val="dk1"/>
              </a:buClr>
              <a:buSzPts val="1100"/>
              <a:buFont typeface="Arial"/>
              <a:buNone/>
            </a:pPr>
            <a:r>
              <a:t/>
            </a:r>
            <a:endParaRPr sz="1600">
              <a:solidFill>
                <a:srgbClr val="FFFFFF"/>
              </a:solidFill>
              <a:latin typeface="Roboto"/>
              <a:ea typeface="Roboto"/>
              <a:cs typeface="Roboto"/>
              <a:sym typeface="Roboto"/>
            </a:endParaRPr>
          </a:p>
          <a:p>
            <a:pPr indent="0" lvl="0" marL="0" rtl="0" algn="just">
              <a:spcBef>
                <a:spcPts val="0"/>
              </a:spcBef>
              <a:spcAft>
                <a:spcPts val="0"/>
              </a:spcAft>
              <a:buNone/>
            </a:pPr>
            <a:r>
              <a:t/>
            </a:r>
            <a:endParaRPr sz="1600">
              <a:solidFill>
                <a:srgbClr val="FFFFFF"/>
              </a:solidFill>
              <a:latin typeface="Roboto"/>
              <a:ea typeface="Roboto"/>
              <a:cs typeface="Roboto"/>
              <a:sym typeface="Roboto"/>
            </a:endParaRPr>
          </a:p>
        </p:txBody>
      </p:sp>
      <p:pic>
        <p:nvPicPr>
          <p:cNvPr id="268" name="Google Shape;268;p32"/>
          <p:cNvPicPr preferRelativeResize="0"/>
          <p:nvPr/>
        </p:nvPicPr>
        <p:blipFill rotWithShape="1">
          <a:blip r:embed="rId3">
            <a:alphaModFix/>
          </a:blip>
          <a:srcRect b="7671" l="32601" r="33579" t="8576"/>
          <a:stretch/>
        </p:blipFill>
        <p:spPr>
          <a:xfrm>
            <a:off x="271525" y="892575"/>
            <a:ext cx="2769224" cy="3855700"/>
          </a:xfrm>
          <a:prstGeom prst="rect">
            <a:avLst/>
          </a:prstGeom>
          <a:noFill/>
          <a:ln>
            <a:noFill/>
          </a:ln>
        </p:spPr>
      </p:pic>
      <p:sp>
        <p:nvSpPr>
          <p:cNvPr id="269" name="Google Shape;269;p32"/>
          <p:cNvSpPr txBox="1"/>
          <p:nvPr/>
        </p:nvSpPr>
        <p:spPr>
          <a:xfrm>
            <a:off x="271525" y="4613125"/>
            <a:ext cx="2769300" cy="296100"/>
          </a:xfrm>
          <a:prstGeom prst="rect">
            <a:avLst/>
          </a:prstGeom>
          <a:solidFill>
            <a:srgbClr val="3C78D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1" lang="en" sz="1000">
                <a:solidFill>
                  <a:srgbClr val="FFFFFF"/>
                </a:solidFill>
                <a:latin typeface="Roboto"/>
                <a:ea typeface="Roboto"/>
                <a:cs typeface="Roboto"/>
                <a:sym typeface="Roboto"/>
              </a:rPr>
              <a:t>Map of England showing castles built by William the Conqueror</a:t>
            </a:r>
            <a:endParaRPr b="1" sz="1000">
              <a:solidFill>
                <a:srgbClr val="FFFFFF"/>
              </a:solidFill>
              <a:latin typeface="Roboto"/>
              <a:ea typeface="Roboto"/>
              <a:cs typeface="Roboto"/>
              <a:sym typeface="Roboto"/>
            </a:endParaRPr>
          </a:p>
        </p:txBody>
      </p:sp>
      <p:sp>
        <p:nvSpPr>
          <p:cNvPr id="270" name="Google Shape;270;p32"/>
          <p:cNvSpPr txBox="1"/>
          <p:nvPr/>
        </p:nvSpPr>
        <p:spPr>
          <a:xfrm>
            <a:off x="3097475" y="1874775"/>
            <a:ext cx="5778900" cy="18165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chemeClr val="dk1"/>
              </a:buClr>
              <a:buSzPts val="1100"/>
              <a:buFont typeface="Arial"/>
              <a:buNone/>
            </a:pPr>
            <a:r>
              <a:rPr b="1" lang="en" sz="1550">
                <a:solidFill>
                  <a:schemeClr val="dk1"/>
                </a:solidFill>
                <a:latin typeface="Roboto"/>
                <a:ea typeface="Roboto"/>
                <a:cs typeface="Roboto"/>
                <a:sym typeface="Roboto"/>
              </a:rPr>
              <a:t>Motte and bailey</a:t>
            </a:r>
            <a:r>
              <a:rPr lang="en" sz="1550">
                <a:solidFill>
                  <a:schemeClr val="dk1"/>
                </a:solidFill>
                <a:latin typeface="Roboto"/>
                <a:ea typeface="Roboto"/>
                <a:cs typeface="Roboto"/>
                <a:sym typeface="Roboto"/>
              </a:rPr>
              <a:t> castles were initially built in locations where rebellions could start. The Normans established fortifications  inside or near existing towns, where there was high ground or a good water supply. In order to build the castles where they wanted, the Normans knocked down housing, clearing whatever was in the way. When their position became more secure, they bought land or swapped areas when needed instead.</a:t>
            </a:r>
            <a:endParaRPr sz="1550">
              <a:solidFill>
                <a:schemeClr val="dk1"/>
              </a:solidFill>
              <a:latin typeface="Roboto"/>
              <a:ea typeface="Roboto"/>
              <a:cs typeface="Roboto"/>
              <a:sym typeface="Roboto"/>
            </a:endParaRPr>
          </a:p>
        </p:txBody>
      </p:sp>
      <p:sp>
        <p:nvSpPr>
          <p:cNvPr id="271" name="Google Shape;271;p32"/>
          <p:cNvSpPr txBox="1"/>
          <p:nvPr/>
        </p:nvSpPr>
        <p:spPr>
          <a:xfrm>
            <a:off x="3135275" y="3732175"/>
            <a:ext cx="5703300" cy="1096200"/>
          </a:xfrm>
          <a:prstGeom prst="rect">
            <a:avLst/>
          </a:prstGeom>
          <a:noFill/>
          <a:ln cap="flat" cmpd="sng" w="28575">
            <a:solidFill>
              <a:srgbClr val="434343"/>
            </a:solidFill>
            <a:prstDash val="solid"/>
            <a:round/>
            <a:headEnd len="sm" w="sm" type="none"/>
            <a:tailEnd len="sm" w="sm" type="none"/>
          </a:ln>
        </p:spPr>
        <p:txBody>
          <a:bodyPr anchorCtr="0" anchor="t" bIns="91425" lIns="91425" spcFirstLastPara="1" rIns="91425" wrap="square" tIns="91425">
            <a:noAutofit/>
          </a:bodyPr>
          <a:lstStyle/>
          <a:p>
            <a:pPr indent="0" lvl="0" marL="0" rtl="0" algn="just">
              <a:spcBef>
                <a:spcPts val="0"/>
              </a:spcBef>
              <a:spcAft>
                <a:spcPts val="0"/>
              </a:spcAft>
              <a:buNone/>
            </a:pPr>
            <a:r>
              <a:rPr lang="en" sz="1600">
                <a:latin typeface="Roboto"/>
                <a:ea typeface="Roboto"/>
                <a:cs typeface="Roboto"/>
                <a:sym typeface="Roboto"/>
              </a:rPr>
              <a:t>A large number of castles were concentrated on the Welsh borders and in the south of England to keep control of the Welsh neighbours and  to keep a watchful eye in the</a:t>
            </a:r>
            <a:endParaRPr sz="1600">
              <a:latin typeface="Roboto"/>
              <a:ea typeface="Roboto"/>
              <a:cs typeface="Roboto"/>
              <a:sym typeface="Roboto"/>
            </a:endParaRPr>
          </a:p>
          <a:p>
            <a:pPr indent="0" lvl="0" marL="0" rtl="0" algn="just">
              <a:spcBef>
                <a:spcPts val="0"/>
              </a:spcBef>
              <a:spcAft>
                <a:spcPts val="0"/>
              </a:spcAft>
              <a:buNone/>
            </a:pPr>
            <a:r>
              <a:rPr lang="en" sz="1600">
                <a:latin typeface="Roboto"/>
                <a:ea typeface="Roboto"/>
                <a:cs typeface="Roboto"/>
                <a:sym typeface="Roboto"/>
              </a:rPr>
              <a:t>south.</a:t>
            </a:r>
            <a:endParaRPr sz="1600">
              <a:latin typeface="Roboto"/>
              <a:ea typeface="Roboto"/>
              <a:cs typeface="Roboto"/>
              <a:sym typeface="Roboto"/>
            </a:endParaRPr>
          </a:p>
        </p:txBody>
      </p:sp>
      <p:pic>
        <p:nvPicPr>
          <p:cNvPr id="272" name="Google Shape;272;p32"/>
          <p:cNvPicPr preferRelativeResize="0"/>
          <p:nvPr/>
        </p:nvPicPr>
        <p:blipFill>
          <a:blip r:embed="rId4">
            <a:alphaModFix/>
          </a:blip>
          <a:stretch>
            <a:fillRect/>
          </a:stretch>
        </p:blipFill>
        <p:spPr>
          <a:xfrm>
            <a:off x="271525" y="270075"/>
            <a:ext cx="673825" cy="6738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p33"/>
          <p:cNvSpPr txBox="1"/>
          <p:nvPr>
            <p:ph idx="12" type="sldNum"/>
          </p:nvPr>
        </p:nvSpPr>
        <p:spPr>
          <a:xfrm>
            <a:off x="8346474" y="260703"/>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78" name="Google Shape;278;p33"/>
          <p:cNvSpPr txBox="1"/>
          <p:nvPr/>
        </p:nvSpPr>
        <p:spPr>
          <a:xfrm>
            <a:off x="218975" y="358575"/>
            <a:ext cx="5800800" cy="305100"/>
          </a:xfrm>
          <a:prstGeom prst="rect">
            <a:avLst/>
          </a:prstGeom>
          <a:solidFill>
            <a:srgbClr val="000000"/>
          </a:solid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sz="1600">
                <a:solidFill>
                  <a:srgbClr val="FFFFFF"/>
                </a:solidFill>
                <a:latin typeface="Roboto"/>
                <a:ea typeface="Roboto"/>
                <a:cs typeface="Roboto"/>
                <a:sym typeface="Roboto"/>
              </a:rPr>
              <a:t>Design of Norman castles in England</a:t>
            </a:r>
            <a:endParaRPr b="1" sz="1600">
              <a:solidFill>
                <a:srgbClr val="FFFFFF"/>
              </a:solidFill>
              <a:latin typeface="Roboto"/>
              <a:ea typeface="Roboto"/>
              <a:cs typeface="Roboto"/>
              <a:sym typeface="Roboto"/>
            </a:endParaRPr>
          </a:p>
        </p:txBody>
      </p:sp>
      <p:sp>
        <p:nvSpPr>
          <p:cNvPr id="279" name="Google Shape;279;p33"/>
          <p:cNvSpPr txBox="1"/>
          <p:nvPr/>
        </p:nvSpPr>
        <p:spPr>
          <a:xfrm>
            <a:off x="261575" y="654300"/>
            <a:ext cx="4982100" cy="1361700"/>
          </a:xfrm>
          <a:prstGeom prst="rect">
            <a:avLst/>
          </a:prstGeom>
          <a:solidFill>
            <a:srgbClr val="F3F3F3"/>
          </a:solid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chemeClr val="dk1"/>
              </a:buClr>
              <a:buSzPts val="1100"/>
              <a:buFont typeface="Arial"/>
              <a:buNone/>
            </a:pPr>
            <a:r>
              <a:rPr lang="en" sz="1600">
                <a:solidFill>
                  <a:schemeClr val="dk1"/>
                </a:solidFill>
                <a:latin typeface="Roboto"/>
                <a:ea typeface="Roboto"/>
                <a:cs typeface="Roboto"/>
                <a:sym typeface="Roboto"/>
              </a:rPr>
              <a:t>Unlike the Anglo-Saxon burhs that were formed mainly for the defence and safety of towns and villages, the Norman </a:t>
            </a:r>
            <a:r>
              <a:rPr b="1" lang="en" sz="1600">
                <a:solidFill>
                  <a:schemeClr val="dk1"/>
                </a:solidFill>
                <a:latin typeface="Roboto"/>
                <a:ea typeface="Roboto"/>
                <a:cs typeface="Roboto"/>
                <a:sym typeface="Roboto"/>
              </a:rPr>
              <a:t>motte and bailey castles</a:t>
            </a:r>
            <a:r>
              <a:rPr lang="en" sz="1600">
                <a:solidFill>
                  <a:schemeClr val="dk1"/>
                </a:solidFill>
                <a:latin typeface="Roboto"/>
                <a:ea typeface="Roboto"/>
                <a:cs typeface="Roboto"/>
                <a:sym typeface="Roboto"/>
              </a:rPr>
              <a:t> were designed to intimidate the conquered Anglo-Saxons and remind them of Norman rule and power.</a:t>
            </a:r>
            <a:endParaRPr i="0" sz="1600" u="none" cap="none" strike="noStrike">
              <a:solidFill>
                <a:schemeClr val="dk1"/>
              </a:solidFill>
              <a:latin typeface="Roboto"/>
              <a:ea typeface="Roboto"/>
              <a:cs typeface="Roboto"/>
              <a:sym typeface="Roboto"/>
            </a:endParaRPr>
          </a:p>
        </p:txBody>
      </p:sp>
      <p:pic>
        <p:nvPicPr>
          <p:cNvPr id="280" name="Google Shape;280;p33"/>
          <p:cNvPicPr preferRelativeResize="0"/>
          <p:nvPr/>
        </p:nvPicPr>
        <p:blipFill rotWithShape="1">
          <a:blip r:embed="rId3">
            <a:alphaModFix/>
          </a:blip>
          <a:srcRect b="0" l="0" r="0" t="8223"/>
          <a:stretch/>
        </p:blipFill>
        <p:spPr>
          <a:xfrm>
            <a:off x="261575" y="2016000"/>
            <a:ext cx="4982100" cy="2907950"/>
          </a:xfrm>
          <a:prstGeom prst="rect">
            <a:avLst/>
          </a:prstGeom>
          <a:noFill/>
          <a:ln>
            <a:noFill/>
          </a:ln>
        </p:spPr>
      </p:pic>
      <p:sp>
        <p:nvSpPr>
          <p:cNvPr id="281" name="Google Shape;281;p33"/>
          <p:cNvSpPr/>
          <p:nvPr/>
        </p:nvSpPr>
        <p:spPr>
          <a:xfrm>
            <a:off x="318350" y="2076600"/>
            <a:ext cx="772200" cy="305100"/>
          </a:xfrm>
          <a:prstGeom prst="wedgeRectCallout">
            <a:avLst>
              <a:gd fmla="val 309094" name="adj1"/>
              <a:gd fmla="val 3040" name="adj2"/>
            </a:avLst>
          </a:prstGeom>
          <a:solidFill>
            <a:srgbClr val="CC0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Roboto"/>
                <a:ea typeface="Roboto"/>
                <a:cs typeface="Roboto"/>
                <a:sym typeface="Roboto"/>
              </a:rPr>
              <a:t>Keep</a:t>
            </a:r>
            <a:endParaRPr>
              <a:solidFill>
                <a:srgbClr val="FFFFFF"/>
              </a:solidFill>
              <a:latin typeface="Roboto"/>
              <a:ea typeface="Roboto"/>
              <a:cs typeface="Roboto"/>
              <a:sym typeface="Roboto"/>
            </a:endParaRPr>
          </a:p>
        </p:txBody>
      </p:sp>
      <p:sp>
        <p:nvSpPr>
          <p:cNvPr id="282" name="Google Shape;282;p33"/>
          <p:cNvSpPr/>
          <p:nvPr/>
        </p:nvSpPr>
        <p:spPr>
          <a:xfrm>
            <a:off x="318350" y="2582675"/>
            <a:ext cx="772200" cy="305100"/>
          </a:xfrm>
          <a:prstGeom prst="wedgeRectCallout">
            <a:avLst>
              <a:gd fmla="val 216184" name="adj1"/>
              <a:gd fmla="val 62381" name="adj2"/>
            </a:avLst>
          </a:prstGeom>
          <a:solidFill>
            <a:srgbClr val="CC0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Roboto"/>
                <a:ea typeface="Roboto"/>
                <a:cs typeface="Roboto"/>
                <a:sym typeface="Roboto"/>
              </a:rPr>
              <a:t>Motte</a:t>
            </a:r>
            <a:endParaRPr>
              <a:solidFill>
                <a:srgbClr val="FFFFFF"/>
              </a:solidFill>
              <a:latin typeface="Roboto"/>
              <a:ea typeface="Roboto"/>
              <a:cs typeface="Roboto"/>
              <a:sym typeface="Roboto"/>
            </a:endParaRPr>
          </a:p>
        </p:txBody>
      </p:sp>
      <p:sp>
        <p:nvSpPr>
          <p:cNvPr id="283" name="Google Shape;283;p33"/>
          <p:cNvSpPr/>
          <p:nvPr/>
        </p:nvSpPr>
        <p:spPr>
          <a:xfrm>
            <a:off x="318350" y="3088750"/>
            <a:ext cx="772200" cy="305100"/>
          </a:xfrm>
          <a:prstGeom prst="wedgeRectCallout">
            <a:avLst>
              <a:gd fmla="val 246283" name="adj1"/>
              <a:gd fmla="val 194600" name="adj2"/>
            </a:avLst>
          </a:prstGeom>
          <a:solidFill>
            <a:srgbClr val="CC0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Roboto"/>
                <a:ea typeface="Roboto"/>
                <a:cs typeface="Roboto"/>
                <a:sym typeface="Roboto"/>
              </a:rPr>
              <a:t>Bailey</a:t>
            </a:r>
            <a:endParaRPr>
              <a:solidFill>
                <a:srgbClr val="FFFFFF"/>
              </a:solidFill>
              <a:latin typeface="Roboto"/>
              <a:ea typeface="Roboto"/>
              <a:cs typeface="Roboto"/>
              <a:sym typeface="Roboto"/>
            </a:endParaRPr>
          </a:p>
        </p:txBody>
      </p:sp>
      <p:sp>
        <p:nvSpPr>
          <p:cNvPr id="284" name="Google Shape;284;p33"/>
          <p:cNvSpPr/>
          <p:nvPr/>
        </p:nvSpPr>
        <p:spPr>
          <a:xfrm>
            <a:off x="4262675" y="2673650"/>
            <a:ext cx="981000" cy="305100"/>
          </a:xfrm>
          <a:prstGeom prst="wedgeRectCallout">
            <a:avLst>
              <a:gd fmla="val -56098" name="adj1"/>
              <a:gd fmla="val 489635" name="adj2"/>
            </a:avLst>
          </a:prstGeom>
          <a:solidFill>
            <a:srgbClr val="CC0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Roboto"/>
                <a:ea typeface="Roboto"/>
                <a:cs typeface="Roboto"/>
                <a:sym typeface="Roboto"/>
              </a:rPr>
              <a:t>Palisade</a:t>
            </a:r>
            <a:endParaRPr>
              <a:solidFill>
                <a:srgbClr val="FFFFFF"/>
              </a:solidFill>
              <a:latin typeface="Roboto"/>
              <a:ea typeface="Roboto"/>
              <a:cs typeface="Roboto"/>
              <a:sym typeface="Roboto"/>
            </a:endParaRPr>
          </a:p>
        </p:txBody>
      </p:sp>
      <p:sp>
        <p:nvSpPr>
          <p:cNvPr id="285" name="Google Shape;285;p33"/>
          <p:cNvSpPr/>
          <p:nvPr/>
        </p:nvSpPr>
        <p:spPr>
          <a:xfrm>
            <a:off x="2773700" y="4568325"/>
            <a:ext cx="1075500" cy="305100"/>
          </a:xfrm>
          <a:prstGeom prst="wedgeRectCallout">
            <a:avLst>
              <a:gd fmla="val -167982" name="adj1"/>
              <a:gd fmla="val -141306" name="adj2"/>
            </a:avLst>
          </a:prstGeom>
          <a:solidFill>
            <a:srgbClr val="CC0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Roboto"/>
                <a:ea typeface="Roboto"/>
                <a:cs typeface="Roboto"/>
                <a:sym typeface="Roboto"/>
              </a:rPr>
              <a:t>Main gate</a:t>
            </a:r>
            <a:endParaRPr>
              <a:solidFill>
                <a:srgbClr val="FFFFFF"/>
              </a:solidFill>
              <a:latin typeface="Roboto"/>
              <a:ea typeface="Roboto"/>
              <a:cs typeface="Roboto"/>
              <a:sym typeface="Roboto"/>
            </a:endParaRPr>
          </a:p>
        </p:txBody>
      </p:sp>
      <p:sp>
        <p:nvSpPr>
          <p:cNvPr id="286" name="Google Shape;286;p33"/>
          <p:cNvSpPr/>
          <p:nvPr/>
        </p:nvSpPr>
        <p:spPr>
          <a:xfrm>
            <a:off x="5270825" y="654300"/>
            <a:ext cx="3597300" cy="1826700"/>
          </a:xfrm>
          <a:prstGeom prst="rect">
            <a:avLst/>
          </a:prstGeom>
          <a:noFill/>
          <a:ln cap="flat" cmpd="sng" w="2857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lang="en" sz="1600">
                <a:solidFill>
                  <a:srgbClr val="CC0000"/>
                </a:solidFill>
                <a:latin typeface="Roboto"/>
                <a:ea typeface="Roboto"/>
                <a:cs typeface="Roboto"/>
                <a:sym typeface="Roboto"/>
              </a:rPr>
              <a:t>Strengths of motte and bailey castle</a:t>
            </a:r>
            <a:endParaRPr sz="1600">
              <a:latin typeface="Roboto"/>
              <a:ea typeface="Roboto"/>
              <a:cs typeface="Roboto"/>
              <a:sym typeface="Roboto"/>
            </a:endParaRPr>
          </a:p>
          <a:p>
            <a:pPr indent="-330200" lvl="0" marL="457200" marR="0" rtl="0" algn="l">
              <a:lnSpc>
                <a:spcPct val="100000"/>
              </a:lnSpc>
              <a:spcBef>
                <a:spcPts val="0"/>
              </a:spcBef>
              <a:spcAft>
                <a:spcPts val="0"/>
              </a:spcAft>
              <a:buSzPts val="1600"/>
              <a:buFont typeface="Roboto"/>
              <a:buChar char="❏"/>
            </a:pPr>
            <a:r>
              <a:rPr lang="en" sz="1600">
                <a:latin typeface="Roboto"/>
                <a:ea typeface="Roboto"/>
                <a:cs typeface="Roboto"/>
                <a:sym typeface="Roboto"/>
              </a:rPr>
              <a:t>Easy to put up and repair</a:t>
            </a:r>
            <a:endParaRPr sz="1600">
              <a:latin typeface="Roboto"/>
              <a:ea typeface="Roboto"/>
              <a:cs typeface="Roboto"/>
              <a:sym typeface="Roboto"/>
            </a:endParaRPr>
          </a:p>
          <a:p>
            <a:pPr indent="-330200" lvl="0" marL="457200" marR="0" rtl="0" algn="l">
              <a:lnSpc>
                <a:spcPct val="100000"/>
              </a:lnSpc>
              <a:spcBef>
                <a:spcPts val="0"/>
              </a:spcBef>
              <a:spcAft>
                <a:spcPts val="0"/>
              </a:spcAft>
              <a:buSzPts val="1600"/>
              <a:buFont typeface="Roboto"/>
              <a:buChar char="❏"/>
            </a:pPr>
            <a:r>
              <a:rPr lang="en" sz="1600">
                <a:latin typeface="Roboto"/>
                <a:ea typeface="Roboto"/>
                <a:cs typeface="Roboto"/>
                <a:sym typeface="Roboto"/>
              </a:rPr>
              <a:t>Large enough for soldiers to live in</a:t>
            </a:r>
            <a:endParaRPr sz="1600">
              <a:latin typeface="Roboto"/>
              <a:ea typeface="Roboto"/>
              <a:cs typeface="Roboto"/>
              <a:sym typeface="Roboto"/>
            </a:endParaRPr>
          </a:p>
          <a:p>
            <a:pPr indent="-330200" lvl="0" marL="457200" marR="0" rtl="0" algn="l">
              <a:lnSpc>
                <a:spcPct val="100000"/>
              </a:lnSpc>
              <a:spcBef>
                <a:spcPts val="0"/>
              </a:spcBef>
              <a:spcAft>
                <a:spcPts val="0"/>
              </a:spcAft>
              <a:buSzPts val="1600"/>
              <a:buFont typeface="Roboto"/>
              <a:buChar char="❏"/>
            </a:pPr>
            <a:r>
              <a:rPr lang="en" sz="1600">
                <a:latin typeface="Roboto"/>
                <a:ea typeface="Roboto"/>
                <a:cs typeface="Roboto"/>
                <a:sym typeface="Roboto"/>
              </a:rPr>
              <a:t>The  Normans could see the English people due to its great height</a:t>
            </a:r>
            <a:endParaRPr sz="1600">
              <a:latin typeface="Roboto"/>
              <a:ea typeface="Roboto"/>
              <a:cs typeface="Roboto"/>
              <a:sym typeface="Roboto"/>
            </a:endParaRPr>
          </a:p>
        </p:txBody>
      </p:sp>
      <p:sp>
        <p:nvSpPr>
          <p:cNvPr id="287" name="Google Shape;287;p33"/>
          <p:cNvSpPr/>
          <p:nvPr/>
        </p:nvSpPr>
        <p:spPr>
          <a:xfrm>
            <a:off x="5270825" y="2541025"/>
            <a:ext cx="3597300" cy="2314500"/>
          </a:xfrm>
          <a:prstGeom prst="rect">
            <a:avLst/>
          </a:prstGeom>
          <a:noFill/>
          <a:ln cap="flat" cmpd="sng" w="2857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lang="en" sz="1600">
                <a:solidFill>
                  <a:srgbClr val="CC0000"/>
                </a:solidFill>
                <a:latin typeface="Roboto"/>
                <a:ea typeface="Roboto"/>
                <a:cs typeface="Roboto"/>
                <a:sym typeface="Roboto"/>
              </a:rPr>
              <a:t>Weaknesses </a:t>
            </a:r>
            <a:r>
              <a:rPr b="1" lang="en" sz="1600">
                <a:solidFill>
                  <a:srgbClr val="CC0000"/>
                </a:solidFill>
                <a:latin typeface="Roboto"/>
                <a:ea typeface="Roboto"/>
                <a:cs typeface="Roboto"/>
                <a:sym typeface="Roboto"/>
              </a:rPr>
              <a:t>of motte and bailey castle</a:t>
            </a:r>
            <a:endParaRPr sz="1600">
              <a:latin typeface="Roboto"/>
              <a:ea typeface="Roboto"/>
              <a:cs typeface="Roboto"/>
              <a:sym typeface="Roboto"/>
            </a:endParaRPr>
          </a:p>
          <a:p>
            <a:pPr indent="-330200" lvl="0" marL="457200" marR="0" rtl="0" algn="l">
              <a:lnSpc>
                <a:spcPct val="100000"/>
              </a:lnSpc>
              <a:spcBef>
                <a:spcPts val="0"/>
              </a:spcBef>
              <a:spcAft>
                <a:spcPts val="0"/>
              </a:spcAft>
              <a:buSzPts val="1600"/>
              <a:buFont typeface="Roboto"/>
              <a:buChar char="❏"/>
            </a:pPr>
            <a:r>
              <a:rPr lang="en" sz="1600">
                <a:latin typeface="Roboto"/>
                <a:ea typeface="Roboto"/>
                <a:cs typeface="Roboto"/>
                <a:sym typeface="Roboto"/>
              </a:rPr>
              <a:t>Since the keep was made from wood, it was susceptible to rot and fire</a:t>
            </a:r>
            <a:endParaRPr sz="1600">
              <a:latin typeface="Roboto"/>
              <a:ea typeface="Roboto"/>
              <a:cs typeface="Roboto"/>
              <a:sym typeface="Roboto"/>
            </a:endParaRPr>
          </a:p>
          <a:p>
            <a:pPr indent="-330200" lvl="0" marL="457200" marR="0" rtl="0" algn="l">
              <a:lnSpc>
                <a:spcPct val="100000"/>
              </a:lnSpc>
              <a:spcBef>
                <a:spcPts val="0"/>
              </a:spcBef>
              <a:spcAft>
                <a:spcPts val="0"/>
              </a:spcAft>
              <a:buSzPts val="1600"/>
              <a:buFont typeface="Roboto"/>
              <a:buChar char="❏"/>
            </a:pPr>
            <a:r>
              <a:rPr lang="en" sz="1600">
                <a:latin typeface="Roboto"/>
                <a:ea typeface="Roboto"/>
                <a:cs typeface="Roboto"/>
                <a:sym typeface="Roboto"/>
              </a:rPr>
              <a:t>Motte could collapse </a:t>
            </a:r>
            <a:r>
              <a:rPr lang="en" sz="1600">
                <a:latin typeface="Roboto"/>
                <a:ea typeface="Roboto"/>
                <a:cs typeface="Roboto"/>
                <a:sym typeface="Roboto"/>
              </a:rPr>
              <a:t>with the castle’s weight if it was not big enough to hold bigger troop sizes</a:t>
            </a:r>
            <a:endParaRPr sz="1600">
              <a:latin typeface="Roboto"/>
              <a:ea typeface="Roboto"/>
              <a:cs typeface="Roboto"/>
              <a:sym typeface="Roboto"/>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p34"/>
          <p:cNvSpPr txBox="1"/>
          <p:nvPr>
            <p:ph idx="12" type="sldNum"/>
          </p:nvPr>
        </p:nvSpPr>
        <p:spPr>
          <a:xfrm>
            <a:off x="8346474" y="260703"/>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93" name="Google Shape;293;p34"/>
          <p:cNvSpPr txBox="1"/>
          <p:nvPr/>
        </p:nvSpPr>
        <p:spPr>
          <a:xfrm>
            <a:off x="291800" y="411875"/>
            <a:ext cx="4355100" cy="1962900"/>
          </a:xfrm>
          <a:prstGeom prst="rect">
            <a:avLst/>
          </a:prstGeom>
          <a:solidFill>
            <a:srgbClr val="F3F3F3"/>
          </a:solid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chemeClr val="dk1"/>
              </a:buClr>
              <a:buSzPts val="1100"/>
              <a:buFont typeface="Arial"/>
              <a:buNone/>
            </a:pPr>
            <a:r>
              <a:rPr lang="en" sz="1600">
                <a:solidFill>
                  <a:schemeClr val="dk1"/>
                </a:solidFill>
                <a:latin typeface="Roboto"/>
                <a:ea typeface="Roboto"/>
                <a:cs typeface="Roboto"/>
                <a:sym typeface="Roboto"/>
              </a:rPr>
              <a:t>Hundreds of wooden motte and bailey castles were established by the Normans but because of the weakness of the main material used in these castles, William went on and  built castles that could last centuries - stone was used instead of wood. These castles were known as </a:t>
            </a:r>
            <a:r>
              <a:rPr b="1" lang="en" sz="1600">
                <a:solidFill>
                  <a:schemeClr val="dk1"/>
                </a:solidFill>
                <a:latin typeface="Roboto"/>
                <a:ea typeface="Roboto"/>
                <a:cs typeface="Roboto"/>
                <a:sym typeface="Roboto"/>
              </a:rPr>
              <a:t>square keep</a:t>
            </a:r>
            <a:r>
              <a:rPr lang="en" sz="1600">
                <a:solidFill>
                  <a:schemeClr val="dk1"/>
                </a:solidFill>
                <a:latin typeface="Roboto"/>
                <a:ea typeface="Roboto"/>
                <a:cs typeface="Roboto"/>
                <a:sym typeface="Roboto"/>
              </a:rPr>
              <a:t> or</a:t>
            </a:r>
            <a:r>
              <a:rPr b="1" lang="en" sz="1600">
                <a:solidFill>
                  <a:schemeClr val="dk1"/>
                </a:solidFill>
                <a:latin typeface="Roboto"/>
                <a:ea typeface="Roboto"/>
                <a:cs typeface="Roboto"/>
                <a:sym typeface="Roboto"/>
              </a:rPr>
              <a:t> stone castles</a:t>
            </a:r>
            <a:r>
              <a:rPr lang="en" sz="1600">
                <a:solidFill>
                  <a:schemeClr val="dk1"/>
                </a:solidFill>
                <a:latin typeface="Roboto"/>
                <a:ea typeface="Roboto"/>
                <a:cs typeface="Roboto"/>
                <a:sym typeface="Roboto"/>
              </a:rPr>
              <a:t>.</a:t>
            </a:r>
            <a:endParaRPr i="0" sz="1600" u="none" cap="none" strike="noStrike">
              <a:solidFill>
                <a:schemeClr val="dk1"/>
              </a:solidFill>
              <a:latin typeface="Roboto"/>
              <a:ea typeface="Roboto"/>
              <a:cs typeface="Roboto"/>
              <a:sym typeface="Roboto"/>
            </a:endParaRPr>
          </a:p>
        </p:txBody>
      </p:sp>
      <p:pic>
        <p:nvPicPr>
          <p:cNvPr id="294" name="Google Shape;294;p34"/>
          <p:cNvPicPr preferRelativeResize="0"/>
          <p:nvPr/>
        </p:nvPicPr>
        <p:blipFill>
          <a:blip r:embed="rId3">
            <a:alphaModFix/>
          </a:blip>
          <a:stretch>
            <a:fillRect/>
          </a:stretch>
        </p:blipFill>
        <p:spPr>
          <a:xfrm>
            <a:off x="1080325" y="2541525"/>
            <a:ext cx="1564100" cy="2202975"/>
          </a:xfrm>
          <a:prstGeom prst="rect">
            <a:avLst/>
          </a:prstGeom>
          <a:noFill/>
          <a:ln>
            <a:noFill/>
          </a:ln>
        </p:spPr>
      </p:pic>
      <p:pic>
        <p:nvPicPr>
          <p:cNvPr id="295" name="Google Shape;295;p34"/>
          <p:cNvPicPr preferRelativeResize="0"/>
          <p:nvPr/>
        </p:nvPicPr>
        <p:blipFill rotWithShape="1">
          <a:blip r:embed="rId4">
            <a:alphaModFix/>
          </a:blip>
          <a:srcRect b="8480" l="5378" r="4376" t="5155"/>
          <a:stretch/>
        </p:blipFill>
        <p:spPr>
          <a:xfrm>
            <a:off x="4707375" y="366425"/>
            <a:ext cx="2903025" cy="2053800"/>
          </a:xfrm>
          <a:prstGeom prst="rect">
            <a:avLst/>
          </a:prstGeom>
          <a:noFill/>
          <a:ln>
            <a:noFill/>
          </a:ln>
        </p:spPr>
      </p:pic>
      <p:sp>
        <p:nvSpPr>
          <p:cNvPr id="296" name="Google Shape;296;p34"/>
          <p:cNvSpPr txBox="1"/>
          <p:nvPr/>
        </p:nvSpPr>
        <p:spPr>
          <a:xfrm>
            <a:off x="7670875" y="409375"/>
            <a:ext cx="967200" cy="2010900"/>
          </a:xfrm>
          <a:prstGeom prst="rect">
            <a:avLst/>
          </a:prstGeom>
          <a:solidFill>
            <a:srgbClr val="3C78D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rgbClr val="FFFFFF"/>
                </a:solidFill>
                <a:latin typeface="Roboto"/>
                <a:ea typeface="Roboto"/>
                <a:cs typeface="Roboto"/>
                <a:sym typeface="Roboto"/>
              </a:rPr>
              <a:t>Rochester Castle in Kent is an example of a Norman square keep castle.</a:t>
            </a:r>
            <a:endParaRPr b="1" sz="1000">
              <a:solidFill>
                <a:srgbClr val="FFFFFF"/>
              </a:solidFill>
              <a:latin typeface="Roboto"/>
              <a:ea typeface="Roboto"/>
              <a:cs typeface="Roboto"/>
              <a:sym typeface="Roboto"/>
            </a:endParaRPr>
          </a:p>
        </p:txBody>
      </p:sp>
      <p:sp>
        <p:nvSpPr>
          <p:cNvPr id="297" name="Google Shape;297;p34"/>
          <p:cNvSpPr txBox="1"/>
          <p:nvPr/>
        </p:nvSpPr>
        <p:spPr>
          <a:xfrm>
            <a:off x="291875" y="2541575"/>
            <a:ext cx="727800" cy="2202900"/>
          </a:xfrm>
          <a:prstGeom prst="rect">
            <a:avLst/>
          </a:prstGeom>
          <a:solidFill>
            <a:srgbClr val="3C78D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rgbClr val="FFFFFF"/>
                </a:solidFill>
                <a:latin typeface="Roboto"/>
                <a:ea typeface="Roboto"/>
                <a:cs typeface="Roboto"/>
                <a:sym typeface="Roboto"/>
              </a:rPr>
              <a:t>The White Tower at the Tower of London is the most famous example of stone castle.</a:t>
            </a:r>
            <a:endParaRPr b="1" sz="1000">
              <a:solidFill>
                <a:srgbClr val="FFFFFF"/>
              </a:solidFill>
              <a:latin typeface="Roboto"/>
              <a:ea typeface="Roboto"/>
              <a:cs typeface="Roboto"/>
              <a:sym typeface="Roboto"/>
            </a:endParaRPr>
          </a:p>
        </p:txBody>
      </p:sp>
      <p:sp>
        <p:nvSpPr>
          <p:cNvPr id="298" name="Google Shape;298;p34"/>
          <p:cNvSpPr/>
          <p:nvPr/>
        </p:nvSpPr>
        <p:spPr>
          <a:xfrm>
            <a:off x="2763250" y="2491025"/>
            <a:ext cx="2903100" cy="2304000"/>
          </a:xfrm>
          <a:prstGeom prst="rect">
            <a:avLst/>
          </a:prstGeom>
          <a:noFill/>
          <a:ln cap="flat" cmpd="sng" w="2857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lang="en" sz="1600">
                <a:solidFill>
                  <a:srgbClr val="CC0000"/>
                </a:solidFill>
                <a:latin typeface="Roboto"/>
                <a:ea typeface="Roboto"/>
                <a:cs typeface="Roboto"/>
                <a:sym typeface="Roboto"/>
              </a:rPr>
              <a:t>Stone castles were:</a:t>
            </a:r>
            <a:endParaRPr sz="1600">
              <a:latin typeface="Roboto"/>
              <a:ea typeface="Roboto"/>
              <a:cs typeface="Roboto"/>
              <a:sym typeface="Roboto"/>
            </a:endParaRPr>
          </a:p>
          <a:p>
            <a:pPr indent="-330200" lvl="0" marL="457200" marR="0" rtl="0" algn="l">
              <a:lnSpc>
                <a:spcPct val="100000"/>
              </a:lnSpc>
              <a:spcBef>
                <a:spcPts val="0"/>
              </a:spcBef>
              <a:spcAft>
                <a:spcPts val="0"/>
              </a:spcAft>
              <a:buSzPts val="1600"/>
              <a:buFont typeface="Roboto"/>
              <a:buChar char="❏"/>
            </a:pPr>
            <a:r>
              <a:rPr lang="en" sz="1600">
                <a:latin typeface="Roboto"/>
                <a:ea typeface="Roboto"/>
                <a:cs typeface="Roboto"/>
                <a:sym typeface="Roboto"/>
              </a:rPr>
              <a:t>Made to last centuries</a:t>
            </a:r>
            <a:endParaRPr sz="1600">
              <a:latin typeface="Roboto"/>
              <a:ea typeface="Roboto"/>
              <a:cs typeface="Roboto"/>
              <a:sym typeface="Roboto"/>
            </a:endParaRPr>
          </a:p>
          <a:p>
            <a:pPr indent="-330200" lvl="0" marL="457200" marR="0" rtl="0" algn="l">
              <a:lnSpc>
                <a:spcPct val="100000"/>
              </a:lnSpc>
              <a:spcBef>
                <a:spcPts val="0"/>
              </a:spcBef>
              <a:spcAft>
                <a:spcPts val="0"/>
              </a:spcAft>
              <a:buSzPts val="1600"/>
              <a:buFont typeface="Roboto"/>
              <a:buChar char="❏"/>
            </a:pPr>
            <a:r>
              <a:rPr lang="en" sz="1600">
                <a:latin typeface="Roboto"/>
                <a:ea typeface="Roboto"/>
                <a:cs typeface="Roboto"/>
                <a:sym typeface="Roboto"/>
              </a:rPr>
              <a:t>S</a:t>
            </a:r>
            <a:r>
              <a:rPr lang="en" sz="1600">
                <a:latin typeface="Roboto"/>
                <a:ea typeface="Roboto"/>
                <a:cs typeface="Roboto"/>
                <a:sym typeface="Roboto"/>
              </a:rPr>
              <a:t>tronger against catapults and siege engines</a:t>
            </a:r>
            <a:endParaRPr sz="1600">
              <a:latin typeface="Roboto"/>
              <a:ea typeface="Roboto"/>
              <a:cs typeface="Roboto"/>
              <a:sym typeface="Roboto"/>
            </a:endParaRPr>
          </a:p>
          <a:p>
            <a:pPr indent="-330200" lvl="0" marL="457200" marR="0" rtl="0" algn="l">
              <a:lnSpc>
                <a:spcPct val="100000"/>
              </a:lnSpc>
              <a:spcBef>
                <a:spcPts val="0"/>
              </a:spcBef>
              <a:spcAft>
                <a:spcPts val="0"/>
              </a:spcAft>
              <a:buSzPts val="1600"/>
              <a:buFont typeface="Roboto"/>
              <a:buChar char="❏"/>
            </a:pPr>
            <a:r>
              <a:rPr lang="en" sz="1600">
                <a:latin typeface="Roboto"/>
                <a:ea typeface="Roboto"/>
                <a:cs typeface="Roboto"/>
                <a:sym typeface="Roboto"/>
              </a:rPr>
              <a:t>Larger and could hold more soldiers</a:t>
            </a:r>
            <a:endParaRPr sz="1600">
              <a:latin typeface="Roboto"/>
              <a:ea typeface="Roboto"/>
              <a:cs typeface="Roboto"/>
              <a:sym typeface="Roboto"/>
            </a:endParaRPr>
          </a:p>
          <a:p>
            <a:pPr indent="-330200" lvl="0" marL="457200" marR="0" rtl="0" algn="l">
              <a:lnSpc>
                <a:spcPct val="100000"/>
              </a:lnSpc>
              <a:spcBef>
                <a:spcPts val="0"/>
              </a:spcBef>
              <a:spcAft>
                <a:spcPts val="0"/>
              </a:spcAft>
              <a:buSzPts val="1600"/>
              <a:buFont typeface="Roboto"/>
              <a:buChar char="❏"/>
            </a:pPr>
            <a:r>
              <a:rPr lang="en" sz="1600">
                <a:latin typeface="Roboto"/>
                <a:ea typeface="Roboto"/>
                <a:cs typeface="Roboto"/>
                <a:sym typeface="Roboto"/>
              </a:rPr>
              <a:t>Grander and taller</a:t>
            </a:r>
            <a:endParaRPr sz="1600">
              <a:latin typeface="Roboto"/>
              <a:ea typeface="Roboto"/>
              <a:cs typeface="Roboto"/>
              <a:sym typeface="Roboto"/>
            </a:endParaRPr>
          </a:p>
          <a:p>
            <a:pPr indent="-330200" lvl="0" marL="457200" marR="0" rtl="0" algn="l">
              <a:lnSpc>
                <a:spcPct val="100000"/>
              </a:lnSpc>
              <a:spcBef>
                <a:spcPts val="0"/>
              </a:spcBef>
              <a:spcAft>
                <a:spcPts val="0"/>
              </a:spcAft>
              <a:buSzPts val="1600"/>
              <a:buFont typeface="Roboto"/>
              <a:buChar char="❏"/>
            </a:pPr>
            <a:r>
              <a:rPr lang="en" sz="1600">
                <a:latin typeface="Roboto"/>
                <a:ea typeface="Roboto"/>
                <a:cs typeface="Roboto"/>
                <a:sym typeface="Roboto"/>
              </a:rPr>
              <a:t>Harder to attack</a:t>
            </a:r>
            <a:endParaRPr sz="1600">
              <a:latin typeface="Roboto"/>
              <a:ea typeface="Roboto"/>
              <a:cs typeface="Roboto"/>
              <a:sym typeface="Roboto"/>
            </a:endParaRPr>
          </a:p>
        </p:txBody>
      </p:sp>
      <p:sp>
        <p:nvSpPr>
          <p:cNvPr id="299" name="Google Shape;299;p34"/>
          <p:cNvSpPr/>
          <p:nvPr/>
        </p:nvSpPr>
        <p:spPr>
          <a:xfrm>
            <a:off x="5734975" y="2491013"/>
            <a:ext cx="2903100" cy="2304000"/>
          </a:xfrm>
          <a:prstGeom prst="rect">
            <a:avLst/>
          </a:prstGeom>
          <a:noFill/>
          <a:ln cap="flat" cmpd="sng" w="2857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lang="en" sz="1600">
                <a:solidFill>
                  <a:srgbClr val="CC0000"/>
                </a:solidFill>
                <a:latin typeface="Roboto"/>
                <a:ea typeface="Roboto"/>
                <a:cs typeface="Roboto"/>
                <a:sym typeface="Roboto"/>
              </a:rPr>
              <a:t>Weaknesses of stone castles:</a:t>
            </a:r>
            <a:endParaRPr sz="1600">
              <a:latin typeface="Roboto"/>
              <a:ea typeface="Roboto"/>
              <a:cs typeface="Roboto"/>
              <a:sym typeface="Roboto"/>
            </a:endParaRPr>
          </a:p>
          <a:p>
            <a:pPr indent="-330200" lvl="0" marL="457200" marR="0" rtl="0" algn="l">
              <a:lnSpc>
                <a:spcPct val="100000"/>
              </a:lnSpc>
              <a:spcBef>
                <a:spcPts val="0"/>
              </a:spcBef>
              <a:spcAft>
                <a:spcPts val="0"/>
              </a:spcAft>
              <a:buSzPts val="1600"/>
              <a:buFont typeface="Roboto"/>
              <a:buChar char="❏"/>
            </a:pPr>
            <a:r>
              <a:rPr lang="en" sz="1600">
                <a:latin typeface="Roboto"/>
                <a:ea typeface="Roboto"/>
                <a:cs typeface="Roboto"/>
                <a:sym typeface="Roboto"/>
              </a:rPr>
              <a:t>Time consuming to build and extremely expensive</a:t>
            </a:r>
            <a:endParaRPr sz="1600">
              <a:latin typeface="Roboto"/>
              <a:ea typeface="Roboto"/>
              <a:cs typeface="Roboto"/>
              <a:sym typeface="Roboto"/>
            </a:endParaRPr>
          </a:p>
          <a:p>
            <a:pPr indent="-330200" lvl="0" marL="457200" marR="0" rtl="0" algn="l">
              <a:lnSpc>
                <a:spcPct val="100000"/>
              </a:lnSpc>
              <a:spcBef>
                <a:spcPts val="0"/>
              </a:spcBef>
              <a:spcAft>
                <a:spcPts val="0"/>
              </a:spcAft>
              <a:buSzPts val="1600"/>
              <a:buFont typeface="Roboto"/>
              <a:buChar char="❏"/>
            </a:pPr>
            <a:r>
              <a:rPr lang="en" sz="1600">
                <a:latin typeface="Roboto"/>
                <a:ea typeface="Roboto"/>
                <a:cs typeface="Roboto"/>
                <a:sym typeface="Roboto"/>
              </a:rPr>
              <a:t>N</a:t>
            </a:r>
            <a:r>
              <a:rPr lang="en" sz="1600">
                <a:latin typeface="Roboto"/>
                <a:ea typeface="Roboto"/>
                <a:cs typeface="Roboto"/>
                <a:sym typeface="Roboto"/>
              </a:rPr>
              <a:t>othing could be done except remain in the castle when surrounded by enemies</a:t>
            </a:r>
            <a:endParaRPr sz="1600">
              <a:latin typeface="Roboto"/>
              <a:ea typeface="Roboto"/>
              <a:cs typeface="Roboto"/>
              <a:sym typeface="Roboto"/>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sp>
        <p:nvSpPr>
          <p:cNvPr id="304" name="Google Shape;304;p35"/>
          <p:cNvSpPr txBox="1"/>
          <p:nvPr>
            <p:ph idx="12" type="sldNum"/>
          </p:nvPr>
        </p:nvSpPr>
        <p:spPr>
          <a:xfrm>
            <a:off x="8346474" y="260703"/>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descr="This video explores how castles helped William I consolidate his conquest of England, looking at Windsor Castle as an example. Made with the help of the Royal Collection Trust." id="305" name="Google Shape;305;p35" title="The Norman Conquest | Castles | Windsor Castle">
            <a:hlinkClick r:id="rId3"/>
          </p:cNvPr>
          <p:cNvPicPr preferRelativeResize="0"/>
          <p:nvPr/>
        </p:nvPicPr>
        <p:blipFill>
          <a:blip r:embed="rId4">
            <a:alphaModFix/>
          </a:blip>
          <a:stretch>
            <a:fillRect/>
          </a:stretch>
        </p:blipFill>
        <p:spPr>
          <a:xfrm>
            <a:off x="5395313" y="830975"/>
            <a:ext cx="3193424" cy="2395050"/>
          </a:xfrm>
          <a:prstGeom prst="rect">
            <a:avLst/>
          </a:prstGeom>
          <a:noFill/>
          <a:ln>
            <a:noFill/>
          </a:ln>
        </p:spPr>
      </p:pic>
      <p:sp>
        <p:nvSpPr>
          <p:cNvPr id="306" name="Google Shape;306;p35"/>
          <p:cNvSpPr txBox="1"/>
          <p:nvPr/>
        </p:nvSpPr>
        <p:spPr>
          <a:xfrm>
            <a:off x="293900" y="4047225"/>
            <a:ext cx="4993800" cy="833400"/>
          </a:xfrm>
          <a:prstGeom prst="rect">
            <a:avLst/>
          </a:prstGeom>
          <a:solidFill>
            <a:srgbClr val="F3F3F3"/>
          </a:solid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chemeClr val="dk1"/>
              </a:buClr>
              <a:buSzPts val="1100"/>
              <a:buFont typeface="Arial"/>
              <a:buNone/>
            </a:pPr>
            <a:r>
              <a:rPr lang="en" sz="1600">
                <a:solidFill>
                  <a:schemeClr val="dk1"/>
                </a:solidFill>
                <a:latin typeface="Roboto"/>
                <a:ea typeface="Roboto"/>
                <a:cs typeface="Roboto"/>
                <a:sym typeface="Roboto"/>
              </a:rPr>
              <a:t>Motte and bailey castles were converted to stone castles: </a:t>
            </a:r>
            <a:r>
              <a:rPr b="1" i="1" lang="en" sz="1600">
                <a:solidFill>
                  <a:schemeClr val="dk1"/>
                </a:solidFill>
                <a:latin typeface="Roboto"/>
                <a:ea typeface="Roboto"/>
                <a:cs typeface="Roboto"/>
                <a:sym typeface="Roboto"/>
              </a:rPr>
              <a:t>hard chalk, flint, limestone, </a:t>
            </a:r>
            <a:r>
              <a:rPr lang="en" sz="1600">
                <a:solidFill>
                  <a:schemeClr val="dk1"/>
                </a:solidFill>
                <a:latin typeface="Roboto"/>
                <a:ea typeface="Roboto"/>
                <a:cs typeface="Roboto"/>
                <a:sym typeface="Roboto"/>
              </a:rPr>
              <a:t>and </a:t>
            </a:r>
            <a:r>
              <a:rPr b="1" i="1" lang="en" sz="1600">
                <a:solidFill>
                  <a:schemeClr val="dk1"/>
                </a:solidFill>
                <a:latin typeface="Roboto"/>
                <a:ea typeface="Roboto"/>
                <a:cs typeface="Roboto"/>
                <a:sym typeface="Roboto"/>
              </a:rPr>
              <a:t>sandstone </a:t>
            </a:r>
            <a:r>
              <a:rPr lang="en" sz="1600">
                <a:solidFill>
                  <a:schemeClr val="dk1"/>
                </a:solidFill>
                <a:latin typeface="Roboto"/>
                <a:ea typeface="Roboto"/>
                <a:cs typeface="Roboto"/>
                <a:sym typeface="Roboto"/>
              </a:rPr>
              <a:t>were used.</a:t>
            </a:r>
            <a:endParaRPr sz="1600">
              <a:solidFill>
                <a:schemeClr val="dk1"/>
              </a:solidFill>
              <a:latin typeface="Roboto"/>
              <a:ea typeface="Roboto"/>
              <a:cs typeface="Roboto"/>
              <a:sym typeface="Roboto"/>
            </a:endParaRPr>
          </a:p>
          <a:p>
            <a:pPr indent="0" lvl="0" marL="0" marR="0" rtl="0" algn="just">
              <a:lnSpc>
                <a:spcPct val="100000"/>
              </a:lnSpc>
              <a:spcBef>
                <a:spcPts val="0"/>
              </a:spcBef>
              <a:spcAft>
                <a:spcPts val="0"/>
              </a:spcAft>
              <a:buClr>
                <a:schemeClr val="dk1"/>
              </a:buClr>
              <a:buSzPts val="1100"/>
              <a:buFont typeface="Arial"/>
              <a:buNone/>
            </a:pPr>
            <a:r>
              <a:t/>
            </a:r>
            <a:endParaRPr sz="1600">
              <a:solidFill>
                <a:schemeClr val="dk1"/>
              </a:solidFill>
              <a:latin typeface="Roboto"/>
              <a:ea typeface="Roboto"/>
              <a:cs typeface="Roboto"/>
              <a:sym typeface="Roboto"/>
            </a:endParaRPr>
          </a:p>
        </p:txBody>
      </p:sp>
      <p:pic>
        <p:nvPicPr>
          <p:cNvPr id="307" name="Google Shape;307;p35"/>
          <p:cNvPicPr preferRelativeResize="0"/>
          <p:nvPr/>
        </p:nvPicPr>
        <p:blipFill>
          <a:blip r:embed="rId5">
            <a:alphaModFix/>
          </a:blip>
          <a:stretch>
            <a:fillRect/>
          </a:stretch>
        </p:blipFill>
        <p:spPr>
          <a:xfrm>
            <a:off x="293900" y="301775"/>
            <a:ext cx="4993925" cy="3745450"/>
          </a:xfrm>
          <a:prstGeom prst="rect">
            <a:avLst/>
          </a:prstGeom>
          <a:noFill/>
          <a:ln>
            <a:noFill/>
          </a:ln>
        </p:spPr>
      </p:pic>
      <p:sp>
        <p:nvSpPr>
          <p:cNvPr id="308" name="Google Shape;308;p35"/>
          <p:cNvSpPr/>
          <p:nvPr/>
        </p:nvSpPr>
        <p:spPr>
          <a:xfrm>
            <a:off x="353025" y="389050"/>
            <a:ext cx="772200" cy="305100"/>
          </a:xfrm>
          <a:prstGeom prst="wedgeRectCallout">
            <a:avLst>
              <a:gd fmla="val 274508" name="adj1"/>
              <a:gd fmla="val 49410" name="adj2"/>
            </a:avLst>
          </a:prstGeom>
          <a:solidFill>
            <a:srgbClr val="CC0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Roboto"/>
                <a:ea typeface="Roboto"/>
                <a:cs typeface="Roboto"/>
                <a:sym typeface="Roboto"/>
              </a:rPr>
              <a:t>Donjon</a:t>
            </a:r>
            <a:endParaRPr>
              <a:solidFill>
                <a:srgbClr val="FFFFFF"/>
              </a:solidFill>
              <a:latin typeface="Roboto"/>
              <a:ea typeface="Roboto"/>
              <a:cs typeface="Roboto"/>
              <a:sym typeface="Roboto"/>
            </a:endParaRPr>
          </a:p>
        </p:txBody>
      </p:sp>
      <p:sp>
        <p:nvSpPr>
          <p:cNvPr id="309" name="Google Shape;309;p35"/>
          <p:cNvSpPr/>
          <p:nvPr/>
        </p:nvSpPr>
        <p:spPr>
          <a:xfrm>
            <a:off x="353025" y="3420725"/>
            <a:ext cx="772200" cy="558300"/>
          </a:xfrm>
          <a:prstGeom prst="wedgeRectCallout">
            <a:avLst>
              <a:gd fmla="val 108314" name="adj1"/>
              <a:gd fmla="val 11539" name="adj2"/>
            </a:avLst>
          </a:prstGeom>
          <a:solidFill>
            <a:srgbClr val="CC0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Roboto"/>
                <a:ea typeface="Roboto"/>
                <a:cs typeface="Roboto"/>
                <a:sym typeface="Roboto"/>
              </a:rPr>
              <a:t>Deep moat</a:t>
            </a:r>
            <a:endParaRPr>
              <a:solidFill>
                <a:srgbClr val="FFFFFF"/>
              </a:solidFill>
              <a:latin typeface="Roboto"/>
              <a:ea typeface="Roboto"/>
              <a:cs typeface="Roboto"/>
              <a:sym typeface="Roboto"/>
            </a:endParaRPr>
          </a:p>
        </p:txBody>
      </p:sp>
      <p:sp>
        <p:nvSpPr>
          <p:cNvPr id="310" name="Google Shape;310;p35"/>
          <p:cNvSpPr/>
          <p:nvPr/>
        </p:nvSpPr>
        <p:spPr>
          <a:xfrm>
            <a:off x="4515625" y="3420725"/>
            <a:ext cx="772200" cy="558300"/>
          </a:xfrm>
          <a:prstGeom prst="wedgeRectCallout">
            <a:avLst>
              <a:gd fmla="val -42088" name="adj1"/>
              <a:gd fmla="val -234618" name="adj2"/>
            </a:avLst>
          </a:prstGeom>
          <a:solidFill>
            <a:srgbClr val="CC0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Roboto"/>
                <a:ea typeface="Roboto"/>
                <a:cs typeface="Roboto"/>
                <a:sym typeface="Roboto"/>
              </a:rPr>
              <a:t>Curtain wall</a:t>
            </a:r>
            <a:endParaRPr>
              <a:solidFill>
                <a:srgbClr val="FFFFFF"/>
              </a:solidFill>
              <a:latin typeface="Roboto"/>
              <a:ea typeface="Roboto"/>
              <a:cs typeface="Roboto"/>
              <a:sym typeface="Roboto"/>
            </a:endParaRPr>
          </a:p>
        </p:txBody>
      </p:sp>
      <p:sp>
        <p:nvSpPr>
          <p:cNvPr id="311" name="Google Shape;311;p35"/>
          <p:cNvSpPr/>
          <p:nvPr/>
        </p:nvSpPr>
        <p:spPr>
          <a:xfrm>
            <a:off x="353025" y="2292600"/>
            <a:ext cx="772200" cy="558300"/>
          </a:xfrm>
          <a:prstGeom prst="wedgeRectCallout">
            <a:avLst>
              <a:gd fmla="val 15401" name="adj1"/>
              <a:gd fmla="val -132102" name="adj2"/>
            </a:avLst>
          </a:prstGeom>
          <a:solidFill>
            <a:srgbClr val="CC0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Roboto"/>
                <a:ea typeface="Roboto"/>
                <a:cs typeface="Roboto"/>
                <a:sym typeface="Roboto"/>
              </a:rPr>
              <a:t>Round tower</a:t>
            </a:r>
            <a:endParaRPr>
              <a:solidFill>
                <a:srgbClr val="FFFFFF"/>
              </a:solidFill>
              <a:latin typeface="Roboto"/>
              <a:ea typeface="Roboto"/>
              <a:cs typeface="Roboto"/>
              <a:sym typeface="Roboto"/>
            </a:endParaRPr>
          </a:p>
        </p:txBody>
      </p:sp>
      <p:sp>
        <p:nvSpPr>
          <p:cNvPr id="312" name="Google Shape;312;p35"/>
          <p:cNvSpPr/>
          <p:nvPr/>
        </p:nvSpPr>
        <p:spPr>
          <a:xfrm>
            <a:off x="2191925" y="3420875"/>
            <a:ext cx="1464600" cy="558300"/>
          </a:xfrm>
          <a:prstGeom prst="wedgeRectCallout">
            <a:avLst>
              <a:gd fmla="val 41074" name="adj1"/>
              <a:gd fmla="val -164056" name="adj2"/>
            </a:avLst>
          </a:prstGeom>
          <a:solidFill>
            <a:srgbClr val="CC0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Roboto"/>
                <a:ea typeface="Roboto"/>
                <a:cs typeface="Roboto"/>
                <a:sym typeface="Roboto"/>
              </a:rPr>
              <a:t>Metal portcullis gate</a:t>
            </a:r>
            <a:endParaRPr>
              <a:solidFill>
                <a:srgbClr val="FFFFFF"/>
              </a:solidFill>
              <a:latin typeface="Roboto"/>
              <a:ea typeface="Roboto"/>
              <a:cs typeface="Roboto"/>
              <a:sym typeface="Roboto"/>
            </a:endParaRPr>
          </a:p>
        </p:txBody>
      </p:sp>
      <p:sp>
        <p:nvSpPr>
          <p:cNvPr id="313" name="Google Shape;313;p35"/>
          <p:cNvSpPr txBox="1"/>
          <p:nvPr/>
        </p:nvSpPr>
        <p:spPr>
          <a:xfrm>
            <a:off x="5395325" y="3269850"/>
            <a:ext cx="2900100" cy="1545300"/>
          </a:xfrm>
          <a:prstGeom prst="rect">
            <a:avLst/>
          </a:prstGeom>
          <a:solidFill>
            <a:srgbClr val="434343"/>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lang="en" sz="1600">
                <a:solidFill>
                  <a:srgbClr val="FFFFFF"/>
                </a:solidFill>
                <a:latin typeface="Roboto"/>
                <a:ea typeface="Roboto"/>
                <a:cs typeface="Roboto"/>
                <a:sym typeface="Roboto"/>
              </a:rPr>
              <a:t>Since stone castles also had weaknesses, </a:t>
            </a:r>
            <a:r>
              <a:rPr b="1" lang="en" sz="1600">
                <a:solidFill>
                  <a:srgbClr val="FFFFFF"/>
                </a:solidFill>
                <a:latin typeface="Roboto"/>
                <a:ea typeface="Roboto"/>
                <a:cs typeface="Roboto"/>
                <a:sym typeface="Roboto"/>
              </a:rPr>
              <a:t>concentric castles</a:t>
            </a:r>
            <a:r>
              <a:rPr lang="en" sz="1600">
                <a:solidFill>
                  <a:srgbClr val="FFFFFF"/>
                </a:solidFill>
                <a:latin typeface="Roboto"/>
                <a:ea typeface="Roboto"/>
                <a:cs typeface="Roboto"/>
                <a:sym typeface="Roboto"/>
              </a:rPr>
              <a:t>, which could withstand sieges, were developed in the 12th century</a:t>
            </a:r>
            <a:endParaRPr sz="1600">
              <a:solidFill>
                <a:srgbClr val="FFFFFF"/>
              </a:solidFill>
              <a:latin typeface="Roboto"/>
              <a:ea typeface="Roboto"/>
              <a:cs typeface="Roboto"/>
              <a:sym typeface="Roboto"/>
            </a:endParaRPr>
          </a:p>
          <a:p>
            <a:pPr indent="0" lvl="0" marL="0" marR="0" rtl="0" algn="ctr">
              <a:lnSpc>
                <a:spcPct val="100000"/>
              </a:lnSpc>
              <a:spcBef>
                <a:spcPts val="0"/>
              </a:spcBef>
              <a:spcAft>
                <a:spcPts val="0"/>
              </a:spcAft>
              <a:buClr>
                <a:schemeClr val="dk1"/>
              </a:buClr>
              <a:buSzPts val="1100"/>
              <a:buFont typeface="Arial"/>
              <a:buNone/>
            </a:pPr>
            <a:r>
              <a:t/>
            </a:r>
            <a:endParaRPr sz="1600">
              <a:solidFill>
                <a:srgbClr val="FFFFFF"/>
              </a:solidFill>
              <a:latin typeface="Roboto"/>
              <a:ea typeface="Roboto"/>
              <a:cs typeface="Roboto"/>
              <a:sym typeface="Roboto"/>
            </a:endParaRPr>
          </a:p>
        </p:txBody>
      </p:sp>
      <p:sp>
        <p:nvSpPr>
          <p:cNvPr id="314" name="Google Shape;314;p35"/>
          <p:cNvSpPr txBox="1"/>
          <p:nvPr/>
        </p:nvSpPr>
        <p:spPr>
          <a:xfrm>
            <a:off x="5395275" y="301775"/>
            <a:ext cx="3193500" cy="485400"/>
          </a:xfrm>
          <a:prstGeom prst="rect">
            <a:avLst/>
          </a:prstGeom>
          <a:solidFill>
            <a:srgbClr val="3C78D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i="1" lang="en">
                <a:solidFill>
                  <a:srgbClr val="FFFFFF"/>
                </a:solidFill>
                <a:latin typeface="Roboto"/>
                <a:ea typeface="Roboto"/>
                <a:cs typeface="Roboto"/>
                <a:sym typeface="Roboto"/>
              </a:rPr>
              <a:t>Watch this clip and discuss the castles built after the Norman victory in 1066:</a:t>
            </a:r>
            <a:endParaRPr i="1">
              <a:solidFill>
                <a:srgbClr val="FFFFFF"/>
              </a:solidFill>
              <a:latin typeface="Roboto"/>
              <a:ea typeface="Roboto"/>
              <a:cs typeface="Roboto"/>
              <a:sym typeface="Robo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5"/>
                                        </p:tgtEl>
                                        <p:attrNameLst>
                                          <p:attrName>style.visibility</p:attrName>
                                        </p:attrNameLst>
                                      </p:cBhvr>
                                      <p:to>
                                        <p:strVal val="visible"/>
                                      </p:to>
                                    </p:set>
                                    <p:animEffect filter="fade" transition="in">
                                      <p:cBhvr>
                                        <p:cTn dur="1000"/>
                                        <p:tgtEl>
                                          <p:spTgt spid="30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pic>
        <p:nvPicPr>
          <p:cNvPr id="319" name="Google Shape;319;p36"/>
          <p:cNvPicPr preferRelativeResize="0"/>
          <p:nvPr/>
        </p:nvPicPr>
        <p:blipFill rotWithShape="1">
          <a:blip r:embed="rId3">
            <a:alphaModFix amt="40000"/>
          </a:blip>
          <a:srcRect b="8305" l="6134" r="6605" t="5263"/>
          <a:stretch/>
        </p:blipFill>
        <p:spPr>
          <a:xfrm>
            <a:off x="12150" y="0"/>
            <a:ext cx="9144000" cy="5143500"/>
          </a:xfrm>
          <a:prstGeom prst="rect">
            <a:avLst/>
          </a:prstGeom>
          <a:noFill/>
          <a:ln>
            <a:noFill/>
          </a:ln>
        </p:spPr>
      </p:pic>
      <p:sp>
        <p:nvSpPr>
          <p:cNvPr id="320" name="Google Shape;320;p36"/>
          <p:cNvSpPr/>
          <p:nvPr/>
        </p:nvSpPr>
        <p:spPr>
          <a:xfrm rot="5868282">
            <a:off x="3310115" y="1777054"/>
            <a:ext cx="567759" cy="1589189"/>
          </a:xfrm>
          <a:prstGeom prst="trapezoid">
            <a:avLst>
              <a:gd fmla="val 38038" name="adj"/>
            </a:avLst>
          </a:prstGeom>
          <a:solidFill>
            <a:srgbClr val="66666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36"/>
          <p:cNvSpPr/>
          <p:nvPr/>
        </p:nvSpPr>
        <p:spPr>
          <a:xfrm rot="-5901161">
            <a:off x="6342305" y="1739039"/>
            <a:ext cx="567924" cy="1589091"/>
          </a:xfrm>
          <a:prstGeom prst="trapezoid">
            <a:avLst>
              <a:gd fmla="val 38038" name="adj"/>
            </a:avLst>
          </a:prstGeom>
          <a:solidFill>
            <a:srgbClr val="66666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36"/>
          <p:cNvSpPr/>
          <p:nvPr/>
        </p:nvSpPr>
        <p:spPr>
          <a:xfrm rot="2383126">
            <a:off x="3937183" y="3259798"/>
            <a:ext cx="405621" cy="898206"/>
          </a:xfrm>
          <a:prstGeom prst="trapezoid">
            <a:avLst>
              <a:gd fmla="val 38038" name="adj"/>
            </a:avLst>
          </a:prstGeom>
          <a:solidFill>
            <a:srgbClr val="66666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36"/>
          <p:cNvSpPr/>
          <p:nvPr/>
        </p:nvSpPr>
        <p:spPr>
          <a:xfrm flipH="1" rot="-2383126">
            <a:off x="5866283" y="3259798"/>
            <a:ext cx="405621" cy="898206"/>
          </a:xfrm>
          <a:prstGeom prst="trapezoid">
            <a:avLst>
              <a:gd fmla="val 38038" name="adj"/>
            </a:avLst>
          </a:prstGeom>
          <a:solidFill>
            <a:srgbClr val="66666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36"/>
          <p:cNvSpPr txBox="1"/>
          <p:nvPr>
            <p:ph idx="12" type="sldNum"/>
          </p:nvPr>
        </p:nvSpPr>
        <p:spPr>
          <a:xfrm>
            <a:off x="8327799" y="270078"/>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25" name="Google Shape;325;p36"/>
          <p:cNvSpPr txBox="1"/>
          <p:nvPr/>
        </p:nvSpPr>
        <p:spPr>
          <a:xfrm>
            <a:off x="981350" y="165075"/>
            <a:ext cx="6343500" cy="72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latin typeface="Roboto"/>
                <a:ea typeface="Roboto"/>
                <a:cs typeface="Roboto"/>
                <a:sym typeface="Roboto"/>
              </a:rPr>
              <a:t>The </a:t>
            </a:r>
            <a:r>
              <a:rPr b="1" lang="en" sz="2000">
                <a:solidFill>
                  <a:srgbClr val="3C78D8"/>
                </a:solidFill>
                <a:latin typeface="Roboto"/>
                <a:ea typeface="Roboto"/>
                <a:cs typeface="Roboto"/>
                <a:sym typeface="Roboto"/>
              </a:rPr>
              <a:t>purpose </a:t>
            </a:r>
            <a:r>
              <a:rPr b="1" lang="en" sz="2000">
                <a:latin typeface="Roboto"/>
                <a:ea typeface="Roboto"/>
                <a:cs typeface="Roboto"/>
                <a:sym typeface="Roboto"/>
              </a:rPr>
              <a:t>of Norman castles in England</a:t>
            </a:r>
            <a:endParaRPr b="1" sz="2000">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b="1" lang="en" sz="2000">
                <a:latin typeface="Roboto"/>
                <a:ea typeface="Roboto"/>
                <a:cs typeface="Roboto"/>
                <a:sym typeface="Roboto"/>
              </a:rPr>
              <a:t>including their </a:t>
            </a:r>
            <a:r>
              <a:rPr b="1" lang="en" sz="2000">
                <a:solidFill>
                  <a:srgbClr val="3C78D8"/>
                </a:solidFill>
                <a:latin typeface="Roboto"/>
                <a:ea typeface="Roboto"/>
                <a:cs typeface="Roboto"/>
                <a:sym typeface="Roboto"/>
              </a:rPr>
              <a:t>military and economic functions</a:t>
            </a:r>
            <a:endParaRPr b="1" sz="2000">
              <a:solidFill>
                <a:srgbClr val="3C78D8"/>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b="1" sz="2000">
              <a:latin typeface="Roboto"/>
              <a:ea typeface="Roboto"/>
              <a:cs typeface="Roboto"/>
              <a:sym typeface="Roboto"/>
            </a:endParaRPr>
          </a:p>
          <a:p>
            <a:pPr indent="0" lvl="0" marL="0" rtl="0" algn="l">
              <a:spcBef>
                <a:spcPts val="0"/>
              </a:spcBef>
              <a:spcAft>
                <a:spcPts val="0"/>
              </a:spcAft>
              <a:buNone/>
            </a:pPr>
            <a:r>
              <a:t/>
            </a:r>
            <a:endParaRPr b="1" sz="2000">
              <a:latin typeface="Roboto"/>
              <a:ea typeface="Roboto"/>
              <a:cs typeface="Roboto"/>
              <a:sym typeface="Roboto"/>
            </a:endParaRPr>
          </a:p>
        </p:txBody>
      </p:sp>
      <p:sp>
        <p:nvSpPr>
          <p:cNvPr id="326" name="Google Shape;326;p36"/>
          <p:cNvSpPr/>
          <p:nvPr/>
        </p:nvSpPr>
        <p:spPr>
          <a:xfrm>
            <a:off x="6531625" y="618375"/>
            <a:ext cx="2401200" cy="209100"/>
          </a:xfrm>
          <a:prstGeom prst="rect">
            <a:avLst/>
          </a:pr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36"/>
          <p:cNvSpPr txBox="1"/>
          <p:nvPr/>
        </p:nvSpPr>
        <p:spPr>
          <a:xfrm>
            <a:off x="291750" y="928200"/>
            <a:ext cx="8584800" cy="727500"/>
          </a:xfrm>
          <a:prstGeom prst="rect">
            <a:avLst/>
          </a:prstGeom>
          <a:solidFill>
            <a:srgbClr val="3C78D8"/>
          </a:solidFill>
          <a:ln>
            <a:noFill/>
          </a:ln>
        </p:spPr>
        <p:txBody>
          <a:bodyPr anchorCtr="0" anchor="t" bIns="91425" lIns="91425" spcFirstLastPara="1" rIns="91425" wrap="square" tIns="91425">
            <a:noAutofit/>
          </a:bodyPr>
          <a:lstStyle/>
          <a:p>
            <a:pPr indent="0" lvl="0" marL="0" rtl="0" algn="just">
              <a:spcBef>
                <a:spcPts val="0"/>
              </a:spcBef>
              <a:spcAft>
                <a:spcPts val="0"/>
              </a:spcAft>
              <a:buClr>
                <a:schemeClr val="dk1"/>
              </a:buClr>
              <a:buSzPts val="1100"/>
              <a:buFont typeface="Arial"/>
              <a:buNone/>
            </a:pPr>
            <a:r>
              <a:rPr lang="en" sz="1600">
                <a:solidFill>
                  <a:srgbClr val="FFFFFF"/>
                </a:solidFill>
                <a:latin typeface="Roboto"/>
                <a:ea typeface="Roboto"/>
                <a:cs typeface="Roboto"/>
                <a:sym typeface="Roboto"/>
              </a:rPr>
              <a:t>Norman castles - a powerful symbol of Norman strength and authority - were to protect William’s leadership from potentially rebellious Anglo-Saxons.</a:t>
            </a:r>
            <a:endParaRPr sz="1600">
              <a:solidFill>
                <a:srgbClr val="FFFFFF"/>
              </a:solidFill>
              <a:latin typeface="Roboto"/>
              <a:ea typeface="Roboto"/>
              <a:cs typeface="Roboto"/>
              <a:sym typeface="Roboto"/>
            </a:endParaRPr>
          </a:p>
          <a:p>
            <a:pPr indent="0" lvl="0" marL="0" rtl="0" algn="just">
              <a:spcBef>
                <a:spcPts val="0"/>
              </a:spcBef>
              <a:spcAft>
                <a:spcPts val="0"/>
              </a:spcAft>
              <a:buClr>
                <a:schemeClr val="dk1"/>
              </a:buClr>
              <a:buSzPts val="1100"/>
              <a:buFont typeface="Arial"/>
              <a:buNone/>
            </a:pPr>
            <a:r>
              <a:t/>
            </a:r>
            <a:endParaRPr sz="1600">
              <a:solidFill>
                <a:srgbClr val="FFFFFF"/>
              </a:solidFill>
              <a:latin typeface="Roboto"/>
              <a:ea typeface="Roboto"/>
              <a:cs typeface="Roboto"/>
              <a:sym typeface="Roboto"/>
            </a:endParaRPr>
          </a:p>
          <a:p>
            <a:pPr indent="0" lvl="0" marL="0" rtl="0" algn="just">
              <a:spcBef>
                <a:spcPts val="0"/>
              </a:spcBef>
              <a:spcAft>
                <a:spcPts val="0"/>
              </a:spcAft>
              <a:buNone/>
            </a:pPr>
            <a:r>
              <a:t/>
            </a:r>
            <a:endParaRPr sz="1600">
              <a:solidFill>
                <a:srgbClr val="FFFFFF"/>
              </a:solidFill>
              <a:latin typeface="Roboto"/>
              <a:ea typeface="Roboto"/>
              <a:cs typeface="Roboto"/>
              <a:sym typeface="Roboto"/>
            </a:endParaRPr>
          </a:p>
        </p:txBody>
      </p:sp>
      <p:sp>
        <p:nvSpPr>
          <p:cNvPr id="328" name="Google Shape;328;p36"/>
          <p:cNvSpPr txBox="1"/>
          <p:nvPr/>
        </p:nvSpPr>
        <p:spPr>
          <a:xfrm>
            <a:off x="4334550" y="2576150"/>
            <a:ext cx="1566000" cy="885000"/>
          </a:xfrm>
          <a:prstGeom prst="rect">
            <a:avLst/>
          </a:prstGeom>
          <a:solidFill>
            <a:srgbClr val="43434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rgbClr val="FFFFFF"/>
                </a:solidFill>
                <a:latin typeface="Roboto"/>
                <a:ea typeface="Roboto"/>
                <a:cs typeface="Roboto"/>
                <a:sym typeface="Roboto"/>
              </a:rPr>
              <a:t>Why were Norman castles built?</a:t>
            </a:r>
            <a:endParaRPr b="1" sz="1600">
              <a:solidFill>
                <a:srgbClr val="FFFFFF"/>
              </a:solidFill>
              <a:latin typeface="Roboto"/>
              <a:ea typeface="Roboto"/>
              <a:cs typeface="Roboto"/>
              <a:sym typeface="Roboto"/>
            </a:endParaRPr>
          </a:p>
        </p:txBody>
      </p:sp>
      <p:sp>
        <p:nvSpPr>
          <p:cNvPr id="329" name="Google Shape;329;p36"/>
          <p:cNvSpPr/>
          <p:nvPr/>
        </p:nvSpPr>
        <p:spPr>
          <a:xfrm>
            <a:off x="7176700" y="1691325"/>
            <a:ext cx="1684500" cy="1684500"/>
          </a:xfrm>
          <a:prstGeom prst="ellipse">
            <a:avLst/>
          </a:prstGeom>
          <a:solidFill>
            <a:srgbClr val="CC0000"/>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solidFill>
                  <a:srgbClr val="FFFFFF"/>
                </a:solidFill>
                <a:latin typeface="Roboto"/>
                <a:ea typeface="Roboto"/>
                <a:cs typeface="Roboto"/>
                <a:sym typeface="Roboto"/>
              </a:rPr>
              <a:t>DEFENCE</a:t>
            </a:r>
            <a:endParaRPr b="1" sz="1600">
              <a:solidFill>
                <a:srgbClr val="FFFFFF"/>
              </a:solidFill>
              <a:latin typeface="Roboto"/>
              <a:ea typeface="Roboto"/>
              <a:cs typeface="Roboto"/>
              <a:sym typeface="Roboto"/>
            </a:endParaRPr>
          </a:p>
        </p:txBody>
      </p:sp>
      <p:sp>
        <p:nvSpPr>
          <p:cNvPr id="330" name="Google Shape;330;p36"/>
          <p:cNvSpPr/>
          <p:nvPr/>
        </p:nvSpPr>
        <p:spPr>
          <a:xfrm>
            <a:off x="1474325" y="1691325"/>
            <a:ext cx="1684500" cy="1684500"/>
          </a:xfrm>
          <a:prstGeom prst="ellipse">
            <a:avLst/>
          </a:prstGeom>
          <a:solidFill>
            <a:srgbClr val="CC0000"/>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300">
                <a:solidFill>
                  <a:srgbClr val="FFFFFF"/>
                </a:solidFill>
                <a:latin typeface="Roboto"/>
                <a:ea typeface="Roboto"/>
                <a:cs typeface="Roboto"/>
                <a:sym typeface="Roboto"/>
              </a:rPr>
              <a:t>SYMBOL OF NORMAN RULE</a:t>
            </a:r>
            <a:endParaRPr b="1" sz="1300">
              <a:solidFill>
                <a:srgbClr val="FFFFFF"/>
              </a:solidFill>
              <a:latin typeface="Roboto"/>
              <a:ea typeface="Roboto"/>
              <a:cs typeface="Roboto"/>
              <a:sym typeface="Roboto"/>
            </a:endParaRPr>
          </a:p>
        </p:txBody>
      </p:sp>
      <p:sp>
        <p:nvSpPr>
          <p:cNvPr id="331" name="Google Shape;331;p36"/>
          <p:cNvSpPr/>
          <p:nvPr/>
        </p:nvSpPr>
        <p:spPr>
          <a:xfrm>
            <a:off x="2459775" y="3233700"/>
            <a:ext cx="1684500" cy="1684500"/>
          </a:xfrm>
          <a:prstGeom prst="ellipse">
            <a:avLst/>
          </a:prstGeom>
          <a:solidFill>
            <a:srgbClr val="CC0000"/>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300">
                <a:solidFill>
                  <a:srgbClr val="FFFFFF"/>
                </a:solidFill>
                <a:latin typeface="Roboto"/>
                <a:ea typeface="Roboto"/>
                <a:cs typeface="Roboto"/>
                <a:sym typeface="Roboto"/>
              </a:rPr>
              <a:t>INTIMIDATE</a:t>
            </a:r>
            <a:r>
              <a:rPr b="1" lang="en" sz="1300">
                <a:solidFill>
                  <a:srgbClr val="FFFFFF"/>
                </a:solidFill>
                <a:latin typeface="Roboto"/>
                <a:ea typeface="Roboto"/>
                <a:cs typeface="Roboto"/>
                <a:sym typeface="Roboto"/>
              </a:rPr>
              <a:t> THE ENGLISH PEOPLE</a:t>
            </a:r>
            <a:endParaRPr b="1" sz="1300">
              <a:solidFill>
                <a:srgbClr val="FFFFFF"/>
              </a:solidFill>
              <a:latin typeface="Roboto"/>
              <a:ea typeface="Roboto"/>
              <a:cs typeface="Roboto"/>
              <a:sym typeface="Roboto"/>
            </a:endParaRPr>
          </a:p>
        </p:txBody>
      </p:sp>
      <p:sp>
        <p:nvSpPr>
          <p:cNvPr id="332" name="Google Shape;332;p36"/>
          <p:cNvSpPr/>
          <p:nvPr/>
        </p:nvSpPr>
        <p:spPr>
          <a:xfrm>
            <a:off x="6090825" y="3233700"/>
            <a:ext cx="1684500" cy="1684500"/>
          </a:xfrm>
          <a:prstGeom prst="ellipse">
            <a:avLst/>
          </a:prstGeom>
          <a:solidFill>
            <a:srgbClr val="CC0000"/>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300">
                <a:solidFill>
                  <a:srgbClr val="FFFFFF"/>
                </a:solidFill>
                <a:latin typeface="Roboto"/>
                <a:ea typeface="Roboto"/>
                <a:cs typeface="Roboto"/>
                <a:sym typeface="Roboto"/>
              </a:rPr>
              <a:t>PROTECTION</a:t>
            </a:r>
            <a:endParaRPr b="1" sz="1300">
              <a:solidFill>
                <a:srgbClr val="FFFFFF"/>
              </a:solidFill>
              <a:latin typeface="Roboto"/>
              <a:ea typeface="Roboto"/>
              <a:cs typeface="Roboto"/>
              <a:sym typeface="Roboto"/>
            </a:endParaRPr>
          </a:p>
        </p:txBody>
      </p:sp>
      <p:pic>
        <p:nvPicPr>
          <p:cNvPr id="333" name="Google Shape;333;p36"/>
          <p:cNvPicPr preferRelativeResize="0"/>
          <p:nvPr/>
        </p:nvPicPr>
        <p:blipFill rotWithShape="1">
          <a:blip r:embed="rId4">
            <a:alphaModFix/>
          </a:blip>
          <a:srcRect b="0" l="32096" r="30456" t="0"/>
          <a:stretch/>
        </p:blipFill>
        <p:spPr>
          <a:xfrm>
            <a:off x="197200" y="2282600"/>
            <a:ext cx="2072300" cy="2766989"/>
          </a:xfrm>
          <a:prstGeom prst="rect">
            <a:avLst/>
          </a:prstGeom>
          <a:noFill/>
          <a:ln>
            <a:noFill/>
          </a:ln>
        </p:spPr>
      </p:pic>
      <p:pic>
        <p:nvPicPr>
          <p:cNvPr id="334" name="Google Shape;334;p36"/>
          <p:cNvPicPr preferRelativeResize="0"/>
          <p:nvPr/>
        </p:nvPicPr>
        <p:blipFill>
          <a:blip r:embed="rId5">
            <a:alphaModFix/>
          </a:blip>
          <a:stretch>
            <a:fillRect/>
          </a:stretch>
        </p:blipFill>
        <p:spPr>
          <a:xfrm>
            <a:off x="1952825" y="2506200"/>
            <a:ext cx="727500" cy="727500"/>
          </a:xfrm>
          <a:prstGeom prst="rect">
            <a:avLst/>
          </a:prstGeom>
          <a:noFill/>
          <a:ln>
            <a:noFill/>
          </a:ln>
        </p:spPr>
      </p:pic>
      <p:pic>
        <p:nvPicPr>
          <p:cNvPr id="335" name="Google Shape;335;p36"/>
          <p:cNvPicPr preferRelativeResize="0"/>
          <p:nvPr/>
        </p:nvPicPr>
        <p:blipFill>
          <a:blip r:embed="rId6">
            <a:alphaModFix/>
          </a:blip>
          <a:stretch>
            <a:fillRect/>
          </a:stretch>
        </p:blipFill>
        <p:spPr>
          <a:xfrm>
            <a:off x="7655200" y="2360375"/>
            <a:ext cx="727500" cy="727500"/>
          </a:xfrm>
          <a:prstGeom prst="rect">
            <a:avLst/>
          </a:prstGeom>
          <a:noFill/>
          <a:ln>
            <a:noFill/>
          </a:ln>
        </p:spPr>
      </p:pic>
      <p:pic>
        <p:nvPicPr>
          <p:cNvPr id="336" name="Google Shape;336;p36"/>
          <p:cNvPicPr preferRelativeResize="0"/>
          <p:nvPr/>
        </p:nvPicPr>
        <p:blipFill>
          <a:blip r:embed="rId7">
            <a:alphaModFix/>
          </a:blip>
          <a:stretch>
            <a:fillRect/>
          </a:stretch>
        </p:blipFill>
        <p:spPr>
          <a:xfrm>
            <a:off x="6569325" y="3934425"/>
            <a:ext cx="727500" cy="727500"/>
          </a:xfrm>
          <a:prstGeom prst="rect">
            <a:avLst/>
          </a:prstGeom>
          <a:noFill/>
          <a:ln>
            <a:noFill/>
          </a:ln>
        </p:spPr>
      </p:pic>
      <p:pic>
        <p:nvPicPr>
          <p:cNvPr id="337" name="Google Shape;337;p36"/>
          <p:cNvPicPr preferRelativeResize="0"/>
          <p:nvPr/>
        </p:nvPicPr>
        <p:blipFill>
          <a:blip r:embed="rId8">
            <a:alphaModFix/>
          </a:blip>
          <a:stretch>
            <a:fillRect/>
          </a:stretch>
        </p:blipFill>
        <p:spPr>
          <a:xfrm>
            <a:off x="3088325" y="4369500"/>
            <a:ext cx="548700" cy="548700"/>
          </a:xfrm>
          <a:prstGeom prst="rect">
            <a:avLst/>
          </a:prstGeom>
          <a:noFill/>
          <a:ln>
            <a:noFill/>
          </a:ln>
        </p:spPr>
      </p:pic>
      <p:pic>
        <p:nvPicPr>
          <p:cNvPr id="338" name="Google Shape;338;p36"/>
          <p:cNvPicPr preferRelativeResize="0"/>
          <p:nvPr/>
        </p:nvPicPr>
        <p:blipFill>
          <a:blip r:embed="rId9">
            <a:alphaModFix/>
          </a:blip>
          <a:stretch>
            <a:fillRect/>
          </a:stretch>
        </p:blipFill>
        <p:spPr>
          <a:xfrm>
            <a:off x="271525" y="270075"/>
            <a:ext cx="673825" cy="6738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42" name="Shape 342"/>
        <p:cNvGrpSpPr/>
        <p:nvPr/>
      </p:nvGrpSpPr>
      <p:grpSpPr>
        <a:xfrm>
          <a:off x="0" y="0"/>
          <a:ext cx="0" cy="0"/>
          <a:chOff x="0" y="0"/>
          <a:chExt cx="0" cy="0"/>
        </a:xfrm>
      </p:grpSpPr>
      <p:sp>
        <p:nvSpPr>
          <p:cNvPr id="343" name="Google Shape;343;p37"/>
          <p:cNvSpPr txBox="1"/>
          <p:nvPr>
            <p:ph idx="12" type="sldNum"/>
          </p:nvPr>
        </p:nvSpPr>
        <p:spPr>
          <a:xfrm>
            <a:off x="8337124" y="270078"/>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300"/>
              <a:buFont typeface="Arial"/>
              <a:buNone/>
            </a:pPr>
            <a:fld id="{00000000-1234-1234-1234-123412341234}" type="slidenum">
              <a:rPr lang="en"/>
              <a:t>‹#›</a:t>
            </a:fld>
            <a:endParaRPr/>
          </a:p>
        </p:txBody>
      </p:sp>
      <p:sp>
        <p:nvSpPr>
          <p:cNvPr id="344" name="Google Shape;344;p37"/>
          <p:cNvSpPr/>
          <p:nvPr/>
        </p:nvSpPr>
        <p:spPr>
          <a:xfrm>
            <a:off x="292450" y="261525"/>
            <a:ext cx="5123100" cy="410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1" lang="en" sz="1800">
                <a:solidFill>
                  <a:srgbClr val="CC0000"/>
                </a:solidFill>
                <a:latin typeface="Roboto"/>
                <a:ea typeface="Roboto"/>
                <a:cs typeface="Roboto"/>
                <a:sym typeface="Roboto"/>
              </a:rPr>
              <a:t>Military, political and economic functions</a:t>
            </a:r>
            <a:endParaRPr b="1" sz="1800">
              <a:solidFill>
                <a:srgbClr val="CC0000"/>
              </a:solidFill>
              <a:latin typeface="Roboto"/>
              <a:ea typeface="Roboto"/>
              <a:cs typeface="Roboto"/>
              <a:sym typeface="Roboto"/>
            </a:endParaRPr>
          </a:p>
        </p:txBody>
      </p:sp>
      <p:sp>
        <p:nvSpPr>
          <p:cNvPr id="345" name="Google Shape;345;p37"/>
          <p:cNvSpPr txBox="1"/>
          <p:nvPr/>
        </p:nvSpPr>
        <p:spPr>
          <a:xfrm>
            <a:off x="368400" y="663675"/>
            <a:ext cx="8407200" cy="3909000"/>
          </a:xfrm>
          <a:prstGeom prst="rect">
            <a:avLst/>
          </a:prstGeom>
          <a:solidFill>
            <a:srgbClr val="F3F3F3"/>
          </a:solidFill>
          <a:ln>
            <a:noFill/>
          </a:ln>
        </p:spPr>
        <p:txBody>
          <a:bodyPr anchorCtr="0" anchor="t" bIns="91425" lIns="91425" spcFirstLastPara="1" rIns="91425" wrap="square" tIns="91425">
            <a:noAutofit/>
          </a:bodyPr>
          <a:lstStyle/>
          <a:p>
            <a:pPr indent="-330200" lvl="0" marL="457200" marR="0" rtl="0" algn="just">
              <a:lnSpc>
                <a:spcPct val="100000"/>
              </a:lnSpc>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Castles were built for strategic and  </a:t>
            </a:r>
            <a:r>
              <a:rPr b="1" lang="en" sz="1600">
                <a:solidFill>
                  <a:schemeClr val="dk1"/>
                </a:solidFill>
                <a:latin typeface="Roboto"/>
                <a:ea typeface="Roboto"/>
                <a:cs typeface="Roboto"/>
                <a:sym typeface="Roboto"/>
              </a:rPr>
              <a:t>military </a:t>
            </a:r>
            <a:r>
              <a:rPr lang="en" sz="1600">
                <a:solidFill>
                  <a:schemeClr val="dk1"/>
                </a:solidFill>
                <a:latin typeface="Roboto"/>
                <a:ea typeface="Roboto"/>
                <a:cs typeface="Roboto"/>
                <a:sym typeface="Roboto"/>
              </a:rPr>
              <a:t>reasons. They allowed the Normans to hold the land around them securely and to guard against invasion.</a:t>
            </a:r>
            <a:endParaRPr sz="1600">
              <a:solidFill>
                <a:schemeClr val="dk1"/>
              </a:solidFill>
              <a:latin typeface="Roboto"/>
              <a:ea typeface="Roboto"/>
              <a:cs typeface="Roboto"/>
              <a:sym typeface="Roboto"/>
            </a:endParaRPr>
          </a:p>
          <a:p>
            <a:pPr indent="-330200" lvl="0" marL="457200" marR="0" rtl="0" algn="just">
              <a:lnSpc>
                <a:spcPct val="100000"/>
              </a:lnSpc>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Castles were also built for </a:t>
            </a:r>
            <a:r>
              <a:rPr b="1" lang="en" sz="1600">
                <a:solidFill>
                  <a:schemeClr val="dk1"/>
                </a:solidFill>
                <a:latin typeface="Roboto"/>
                <a:ea typeface="Roboto"/>
                <a:cs typeface="Roboto"/>
                <a:sym typeface="Roboto"/>
              </a:rPr>
              <a:t>political </a:t>
            </a:r>
            <a:r>
              <a:rPr lang="en" sz="1600">
                <a:solidFill>
                  <a:schemeClr val="dk1"/>
                </a:solidFill>
                <a:latin typeface="Roboto"/>
                <a:ea typeface="Roboto"/>
                <a:cs typeface="Roboto"/>
                <a:sym typeface="Roboto"/>
              </a:rPr>
              <a:t>reasons. They allowed the Normans to exert political control over a region, often being built on the site of previous fortifications. This sent a powerful political message that the Normans were in control and acted as a deterrent for rebellions. </a:t>
            </a:r>
            <a:endParaRPr sz="1600">
              <a:solidFill>
                <a:schemeClr val="dk1"/>
              </a:solidFill>
              <a:latin typeface="Roboto"/>
              <a:ea typeface="Roboto"/>
              <a:cs typeface="Roboto"/>
              <a:sym typeface="Roboto"/>
            </a:endParaRPr>
          </a:p>
          <a:p>
            <a:pPr indent="-330200" lvl="0" marL="457200" marR="4557853" rtl="0" algn="just">
              <a:lnSpc>
                <a:spcPct val="100000"/>
              </a:lnSpc>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Castles had </a:t>
            </a:r>
            <a:r>
              <a:rPr b="1" lang="en" sz="1600">
                <a:solidFill>
                  <a:schemeClr val="dk1"/>
                </a:solidFill>
                <a:latin typeface="Roboto"/>
                <a:ea typeface="Roboto"/>
                <a:cs typeface="Roboto"/>
                <a:sym typeface="Roboto"/>
              </a:rPr>
              <a:t>administrative </a:t>
            </a:r>
            <a:r>
              <a:rPr lang="en" sz="1600">
                <a:solidFill>
                  <a:schemeClr val="dk1"/>
                </a:solidFill>
                <a:latin typeface="Roboto"/>
                <a:ea typeface="Roboto"/>
                <a:cs typeface="Roboto"/>
                <a:sym typeface="Roboto"/>
              </a:rPr>
              <a:t>and </a:t>
            </a:r>
            <a:r>
              <a:rPr b="1" lang="en" sz="1600">
                <a:solidFill>
                  <a:schemeClr val="dk1"/>
                </a:solidFill>
                <a:latin typeface="Roboto"/>
                <a:ea typeface="Roboto"/>
                <a:cs typeface="Roboto"/>
                <a:sym typeface="Roboto"/>
              </a:rPr>
              <a:t>economic </a:t>
            </a:r>
            <a:r>
              <a:rPr lang="en" sz="1600">
                <a:solidFill>
                  <a:schemeClr val="dk1"/>
                </a:solidFill>
                <a:latin typeface="Roboto"/>
                <a:ea typeface="Roboto"/>
                <a:cs typeface="Roboto"/>
                <a:sym typeface="Roboto"/>
              </a:rPr>
              <a:t>functions too. Often built near rivers, roads and harbours, the castle served to control the movement of people and trade through tolls and taxation. Castles also had craftsmen and merchants to serve those who lived in and around the fortifications.</a:t>
            </a:r>
            <a:endParaRPr sz="1600">
              <a:solidFill>
                <a:schemeClr val="dk1"/>
              </a:solidFill>
              <a:latin typeface="Roboto"/>
              <a:ea typeface="Roboto"/>
              <a:cs typeface="Roboto"/>
              <a:sym typeface="Roboto"/>
            </a:endParaRPr>
          </a:p>
        </p:txBody>
      </p:sp>
      <p:sp>
        <p:nvSpPr>
          <p:cNvPr id="346" name="Google Shape;346;p37"/>
          <p:cNvSpPr txBox="1"/>
          <p:nvPr/>
        </p:nvSpPr>
        <p:spPr>
          <a:xfrm>
            <a:off x="4294075" y="4273075"/>
            <a:ext cx="4304400" cy="230100"/>
          </a:xfrm>
          <a:prstGeom prst="rect">
            <a:avLst/>
          </a:prstGeom>
          <a:solidFill>
            <a:srgbClr val="3C78D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1" lang="en" sz="1000">
                <a:solidFill>
                  <a:srgbClr val="FFFFFF"/>
                </a:solidFill>
                <a:latin typeface="Roboto"/>
                <a:ea typeface="Roboto"/>
                <a:cs typeface="Roboto"/>
                <a:sym typeface="Roboto"/>
              </a:rPr>
              <a:t>Arundel Castle was built near River Arun in Sussex</a:t>
            </a:r>
            <a:endParaRPr b="1" sz="1000">
              <a:solidFill>
                <a:srgbClr val="FFFFFF"/>
              </a:solidFill>
              <a:latin typeface="Roboto"/>
              <a:ea typeface="Roboto"/>
              <a:cs typeface="Roboto"/>
              <a:sym typeface="Roboto"/>
            </a:endParaRPr>
          </a:p>
        </p:txBody>
      </p:sp>
      <p:pic>
        <p:nvPicPr>
          <p:cNvPr id="347" name="Google Shape;347;p37"/>
          <p:cNvPicPr preferRelativeResize="0"/>
          <p:nvPr/>
        </p:nvPicPr>
        <p:blipFill>
          <a:blip r:embed="rId3">
            <a:alphaModFix/>
          </a:blip>
          <a:stretch>
            <a:fillRect/>
          </a:stretch>
        </p:blipFill>
        <p:spPr>
          <a:xfrm>
            <a:off x="4294075" y="2080450"/>
            <a:ext cx="4304376" cy="21522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sp>
        <p:nvSpPr>
          <p:cNvPr id="352" name="Google Shape;352;p38"/>
          <p:cNvSpPr txBox="1"/>
          <p:nvPr>
            <p:ph idx="12" type="sldNum"/>
          </p:nvPr>
        </p:nvSpPr>
        <p:spPr>
          <a:xfrm>
            <a:off x="8346474" y="260728"/>
            <a:ext cx="548700" cy="393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53" name="Google Shape;353;p38"/>
          <p:cNvSpPr txBox="1"/>
          <p:nvPr/>
        </p:nvSpPr>
        <p:spPr>
          <a:xfrm>
            <a:off x="450175" y="4058425"/>
            <a:ext cx="2177400" cy="725700"/>
          </a:xfrm>
          <a:prstGeom prst="rect">
            <a:avLst/>
          </a:prstGeom>
          <a:solidFill>
            <a:srgbClr val="3C78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rgbClr val="FFFFFF"/>
                </a:solidFill>
                <a:latin typeface="Roboto"/>
                <a:ea typeface="Roboto"/>
                <a:cs typeface="Roboto"/>
                <a:sym typeface="Roboto"/>
              </a:rPr>
              <a:t>Let’s review some important terms!</a:t>
            </a:r>
            <a:endParaRPr b="1" i="0" sz="1800" u="none" cap="none" strike="noStrike">
              <a:solidFill>
                <a:srgbClr val="FFFFFF"/>
              </a:solidFill>
              <a:latin typeface="Roboto"/>
              <a:ea typeface="Roboto"/>
              <a:cs typeface="Roboto"/>
              <a:sym typeface="Roboto"/>
            </a:endParaRPr>
          </a:p>
        </p:txBody>
      </p:sp>
      <p:sp>
        <p:nvSpPr>
          <p:cNvPr id="354" name="Google Shape;354;p38"/>
          <p:cNvSpPr/>
          <p:nvPr/>
        </p:nvSpPr>
        <p:spPr>
          <a:xfrm>
            <a:off x="450175" y="1603000"/>
            <a:ext cx="3076800" cy="2382900"/>
          </a:xfrm>
          <a:prstGeom prst="foldedCorner">
            <a:avLst>
              <a:gd fmla="val 16667" name="adj"/>
            </a:avLst>
          </a:prstGeom>
          <a:solidFill>
            <a:srgbClr val="F3F3F3"/>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5" name="Google Shape;355;p38"/>
          <p:cNvSpPr/>
          <p:nvPr/>
        </p:nvSpPr>
        <p:spPr>
          <a:xfrm>
            <a:off x="667950" y="1773850"/>
            <a:ext cx="2355000" cy="441000"/>
          </a:xfrm>
          <a:prstGeom prst="rect">
            <a:avLst/>
          </a:prstGeom>
          <a:solidFill>
            <a:srgbClr val="FFFFFF"/>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1" lang="en" sz="1500">
                <a:latin typeface="Roboto"/>
                <a:ea typeface="Roboto"/>
                <a:cs typeface="Roboto"/>
                <a:sym typeface="Roboto"/>
              </a:rPr>
              <a:t>Burh</a:t>
            </a:r>
            <a:endParaRPr b="1" i="0" sz="1500" u="none" cap="none" strike="noStrike">
              <a:solidFill>
                <a:srgbClr val="000000"/>
              </a:solidFill>
              <a:latin typeface="Roboto"/>
              <a:ea typeface="Roboto"/>
              <a:cs typeface="Roboto"/>
              <a:sym typeface="Roboto"/>
            </a:endParaRPr>
          </a:p>
        </p:txBody>
      </p:sp>
      <p:sp>
        <p:nvSpPr>
          <p:cNvPr id="356" name="Google Shape;356;p38"/>
          <p:cNvSpPr/>
          <p:nvPr/>
        </p:nvSpPr>
        <p:spPr>
          <a:xfrm>
            <a:off x="667950" y="2307250"/>
            <a:ext cx="2355000" cy="441000"/>
          </a:xfrm>
          <a:prstGeom prst="rect">
            <a:avLst/>
          </a:prstGeom>
          <a:solidFill>
            <a:srgbClr val="FFFFFF"/>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1" lang="en" sz="1500">
                <a:latin typeface="Roboto"/>
                <a:ea typeface="Roboto"/>
                <a:cs typeface="Roboto"/>
                <a:sym typeface="Roboto"/>
              </a:rPr>
              <a:t>Burghal Hidage</a:t>
            </a:r>
            <a:endParaRPr b="1" i="0" sz="1500" u="none" cap="none" strike="noStrike">
              <a:solidFill>
                <a:srgbClr val="000000"/>
              </a:solidFill>
              <a:latin typeface="Roboto"/>
              <a:ea typeface="Roboto"/>
              <a:cs typeface="Roboto"/>
              <a:sym typeface="Roboto"/>
            </a:endParaRPr>
          </a:p>
        </p:txBody>
      </p:sp>
      <p:sp>
        <p:nvSpPr>
          <p:cNvPr id="357" name="Google Shape;357;p38"/>
          <p:cNvSpPr/>
          <p:nvPr/>
        </p:nvSpPr>
        <p:spPr>
          <a:xfrm>
            <a:off x="667950" y="2840650"/>
            <a:ext cx="2355000" cy="441000"/>
          </a:xfrm>
          <a:prstGeom prst="rect">
            <a:avLst/>
          </a:prstGeom>
          <a:solidFill>
            <a:srgbClr val="FFFFFF"/>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1" lang="en" sz="1500">
                <a:latin typeface="Roboto"/>
                <a:ea typeface="Roboto"/>
                <a:cs typeface="Roboto"/>
                <a:sym typeface="Roboto"/>
              </a:rPr>
              <a:t>Motte and bailey castle</a:t>
            </a:r>
            <a:endParaRPr b="1" i="0" sz="1500" u="none" cap="none" strike="noStrike">
              <a:solidFill>
                <a:srgbClr val="000000"/>
              </a:solidFill>
              <a:latin typeface="Roboto"/>
              <a:ea typeface="Roboto"/>
              <a:cs typeface="Roboto"/>
              <a:sym typeface="Roboto"/>
            </a:endParaRPr>
          </a:p>
        </p:txBody>
      </p:sp>
      <p:sp>
        <p:nvSpPr>
          <p:cNvPr id="358" name="Google Shape;358;p38"/>
          <p:cNvSpPr/>
          <p:nvPr/>
        </p:nvSpPr>
        <p:spPr>
          <a:xfrm>
            <a:off x="667950" y="3374050"/>
            <a:ext cx="2355000" cy="441000"/>
          </a:xfrm>
          <a:prstGeom prst="rect">
            <a:avLst/>
          </a:prstGeom>
          <a:solidFill>
            <a:srgbClr val="FFFFFF"/>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1" lang="en" sz="1500">
                <a:latin typeface="Roboto"/>
                <a:ea typeface="Roboto"/>
                <a:cs typeface="Roboto"/>
                <a:sym typeface="Roboto"/>
              </a:rPr>
              <a:t>Donjon</a:t>
            </a:r>
            <a:endParaRPr b="1" i="0" sz="1500" u="none" cap="none" strike="noStrike">
              <a:solidFill>
                <a:srgbClr val="000000"/>
              </a:solidFill>
              <a:latin typeface="Roboto"/>
              <a:ea typeface="Roboto"/>
              <a:cs typeface="Roboto"/>
              <a:sym typeface="Roboto"/>
            </a:endParaRPr>
          </a:p>
        </p:txBody>
      </p:sp>
      <p:cxnSp>
        <p:nvCxnSpPr>
          <p:cNvPr id="359" name="Google Shape;359;p38"/>
          <p:cNvCxnSpPr>
            <a:stCxn id="360" idx="1"/>
            <a:endCxn id="356" idx="3"/>
          </p:cNvCxnSpPr>
          <p:nvPr/>
        </p:nvCxnSpPr>
        <p:spPr>
          <a:xfrm flipH="1">
            <a:off x="3022900" y="2306385"/>
            <a:ext cx="1747200" cy="221400"/>
          </a:xfrm>
          <a:prstGeom prst="bentConnector3">
            <a:avLst>
              <a:gd fmla="val 49999" name="adj1"/>
            </a:avLst>
          </a:prstGeom>
          <a:noFill/>
          <a:ln cap="flat" cmpd="sng" w="19050">
            <a:solidFill>
              <a:srgbClr val="3C78D8"/>
            </a:solidFill>
            <a:prstDash val="solid"/>
            <a:round/>
            <a:headEnd len="sm" w="sm" type="none"/>
            <a:tailEnd len="sm" w="sm" type="none"/>
          </a:ln>
        </p:spPr>
      </p:cxnSp>
      <p:sp>
        <p:nvSpPr>
          <p:cNvPr id="361" name="Google Shape;361;p38"/>
          <p:cNvSpPr txBox="1"/>
          <p:nvPr/>
        </p:nvSpPr>
        <p:spPr>
          <a:xfrm>
            <a:off x="4136325" y="1148051"/>
            <a:ext cx="3631500" cy="578400"/>
          </a:xfrm>
          <a:prstGeom prst="rect">
            <a:avLst/>
          </a:prstGeom>
          <a:noFill/>
          <a:ln cap="flat" cmpd="sng" w="19050">
            <a:solidFill>
              <a:srgbClr val="3C78D8"/>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lang="en">
                <a:latin typeface="Roboto"/>
                <a:ea typeface="Roboto"/>
                <a:cs typeface="Roboto"/>
                <a:sym typeface="Roboto"/>
              </a:rPr>
              <a:t>Anglo-Saxon fortification or fortified settlement</a:t>
            </a:r>
            <a:endParaRPr b="0" i="0" sz="1400" u="none" cap="none" strike="noStrike">
              <a:solidFill>
                <a:srgbClr val="000000"/>
              </a:solidFill>
              <a:latin typeface="Roboto"/>
              <a:ea typeface="Roboto"/>
              <a:cs typeface="Roboto"/>
              <a:sym typeface="Roboto"/>
            </a:endParaRPr>
          </a:p>
        </p:txBody>
      </p:sp>
      <p:sp>
        <p:nvSpPr>
          <p:cNvPr id="362" name="Google Shape;362;p38"/>
          <p:cNvSpPr txBox="1"/>
          <p:nvPr/>
        </p:nvSpPr>
        <p:spPr>
          <a:xfrm>
            <a:off x="4136325" y="3779525"/>
            <a:ext cx="3631500" cy="578400"/>
          </a:xfrm>
          <a:prstGeom prst="rect">
            <a:avLst/>
          </a:prstGeom>
          <a:noFill/>
          <a:ln cap="flat" cmpd="sng" w="19050">
            <a:solidFill>
              <a:srgbClr val="3C78D8"/>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lang="en">
                <a:latin typeface="Roboto"/>
                <a:ea typeface="Roboto"/>
                <a:cs typeface="Roboto"/>
                <a:sym typeface="Roboto"/>
              </a:rPr>
              <a:t>The great tower or innermost keep of a castle</a:t>
            </a:r>
            <a:endParaRPr b="0" i="0" sz="1400" u="none" cap="none" strike="noStrike">
              <a:solidFill>
                <a:srgbClr val="000000"/>
              </a:solidFill>
              <a:latin typeface="Roboto"/>
              <a:ea typeface="Roboto"/>
              <a:cs typeface="Roboto"/>
              <a:sym typeface="Roboto"/>
            </a:endParaRPr>
          </a:p>
        </p:txBody>
      </p:sp>
      <p:cxnSp>
        <p:nvCxnSpPr>
          <p:cNvPr id="363" name="Google Shape;363;p38"/>
          <p:cNvCxnSpPr>
            <a:stCxn id="361" idx="1"/>
            <a:endCxn id="355" idx="3"/>
          </p:cNvCxnSpPr>
          <p:nvPr/>
        </p:nvCxnSpPr>
        <p:spPr>
          <a:xfrm flipH="1">
            <a:off x="3023025" y="1437251"/>
            <a:ext cx="1113300" cy="557100"/>
          </a:xfrm>
          <a:prstGeom prst="bentConnector3">
            <a:avLst>
              <a:gd fmla="val 50003" name="adj1"/>
            </a:avLst>
          </a:prstGeom>
          <a:noFill/>
          <a:ln cap="flat" cmpd="sng" w="19050">
            <a:solidFill>
              <a:srgbClr val="3C78D8"/>
            </a:solidFill>
            <a:prstDash val="solid"/>
            <a:round/>
            <a:headEnd len="sm" w="sm" type="none"/>
            <a:tailEnd len="sm" w="sm" type="none"/>
          </a:ln>
        </p:spPr>
      </p:cxnSp>
      <p:cxnSp>
        <p:nvCxnSpPr>
          <p:cNvPr id="364" name="Google Shape;364;p38"/>
          <p:cNvCxnSpPr>
            <a:stCxn id="365" idx="1"/>
            <a:endCxn id="357" idx="3"/>
          </p:cNvCxnSpPr>
          <p:nvPr/>
        </p:nvCxnSpPr>
        <p:spPr>
          <a:xfrm rot="10800000">
            <a:off x="3022900" y="3061179"/>
            <a:ext cx="1747200" cy="183900"/>
          </a:xfrm>
          <a:prstGeom prst="bentConnector3">
            <a:avLst>
              <a:gd fmla="val 49999" name="adj1"/>
            </a:avLst>
          </a:prstGeom>
          <a:noFill/>
          <a:ln cap="flat" cmpd="sng" w="19050">
            <a:solidFill>
              <a:srgbClr val="3C78D8"/>
            </a:solidFill>
            <a:prstDash val="solid"/>
            <a:round/>
            <a:headEnd len="sm" w="sm" type="none"/>
            <a:tailEnd len="sm" w="sm" type="none"/>
          </a:ln>
        </p:spPr>
      </p:cxnSp>
      <p:sp>
        <p:nvSpPr>
          <p:cNvPr id="360" name="Google Shape;360;p38"/>
          <p:cNvSpPr txBox="1"/>
          <p:nvPr/>
        </p:nvSpPr>
        <p:spPr>
          <a:xfrm>
            <a:off x="4770100" y="1902135"/>
            <a:ext cx="3631500" cy="808500"/>
          </a:xfrm>
          <a:prstGeom prst="rect">
            <a:avLst/>
          </a:prstGeom>
          <a:solidFill>
            <a:srgbClr val="FFFFFF"/>
          </a:solidFill>
          <a:ln cap="flat" cmpd="sng" w="19050">
            <a:solidFill>
              <a:srgbClr val="3C78D8"/>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lang="en">
                <a:latin typeface="Roboto"/>
                <a:ea typeface="Roboto"/>
                <a:cs typeface="Roboto"/>
                <a:sym typeface="Roboto"/>
              </a:rPr>
              <a:t>An Anglo-Saxon document providing a list of burhs and taxes provided for their maintenance</a:t>
            </a:r>
            <a:endParaRPr b="0" i="0" sz="1400" u="none" cap="none" strike="noStrike">
              <a:solidFill>
                <a:srgbClr val="000000"/>
              </a:solidFill>
              <a:latin typeface="Roboto"/>
              <a:ea typeface="Roboto"/>
              <a:cs typeface="Roboto"/>
              <a:sym typeface="Roboto"/>
            </a:endParaRPr>
          </a:p>
        </p:txBody>
      </p:sp>
      <p:sp>
        <p:nvSpPr>
          <p:cNvPr id="365" name="Google Shape;365;p38"/>
          <p:cNvSpPr txBox="1"/>
          <p:nvPr/>
        </p:nvSpPr>
        <p:spPr>
          <a:xfrm>
            <a:off x="4770100" y="2882229"/>
            <a:ext cx="3631500" cy="725700"/>
          </a:xfrm>
          <a:prstGeom prst="rect">
            <a:avLst/>
          </a:prstGeom>
          <a:solidFill>
            <a:srgbClr val="FFFFFF"/>
          </a:solidFill>
          <a:ln cap="flat" cmpd="sng" w="19050">
            <a:solidFill>
              <a:srgbClr val="3C78D8"/>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lang="en">
                <a:latin typeface="Roboto"/>
                <a:ea typeface="Roboto"/>
                <a:cs typeface="Roboto"/>
                <a:sym typeface="Roboto"/>
              </a:rPr>
              <a:t>A form of castle situated on a raised earthwork and surrounded by a ditch and protective fence</a:t>
            </a:r>
            <a:endParaRPr b="0" i="0" sz="1400" u="none" cap="none" strike="noStrike">
              <a:solidFill>
                <a:srgbClr val="000000"/>
              </a:solidFill>
              <a:latin typeface="Roboto"/>
              <a:ea typeface="Roboto"/>
              <a:cs typeface="Roboto"/>
              <a:sym typeface="Roboto"/>
            </a:endParaRPr>
          </a:p>
        </p:txBody>
      </p:sp>
      <p:cxnSp>
        <p:nvCxnSpPr>
          <p:cNvPr id="366" name="Google Shape;366;p38"/>
          <p:cNvCxnSpPr>
            <a:stCxn id="362" idx="1"/>
            <a:endCxn id="358" idx="3"/>
          </p:cNvCxnSpPr>
          <p:nvPr/>
        </p:nvCxnSpPr>
        <p:spPr>
          <a:xfrm rot="10800000">
            <a:off x="3023025" y="3594425"/>
            <a:ext cx="1113300" cy="474300"/>
          </a:xfrm>
          <a:prstGeom prst="bentConnector3">
            <a:avLst>
              <a:gd fmla="val 50003" name="adj1"/>
            </a:avLst>
          </a:prstGeom>
          <a:noFill/>
          <a:ln cap="flat" cmpd="sng" w="19050">
            <a:solidFill>
              <a:srgbClr val="3C78D8"/>
            </a:solidFill>
            <a:prstDash val="solid"/>
            <a:round/>
            <a:headEnd len="sm" w="sm" type="none"/>
            <a:tailEnd len="sm" w="sm" type="none"/>
          </a:ln>
        </p:spPr>
      </p:cxnSp>
      <p:sp>
        <p:nvSpPr>
          <p:cNvPr id="367" name="Google Shape;367;p38"/>
          <p:cNvSpPr txBox="1"/>
          <p:nvPr/>
        </p:nvSpPr>
        <p:spPr>
          <a:xfrm>
            <a:off x="1045175" y="472275"/>
            <a:ext cx="2743800" cy="501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1" lang="en" sz="2000">
                <a:latin typeface="Roboto"/>
                <a:ea typeface="Roboto"/>
                <a:cs typeface="Roboto"/>
                <a:sym typeface="Roboto"/>
              </a:rPr>
              <a:t>Glossary of terms</a:t>
            </a:r>
            <a:endParaRPr b="1" i="0" sz="2000" u="none" cap="none" strike="noStrike">
              <a:solidFill>
                <a:srgbClr val="000000"/>
              </a:solidFill>
              <a:latin typeface="Roboto"/>
              <a:ea typeface="Roboto"/>
              <a:cs typeface="Roboto"/>
              <a:sym typeface="Roboto"/>
            </a:endParaRPr>
          </a:p>
        </p:txBody>
      </p:sp>
      <p:sp>
        <p:nvSpPr>
          <p:cNvPr id="368" name="Google Shape;368;p38"/>
          <p:cNvSpPr/>
          <p:nvPr/>
        </p:nvSpPr>
        <p:spPr>
          <a:xfrm>
            <a:off x="3234825" y="618375"/>
            <a:ext cx="5698500" cy="209100"/>
          </a:xfrm>
          <a:prstGeom prst="rect">
            <a:avLst/>
          </a:pr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69" name="Google Shape;369;p38"/>
          <p:cNvPicPr preferRelativeResize="0"/>
          <p:nvPr/>
        </p:nvPicPr>
        <p:blipFill>
          <a:blip r:embed="rId3">
            <a:alphaModFix/>
          </a:blip>
          <a:stretch>
            <a:fillRect/>
          </a:stretch>
        </p:blipFill>
        <p:spPr>
          <a:xfrm>
            <a:off x="376400" y="326875"/>
            <a:ext cx="821175" cy="8211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sp>
        <p:nvSpPr>
          <p:cNvPr id="374" name="Google Shape;374;p39"/>
          <p:cNvSpPr txBox="1"/>
          <p:nvPr>
            <p:ph idx="12" type="sldNum"/>
          </p:nvPr>
        </p:nvSpPr>
        <p:spPr>
          <a:xfrm>
            <a:off x="8346474" y="260728"/>
            <a:ext cx="548700" cy="393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75" name="Google Shape;375;p39"/>
          <p:cNvSpPr txBox="1"/>
          <p:nvPr/>
        </p:nvSpPr>
        <p:spPr>
          <a:xfrm>
            <a:off x="450175" y="4058425"/>
            <a:ext cx="2177400" cy="725700"/>
          </a:xfrm>
          <a:prstGeom prst="rect">
            <a:avLst/>
          </a:prstGeom>
          <a:solidFill>
            <a:srgbClr val="3C78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rgbClr val="FFFFFF"/>
                </a:solidFill>
                <a:latin typeface="Roboto"/>
                <a:ea typeface="Roboto"/>
                <a:cs typeface="Roboto"/>
                <a:sym typeface="Roboto"/>
              </a:rPr>
              <a:t>Let’s review some important terms!</a:t>
            </a:r>
            <a:endParaRPr b="1" i="0" sz="1800" u="none" cap="none" strike="noStrike">
              <a:solidFill>
                <a:srgbClr val="FFFFFF"/>
              </a:solidFill>
              <a:latin typeface="Roboto"/>
              <a:ea typeface="Roboto"/>
              <a:cs typeface="Roboto"/>
              <a:sym typeface="Roboto"/>
            </a:endParaRPr>
          </a:p>
        </p:txBody>
      </p:sp>
      <p:sp>
        <p:nvSpPr>
          <p:cNvPr id="376" name="Google Shape;376;p39"/>
          <p:cNvSpPr/>
          <p:nvPr/>
        </p:nvSpPr>
        <p:spPr>
          <a:xfrm>
            <a:off x="450175" y="1603000"/>
            <a:ext cx="3076800" cy="2382900"/>
          </a:xfrm>
          <a:prstGeom prst="foldedCorner">
            <a:avLst>
              <a:gd fmla="val 16667" name="adj"/>
            </a:avLst>
          </a:prstGeom>
          <a:solidFill>
            <a:srgbClr val="F3F3F3"/>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7" name="Google Shape;377;p39"/>
          <p:cNvSpPr/>
          <p:nvPr/>
        </p:nvSpPr>
        <p:spPr>
          <a:xfrm>
            <a:off x="667950" y="1773850"/>
            <a:ext cx="2355000" cy="441000"/>
          </a:xfrm>
          <a:prstGeom prst="rect">
            <a:avLst/>
          </a:prstGeom>
          <a:solidFill>
            <a:srgbClr val="FFFFFF"/>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1" lang="en" sz="1500">
                <a:latin typeface="Roboto"/>
                <a:ea typeface="Roboto"/>
                <a:cs typeface="Roboto"/>
                <a:sym typeface="Roboto"/>
              </a:rPr>
              <a:t>Palisade</a:t>
            </a:r>
            <a:endParaRPr b="1" i="0" sz="1500" u="none" cap="none" strike="noStrike">
              <a:solidFill>
                <a:srgbClr val="000000"/>
              </a:solidFill>
              <a:latin typeface="Roboto"/>
              <a:ea typeface="Roboto"/>
              <a:cs typeface="Roboto"/>
              <a:sym typeface="Roboto"/>
            </a:endParaRPr>
          </a:p>
        </p:txBody>
      </p:sp>
      <p:sp>
        <p:nvSpPr>
          <p:cNvPr id="378" name="Google Shape;378;p39"/>
          <p:cNvSpPr/>
          <p:nvPr/>
        </p:nvSpPr>
        <p:spPr>
          <a:xfrm>
            <a:off x="667950" y="2307250"/>
            <a:ext cx="2355000" cy="441000"/>
          </a:xfrm>
          <a:prstGeom prst="rect">
            <a:avLst/>
          </a:prstGeom>
          <a:solidFill>
            <a:srgbClr val="FFFFFF"/>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1" lang="en" sz="1500">
                <a:latin typeface="Roboto"/>
                <a:ea typeface="Roboto"/>
                <a:cs typeface="Roboto"/>
                <a:sym typeface="Roboto"/>
              </a:rPr>
              <a:t>Stone Castle</a:t>
            </a:r>
            <a:endParaRPr b="1" i="0" sz="1500" u="none" cap="none" strike="noStrike">
              <a:solidFill>
                <a:srgbClr val="000000"/>
              </a:solidFill>
              <a:latin typeface="Roboto"/>
              <a:ea typeface="Roboto"/>
              <a:cs typeface="Roboto"/>
              <a:sym typeface="Roboto"/>
            </a:endParaRPr>
          </a:p>
        </p:txBody>
      </p:sp>
      <p:sp>
        <p:nvSpPr>
          <p:cNvPr id="379" name="Google Shape;379;p39"/>
          <p:cNvSpPr/>
          <p:nvPr/>
        </p:nvSpPr>
        <p:spPr>
          <a:xfrm>
            <a:off x="667950" y="2840650"/>
            <a:ext cx="2355000" cy="441000"/>
          </a:xfrm>
          <a:prstGeom prst="rect">
            <a:avLst/>
          </a:prstGeom>
          <a:solidFill>
            <a:srgbClr val="FFFFFF"/>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1" lang="en" sz="1500">
                <a:latin typeface="Roboto"/>
                <a:ea typeface="Roboto"/>
                <a:cs typeface="Roboto"/>
                <a:sym typeface="Roboto"/>
              </a:rPr>
              <a:t>Curtain wall</a:t>
            </a:r>
            <a:endParaRPr b="1" i="0" sz="1500" u="none" cap="none" strike="noStrike">
              <a:solidFill>
                <a:srgbClr val="000000"/>
              </a:solidFill>
              <a:latin typeface="Roboto"/>
              <a:ea typeface="Roboto"/>
              <a:cs typeface="Roboto"/>
              <a:sym typeface="Roboto"/>
            </a:endParaRPr>
          </a:p>
        </p:txBody>
      </p:sp>
      <p:sp>
        <p:nvSpPr>
          <p:cNvPr id="380" name="Google Shape;380;p39"/>
          <p:cNvSpPr/>
          <p:nvPr/>
        </p:nvSpPr>
        <p:spPr>
          <a:xfrm>
            <a:off x="667950" y="3374050"/>
            <a:ext cx="2355000" cy="441000"/>
          </a:xfrm>
          <a:prstGeom prst="rect">
            <a:avLst/>
          </a:prstGeom>
          <a:solidFill>
            <a:srgbClr val="FFFFFF"/>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1" lang="en" sz="1500">
                <a:latin typeface="Roboto"/>
                <a:ea typeface="Roboto"/>
                <a:cs typeface="Roboto"/>
                <a:sym typeface="Roboto"/>
              </a:rPr>
              <a:t>Concentric castle</a:t>
            </a:r>
            <a:endParaRPr b="1" i="0" sz="1500" u="none" cap="none" strike="noStrike">
              <a:solidFill>
                <a:srgbClr val="000000"/>
              </a:solidFill>
              <a:latin typeface="Roboto"/>
              <a:ea typeface="Roboto"/>
              <a:cs typeface="Roboto"/>
              <a:sym typeface="Roboto"/>
            </a:endParaRPr>
          </a:p>
        </p:txBody>
      </p:sp>
      <p:cxnSp>
        <p:nvCxnSpPr>
          <p:cNvPr id="381" name="Google Shape;381;p39"/>
          <p:cNvCxnSpPr>
            <a:stCxn id="382" idx="1"/>
            <a:endCxn id="378" idx="3"/>
          </p:cNvCxnSpPr>
          <p:nvPr/>
        </p:nvCxnSpPr>
        <p:spPr>
          <a:xfrm flipH="1">
            <a:off x="3022900" y="2321257"/>
            <a:ext cx="1747200" cy="206400"/>
          </a:xfrm>
          <a:prstGeom prst="bentConnector3">
            <a:avLst>
              <a:gd fmla="val 49999" name="adj1"/>
            </a:avLst>
          </a:prstGeom>
          <a:noFill/>
          <a:ln cap="flat" cmpd="sng" w="19050">
            <a:solidFill>
              <a:srgbClr val="3C78D8"/>
            </a:solidFill>
            <a:prstDash val="solid"/>
            <a:round/>
            <a:headEnd len="sm" w="sm" type="none"/>
            <a:tailEnd len="sm" w="sm" type="none"/>
          </a:ln>
        </p:spPr>
      </p:cxnSp>
      <p:sp>
        <p:nvSpPr>
          <p:cNvPr id="383" name="Google Shape;383;p39"/>
          <p:cNvSpPr txBox="1"/>
          <p:nvPr/>
        </p:nvSpPr>
        <p:spPr>
          <a:xfrm>
            <a:off x="4136325" y="1285163"/>
            <a:ext cx="3631500" cy="578400"/>
          </a:xfrm>
          <a:prstGeom prst="rect">
            <a:avLst/>
          </a:prstGeom>
          <a:noFill/>
          <a:ln cap="flat" cmpd="sng" w="19050">
            <a:solidFill>
              <a:srgbClr val="3C78D8"/>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lang="en">
                <a:latin typeface="Roboto"/>
                <a:ea typeface="Roboto"/>
                <a:cs typeface="Roboto"/>
                <a:sym typeface="Roboto"/>
              </a:rPr>
              <a:t>A fence of wooden stakes fixed in the ground, forming an enclosure or defence</a:t>
            </a:r>
            <a:endParaRPr b="0" i="0" sz="1400" u="none" cap="none" strike="noStrike">
              <a:solidFill>
                <a:srgbClr val="000000"/>
              </a:solidFill>
              <a:latin typeface="Roboto"/>
              <a:ea typeface="Roboto"/>
              <a:cs typeface="Roboto"/>
              <a:sym typeface="Roboto"/>
            </a:endParaRPr>
          </a:p>
        </p:txBody>
      </p:sp>
      <p:sp>
        <p:nvSpPr>
          <p:cNvPr id="384" name="Google Shape;384;p39"/>
          <p:cNvSpPr txBox="1"/>
          <p:nvPr/>
        </p:nvSpPr>
        <p:spPr>
          <a:xfrm>
            <a:off x="4136325" y="3767950"/>
            <a:ext cx="3631500" cy="821100"/>
          </a:xfrm>
          <a:prstGeom prst="rect">
            <a:avLst/>
          </a:prstGeom>
          <a:noFill/>
          <a:ln cap="flat" cmpd="sng" w="19050">
            <a:solidFill>
              <a:srgbClr val="3C78D8"/>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lang="en">
                <a:latin typeface="Roboto"/>
                <a:ea typeface="Roboto"/>
                <a:cs typeface="Roboto"/>
                <a:sym typeface="Roboto"/>
              </a:rPr>
              <a:t>A castle with two or more concentric curtain walls, where the outer wall is lower than the inner and can be defended from it</a:t>
            </a:r>
            <a:endParaRPr b="0" i="0" sz="1400" u="none" cap="none" strike="noStrike">
              <a:solidFill>
                <a:srgbClr val="000000"/>
              </a:solidFill>
              <a:latin typeface="Roboto"/>
              <a:ea typeface="Roboto"/>
              <a:cs typeface="Roboto"/>
              <a:sym typeface="Roboto"/>
            </a:endParaRPr>
          </a:p>
        </p:txBody>
      </p:sp>
      <p:cxnSp>
        <p:nvCxnSpPr>
          <p:cNvPr id="385" name="Google Shape;385;p39"/>
          <p:cNvCxnSpPr>
            <a:stCxn id="383" idx="1"/>
            <a:endCxn id="377" idx="3"/>
          </p:cNvCxnSpPr>
          <p:nvPr/>
        </p:nvCxnSpPr>
        <p:spPr>
          <a:xfrm flipH="1">
            <a:off x="3023025" y="1574363"/>
            <a:ext cx="1113300" cy="420000"/>
          </a:xfrm>
          <a:prstGeom prst="bentConnector3">
            <a:avLst>
              <a:gd fmla="val 50003" name="adj1"/>
            </a:avLst>
          </a:prstGeom>
          <a:noFill/>
          <a:ln cap="flat" cmpd="sng" w="19050">
            <a:solidFill>
              <a:srgbClr val="3C78D8"/>
            </a:solidFill>
            <a:prstDash val="solid"/>
            <a:round/>
            <a:headEnd len="sm" w="sm" type="none"/>
            <a:tailEnd len="sm" w="sm" type="none"/>
          </a:ln>
        </p:spPr>
      </p:cxnSp>
      <p:cxnSp>
        <p:nvCxnSpPr>
          <p:cNvPr id="386" name="Google Shape;386;p39"/>
          <p:cNvCxnSpPr>
            <a:stCxn id="387" idx="1"/>
            <a:endCxn id="379" idx="3"/>
          </p:cNvCxnSpPr>
          <p:nvPr/>
        </p:nvCxnSpPr>
        <p:spPr>
          <a:xfrm rot="10800000">
            <a:off x="3022900" y="3061250"/>
            <a:ext cx="1747200" cy="255900"/>
          </a:xfrm>
          <a:prstGeom prst="bentConnector3">
            <a:avLst>
              <a:gd fmla="val 49999" name="adj1"/>
            </a:avLst>
          </a:prstGeom>
          <a:noFill/>
          <a:ln cap="flat" cmpd="sng" w="19050">
            <a:solidFill>
              <a:srgbClr val="3C78D8"/>
            </a:solidFill>
            <a:prstDash val="solid"/>
            <a:round/>
            <a:headEnd len="sm" w="sm" type="none"/>
            <a:tailEnd len="sm" w="sm" type="none"/>
          </a:ln>
        </p:spPr>
      </p:cxnSp>
      <p:sp>
        <p:nvSpPr>
          <p:cNvPr id="382" name="Google Shape;382;p39"/>
          <p:cNvSpPr txBox="1"/>
          <p:nvPr/>
        </p:nvSpPr>
        <p:spPr>
          <a:xfrm>
            <a:off x="4770100" y="2032057"/>
            <a:ext cx="3631500" cy="578400"/>
          </a:xfrm>
          <a:prstGeom prst="rect">
            <a:avLst/>
          </a:prstGeom>
          <a:solidFill>
            <a:srgbClr val="FFFFFF"/>
          </a:solidFill>
          <a:ln cap="flat" cmpd="sng" w="19050">
            <a:solidFill>
              <a:srgbClr val="3C78D8"/>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lang="en">
                <a:latin typeface="Roboto"/>
                <a:ea typeface="Roboto"/>
                <a:cs typeface="Roboto"/>
                <a:sym typeface="Roboto"/>
              </a:rPr>
              <a:t>An evolution of the early motte and bailey castle design</a:t>
            </a:r>
            <a:endParaRPr b="0" i="0" sz="1400" u="none" cap="none" strike="noStrike">
              <a:solidFill>
                <a:srgbClr val="000000"/>
              </a:solidFill>
              <a:latin typeface="Roboto"/>
              <a:ea typeface="Roboto"/>
              <a:cs typeface="Roboto"/>
              <a:sym typeface="Roboto"/>
            </a:endParaRPr>
          </a:p>
        </p:txBody>
      </p:sp>
      <p:sp>
        <p:nvSpPr>
          <p:cNvPr id="387" name="Google Shape;387;p39"/>
          <p:cNvSpPr txBox="1"/>
          <p:nvPr/>
        </p:nvSpPr>
        <p:spPr>
          <a:xfrm>
            <a:off x="4770100" y="3120350"/>
            <a:ext cx="3631500" cy="393600"/>
          </a:xfrm>
          <a:prstGeom prst="rect">
            <a:avLst/>
          </a:prstGeom>
          <a:solidFill>
            <a:srgbClr val="FFFFFF"/>
          </a:solidFill>
          <a:ln cap="flat" cmpd="sng" w="19050">
            <a:solidFill>
              <a:srgbClr val="3C78D8"/>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lang="en">
                <a:latin typeface="Roboto"/>
                <a:ea typeface="Roboto"/>
                <a:cs typeface="Roboto"/>
                <a:sym typeface="Roboto"/>
              </a:rPr>
              <a:t>A fortified wall around a castle</a:t>
            </a:r>
            <a:endParaRPr b="0" i="0" sz="1400" u="none" cap="none" strike="noStrike">
              <a:solidFill>
                <a:srgbClr val="000000"/>
              </a:solidFill>
              <a:latin typeface="Roboto"/>
              <a:ea typeface="Roboto"/>
              <a:cs typeface="Roboto"/>
              <a:sym typeface="Roboto"/>
            </a:endParaRPr>
          </a:p>
        </p:txBody>
      </p:sp>
      <p:cxnSp>
        <p:nvCxnSpPr>
          <p:cNvPr id="388" name="Google Shape;388;p39"/>
          <p:cNvCxnSpPr>
            <a:stCxn id="384" idx="1"/>
            <a:endCxn id="380" idx="3"/>
          </p:cNvCxnSpPr>
          <p:nvPr/>
        </p:nvCxnSpPr>
        <p:spPr>
          <a:xfrm rot="10800000">
            <a:off x="3023025" y="3594400"/>
            <a:ext cx="1113300" cy="584100"/>
          </a:xfrm>
          <a:prstGeom prst="bentConnector3">
            <a:avLst>
              <a:gd fmla="val 50003" name="adj1"/>
            </a:avLst>
          </a:prstGeom>
          <a:noFill/>
          <a:ln cap="flat" cmpd="sng" w="19050">
            <a:solidFill>
              <a:srgbClr val="3C78D8"/>
            </a:solidFill>
            <a:prstDash val="solid"/>
            <a:round/>
            <a:headEnd len="sm" w="sm" type="none"/>
            <a:tailEnd len="sm" w="sm" type="none"/>
          </a:ln>
        </p:spPr>
      </p:cxnSp>
      <p:sp>
        <p:nvSpPr>
          <p:cNvPr id="389" name="Google Shape;389;p39"/>
          <p:cNvSpPr txBox="1"/>
          <p:nvPr/>
        </p:nvSpPr>
        <p:spPr>
          <a:xfrm>
            <a:off x="1045175" y="472275"/>
            <a:ext cx="2743800" cy="501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1" lang="en" sz="2000">
                <a:latin typeface="Roboto"/>
                <a:ea typeface="Roboto"/>
                <a:cs typeface="Roboto"/>
                <a:sym typeface="Roboto"/>
              </a:rPr>
              <a:t>Glossary of terms</a:t>
            </a:r>
            <a:endParaRPr b="1" i="0" sz="2000" u="none" cap="none" strike="noStrike">
              <a:solidFill>
                <a:srgbClr val="000000"/>
              </a:solidFill>
              <a:latin typeface="Roboto"/>
              <a:ea typeface="Roboto"/>
              <a:cs typeface="Roboto"/>
              <a:sym typeface="Roboto"/>
            </a:endParaRPr>
          </a:p>
        </p:txBody>
      </p:sp>
      <p:sp>
        <p:nvSpPr>
          <p:cNvPr id="390" name="Google Shape;390;p39"/>
          <p:cNvSpPr/>
          <p:nvPr/>
        </p:nvSpPr>
        <p:spPr>
          <a:xfrm>
            <a:off x="3234825" y="618375"/>
            <a:ext cx="5698500" cy="209100"/>
          </a:xfrm>
          <a:prstGeom prst="rect">
            <a:avLst/>
          </a:pr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91" name="Google Shape;391;p39"/>
          <p:cNvPicPr preferRelativeResize="0"/>
          <p:nvPr/>
        </p:nvPicPr>
        <p:blipFill>
          <a:blip r:embed="rId3">
            <a:alphaModFix/>
          </a:blip>
          <a:stretch>
            <a:fillRect/>
          </a:stretch>
        </p:blipFill>
        <p:spPr>
          <a:xfrm>
            <a:off x="376400" y="326875"/>
            <a:ext cx="821175" cy="8211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sp>
        <p:nvSpPr>
          <p:cNvPr id="396" name="Google Shape;396;p40"/>
          <p:cNvSpPr txBox="1"/>
          <p:nvPr>
            <p:ph idx="12" type="sldNum"/>
          </p:nvPr>
        </p:nvSpPr>
        <p:spPr>
          <a:xfrm>
            <a:off x="8337124" y="270078"/>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grpSp>
        <p:nvGrpSpPr>
          <p:cNvPr id="397" name="Google Shape;397;p40"/>
          <p:cNvGrpSpPr/>
          <p:nvPr/>
        </p:nvGrpSpPr>
        <p:grpSpPr>
          <a:xfrm>
            <a:off x="366560" y="350726"/>
            <a:ext cx="605901" cy="709463"/>
            <a:chOff x="584925" y="238125"/>
            <a:chExt cx="415200" cy="525100"/>
          </a:xfrm>
        </p:grpSpPr>
        <p:sp>
          <p:nvSpPr>
            <p:cNvPr id="398" name="Google Shape;398;p40"/>
            <p:cNvSpPr/>
            <p:nvPr/>
          </p:nvSpPr>
          <p:spPr>
            <a:xfrm>
              <a:off x="621550" y="299175"/>
              <a:ext cx="378575" cy="464050"/>
            </a:xfrm>
            <a:custGeom>
              <a:rect b="b" l="l" r="r" t="t"/>
              <a:pathLst>
                <a:path extrusionOk="0" h="18562" w="15143">
                  <a:moveTo>
                    <a:pt x="14166" y="0"/>
                  </a:moveTo>
                  <a:lnTo>
                    <a:pt x="14166" y="16755"/>
                  </a:lnTo>
                  <a:lnTo>
                    <a:pt x="14141" y="16926"/>
                  </a:lnTo>
                  <a:lnTo>
                    <a:pt x="14093" y="17072"/>
                  </a:lnTo>
                  <a:lnTo>
                    <a:pt x="14044" y="17194"/>
                  </a:lnTo>
                  <a:lnTo>
                    <a:pt x="13946" y="17341"/>
                  </a:lnTo>
                  <a:lnTo>
                    <a:pt x="13824" y="17438"/>
                  </a:lnTo>
                  <a:lnTo>
                    <a:pt x="13677" y="17512"/>
                  </a:lnTo>
                  <a:lnTo>
                    <a:pt x="13531" y="17561"/>
                  </a:lnTo>
                  <a:lnTo>
                    <a:pt x="13384" y="17585"/>
                  </a:lnTo>
                  <a:lnTo>
                    <a:pt x="0" y="17585"/>
                  </a:lnTo>
                  <a:lnTo>
                    <a:pt x="0" y="17731"/>
                  </a:lnTo>
                  <a:lnTo>
                    <a:pt x="25" y="17902"/>
                  </a:lnTo>
                  <a:lnTo>
                    <a:pt x="74" y="18049"/>
                  </a:lnTo>
                  <a:lnTo>
                    <a:pt x="123" y="18171"/>
                  </a:lnTo>
                  <a:lnTo>
                    <a:pt x="220" y="18318"/>
                  </a:lnTo>
                  <a:lnTo>
                    <a:pt x="342" y="18415"/>
                  </a:lnTo>
                  <a:lnTo>
                    <a:pt x="489" y="18489"/>
                  </a:lnTo>
                  <a:lnTo>
                    <a:pt x="635" y="18537"/>
                  </a:lnTo>
                  <a:lnTo>
                    <a:pt x="782" y="18562"/>
                  </a:lnTo>
                  <a:lnTo>
                    <a:pt x="14361" y="18562"/>
                  </a:lnTo>
                  <a:lnTo>
                    <a:pt x="14508" y="18537"/>
                  </a:lnTo>
                  <a:lnTo>
                    <a:pt x="14654" y="18489"/>
                  </a:lnTo>
                  <a:lnTo>
                    <a:pt x="14801" y="18415"/>
                  </a:lnTo>
                  <a:lnTo>
                    <a:pt x="14923" y="18318"/>
                  </a:lnTo>
                  <a:lnTo>
                    <a:pt x="15021" y="18171"/>
                  </a:lnTo>
                  <a:lnTo>
                    <a:pt x="15069" y="18049"/>
                  </a:lnTo>
                  <a:lnTo>
                    <a:pt x="15118" y="17902"/>
                  </a:lnTo>
                  <a:lnTo>
                    <a:pt x="15143" y="17731"/>
                  </a:lnTo>
                  <a:lnTo>
                    <a:pt x="15143" y="733"/>
                  </a:lnTo>
                  <a:lnTo>
                    <a:pt x="15118" y="586"/>
                  </a:lnTo>
                  <a:lnTo>
                    <a:pt x="15069" y="440"/>
                  </a:lnTo>
                  <a:lnTo>
                    <a:pt x="15021" y="318"/>
                  </a:lnTo>
                  <a:lnTo>
                    <a:pt x="14923" y="196"/>
                  </a:lnTo>
                  <a:lnTo>
                    <a:pt x="14801" y="122"/>
                  </a:lnTo>
                  <a:lnTo>
                    <a:pt x="14654" y="49"/>
                  </a:lnTo>
                  <a:lnTo>
                    <a:pt x="14508" y="25"/>
                  </a:lnTo>
                  <a:lnTo>
                    <a:pt x="14361" y="0"/>
                  </a:lnTo>
                  <a:close/>
                </a:path>
              </a:pathLst>
            </a:cu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40"/>
            <p:cNvSpPr/>
            <p:nvPr/>
          </p:nvSpPr>
          <p:spPr>
            <a:xfrm>
              <a:off x="633750" y="238125"/>
              <a:ext cx="29350" cy="63500"/>
            </a:xfrm>
            <a:custGeom>
              <a:rect b="b" l="l" r="r" t="t"/>
              <a:pathLst>
                <a:path extrusionOk="0" h="2540" w="1174">
                  <a:moveTo>
                    <a:pt x="392" y="0"/>
                  </a:moveTo>
                  <a:lnTo>
                    <a:pt x="294" y="49"/>
                  </a:lnTo>
                  <a:lnTo>
                    <a:pt x="221" y="73"/>
                  </a:lnTo>
                  <a:lnTo>
                    <a:pt x="147" y="147"/>
                  </a:lnTo>
                  <a:lnTo>
                    <a:pt x="74" y="220"/>
                  </a:lnTo>
                  <a:lnTo>
                    <a:pt x="50" y="293"/>
                  </a:lnTo>
                  <a:lnTo>
                    <a:pt x="1" y="391"/>
                  </a:lnTo>
                  <a:lnTo>
                    <a:pt x="1" y="488"/>
                  </a:lnTo>
                  <a:lnTo>
                    <a:pt x="1" y="2052"/>
                  </a:lnTo>
                  <a:lnTo>
                    <a:pt x="1" y="2149"/>
                  </a:lnTo>
                  <a:lnTo>
                    <a:pt x="50" y="2247"/>
                  </a:lnTo>
                  <a:lnTo>
                    <a:pt x="74" y="2320"/>
                  </a:lnTo>
                  <a:lnTo>
                    <a:pt x="147" y="2393"/>
                  </a:lnTo>
                  <a:lnTo>
                    <a:pt x="221" y="2467"/>
                  </a:lnTo>
                  <a:lnTo>
                    <a:pt x="294" y="2491"/>
                  </a:lnTo>
                  <a:lnTo>
                    <a:pt x="392" y="2540"/>
                  </a:lnTo>
                  <a:lnTo>
                    <a:pt x="782" y="2540"/>
                  </a:lnTo>
                  <a:lnTo>
                    <a:pt x="880" y="2491"/>
                  </a:lnTo>
                  <a:lnTo>
                    <a:pt x="953" y="2467"/>
                  </a:lnTo>
                  <a:lnTo>
                    <a:pt x="1027" y="2393"/>
                  </a:lnTo>
                  <a:lnTo>
                    <a:pt x="1100" y="2320"/>
                  </a:lnTo>
                  <a:lnTo>
                    <a:pt x="1124" y="2247"/>
                  </a:lnTo>
                  <a:lnTo>
                    <a:pt x="1173" y="2149"/>
                  </a:lnTo>
                  <a:lnTo>
                    <a:pt x="1173" y="2052"/>
                  </a:lnTo>
                  <a:lnTo>
                    <a:pt x="1173" y="488"/>
                  </a:lnTo>
                  <a:lnTo>
                    <a:pt x="1173" y="391"/>
                  </a:lnTo>
                  <a:lnTo>
                    <a:pt x="1124" y="293"/>
                  </a:lnTo>
                  <a:lnTo>
                    <a:pt x="1100" y="220"/>
                  </a:lnTo>
                  <a:lnTo>
                    <a:pt x="1027" y="147"/>
                  </a:lnTo>
                  <a:lnTo>
                    <a:pt x="953" y="73"/>
                  </a:lnTo>
                  <a:lnTo>
                    <a:pt x="880" y="49"/>
                  </a:lnTo>
                  <a:lnTo>
                    <a:pt x="782" y="0"/>
                  </a:lnTo>
                  <a:close/>
                </a:path>
              </a:pathLst>
            </a:cu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40"/>
            <p:cNvSpPr/>
            <p:nvPr/>
          </p:nvSpPr>
          <p:spPr>
            <a:xfrm>
              <a:off x="716800" y="238125"/>
              <a:ext cx="29325" cy="63500"/>
            </a:xfrm>
            <a:custGeom>
              <a:rect b="b" l="l" r="r" t="t"/>
              <a:pathLst>
                <a:path extrusionOk="0" h="2540" w="1173">
                  <a:moveTo>
                    <a:pt x="391" y="0"/>
                  </a:moveTo>
                  <a:lnTo>
                    <a:pt x="294" y="49"/>
                  </a:lnTo>
                  <a:lnTo>
                    <a:pt x="220" y="73"/>
                  </a:lnTo>
                  <a:lnTo>
                    <a:pt x="147" y="147"/>
                  </a:lnTo>
                  <a:lnTo>
                    <a:pt x="74" y="220"/>
                  </a:lnTo>
                  <a:lnTo>
                    <a:pt x="49" y="293"/>
                  </a:lnTo>
                  <a:lnTo>
                    <a:pt x="0" y="391"/>
                  </a:lnTo>
                  <a:lnTo>
                    <a:pt x="0" y="488"/>
                  </a:lnTo>
                  <a:lnTo>
                    <a:pt x="0" y="2052"/>
                  </a:lnTo>
                  <a:lnTo>
                    <a:pt x="0" y="2149"/>
                  </a:lnTo>
                  <a:lnTo>
                    <a:pt x="49" y="2247"/>
                  </a:lnTo>
                  <a:lnTo>
                    <a:pt x="74" y="2320"/>
                  </a:lnTo>
                  <a:lnTo>
                    <a:pt x="147" y="2393"/>
                  </a:lnTo>
                  <a:lnTo>
                    <a:pt x="220" y="2467"/>
                  </a:lnTo>
                  <a:lnTo>
                    <a:pt x="294" y="2491"/>
                  </a:lnTo>
                  <a:lnTo>
                    <a:pt x="391" y="2540"/>
                  </a:lnTo>
                  <a:lnTo>
                    <a:pt x="782" y="2540"/>
                  </a:lnTo>
                  <a:lnTo>
                    <a:pt x="880" y="2491"/>
                  </a:lnTo>
                  <a:lnTo>
                    <a:pt x="953" y="2467"/>
                  </a:lnTo>
                  <a:lnTo>
                    <a:pt x="1026" y="2393"/>
                  </a:lnTo>
                  <a:lnTo>
                    <a:pt x="1099" y="2320"/>
                  </a:lnTo>
                  <a:lnTo>
                    <a:pt x="1124" y="2247"/>
                  </a:lnTo>
                  <a:lnTo>
                    <a:pt x="1173" y="2149"/>
                  </a:lnTo>
                  <a:lnTo>
                    <a:pt x="1173" y="2052"/>
                  </a:lnTo>
                  <a:lnTo>
                    <a:pt x="1173" y="488"/>
                  </a:lnTo>
                  <a:lnTo>
                    <a:pt x="1173" y="391"/>
                  </a:lnTo>
                  <a:lnTo>
                    <a:pt x="1124" y="293"/>
                  </a:lnTo>
                  <a:lnTo>
                    <a:pt x="1099" y="220"/>
                  </a:lnTo>
                  <a:lnTo>
                    <a:pt x="1026" y="147"/>
                  </a:lnTo>
                  <a:lnTo>
                    <a:pt x="953" y="73"/>
                  </a:lnTo>
                  <a:lnTo>
                    <a:pt x="880" y="49"/>
                  </a:lnTo>
                  <a:lnTo>
                    <a:pt x="782" y="0"/>
                  </a:lnTo>
                  <a:close/>
                </a:path>
              </a:pathLst>
            </a:cu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40"/>
            <p:cNvSpPr/>
            <p:nvPr/>
          </p:nvSpPr>
          <p:spPr>
            <a:xfrm>
              <a:off x="799825" y="238125"/>
              <a:ext cx="29350" cy="63500"/>
            </a:xfrm>
            <a:custGeom>
              <a:rect b="b" l="l" r="r" t="t"/>
              <a:pathLst>
                <a:path extrusionOk="0" h="2540" w="1174">
                  <a:moveTo>
                    <a:pt x="392" y="0"/>
                  </a:moveTo>
                  <a:lnTo>
                    <a:pt x="294" y="49"/>
                  </a:lnTo>
                  <a:lnTo>
                    <a:pt x="221" y="73"/>
                  </a:lnTo>
                  <a:lnTo>
                    <a:pt x="148" y="147"/>
                  </a:lnTo>
                  <a:lnTo>
                    <a:pt x="74" y="220"/>
                  </a:lnTo>
                  <a:lnTo>
                    <a:pt x="50" y="293"/>
                  </a:lnTo>
                  <a:lnTo>
                    <a:pt x="1" y="391"/>
                  </a:lnTo>
                  <a:lnTo>
                    <a:pt x="1" y="488"/>
                  </a:lnTo>
                  <a:lnTo>
                    <a:pt x="1" y="2052"/>
                  </a:lnTo>
                  <a:lnTo>
                    <a:pt x="1" y="2149"/>
                  </a:lnTo>
                  <a:lnTo>
                    <a:pt x="50" y="2247"/>
                  </a:lnTo>
                  <a:lnTo>
                    <a:pt x="74" y="2320"/>
                  </a:lnTo>
                  <a:lnTo>
                    <a:pt x="148" y="2393"/>
                  </a:lnTo>
                  <a:lnTo>
                    <a:pt x="221" y="2467"/>
                  </a:lnTo>
                  <a:lnTo>
                    <a:pt x="294" y="2491"/>
                  </a:lnTo>
                  <a:lnTo>
                    <a:pt x="392" y="2540"/>
                  </a:lnTo>
                  <a:lnTo>
                    <a:pt x="783" y="2540"/>
                  </a:lnTo>
                  <a:lnTo>
                    <a:pt x="880" y="2491"/>
                  </a:lnTo>
                  <a:lnTo>
                    <a:pt x="953" y="2467"/>
                  </a:lnTo>
                  <a:lnTo>
                    <a:pt x="1027" y="2393"/>
                  </a:lnTo>
                  <a:lnTo>
                    <a:pt x="1100" y="2320"/>
                  </a:lnTo>
                  <a:lnTo>
                    <a:pt x="1124" y="2247"/>
                  </a:lnTo>
                  <a:lnTo>
                    <a:pt x="1173" y="2149"/>
                  </a:lnTo>
                  <a:lnTo>
                    <a:pt x="1173" y="2052"/>
                  </a:lnTo>
                  <a:lnTo>
                    <a:pt x="1173" y="488"/>
                  </a:lnTo>
                  <a:lnTo>
                    <a:pt x="1173" y="391"/>
                  </a:lnTo>
                  <a:lnTo>
                    <a:pt x="1124" y="293"/>
                  </a:lnTo>
                  <a:lnTo>
                    <a:pt x="1100" y="220"/>
                  </a:lnTo>
                  <a:lnTo>
                    <a:pt x="1027" y="147"/>
                  </a:lnTo>
                  <a:lnTo>
                    <a:pt x="953" y="73"/>
                  </a:lnTo>
                  <a:lnTo>
                    <a:pt x="880" y="49"/>
                  </a:lnTo>
                  <a:lnTo>
                    <a:pt x="783" y="0"/>
                  </a:lnTo>
                  <a:close/>
                </a:path>
              </a:pathLst>
            </a:cu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40"/>
            <p:cNvSpPr/>
            <p:nvPr/>
          </p:nvSpPr>
          <p:spPr>
            <a:xfrm>
              <a:off x="882875" y="238125"/>
              <a:ext cx="29325" cy="63500"/>
            </a:xfrm>
            <a:custGeom>
              <a:rect b="b" l="l" r="r" t="t"/>
              <a:pathLst>
                <a:path extrusionOk="0" h="2540" w="1173">
                  <a:moveTo>
                    <a:pt x="391" y="0"/>
                  </a:moveTo>
                  <a:lnTo>
                    <a:pt x="294" y="49"/>
                  </a:lnTo>
                  <a:lnTo>
                    <a:pt x="220" y="73"/>
                  </a:lnTo>
                  <a:lnTo>
                    <a:pt x="147" y="147"/>
                  </a:lnTo>
                  <a:lnTo>
                    <a:pt x="74" y="220"/>
                  </a:lnTo>
                  <a:lnTo>
                    <a:pt x="49" y="293"/>
                  </a:lnTo>
                  <a:lnTo>
                    <a:pt x="1" y="391"/>
                  </a:lnTo>
                  <a:lnTo>
                    <a:pt x="1" y="488"/>
                  </a:lnTo>
                  <a:lnTo>
                    <a:pt x="1" y="2052"/>
                  </a:lnTo>
                  <a:lnTo>
                    <a:pt x="1" y="2149"/>
                  </a:lnTo>
                  <a:lnTo>
                    <a:pt x="49" y="2247"/>
                  </a:lnTo>
                  <a:lnTo>
                    <a:pt x="74" y="2320"/>
                  </a:lnTo>
                  <a:lnTo>
                    <a:pt x="147" y="2393"/>
                  </a:lnTo>
                  <a:lnTo>
                    <a:pt x="220" y="2467"/>
                  </a:lnTo>
                  <a:lnTo>
                    <a:pt x="294" y="2491"/>
                  </a:lnTo>
                  <a:lnTo>
                    <a:pt x="391" y="2540"/>
                  </a:lnTo>
                  <a:lnTo>
                    <a:pt x="782" y="2540"/>
                  </a:lnTo>
                  <a:lnTo>
                    <a:pt x="880" y="2491"/>
                  </a:lnTo>
                  <a:lnTo>
                    <a:pt x="953" y="2467"/>
                  </a:lnTo>
                  <a:lnTo>
                    <a:pt x="1026" y="2393"/>
                  </a:lnTo>
                  <a:lnTo>
                    <a:pt x="1100" y="2320"/>
                  </a:lnTo>
                  <a:lnTo>
                    <a:pt x="1124" y="2247"/>
                  </a:lnTo>
                  <a:lnTo>
                    <a:pt x="1173" y="2149"/>
                  </a:lnTo>
                  <a:lnTo>
                    <a:pt x="1173" y="2052"/>
                  </a:lnTo>
                  <a:lnTo>
                    <a:pt x="1173" y="488"/>
                  </a:lnTo>
                  <a:lnTo>
                    <a:pt x="1173" y="391"/>
                  </a:lnTo>
                  <a:lnTo>
                    <a:pt x="1124" y="293"/>
                  </a:lnTo>
                  <a:lnTo>
                    <a:pt x="1100" y="220"/>
                  </a:lnTo>
                  <a:lnTo>
                    <a:pt x="1026" y="147"/>
                  </a:lnTo>
                  <a:lnTo>
                    <a:pt x="953" y="73"/>
                  </a:lnTo>
                  <a:lnTo>
                    <a:pt x="880" y="49"/>
                  </a:lnTo>
                  <a:lnTo>
                    <a:pt x="782" y="0"/>
                  </a:lnTo>
                  <a:close/>
                </a:path>
              </a:pathLst>
            </a:cu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40"/>
            <p:cNvSpPr/>
            <p:nvPr/>
          </p:nvSpPr>
          <p:spPr>
            <a:xfrm>
              <a:off x="584925" y="261325"/>
              <a:ext cx="378575" cy="464050"/>
            </a:xfrm>
            <a:custGeom>
              <a:rect b="b" l="l" r="r" t="t"/>
              <a:pathLst>
                <a:path extrusionOk="0" h="18562" w="15143">
                  <a:moveTo>
                    <a:pt x="2540" y="171"/>
                  </a:moveTo>
                  <a:lnTo>
                    <a:pt x="2711" y="195"/>
                  </a:lnTo>
                  <a:lnTo>
                    <a:pt x="2882" y="244"/>
                  </a:lnTo>
                  <a:lnTo>
                    <a:pt x="3053" y="318"/>
                  </a:lnTo>
                  <a:lnTo>
                    <a:pt x="3175" y="440"/>
                  </a:lnTo>
                  <a:lnTo>
                    <a:pt x="3297" y="562"/>
                  </a:lnTo>
                  <a:lnTo>
                    <a:pt x="3370" y="733"/>
                  </a:lnTo>
                  <a:lnTo>
                    <a:pt x="3419" y="904"/>
                  </a:lnTo>
                  <a:lnTo>
                    <a:pt x="3444" y="1075"/>
                  </a:lnTo>
                  <a:lnTo>
                    <a:pt x="3419" y="1246"/>
                  </a:lnTo>
                  <a:lnTo>
                    <a:pt x="3370" y="1417"/>
                  </a:lnTo>
                  <a:lnTo>
                    <a:pt x="3297" y="1588"/>
                  </a:lnTo>
                  <a:lnTo>
                    <a:pt x="3175" y="1710"/>
                  </a:lnTo>
                  <a:lnTo>
                    <a:pt x="3053" y="1832"/>
                  </a:lnTo>
                  <a:lnTo>
                    <a:pt x="2882" y="1905"/>
                  </a:lnTo>
                  <a:lnTo>
                    <a:pt x="2711" y="1954"/>
                  </a:lnTo>
                  <a:lnTo>
                    <a:pt x="2540" y="1978"/>
                  </a:lnTo>
                  <a:lnTo>
                    <a:pt x="2369" y="1954"/>
                  </a:lnTo>
                  <a:lnTo>
                    <a:pt x="2198" y="1905"/>
                  </a:lnTo>
                  <a:lnTo>
                    <a:pt x="2027" y="1832"/>
                  </a:lnTo>
                  <a:lnTo>
                    <a:pt x="1905" y="1710"/>
                  </a:lnTo>
                  <a:lnTo>
                    <a:pt x="1783" y="1588"/>
                  </a:lnTo>
                  <a:lnTo>
                    <a:pt x="1710" y="1417"/>
                  </a:lnTo>
                  <a:lnTo>
                    <a:pt x="1661" y="1246"/>
                  </a:lnTo>
                  <a:lnTo>
                    <a:pt x="1636" y="1075"/>
                  </a:lnTo>
                  <a:lnTo>
                    <a:pt x="1661" y="904"/>
                  </a:lnTo>
                  <a:lnTo>
                    <a:pt x="1710" y="733"/>
                  </a:lnTo>
                  <a:lnTo>
                    <a:pt x="1783" y="562"/>
                  </a:lnTo>
                  <a:lnTo>
                    <a:pt x="1905" y="440"/>
                  </a:lnTo>
                  <a:lnTo>
                    <a:pt x="2027" y="318"/>
                  </a:lnTo>
                  <a:lnTo>
                    <a:pt x="2198" y="244"/>
                  </a:lnTo>
                  <a:lnTo>
                    <a:pt x="2369" y="195"/>
                  </a:lnTo>
                  <a:lnTo>
                    <a:pt x="2540" y="171"/>
                  </a:lnTo>
                  <a:close/>
                  <a:moveTo>
                    <a:pt x="5862" y="171"/>
                  </a:moveTo>
                  <a:lnTo>
                    <a:pt x="6033" y="195"/>
                  </a:lnTo>
                  <a:lnTo>
                    <a:pt x="6204" y="244"/>
                  </a:lnTo>
                  <a:lnTo>
                    <a:pt x="6374" y="318"/>
                  </a:lnTo>
                  <a:lnTo>
                    <a:pt x="6497" y="440"/>
                  </a:lnTo>
                  <a:lnTo>
                    <a:pt x="6619" y="562"/>
                  </a:lnTo>
                  <a:lnTo>
                    <a:pt x="6692" y="733"/>
                  </a:lnTo>
                  <a:lnTo>
                    <a:pt x="6741" y="904"/>
                  </a:lnTo>
                  <a:lnTo>
                    <a:pt x="6765" y="1075"/>
                  </a:lnTo>
                  <a:lnTo>
                    <a:pt x="6741" y="1246"/>
                  </a:lnTo>
                  <a:lnTo>
                    <a:pt x="6692" y="1417"/>
                  </a:lnTo>
                  <a:lnTo>
                    <a:pt x="6619" y="1588"/>
                  </a:lnTo>
                  <a:lnTo>
                    <a:pt x="6497" y="1710"/>
                  </a:lnTo>
                  <a:lnTo>
                    <a:pt x="6374" y="1832"/>
                  </a:lnTo>
                  <a:lnTo>
                    <a:pt x="6204" y="1905"/>
                  </a:lnTo>
                  <a:lnTo>
                    <a:pt x="6033" y="1954"/>
                  </a:lnTo>
                  <a:lnTo>
                    <a:pt x="5862" y="1978"/>
                  </a:lnTo>
                  <a:lnTo>
                    <a:pt x="5691" y="1954"/>
                  </a:lnTo>
                  <a:lnTo>
                    <a:pt x="5520" y="1905"/>
                  </a:lnTo>
                  <a:lnTo>
                    <a:pt x="5349" y="1832"/>
                  </a:lnTo>
                  <a:lnTo>
                    <a:pt x="5227" y="1710"/>
                  </a:lnTo>
                  <a:lnTo>
                    <a:pt x="5104" y="1588"/>
                  </a:lnTo>
                  <a:lnTo>
                    <a:pt x="5031" y="1417"/>
                  </a:lnTo>
                  <a:lnTo>
                    <a:pt x="4982" y="1246"/>
                  </a:lnTo>
                  <a:lnTo>
                    <a:pt x="4958" y="1075"/>
                  </a:lnTo>
                  <a:lnTo>
                    <a:pt x="4982" y="904"/>
                  </a:lnTo>
                  <a:lnTo>
                    <a:pt x="5031" y="733"/>
                  </a:lnTo>
                  <a:lnTo>
                    <a:pt x="5104" y="562"/>
                  </a:lnTo>
                  <a:lnTo>
                    <a:pt x="5227" y="440"/>
                  </a:lnTo>
                  <a:lnTo>
                    <a:pt x="5349" y="318"/>
                  </a:lnTo>
                  <a:lnTo>
                    <a:pt x="5520" y="244"/>
                  </a:lnTo>
                  <a:lnTo>
                    <a:pt x="5691" y="195"/>
                  </a:lnTo>
                  <a:lnTo>
                    <a:pt x="5862" y="171"/>
                  </a:lnTo>
                  <a:close/>
                  <a:moveTo>
                    <a:pt x="9183" y="171"/>
                  </a:moveTo>
                  <a:lnTo>
                    <a:pt x="9354" y="195"/>
                  </a:lnTo>
                  <a:lnTo>
                    <a:pt x="9525" y="244"/>
                  </a:lnTo>
                  <a:lnTo>
                    <a:pt x="9696" y="318"/>
                  </a:lnTo>
                  <a:lnTo>
                    <a:pt x="9818" y="440"/>
                  </a:lnTo>
                  <a:lnTo>
                    <a:pt x="9940" y="562"/>
                  </a:lnTo>
                  <a:lnTo>
                    <a:pt x="10014" y="733"/>
                  </a:lnTo>
                  <a:lnTo>
                    <a:pt x="10062" y="904"/>
                  </a:lnTo>
                  <a:lnTo>
                    <a:pt x="10087" y="1075"/>
                  </a:lnTo>
                  <a:lnTo>
                    <a:pt x="10062" y="1246"/>
                  </a:lnTo>
                  <a:lnTo>
                    <a:pt x="10014" y="1417"/>
                  </a:lnTo>
                  <a:lnTo>
                    <a:pt x="9940" y="1588"/>
                  </a:lnTo>
                  <a:lnTo>
                    <a:pt x="9818" y="1710"/>
                  </a:lnTo>
                  <a:lnTo>
                    <a:pt x="9696" y="1832"/>
                  </a:lnTo>
                  <a:lnTo>
                    <a:pt x="9525" y="1905"/>
                  </a:lnTo>
                  <a:lnTo>
                    <a:pt x="9354" y="1954"/>
                  </a:lnTo>
                  <a:lnTo>
                    <a:pt x="9183" y="1978"/>
                  </a:lnTo>
                  <a:lnTo>
                    <a:pt x="9012" y="1954"/>
                  </a:lnTo>
                  <a:lnTo>
                    <a:pt x="8841" y="1905"/>
                  </a:lnTo>
                  <a:lnTo>
                    <a:pt x="8670" y="1832"/>
                  </a:lnTo>
                  <a:lnTo>
                    <a:pt x="8548" y="1710"/>
                  </a:lnTo>
                  <a:lnTo>
                    <a:pt x="8426" y="1588"/>
                  </a:lnTo>
                  <a:lnTo>
                    <a:pt x="8353" y="1417"/>
                  </a:lnTo>
                  <a:lnTo>
                    <a:pt x="8304" y="1246"/>
                  </a:lnTo>
                  <a:lnTo>
                    <a:pt x="8279" y="1075"/>
                  </a:lnTo>
                  <a:lnTo>
                    <a:pt x="8304" y="904"/>
                  </a:lnTo>
                  <a:lnTo>
                    <a:pt x="8353" y="733"/>
                  </a:lnTo>
                  <a:lnTo>
                    <a:pt x="8426" y="562"/>
                  </a:lnTo>
                  <a:lnTo>
                    <a:pt x="8548" y="440"/>
                  </a:lnTo>
                  <a:lnTo>
                    <a:pt x="8670" y="318"/>
                  </a:lnTo>
                  <a:lnTo>
                    <a:pt x="8841" y="244"/>
                  </a:lnTo>
                  <a:lnTo>
                    <a:pt x="9012" y="195"/>
                  </a:lnTo>
                  <a:lnTo>
                    <a:pt x="9183" y="171"/>
                  </a:lnTo>
                  <a:close/>
                  <a:moveTo>
                    <a:pt x="12505" y="171"/>
                  </a:moveTo>
                  <a:lnTo>
                    <a:pt x="12676" y="195"/>
                  </a:lnTo>
                  <a:lnTo>
                    <a:pt x="12847" y="244"/>
                  </a:lnTo>
                  <a:lnTo>
                    <a:pt x="13018" y="318"/>
                  </a:lnTo>
                  <a:lnTo>
                    <a:pt x="13140" y="440"/>
                  </a:lnTo>
                  <a:lnTo>
                    <a:pt x="13262" y="562"/>
                  </a:lnTo>
                  <a:lnTo>
                    <a:pt x="13335" y="733"/>
                  </a:lnTo>
                  <a:lnTo>
                    <a:pt x="13384" y="904"/>
                  </a:lnTo>
                  <a:lnTo>
                    <a:pt x="13408" y="1075"/>
                  </a:lnTo>
                  <a:lnTo>
                    <a:pt x="13384" y="1246"/>
                  </a:lnTo>
                  <a:lnTo>
                    <a:pt x="13335" y="1417"/>
                  </a:lnTo>
                  <a:lnTo>
                    <a:pt x="13262" y="1588"/>
                  </a:lnTo>
                  <a:lnTo>
                    <a:pt x="13140" y="1710"/>
                  </a:lnTo>
                  <a:lnTo>
                    <a:pt x="13018" y="1832"/>
                  </a:lnTo>
                  <a:lnTo>
                    <a:pt x="12847" y="1905"/>
                  </a:lnTo>
                  <a:lnTo>
                    <a:pt x="12676" y="1954"/>
                  </a:lnTo>
                  <a:lnTo>
                    <a:pt x="12505" y="1978"/>
                  </a:lnTo>
                  <a:lnTo>
                    <a:pt x="12334" y="1954"/>
                  </a:lnTo>
                  <a:lnTo>
                    <a:pt x="12163" y="1905"/>
                  </a:lnTo>
                  <a:lnTo>
                    <a:pt x="11992" y="1832"/>
                  </a:lnTo>
                  <a:lnTo>
                    <a:pt x="11870" y="1710"/>
                  </a:lnTo>
                  <a:lnTo>
                    <a:pt x="11748" y="1588"/>
                  </a:lnTo>
                  <a:lnTo>
                    <a:pt x="11674" y="1417"/>
                  </a:lnTo>
                  <a:lnTo>
                    <a:pt x="11625" y="1246"/>
                  </a:lnTo>
                  <a:lnTo>
                    <a:pt x="11601" y="1075"/>
                  </a:lnTo>
                  <a:lnTo>
                    <a:pt x="11625" y="904"/>
                  </a:lnTo>
                  <a:lnTo>
                    <a:pt x="11674" y="733"/>
                  </a:lnTo>
                  <a:lnTo>
                    <a:pt x="11748" y="562"/>
                  </a:lnTo>
                  <a:lnTo>
                    <a:pt x="11870" y="440"/>
                  </a:lnTo>
                  <a:lnTo>
                    <a:pt x="11992" y="318"/>
                  </a:lnTo>
                  <a:lnTo>
                    <a:pt x="12163" y="244"/>
                  </a:lnTo>
                  <a:lnTo>
                    <a:pt x="12334" y="195"/>
                  </a:lnTo>
                  <a:lnTo>
                    <a:pt x="12505" y="171"/>
                  </a:lnTo>
                  <a:close/>
                  <a:moveTo>
                    <a:pt x="13091" y="5520"/>
                  </a:moveTo>
                  <a:lnTo>
                    <a:pt x="13189" y="5544"/>
                  </a:lnTo>
                  <a:lnTo>
                    <a:pt x="13262" y="5593"/>
                  </a:lnTo>
                  <a:lnTo>
                    <a:pt x="13311" y="5666"/>
                  </a:lnTo>
                  <a:lnTo>
                    <a:pt x="13335" y="5764"/>
                  </a:lnTo>
                  <a:lnTo>
                    <a:pt x="13311" y="5862"/>
                  </a:lnTo>
                  <a:lnTo>
                    <a:pt x="13262" y="5935"/>
                  </a:lnTo>
                  <a:lnTo>
                    <a:pt x="13189" y="5984"/>
                  </a:lnTo>
                  <a:lnTo>
                    <a:pt x="13091" y="6008"/>
                  </a:lnTo>
                  <a:lnTo>
                    <a:pt x="1954" y="6008"/>
                  </a:lnTo>
                  <a:lnTo>
                    <a:pt x="1856" y="5984"/>
                  </a:lnTo>
                  <a:lnTo>
                    <a:pt x="1783" y="5935"/>
                  </a:lnTo>
                  <a:lnTo>
                    <a:pt x="1734" y="5862"/>
                  </a:lnTo>
                  <a:lnTo>
                    <a:pt x="1710" y="5764"/>
                  </a:lnTo>
                  <a:lnTo>
                    <a:pt x="1734" y="5666"/>
                  </a:lnTo>
                  <a:lnTo>
                    <a:pt x="1783" y="5593"/>
                  </a:lnTo>
                  <a:lnTo>
                    <a:pt x="1856" y="5544"/>
                  </a:lnTo>
                  <a:lnTo>
                    <a:pt x="1954" y="5520"/>
                  </a:lnTo>
                  <a:close/>
                  <a:moveTo>
                    <a:pt x="13189" y="7840"/>
                  </a:moveTo>
                  <a:lnTo>
                    <a:pt x="13262" y="7913"/>
                  </a:lnTo>
                  <a:lnTo>
                    <a:pt x="13311" y="7986"/>
                  </a:lnTo>
                  <a:lnTo>
                    <a:pt x="13335" y="8084"/>
                  </a:lnTo>
                  <a:lnTo>
                    <a:pt x="13311" y="8182"/>
                  </a:lnTo>
                  <a:lnTo>
                    <a:pt x="13262" y="8255"/>
                  </a:lnTo>
                  <a:lnTo>
                    <a:pt x="13189" y="8304"/>
                  </a:lnTo>
                  <a:lnTo>
                    <a:pt x="13091" y="8328"/>
                  </a:lnTo>
                  <a:lnTo>
                    <a:pt x="1954" y="8328"/>
                  </a:lnTo>
                  <a:lnTo>
                    <a:pt x="1856" y="8304"/>
                  </a:lnTo>
                  <a:lnTo>
                    <a:pt x="1783" y="8255"/>
                  </a:lnTo>
                  <a:lnTo>
                    <a:pt x="1734" y="8182"/>
                  </a:lnTo>
                  <a:lnTo>
                    <a:pt x="1710" y="8084"/>
                  </a:lnTo>
                  <a:lnTo>
                    <a:pt x="1734" y="7986"/>
                  </a:lnTo>
                  <a:lnTo>
                    <a:pt x="1783" y="7913"/>
                  </a:lnTo>
                  <a:lnTo>
                    <a:pt x="1856" y="7840"/>
                  </a:lnTo>
                  <a:close/>
                  <a:moveTo>
                    <a:pt x="13091" y="10136"/>
                  </a:moveTo>
                  <a:lnTo>
                    <a:pt x="13189" y="10160"/>
                  </a:lnTo>
                  <a:lnTo>
                    <a:pt x="13262" y="10209"/>
                  </a:lnTo>
                  <a:lnTo>
                    <a:pt x="13311" y="10282"/>
                  </a:lnTo>
                  <a:lnTo>
                    <a:pt x="13335" y="10380"/>
                  </a:lnTo>
                  <a:lnTo>
                    <a:pt x="13311" y="10478"/>
                  </a:lnTo>
                  <a:lnTo>
                    <a:pt x="13262" y="10551"/>
                  </a:lnTo>
                  <a:lnTo>
                    <a:pt x="13189" y="10600"/>
                  </a:lnTo>
                  <a:lnTo>
                    <a:pt x="13091" y="10624"/>
                  </a:lnTo>
                  <a:lnTo>
                    <a:pt x="1954" y="10624"/>
                  </a:lnTo>
                  <a:lnTo>
                    <a:pt x="1856" y="10600"/>
                  </a:lnTo>
                  <a:lnTo>
                    <a:pt x="1783" y="10551"/>
                  </a:lnTo>
                  <a:lnTo>
                    <a:pt x="1734" y="10478"/>
                  </a:lnTo>
                  <a:lnTo>
                    <a:pt x="1710" y="10380"/>
                  </a:lnTo>
                  <a:lnTo>
                    <a:pt x="1734" y="10282"/>
                  </a:lnTo>
                  <a:lnTo>
                    <a:pt x="1783" y="10209"/>
                  </a:lnTo>
                  <a:lnTo>
                    <a:pt x="1856" y="10160"/>
                  </a:lnTo>
                  <a:lnTo>
                    <a:pt x="1954" y="10136"/>
                  </a:lnTo>
                  <a:close/>
                  <a:moveTo>
                    <a:pt x="8206" y="12456"/>
                  </a:moveTo>
                  <a:lnTo>
                    <a:pt x="8304" y="12480"/>
                  </a:lnTo>
                  <a:lnTo>
                    <a:pt x="8377" y="12529"/>
                  </a:lnTo>
                  <a:lnTo>
                    <a:pt x="8426" y="12602"/>
                  </a:lnTo>
                  <a:lnTo>
                    <a:pt x="8450" y="12700"/>
                  </a:lnTo>
                  <a:lnTo>
                    <a:pt x="8426" y="12798"/>
                  </a:lnTo>
                  <a:lnTo>
                    <a:pt x="8377" y="12871"/>
                  </a:lnTo>
                  <a:lnTo>
                    <a:pt x="8304" y="12920"/>
                  </a:lnTo>
                  <a:lnTo>
                    <a:pt x="8206" y="12944"/>
                  </a:lnTo>
                  <a:lnTo>
                    <a:pt x="1954" y="12944"/>
                  </a:lnTo>
                  <a:lnTo>
                    <a:pt x="1856" y="12920"/>
                  </a:lnTo>
                  <a:lnTo>
                    <a:pt x="1783" y="12871"/>
                  </a:lnTo>
                  <a:lnTo>
                    <a:pt x="1734" y="12798"/>
                  </a:lnTo>
                  <a:lnTo>
                    <a:pt x="1710" y="12700"/>
                  </a:lnTo>
                  <a:lnTo>
                    <a:pt x="1734" y="12602"/>
                  </a:lnTo>
                  <a:lnTo>
                    <a:pt x="1783" y="12529"/>
                  </a:lnTo>
                  <a:lnTo>
                    <a:pt x="1856" y="12480"/>
                  </a:lnTo>
                  <a:lnTo>
                    <a:pt x="1954" y="12456"/>
                  </a:lnTo>
                  <a:close/>
                  <a:moveTo>
                    <a:pt x="782" y="0"/>
                  </a:moveTo>
                  <a:lnTo>
                    <a:pt x="635" y="25"/>
                  </a:lnTo>
                  <a:lnTo>
                    <a:pt x="489" y="73"/>
                  </a:lnTo>
                  <a:lnTo>
                    <a:pt x="342" y="122"/>
                  </a:lnTo>
                  <a:lnTo>
                    <a:pt x="220" y="220"/>
                  </a:lnTo>
                  <a:lnTo>
                    <a:pt x="122" y="342"/>
                  </a:lnTo>
                  <a:lnTo>
                    <a:pt x="73" y="489"/>
                  </a:lnTo>
                  <a:lnTo>
                    <a:pt x="24" y="635"/>
                  </a:lnTo>
                  <a:lnTo>
                    <a:pt x="0" y="782"/>
                  </a:lnTo>
                  <a:lnTo>
                    <a:pt x="0" y="17780"/>
                  </a:lnTo>
                  <a:lnTo>
                    <a:pt x="24" y="17927"/>
                  </a:lnTo>
                  <a:lnTo>
                    <a:pt x="73" y="18073"/>
                  </a:lnTo>
                  <a:lnTo>
                    <a:pt x="122" y="18220"/>
                  </a:lnTo>
                  <a:lnTo>
                    <a:pt x="220" y="18342"/>
                  </a:lnTo>
                  <a:lnTo>
                    <a:pt x="342" y="18440"/>
                  </a:lnTo>
                  <a:lnTo>
                    <a:pt x="489" y="18488"/>
                  </a:lnTo>
                  <a:lnTo>
                    <a:pt x="635" y="18537"/>
                  </a:lnTo>
                  <a:lnTo>
                    <a:pt x="782" y="18562"/>
                  </a:lnTo>
                  <a:lnTo>
                    <a:pt x="14361" y="18562"/>
                  </a:lnTo>
                  <a:lnTo>
                    <a:pt x="14507" y="18537"/>
                  </a:lnTo>
                  <a:lnTo>
                    <a:pt x="14654" y="18488"/>
                  </a:lnTo>
                  <a:lnTo>
                    <a:pt x="14800" y="18440"/>
                  </a:lnTo>
                  <a:lnTo>
                    <a:pt x="14923" y="18342"/>
                  </a:lnTo>
                  <a:lnTo>
                    <a:pt x="15020" y="18220"/>
                  </a:lnTo>
                  <a:lnTo>
                    <a:pt x="15069" y="18073"/>
                  </a:lnTo>
                  <a:lnTo>
                    <a:pt x="15118" y="17927"/>
                  </a:lnTo>
                  <a:lnTo>
                    <a:pt x="15142" y="17780"/>
                  </a:lnTo>
                  <a:lnTo>
                    <a:pt x="15142" y="782"/>
                  </a:lnTo>
                  <a:lnTo>
                    <a:pt x="15118" y="635"/>
                  </a:lnTo>
                  <a:lnTo>
                    <a:pt x="15069" y="489"/>
                  </a:lnTo>
                  <a:lnTo>
                    <a:pt x="15020" y="342"/>
                  </a:lnTo>
                  <a:lnTo>
                    <a:pt x="14923" y="220"/>
                  </a:lnTo>
                  <a:lnTo>
                    <a:pt x="14800" y="122"/>
                  </a:lnTo>
                  <a:lnTo>
                    <a:pt x="14654" y="73"/>
                  </a:lnTo>
                  <a:lnTo>
                    <a:pt x="14507" y="25"/>
                  </a:lnTo>
                  <a:lnTo>
                    <a:pt x="14361" y="0"/>
                  </a:lnTo>
                  <a:close/>
                </a:path>
              </a:pathLst>
            </a:cu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04" name="Google Shape;404;p40"/>
          <p:cNvSpPr txBox="1"/>
          <p:nvPr/>
        </p:nvSpPr>
        <p:spPr>
          <a:xfrm>
            <a:off x="1121375" y="494650"/>
            <a:ext cx="2001300" cy="50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latin typeface="Roboto"/>
                <a:ea typeface="Roboto"/>
                <a:cs typeface="Roboto"/>
                <a:sym typeface="Roboto"/>
              </a:rPr>
              <a:t>Assessment #1</a:t>
            </a:r>
            <a:endParaRPr b="1" sz="2000">
              <a:latin typeface="Roboto"/>
              <a:ea typeface="Roboto"/>
              <a:cs typeface="Roboto"/>
              <a:sym typeface="Roboto"/>
            </a:endParaRPr>
          </a:p>
        </p:txBody>
      </p:sp>
      <p:sp>
        <p:nvSpPr>
          <p:cNvPr id="405" name="Google Shape;405;p40"/>
          <p:cNvSpPr/>
          <p:nvPr/>
        </p:nvSpPr>
        <p:spPr>
          <a:xfrm>
            <a:off x="3122675" y="618375"/>
            <a:ext cx="5810400" cy="209100"/>
          </a:xfrm>
          <a:prstGeom prst="rect">
            <a:avLst/>
          </a:pr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40"/>
          <p:cNvSpPr txBox="1"/>
          <p:nvPr/>
        </p:nvSpPr>
        <p:spPr>
          <a:xfrm>
            <a:off x="6513775" y="1711050"/>
            <a:ext cx="2266800" cy="2127000"/>
          </a:xfrm>
          <a:prstGeom prst="rect">
            <a:avLst/>
          </a:prstGeom>
          <a:solidFill>
            <a:srgbClr val="EFEFEF"/>
          </a:solidFill>
          <a:ln cap="flat" cmpd="sng" w="19050">
            <a:solidFill>
              <a:srgbClr val="3C78D8"/>
            </a:solidFill>
            <a:prstDash val="solid"/>
            <a:round/>
            <a:headEnd len="sm" w="sm" type="none"/>
            <a:tailEnd len="sm" w="sm" type="none"/>
          </a:ln>
        </p:spPr>
        <p:txBody>
          <a:bodyPr anchorCtr="0" anchor="t" bIns="91425" lIns="91425" spcFirstLastPara="1" rIns="91425" wrap="square" tIns="91425">
            <a:noAutofit/>
          </a:bodyPr>
          <a:lstStyle/>
          <a:p>
            <a:pPr indent="0" lvl="0" marL="0" rtl="0" algn="just">
              <a:spcBef>
                <a:spcPts val="0"/>
              </a:spcBef>
              <a:spcAft>
                <a:spcPts val="0"/>
              </a:spcAft>
              <a:buNone/>
            </a:pPr>
            <a:r>
              <a:rPr lang="en" sz="1500">
                <a:latin typeface="Roboto"/>
                <a:ea typeface="Roboto"/>
                <a:cs typeface="Roboto"/>
                <a:sym typeface="Roboto"/>
              </a:rPr>
              <a:t>Analyse the sources carefully and write a substantial discussion about the distribution of fortifications before the Norman Conquest and after the Norman victory in the Battle of Hastings. </a:t>
            </a:r>
            <a:endParaRPr sz="1500">
              <a:latin typeface="Roboto"/>
              <a:ea typeface="Roboto"/>
              <a:cs typeface="Roboto"/>
              <a:sym typeface="Roboto"/>
            </a:endParaRPr>
          </a:p>
        </p:txBody>
      </p:sp>
      <p:grpSp>
        <p:nvGrpSpPr>
          <p:cNvPr id="407" name="Google Shape;407;p40"/>
          <p:cNvGrpSpPr/>
          <p:nvPr/>
        </p:nvGrpSpPr>
        <p:grpSpPr>
          <a:xfrm>
            <a:off x="6263368" y="1458494"/>
            <a:ext cx="600800" cy="494080"/>
            <a:chOff x="1922075" y="1629000"/>
            <a:chExt cx="437200" cy="437200"/>
          </a:xfrm>
        </p:grpSpPr>
        <p:sp>
          <p:nvSpPr>
            <p:cNvPr id="408" name="Google Shape;408;p40"/>
            <p:cNvSpPr/>
            <p:nvPr/>
          </p:nvSpPr>
          <p:spPr>
            <a:xfrm>
              <a:off x="2208425" y="1629000"/>
              <a:ext cx="150850" cy="150850"/>
            </a:xfrm>
            <a:custGeom>
              <a:rect b="b" l="l" r="r" t="t"/>
              <a:pathLst>
                <a:path extrusionOk="0" h="6034" w="6034">
                  <a:moveTo>
                    <a:pt x="2004" y="1"/>
                  </a:moveTo>
                  <a:lnTo>
                    <a:pt x="1881" y="25"/>
                  </a:lnTo>
                  <a:lnTo>
                    <a:pt x="1784" y="50"/>
                  </a:lnTo>
                  <a:lnTo>
                    <a:pt x="1686" y="98"/>
                  </a:lnTo>
                  <a:lnTo>
                    <a:pt x="1588" y="172"/>
                  </a:lnTo>
                  <a:lnTo>
                    <a:pt x="1" y="1784"/>
                  </a:lnTo>
                  <a:lnTo>
                    <a:pt x="4251" y="6033"/>
                  </a:lnTo>
                  <a:lnTo>
                    <a:pt x="5862" y="4446"/>
                  </a:lnTo>
                  <a:lnTo>
                    <a:pt x="5936" y="4348"/>
                  </a:lnTo>
                  <a:lnTo>
                    <a:pt x="5985" y="4250"/>
                  </a:lnTo>
                  <a:lnTo>
                    <a:pt x="6009" y="4153"/>
                  </a:lnTo>
                  <a:lnTo>
                    <a:pt x="6033" y="4031"/>
                  </a:lnTo>
                  <a:lnTo>
                    <a:pt x="6009" y="3933"/>
                  </a:lnTo>
                  <a:lnTo>
                    <a:pt x="5985" y="3811"/>
                  </a:lnTo>
                  <a:lnTo>
                    <a:pt x="5936" y="3713"/>
                  </a:lnTo>
                  <a:lnTo>
                    <a:pt x="5862" y="3615"/>
                  </a:lnTo>
                  <a:lnTo>
                    <a:pt x="2419" y="172"/>
                  </a:lnTo>
                  <a:lnTo>
                    <a:pt x="2321" y="98"/>
                  </a:lnTo>
                  <a:lnTo>
                    <a:pt x="2223" y="50"/>
                  </a:lnTo>
                  <a:lnTo>
                    <a:pt x="2101" y="25"/>
                  </a:lnTo>
                  <a:lnTo>
                    <a:pt x="2004" y="1"/>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40"/>
            <p:cNvSpPr/>
            <p:nvPr/>
          </p:nvSpPr>
          <p:spPr>
            <a:xfrm>
              <a:off x="1922075" y="1686400"/>
              <a:ext cx="379800" cy="379800"/>
            </a:xfrm>
            <a:custGeom>
              <a:rect b="b" l="l" r="r" t="t"/>
              <a:pathLst>
                <a:path extrusionOk="0" h="15192" w="15192">
                  <a:moveTo>
                    <a:pt x="1100" y="10527"/>
                  </a:moveTo>
                  <a:lnTo>
                    <a:pt x="4665" y="14093"/>
                  </a:lnTo>
                  <a:lnTo>
                    <a:pt x="4616" y="14117"/>
                  </a:lnTo>
                  <a:lnTo>
                    <a:pt x="1979" y="14508"/>
                  </a:lnTo>
                  <a:lnTo>
                    <a:pt x="684" y="13213"/>
                  </a:lnTo>
                  <a:lnTo>
                    <a:pt x="1075" y="10576"/>
                  </a:lnTo>
                  <a:lnTo>
                    <a:pt x="1100" y="10527"/>
                  </a:lnTo>
                  <a:close/>
                  <a:moveTo>
                    <a:pt x="10918" y="1"/>
                  </a:moveTo>
                  <a:lnTo>
                    <a:pt x="758" y="10185"/>
                  </a:lnTo>
                  <a:lnTo>
                    <a:pt x="684" y="10258"/>
                  </a:lnTo>
                  <a:lnTo>
                    <a:pt x="636" y="10332"/>
                  </a:lnTo>
                  <a:lnTo>
                    <a:pt x="611" y="10405"/>
                  </a:lnTo>
                  <a:lnTo>
                    <a:pt x="587" y="10502"/>
                  </a:lnTo>
                  <a:lnTo>
                    <a:pt x="1" y="14532"/>
                  </a:lnTo>
                  <a:lnTo>
                    <a:pt x="1" y="14654"/>
                  </a:lnTo>
                  <a:lnTo>
                    <a:pt x="25" y="14801"/>
                  </a:lnTo>
                  <a:lnTo>
                    <a:pt x="98" y="14923"/>
                  </a:lnTo>
                  <a:lnTo>
                    <a:pt x="171" y="15021"/>
                  </a:lnTo>
                  <a:lnTo>
                    <a:pt x="269" y="15094"/>
                  </a:lnTo>
                  <a:lnTo>
                    <a:pt x="367" y="15143"/>
                  </a:lnTo>
                  <a:lnTo>
                    <a:pt x="465" y="15167"/>
                  </a:lnTo>
                  <a:lnTo>
                    <a:pt x="587" y="15192"/>
                  </a:lnTo>
                  <a:lnTo>
                    <a:pt x="660" y="15192"/>
                  </a:lnTo>
                  <a:lnTo>
                    <a:pt x="4690" y="14606"/>
                  </a:lnTo>
                  <a:lnTo>
                    <a:pt x="4861" y="14557"/>
                  </a:lnTo>
                  <a:lnTo>
                    <a:pt x="4934" y="14508"/>
                  </a:lnTo>
                  <a:lnTo>
                    <a:pt x="5007" y="14435"/>
                  </a:lnTo>
                  <a:lnTo>
                    <a:pt x="15192" y="4275"/>
                  </a:lnTo>
                  <a:lnTo>
                    <a:pt x="13970" y="3053"/>
                  </a:lnTo>
                  <a:lnTo>
                    <a:pt x="4152" y="12872"/>
                  </a:lnTo>
                  <a:lnTo>
                    <a:pt x="3810" y="12530"/>
                  </a:lnTo>
                  <a:lnTo>
                    <a:pt x="13629" y="2712"/>
                  </a:lnTo>
                  <a:lnTo>
                    <a:pt x="12481" y="1564"/>
                  </a:lnTo>
                  <a:lnTo>
                    <a:pt x="2663" y="11382"/>
                  </a:lnTo>
                  <a:lnTo>
                    <a:pt x="2321" y="11040"/>
                  </a:lnTo>
                  <a:lnTo>
                    <a:pt x="12139" y="1222"/>
                  </a:lnTo>
                  <a:lnTo>
                    <a:pt x="10918" y="1"/>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410" name="Google Shape;410;p40"/>
          <p:cNvPicPr preferRelativeResize="0"/>
          <p:nvPr/>
        </p:nvPicPr>
        <p:blipFill rotWithShape="1">
          <a:blip r:embed="rId3">
            <a:alphaModFix/>
          </a:blip>
          <a:srcRect b="4450" l="28067" r="29112" t="4532"/>
          <a:stretch/>
        </p:blipFill>
        <p:spPr>
          <a:xfrm>
            <a:off x="3535900" y="1687100"/>
            <a:ext cx="2644924" cy="2811050"/>
          </a:xfrm>
          <a:prstGeom prst="rect">
            <a:avLst/>
          </a:prstGeom>
          <a:noFill/>
          <a:ln>
            <a:noFill/>
          </a:ln>
        </p:spPr>
      </p:pic>
      <p:pic>
        <p:nvPicPr>
          <p:cNvPr id="411" name="Google Shape;411;p40"/>
          <p:cNvPicPr preferRelativeResize="0"/>
          <p:nvPr/>
        </p:nvPicPr>
        <p:blipFill>
          <a:blip r:embed="rId4">
            <a:alphaModFix/>
          </a:blip>
          <a:stretch>
            <a:fillRect/>
          </a:stretch>
        </p:blipFill>
        <p:spPr>
          <a:xfrm>
            <a:off x="366550" y="1687100"/>
            <a:ext cx="3086800" cy="2231325"/>
          </a:xfrm>
          <a:prstGeom prst="rect">
            <a:avLst/>
          </a:prstGeom>
          <a:noFill/>
          <a:ln>
            <a:noFill/>
          </a:ln>
        </p:spPr>
      </p:pic>
      <p:sp>
        <p:nvSpPr>
          <p:cNvPr id="412" name="Google Shape;412;p40"/>
          <p:cNvSpPr txBox="1"/>
          <p:nvPr/>
        </p:nvSpPr>
        <p:spPr>
          <a:xfrm>
            <a:off x="366550" y="1229888"/>
            <a:ext cx="1559700" cy="331800"/>
          </a:xfrm>
          <a:prstGeom prst="rect">
            <a:avLst/>
          </a:prstGeom>
          <a:solidFill>
            <a:srgbClr val="000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chemeClr val="lt1"/>
                </a:solidFill>
                <a:latin typeface="Roboto"/>
                <a:ea typeface="Roboto"/>
                <a:cs typeface="Roboto"/>
                <a:sym typeface="Roboto"/>
              </a:rPr>
              <a:t>SOURCE A</a:t>
            </a:r>
            <a:endParaRPr b="1" sz="2000">
              <a:solidFill>
                <a:schemeClr val="lt1"/>
              </a:solidFill>
              <a:latin typeface="Roboto"/>
              <a:ea typeface="Roboto"/>
              <a:cs typeface="Roboto"/>
              <a:sym typeface="Roboto"/>
            </a:endParaRPr>
          </a:p>
        </p:txBody>
      </p:sp>
      <p:sp>
        <p:nvSpPr>
          <p:cNvPr id="413" name="Google Shape;413;p40"/>
          <p:cNvSpPr txBox="1"/>
          <p:nvPr/>
        </p:nvSpPr>
        <p:spPr>
          <a:xfrm>
            <a:off x="3535900" y="1229888"/>
            <a:ext cx="1559700" cy="331800"/>
          </a:xfrm>
          <a:prstGeom prst="rect">
            <a:avLst/>
          </a:prstGeom>
          <a:solidFill>
            <a:srgbClr val="000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chemeClr val="lt1"/>
                </a:solidFill>
                <a:latin typeface="Roboto"/>
                <a:ea typeface="Roboto"/>
                <a:cs typeface="Roboto"/>
                <a:sym typeface="Roboto"/>
              </a:rPr>
              <a:t>SOURCE B</a:t>
            </a:r>
            <a:endParaRPr b="1" sz="2000">
              <a:solidFill>
                <a:schemeClr val="lt1"/>
              </a:solidFill>
              <a:latin typeface="Roboto"/>
              <a:ea typeface="Roboto"/>
              <a:cs typeface="Roboto"/>
              <a:sym typeface="Roboto"/>
            </a:endParaRPr>
          </a:p>
        </p:txBody>
      </p:sp>
      <p:sp>
        <p:nvSpPr>
          <p:cNvPr id="414" name="Google Shape;414;p40"/>
          <p:cNvSpPr txBox="1"/>
          <p:nvPr/>
        </p:nvSpPr>
        <p:spPr>
          <a:xfrm>
            <a:off x="972450" y="3867900"/>
            <a:ext cx="2540100" cy="3318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i="1" lang="en" sz="1200">
                <a:latin typeface="Roboto"/>
                <a:ea typeface="Roboto"/>
                <a:cs typeface="Roboto"/>
                <a:sym typeface="Roboto"/>
              </a:rPr>
              <a:t>Map of Anglo-Saxon burhs</a:t>
            </a:r>
            <a:endParaRPr i="1" sz="1200">
              <a:latin typeface="Roboto"/>
              <a:ea typeface="Roboto"/>
              <a:cs typeface="Roboto"/>
              <a:sym typeface="Roboto"/>
            </a:endParaRPr>
          </a:p>
        </p:txBody>
      </p:sp>
      <p:sp>
        <p:nvSpPr>
          <p:cNvPr id="415" name="Google Shape;415;p40"/>
          <p:cNvSpPr txBox="1"/>
          <p:nvPr/>
        </p:nvSpPr>
        <p:spPr>
          <a:xfrm>
            <a:off x="3640725" y="4454825"/>
            <a:ext cx="2540100" cy="3318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i="1" lang="en" sz="1200">
                <a:latin typeface="Roboto"/>
                <a:ea typeface="Roboto"/>
                <a:cs typeface="Roboto"/>
                <a:sym typeface="Roboto"/>
              </a:rPr>
              <a:t>Map of Norman castles</a:t>
            </a:r>
            <a:endParaRPr i="1" sz="1200">
              <a:latin typeface="Roboto"/>
              <a:ea typeface="Roboto"/>
              <a:cs typeface="Roboto"/>
              <a:sym typeface="Roboto"/>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sp>
        <p:nvSpPr>
          <p:cNvPr id="420" name="Google Shape;420;p41"/>
          <p:cNvSpPr txBox="1"/>
          <p:nvPr>
            <p:ph idx="12" type="sldNum"/>
          </p:nvPr>
        </p:nvSpPr>
        <p:spPr>
          <a:xfrm>
            <a:off x="8337124" y="270078"/>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grpSp>
        <p:nvGrpSpPr>
          <p:cNvPr id="421" name="Google Shape;421;p41"/>
          <p:cNvGrpSpPr/>
          <p:nvPr/>
        </p:nvGrpSpPr>
        <p:grpSpPr>
          <a:xfrm>
            <a:off x="366560" y="350726"/>
            <a:ext cx="605901" cy="709463"/>
            <a:chOff x="584925" y="238125"/>
            <a:chExt cx="415200" cy="525100"/>
          </a:xfrm>
        </p:grpSpPr>
        <p:sp>
          <p:nvSpPr>
            <p:cNvPr id="422" name="Google Shape;422;p41"/>
            <p:cNvSpPr/>
            <p:nvPr/>
          </p:nvSpPr>
          <p:spPr>
            <a:xfrm>
              <a:off x="621550" y="299175"/>
              <a:ext cx="378575" cy="464050"/>
            </a:xfrm>
            <a:custGeom>
              <a:rect b="b" l="l" r="r" t="t"/>
              <a:pathLst>
                <a:path extrusionOk="0" h="18562" w="15143">
                  <a:moveTo>
                    <a:pt x="14166" y="0"/>
                  </a:moveTo>
                  <a:lnTo>
                    <a:pt x="14166" y="16755"/>
                  </a:lnTo>
                  <a:lnTo>
                    <a:pt x="14141" y="16926"/>
                  </a:lnTo>
                  <a:lnTo>
                    <a:pt x="14093" y="17072"/>
                  </a:lnTo>
                  <a:lnTo>
                    <a:pt x="14044" y="17194"/>
                  </a:lnTo>
                  <a:lnTo>
                    <a:pt x="13946" y="17341"/>
                  </a:lnTo>
                  <a:lnTo>
                    <a:pt x="13824" y="17438"/>
                  </a:lnTo>
                  <a:lnTo>
                    <a:pt x="13677" y="17512"/>
                  </a:lnTo>
                  <a:lnTo>
                    <a:pt x="13531" y="17561"/>
                  </a:lnTo>
                  <a:lnTo>
                    <a:pt x="13384" y="17585"/>
                  </a:lnTo>
                  <a:lnTo>
                    <a:pt x="0" y="17585"/>
                  </a:lnTo>
                  <a:lnTo>
                    <a:pt x="0" y="17731"/>
                  </a:lnTo>
                  <a:lnTo>
                    <a:pt x="25" y="17902"/>
                  </a:lnTo>
                  <a:lnTo>
                    <a:pt x="74" y="18049"/>
                  </a:lnTo>
                  <a:lnTo>
                    <a:pt x="123" y="18171"/>
                  </a:lnTo>
                  <a:lnTo>
                    <a:pt x="220" y="18318"/>
                  </a:lnTo>
                  <a:lnTo>
                    <a:pt x="342" y="18415"/>
                  </a:lnTo>
                  <a:lnTo>
                    <a:pt x="489" y="18489"/>
                  </a:lnTo>
                  <a:lnTo>
                    <a:pt x="635" y="18537"/>
                  </a:lnTo>
                  <a:lnTo>
                    <a:pt x="782" y="18562"/>
                  </a:lnTo>
                  <a:lnTo>
                    <a:pt x="14361" y="18562"/>
                  </a:lnTo>
                  <a:lnTo>
                    <a:pt x="14508" y="18537"/>
                  </a:lnTo>
                  <a:lnTo>
                    <a:pt x="14654" y="18489"/>
                  </a:lnTo>
                  <a:lnTo>
                    <a:pt x="14801" y="18415"/>
                  </a:lnTo>
                  <a:lnTo>
                    <a:pt x="14923" y="18318"/>
                  </a:lnTo>
                  <a:lnTo>
                    <a:pt x="15021" y="18171"/>
                  </a:lnTo>
                  <a:lnTo>
                    <a:pt x="15069" y="18049"/>
                  </a:lnTo>
                  <a:lnTo>
                    <a:pt x="15118" y="17902"/>
                  </a:lnTo>
                  <a:lnTo>
                    <a:pt x="15143" y="17731"/>
                  </a:lnTo>
                  <a:lnTo>
                    <a:pt x="15143" y="733"/>
                  </a:lnTo>
                  <a:lnTo>
                    <a:pt x="15118" y="586"/>
                  </a:lnTo>
                  <a:lnTo>
                    <a:pt x="15069" y="440"/>
                  </a:lnTo>
                  <a:lnTo>
                    <a:pt x="15021" y="318"/>
                  </a:lnTo>
                  <a:lnTo>
                    <a:pt x="14923" y="196"/>
                  </a:lnTo>
                  <a:lnTo>
                    <a:pt x="14801" y="122"/>
                  </a:lnTo>
                  <a:lnTo>
                    <a:pt x="14654" y="49"/>
                  </a:lnTo>
                  <a:lnTo>
                    <a:pt x="14508" y="25"/>
                  </a:lnTo>
                  <a:lnTo>
                    <a:pt x="14361" y="0"/>
                  </a:lnTo>
                  <a:close/>
                </a:path>
              </a:pathLst>
            </a:cu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41"/>
            <p:cNvSpPr/>
            <p:nvPr/>
          </p:nvSpPr>
          <p:spPr>
            <a:xfrm>
              <a:off x="633750" y="238125"/>
              <a:ext cx="29350" cy="63500"/>
            </a:xfrm>
            <a:custGeom>
              <a:rect b="b" l="l" r="r" t="t"/>
              <a:pathLst>
                <a:path extrusionOk="0" h="2540" w="1174">
                  <a:moveTo>
                    <a:pt x="392" y="0"/>
                  </a:moveTo>
                  <a:lnTo>
                    <a:pt x="294" y="49"/>
                  </a:lnTo>
                  <a:lnTo>
                    <a:pt x="221" y="73"/>
                  </a:lnTo>
                  <a:lnTo>
                    <a:pt x="147" y="147"/>
                  </a:lnTo>
                  <a:lnTo>
                    <a:pt x="74" y="220"/>
                  </a:lnTo>
                  <a:lnTo>
                    <a:pt x="50" y="293"/>
                  </a:lnTo>
                  <a:lnTo>
                    <a:pt x="1" y="391"/>
                  </a:lnTo>
                  <a:lnTo>
                    <a:pt x="1" y="488"/>
                  </a:lnTo>
                  <a:lnTo>
                    <a:pt x="1" y="2052"/>
                  </a:lnTo>
                  <a:lnTo>
                    <a:pt x="1" y="2149"/>
                  </a:lnTo>
                  <a:lnTo>
                    <a:pt x="50" y="2247"/>
                  </a:lnTo>
                  <a:lnTo>
                    <a:pt x="74" y="2320"/>
                  </a:lnTo>
                  <a:lnTo>
                    <a:pt x="147" y="2393"/>
                  </a:lnTo>
                  <a:lnTo>
                    <a:pt x="221" y="2467"/>
                  </a:lnTo>
                  <a:lnTo>
                    <a:pt x="294" y="2491"/>
                  </a:lnTo>
                  <a:lnTo>
                    <a:pt x="392" y="2540"/>
                  </a:lnTo>
                  <a:lnTo>
                    <a:pt x="782" y="2540"/>
                  </a:lnTo>
                  <a:lnTo>
                    <a:pt x="880" y="2491"/>
                  </a:lnTo>
                  <a:lnTo>
                    <a:pt x="953" y="2467"/>
                  </a:lnTo>
                  <a:lnTo>
                    <a:pt x="1027" y="2393"/>
                  </a:lnTo>
                  <a:lnTo>
                    <a:pt x="1100" y="2320"/>
                  </a:lnTo>
                  <a:lnTo>
                    <a:pt x="1124" y="2247"/>
                  </a:lnTo>
                  <a:lnTo>
                    <a:pt x="1173" y="2149"/>
                  </a:lnTo>
                  <a:lnTo>
                    <a:pt x="1173" y="2052"/>
                  </a:lnTo>
                  <a:lnTo>
                    <a:pt x="1173" y="488"/>
                  </a:lnTo>
                  <a:lnTo>
                    <a:pt x="1173" y="391"/>
                  </a:lnTo>
                  <a:lnTo>
                    <a:pt x="1124" y="293"/>
                  </a:lnTo>
                  <a:lnTo>
                    <a:pt x="1100" y="220"/>
                  </a:lnTo>
                  <a:lnTo>
                    <a:pt x="1027" y="147"/>
                  </a:lnTo>
                  <a:lnTo>
                    <a:pt x="953" y="73"/>
                  </a:lnTo>
                  <a:lnTo>
                    <a:pt x="880" y="49"/>
                  </a:lnTo>
                  <a:lnTo>
                    <a:pt x="782" y="0"/>
                  </a:lnTo>
                  <a:close/>
                </a:path>
              </a:pathLst>
            </a:cu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41"/>
            <p:cNvSpPr/>
            <p:nvPr/>
          </p:nvSpPr>
          <p:spPr>
            <a:xfrm>
              <a:off x="716800" y="238125"/>
              <a:ext cx="29325" cy="63500"/>
            </a:xfrm>
            <a:custGeom>
              <a:rect b="b" l="l" r="r" t="t"/>
              <a:pathLst>
                <a:path extrusionOk="0" h="2540" w="1173">
                  <a:moveTo>
                    <a:pt x="391" y="0"/>
                  </a:moveTo>
                  <a:lnTo>
                    <a:pt x="294" y="49"/>
                  </a:lnTo>
                  <a:lnTo>
                    <a:pt x="220" y="73"/>
                  </a:lnTo>
                  <a:lnTo>
                    <a:pt x="147" y="147"/>
                  </a:lnTo>
                  <a:lnTo>
                    <a:pt x="74" y="220"/>
                  </a:lnTo>
                  <a:lnTo>
                    <a:pt x="49" y="293"/>
                  </a:lnTo>
                  <a:lnTo>
                    <a:pt x="0" y="391"/>
                  </a:lnTo>
                  <a:lnTo>
                    <a:pt x="0" y="488"/>
                  </a:lnTo>
                  <a:lnTo>
                    <a:pt x="0" y="2052"/>
                  </a:lnTo>
                  <a:lnTo>
                    <a:pt x="0" y="2149"/>
                  </a:lnTo>
                  <a:lnTo>
                    <a:pt x="49" y="2247"/>
                  </a:lnTo>
                  <a:lnTo>
                    <a:pt x="74" y="2320"/>
                  </a:lnTo>
                  <a:lnTo>
                    <a:pt x="147" y="2393"/>
                  </a:lnTo>
                  <a:lnTo>
                    <a:pt x="220" y="2467"/>
                  </a:lnTo>
                  <a:lnTo>
                    <a:pt x="294" y="2491"/>
                  </a:lnTo>
                  <a:lnTo>
                    <a:pt x="391" y="2540"/>
                  </a:lnTo>
                  <a:lnTo>
                    <a:pt x="782" y="2540"/>
                  </a:lnTo>
                  <a:lnTo>
                    <a:pt x="880" y="2491"/>
                  </a:lnTo>
                  <a:lnTo>
                    <a:pt x="953" y="2467"/>
                  </a:lnTo>
                  <a:lnTo>
                    <a:pt x="1026" y="2393"/>
                  </a:lnTo>
                  <a:lnTo>
                    <a:pt x="1099" y="2320"/>
                  </a:lnTo>
                  <a:lnTo>
                    <a:pt x="1124" y="2247"/>
                  </a:lnTo>
                  <a:lnTo>
                    <a:pt x="1173" y="2149"/>
                  </a:lnTo>
                  <a:lnTo>
                    <a:pt x="1173" y="2052"/>
                  </a:lnTo>
                  <a:lnTo>
                    <a:pt x="1173" y="488"/>
                  </a:lnTo>
                  <a:lnTo>
                    <a:pt x="1173" y="391"/>
                  </a:lnTo>
                  <a:lnTo>
                    <a:pt x="1124" y="293"/>
                  </a:lnTo>
                  <a:lnTo>
                    <a:pt x="1099" y="220"/>
                  </a:lnTo>
                  <a:lnTo>
                    <a:pt x="1026" y="147"/>
                  </a:lnTo>
                  <a:lnTo>
                    <a:pt x="953" y="73"/>
                  </a:lnTo>
                  <a:lnTo>
                    <a:pt x="880" y="49"/>
                  </a:lnTo>
                  <a:lnTo>
                    <a:pt x="782" y="0"/>
                  </a:lnTo>
                  <a:close/>
                </a:path>
              </a:pathLst>
            </a:cu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41"/>
            <p:cNvSpPr/>
            <p:nvPr/>
          </p:nvSpPr>
          <p:spPr>
            <a:xfrm>
              <a:off x="799825" y="238125"/>
              <a:ext cx="29350" cy="63500"/>
            </a:xfrm>
            <a:custGeom>
              <a:rect b="b" l="l" r="r" t="t"/>
              <a:pathLst>
                <a:path extrusionOk="0" h="2540" w="1174">
                  <a:moveTo>
                    <a:pt x="392" y="0"/>
                  </a:moveTo>
                  <a:lnTo>
                    <a:pt x="294" y="49"/>
                  </a:lnTo>
                  <a:lnTo>
                    <a:pt x="221" y="73"/>
                  </a:lnTo>
                  <a:lnTo>
                    <a:pt x="148" y="147"/>
                  </a:lnTo>
                  <a:lnTo>
                    <a:pt x="74" y="220"/>
                  </a:lnTo>
                  <a:lnTo>
                    <a:pt x="50" y="293"/>
                  </a:lnTo>
                  <a:lnTo>
                    <a:pt x="1" y="391"/>
                  </a:lnTo>
                  <a:lnTo>
                    <a:pt x="1" y="488"/>
                  </a:lnTo>
                  <a:lnTo>
                    <a:pt x="1" y="2052"/>
                  </a:lnTo>
                  <a:lnTo>
                    <a:pt x="1" y="2149"/>
                  </a:lnTo>
                  <a:lnTo>
                    <a:pt x="50" y="2247"/>
                  </a:lnTo>
                  <a:lnTo>
                    <a:pt x="74" y="2320"/>
                  </a:lnTo>
                  <a:lnTo>
                    <a:pt x="148" y="2393"/>
                  </a:lnTo>
                  <a:lnTo>
                    <a:pt x="221" y="2467"/>
                  </a:lnTo>
                  <a:lnTo>
                    <a:pt x="294" y="2491"/>
                  </a:lnTo>
                  <a:lnTo>
                    <a:pt x="392" y="2540"/>
                  </a:lnTo>
                  <a:lnTo>
                    <a:pt x="783" y="2540"/>
                  </a:lnTo>
                  <a:lnTo>
                    <a:pt x="880" y="2491"/>
                  </a:lnTo>
                  <a:lnTo>
                    <a:pt x="953" y="2467"/>
                  </a:lnTo>
                  <a:lnTo>
                    <a:pt x="1027" y="2393"/>
                  </a:lnTo>
                  <a:lnTo>
                    <a:pt x="1100" y="2320"/>
                  </a:lnTo>
                  <a:lnTo>
                    <a:pt x="1124" y="2247"/>
                  </a:lnTo>
                  <a:lnTo>
                    <a:pt x="1173" y="2149"/>
                  </a:lnTo>
                  <a:lnTo>
                    <a:pt x="1173" y="2052"/>
                  </a:lnTo>
                  <a:lnTo>
                    <a:pt x="1173" y="488"/>
                  </a:lnTo>
                  <a:lnTo>
                    <a:pt x="1173" y="391"/>
                  </a:lnTo>
                  <a:lnTo>
                    <a:pt x="1124" y="293"/>
                  </a:lnTo>
                  <a:lnTo>
                    <a:pt x="1100" y="220"/>
                  </a:lnTo>
                  <a:lnTo>
                    <a:pt x="1027" y="147"/>
                  </a:lnTo>
                  <a:lnTo>
                    <a:pt x="953" y="73"/>
                  </a:lnTo>
                  <a:lnTo>
                    <a:pt x="880" y="49"/>
                  </a:lnTo>
                  <a:lnTo>
                    <a:pt x="783" y="0"/>
                  </a:lnTo>
                  <a:close/>
                </a:path>
              </a:pathLst>
            </a:cu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41"/>
            <p:cNvSpPr/>
            <p:nvPr/>
          </p:nvSpPr>
          <p:spPr>
            <a:xfrm>
              <a:off x="882875" y="238125"/>
              <a:ext cx="29325" cy="63500"/>
            </a:xfrm>
            <a:custGeom>
              <a:rect b="b" l="l" r="r" t="t"/>
              <a:pathLst>
                <a:path extrusionOk="0" h="2540" w="1173">
                  <a:moveTo>
                    <a:pt x="391" y="0"/>
                  </a:moveTo>
                  <a:lnTo>
                    <a:pt x="294" y="49"/>
                  </a:lnTo>
                  <a:lnTo>
                    <a:pt x="220" y="73"/>
                  </a:lnTo>
                  <a:lnTo>
                    <a:pt x="147" y="147"/>
                  </a:lnTo>
                  <a:lnTo>
                    <a:pt x="74" y="220"/>
                  </a:lnTo>
                  <a:lnTo>
                    <a:pt x="49" y="293"/>
                  </a:lnTo>
                  <a:lnTo>
                    <a:pt x="1" y="391"/>
                  </a:lnTo>
                  <a:lnTo>
                    <a:pt x="1" y="488"/>
                  </a:lnTo>
                  <a:lnTo>
                    <a:pt x="1" y="2052"/>
                  </a:lnTo>
                  <a:lnTo>
                    <a:pt x="1" y="2149"/>
                  </a:lnTo>
                  <a:lnTo>
                    <a:pt x="49" y="2247"/>
                  </a:lnTo>
                  <a:lnTo>
                    <a:pt x="74" y="2320"/>
                  </a:lnTo>
                  <a:lnTo>
                    <a:pt x="147" y="2393"/>
                  </a:lnTo>
                  <a:lnTo>
                    <a:pt x="220" y="2467"/>
                  </a:lnTo>
                  <a:lnTo>
                    <a:pt x="294" y="2491"/>
                  </a:lnTo>
                  <a:lnTo>
                    <a:pt x="391" y="2540"/>
                  </a:lnTo>
                  <a:lnTo>
                    <a:pt x="782" y="2540"/>
                  </a:lnTo>
                  <a:lnTo>
                    <a:pt x="880" y="2491"/>
                  </a:lnTo>
                  <a:lnTo>
                    <a:pt x="953" y="2467"/>
                  </a:lnTo>
                  <a:lnTo>
                    <a:pt x="1026" y="2393"/>
                  </a:lnTo>
                  <a:lnTo>
                    <a:pt x="1100" y="2320"/>
                  </a:lnTo>
                  <a:lnTo>
                    <a:pt x="1124" y="2247"/>
                  </a:lnTo>
                  <a:lnTo>
                    <a:pt x="1173" y="2149"/>
                  </a:lnTo>
                  <a:lnTo>
                    <a:pt x="1173" y="2052"/>
                  </a:lnTo>
                  <a:lnTo>
                    <a:pt x="1173" y="488"/>
                  </a:lnTo>
                  <a:lnTo>
                    <a:pt x="1173" y="391"/>
                  </a:lnTo>
                  <a:lnTo>
                    <a:pt x="1124" y="293"/>
                  </a:lnTo>
                  <a:lnTo>
                    <a:pt x="1100" y="220"/>
                  </a:lnTo>
                  <a:lnTo>
                    <a:pt x="1026" y="147"/>
                  </a:lnTo>
                  <a:lnTo>
                    <a:pt x="953" y="73"/>
                  </a:lnTo>
                  <a:lnTo>
                    <a:pt x="880" y="49"/>
                  </a:lnTo>
                  <a:lnTo>
                    <a:pt x="782" y="0"/>
                  </a:lnTo>
                  <a:close/>
                </a:path>
              </a:pathLst>
            </a:cu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41"/>
            <p:cNvSpPr/>
            <p:nvPr/>
          </p:nvSpPr>
          <p:spPr>
            <a:xfrm>
              <a:off x="584925" y="261325"/>
              <a:ext cx="378575" cy="464050"/>
            </a:xfrm>
            <a:custGeom>
              <a:rect b="b" l="l" r="r" t="t"/>
              <a:pathLst>
                <a:path extrusionOk="0" h="18562" w="15143">
                  <a:moveTo>
                    <a:pt x="2540" y="171"/>
                  </a:moveTo>
                  <a:lnTo>
                    <a:pt x="2711" y="195"/>
                  </a:lnTo>
                  <a:lnTo>
                    <a:pt x="2882" y="244"/>
                  </a:lnTo>
                  <a:lnTo>
                    <a:pt x="3053" y="318"/>
                  </a:lnTo>
                  <a:lnTo>
                    <a:pt x="3175" y="440"/>
                  </a:lnTo>
                  <a:lnTo>
                    <a:pt x="3297" y="562"/>
                  </a:lnTo>
                  <a:lnTo>
                    <a:pt x="3370" y="733"/>
                  </a:lnTo>
                  <a:lnTo>
                    <a:pt x="3419" y="904"/>
                  </a:lnTo>
                  <a:lnTo>
                    <a:pt x="3444" y="1075"/>
                  </a:lnTo>
                  <a:lnTo>
                    <a:pt x="3419" y="1246"/>
                  </a:lnTo>
                  <a:lnTo>
                    <a:pt x="3370" y="1417"/>
                  </a:lnTo>
                  <a:lnTo>
                    <a:pt x="3297" y="1588"/>
                  </a:lnTo>
                  <a:lnTo>
                    <a:pt x="3175" y="1710"/>
                  </a:lnTo>
                  <a:lnTo>
                    <a:pt x="3053" y="1832"/>
                  </a:lnTo>
                  <a:lnTo>
                    <a:pt x="2882" y="1905"/>
                  </a:lnTo>
                  <a:lnTo>
                    <a:pt x="2711" y="1954"/>
                  </a:lnTo>
                  <a:lnTo>
                    <a:pt x="2540" y="1978"/>
                  </a:lnTo>
                  <a:lnTo>
                    <a:pt x="2369" y="1954"/>
                  </a:lnTo>
                  <a:lnTo>
                    <a:pt x="2198" y="1905"/>
                  </a:lnTo>
                  <a:lnTo>
                    <a:pt x="2027" y="1832"/>
                  </a:lnTo>
                  <a:lnTo>
                    <a:pt x="1905" y="1710"/>
                  </a:lnTo>
                  <a:lnTo>
                    <a:pt x="1783" y="1588"/>
                  </a:lnTo>
                  <a:lnTo>
                    <a:pt x="1710" y="1417"/>
                  </a:lnTo>
                  <a:lnTo>
                    <a:pt x="1661" y="1246"/>
                  </a:lnTo>
                  <a:lnTo>
                    <a:pt x="1636" y="1075"/>
                  </a:lnTo>
                  <a:lnTo>
                    <a:pt x="1661" y="904"/>
                  </a:lnTo>
                  <a:lnTo>
                    <a:pt x="1710" y="733"/>
                  </a:lnTo>
                  <a:lnTo>
                    <a:pt x="1783" y="562"/>
                  </a:lnTo>
                  <a:lnTo>
                    <a:pt x="1905" y="440"/>
                  </a:lnTo>
                  <a:lnTo>
                    <a:pt x="2027" y="318"/>
                  </a:lnTo>
                  <a:lnTo>
                    <a:pt x="2198" y="244"/>
                  </a:lnTo>
                  <a:lnTo>
                    <a:pt x="2369" y="195"/>
                  </a:lnTo>
                  <a:lnTo>
                    <a:pt x="2540" y="171"/>
                  </a:lnTo>
                  <a:close/>
                  <a:moveTo>
                    <a:pt x="5862" y="171"/>
                  </a:moveTo>
                  <a:lnTo>
                    <a:pt x="6033" y="195"/>
                  </a:lnTo>
                  <a:lnTo>
                    <a:pt x="6204" y="244"/>
                  </a:lnTo>
                  <a:lnTo>
                    <a:pt x="6374" y="318"/>
                  </a:lnTo>
                  <a:lnTo>
                    <a:pt x="6497" y="440"/>
                  </a:lnTo>
                  <a:lnTo>
                    <a:pt x="6619" y="562"/>
                  </a:lnTo>
                  <a:lnTo>
                    <a:pt x="6692" y="733"/>
                  </a:lnTo>
                  <a:lnTo>
                    <a:pt x="6741" y="904"/>
                  </a:lnTo>
                  <a:lnTo>
                    <a:pt x="6765" y="1075"/>
                  </a:lnTo>
                  <a:lnTo>
                    <a:pt x="6741" y="1246"/>
                  </a:lnTo>
                  <a:lnTo>
                    <a:pt x="6692" y="1417"/>
                  </a:lnTo>
                  <a:lnTo>
                    <a:pt x="6619" y="1588"/>
                  </a:lnTo>
                  <a:lnTo>
                    <a:pt x="6497" y="1710"/>
                  </a:lnTo>
                  <a:lnTo>
                    <a:pt x="6374" y="1832"/>
                  </a:lnTo>
                  <a:lnTo>
                    <a:pt x="6204" y="1905"/>
                  </a:lnTo>
                  <a:lnTo>
                    <a:pt x="6033" y="1954"/>
                  </a:lnTo>
                  <a:lnTo>
                    <a:pt x="5862" y="1978"/>
                  </a:lnTo>
                  <a:lnTo>
                    <a:pt x="5691" y="1954"/>
                  </a:lnTo>
                  <a:lnTo>
                    <a:pt x="5520" y="1905"/>
                  </a:lnTo>
                  <a:lnTo>
                    <a:pt x="5349" y="1832"/>
                  </a:lnTo>
                  <a:lnTo>
                    <a:pt x="5227" y="1710"/>
                  </a:lnTo>
                  <a:lnTo>
                    <a:pt x="5104" y="1588"/>
                  </a:lnTo>
                  <a:lnTo>
                    <a:pt x="5031" y="1417"/>
                  </a:lnTo>
                  <a:lnTo>
                    <a:pt x="4982" y="1246"/>
                  </a:lnTo>
                  <a:lnTo>
                    <a:pt x="4958" y="1075"/>
                  </a:lnTo>
                  <a:lnTo>
                    <a:pt x="4982" y="904"/>
                  </a:lnTo>
                  <a:lnTo>
                    <a:pt x="5031" y="733"/>
                  </a:lnTo>
                  <a:lnTo>
                    <a:pt x="5104" y="562"/>
                  </a:lnTo>
                  <a:lnTo>
                    <a:pt x="5227" y="440"/>
                  </a:lnTo>
                  <a:lnTo>
                    <a:pt x="5349" y="318"/>
                  </a:lnTo>
                  <a:lnTo>
                    <a:pt x="5520" y="244"/>
                  </a:lnTo>
                  <a:lnTo>
                    <a:pt x="5691" y="195"/>
                  </a:lnTo>
                  <a:lnTo>
                    <a:pt x="5862" y="171"/>
                  </a:lnTo>
                  <a:close/>
                  <a:moveTo>
                    <a:pt x="9183" y="171"/>
                  </a:moveTo>
                  <a:lnTo>
                    <a:pt x="9354" y="195"/>
                  </a:lnTo>
                  <a:lnTo>
                    <a:pt x="9525" y="244"/>
                  </a:lnTo>
                  <a:lnTo>
                    <a:pt x="9696" y="318"/>
                  </a:lnTo>
                  <a:lnTo>
                    <a:pt x="9818" y="440"/>
                  </a:lnTo>
                  <a:lnTo>
                    <a:pt x="9940" y="562"/>
                  </a:lnTo>
                  <a:lnTo>
                    <a:pt x="10014" y="733"/>
                  </a:lnTo>
                  <a:lnTo>
                    <a:pt x="10062" y="904"/>
                  </a:lnTo>
                  <a:lnTo>
                    <a:pt x="10087" y="1075"/>
                  </a:lnTo>
                  <a:lnTo>
                    <a:pt x="10062" y="1246"/>
                  </a:lnTo>
                  <a:lnTo>
                    <a:pt x="10014" y="1417"/>
                  </a:lnTo>
                  <a:lnTo>
                    <a:pt x="9940" y="1588"/>
                  </a:lnTo>
                  <a:lnTo>
                    <a:pt x="9818" y="1710"/>
                  </a:lnTo>
                  <a:lnTo>
                    <a:pt x="9696" y="1832"/>
                  </a:lnTo>
                  <a:lnTo>
                    <a:pt x="9525" y="1905"/>
                  </a:lnTo>
                  <a:lnTo>
                    <a:pt x="9354" y="1954"/>
                  </a:lnTo>
                  <a:lnTo>
                    <a:pt x="9183" y="1978"/>
                  </a:lnTo>
                  <a:lnTo>
                    <a:pt x="9012" y="1954"/>
                  </a:lnTo>
                  <a:lnTo>
                    <a:pt x="8841" y="1905"/>
                  </a:lnTo>
                  <a:lnTo>
                    <a:pt x="8670" y="1832"/>
                  </a:lnTo>
                  <a:lnTo>
                    <a:pt x="8548" y="1710"/>
                  </a:lnTo>
                  <a:lnTo>
                    <a:pt x="8426" y="1588"/>
                  </a:lnTo>
                  <a:lnTo>
                    <a:pt x="8353" y="1417"/>
                  </a:lnTo>
                  <a:lnTo>
                    <a:pt x="8304" y="1246"/>
                  </a:lnTo>
                  <a:lnTo>
                    <a:pt x="8279" y="1075"/>
                  </a:lnTo>
                  <a:lnTo>
                    <a:pt x="8304" y="904"/>
                  </a:lnTo>
                  <a:lnTo>
                    <a:pt x="8353" y="733"/>
                  </a:lnTo>
                  <a:lnTo>
                    <a:pt x="8426" y="562"/>
                  </a:lnTo>
                  <a:lnTo>
                    <a:pt x="8548" y="440"/>
                  </a:lnTo>
                  <a:lnTo>
                    <a:pt x="8670" y="318"/>
                  </a:lnTo>
                  <a:lnTo>
                    <a:pt x="8841" y="244"/>
                  </a:lnTo>
                  <a:lnTo>
                    <a:pt x="9012" y="195"/>
                  </a:lnTo>
                  <a:lnTo>
                    <a:pt x="9183" y="171"/>
                  </a:lnTo>
                  <a:close/>
                  <a:moveTo>
                    <a:pt x="12505" y="171"/>
                  </a:moveTo>
                  <a:lnTo>
                    <a:pt x="12676" y="195"/>
                  </a:lnTo>
                  <a:lnTo>
                    <a:pt x="12847" y="244"/>
                  </a:lnTo>
                  <a:lnTo>
                    <a:pt x="13018" y="318"/>
                  </a:lnTo>
                  <a:lnTo>
                    <a:pt x="13140" y="440"/>
                  </a:lnTo>
                  <a:lnTo>
                    <a:pt x="13262" y="562"/>
                  </a:lnTo>
                  <a:lnTo>
                    <a:pt x="13335" y="733"/>
                  </a:lnTo>
                  <a:lnTo>
                    <a:pt x="13384" y="904"/>
                  </a:lnTo>
                  <a:lnTo>
                    <a:pt x="13408" y="1075"/>
                  </a:lnTo>
                  <a:lnTo>
                    <a:pt x="13384" y="1246"/>
                  </a:lnTo>
                  <a:lnTo>
                    <a:pt x="13335" y="1417"/>
                  </a:lnTo>
                  <a:lnTo>
                    <a:pt x="13262" y="1588"/>
                  </a:lnTo>
                  <a:lnTo>
                    <a:pt x="13140" y="1710"/>
                  </a:lnTo>
                  <a:lnTo>
                    <a:pt x="13018" y="1832"/>
                  </a:lnTo>
                  <a:lnTo>
                    <a:pt x="12847" y="1905"/>
                  </a:lnTo>
                  <a:lnTo>
                    <a:pt x="12676" y="1954"/>
                  </a:lnTo>
                  <a:lnTo>
                    <a:pt x="12505" y="1978"/>
                  </a:lnTo>
                  <a:lnTo>
                    <a:pt x="12334" y="1954"/>
                  </a:lnTo>
                  <a:lnTo>
                    <a:pt x="12163" y="1905"/>
                  </a:lnTo>
                  <a:lnTo>
                    <a:pt x="11992" y="1832"/>
                  </a:lnTo>
                  <a:lnTo>
                    <a:pt x="11870" y="1710"/>
                  </a:lnTo>
                  <a:lnTo>
                    <a:pt x="11748" y="1588"/>
                  </a:lnTo>
                  <a:lnTo>
                    <a:pt x="11674" y="1417"/>
                  </a:lnTo>
                  <a:lnTo>
                    <a:pt x="11625" y="1246"/>
                  </a:lnTo>
                  <a:lnTo>
                    <a:pt x="11601" y="1075"/>
                  </a:lnTo>
                  <a:lnTo>
                    <a:pt x="11625" y="904"/>
                  </a:lnTo>
                  <a:lnTo>
                    <a:pt x="11674" y="733"/>
                  </a:lnTo>
                  <a:lnTo>
                    <a:pt x="11748" y="562"/>
                  </a:lnTo>
                  <a:lnTo>
                    <a:pt x="11870" y="440"/>
                  </a:lnTo>
                  <a:lnTo>
                    <a:pt x="11992" y="318"/>
                  </a:lnTo>
                  <a:lnTo>
                    <a:pt x="12163" y="244"/>
                  </a:lnTo>
                  <a:lnTo>
                    <a:pt x="12334" y="195"/>
                  </a:lnTo>
                  <a:lnTo>
                    <a:pt x="12505" y="171"/>
                  </a:lnTo>
                  <a:close/>
                  <a:moveTo>
                    <a:pt x="13091" y="5520"/>
                  </a:moveTo>
                  <a:lnTo>
                    <a:pt x="13189" y="5544"/>
                  </a:lnTo>
                  <a:lnTo>
                    <a:pt x="13262" y="5593"/>
                  </a:lnTo>
                  <a:lnTo>
                    <a:pt x="13311" y="5666"/>
                  </a:lnTo>
                  <a:lnTo>
                    <a:pt x="13335" y="5764"/>
                  </a:lnTo>
                  <a:lnTo>
                    <a:pt x="13311" y="5862"/>
                  </a:lnTo>
                  <a:lnTo>
                    <a:pt x="13262" y="5935"/>
                  </a:lnTo>
                  <a:lnTo>
                    <a:pt x="13189" y="5984"/>
                  </a:lnTo>
                  <a:lnTo>
                    <a:pt x="13091" y="6008"/>
                  </a:lnTo>
                  <a:lnTo>
                    <a:pt x="1954" y="6008"/>
                  </a:lnTo>
                  <a:lnTo>
                    <a:pt x="1856" y="5984"/>
                  </a:lnTo>
                  <a:lnTo>
                    <a:pt x="1783" y="5935"/>
                  </a:lnTo>
                  <a:lnTo>
                    <a:pt x="1734" y="5862"/>
                  </a:lnTo>
                  <a:lnTo>
                    <a:pt x="1710" y="5764"/>
                  </a:lnTo>
                  <a:lnTo>
                    <a:pt x="1734" y="5666"/>
                  </a:lnTo>
                  <a:lnTo>
                    <a:pt x="1783" y="5593"/>
                  </a:lnTo>
                  <a:lnTo>
                    <a:pt x="1856" y="5544"/>
                  </a:lnTo>
                  <a:lnTo>
                    <a:pt x="1954" y="5520"/>
                  </a:lnTo>
                  <a:close/>
                  <a:moveTo>
                    <a:pt x="13189" y="7840"/>
                  </a:moveTo>
                  <a:lnTo>
                    <a:pt x="13262" y="7913"/>
                  </a:lnTo>
                  <a:lnTo>
                    <a:pt x="13311" y="7986"/>
                  </a:lnTo>
                  <a:lnTo>
                    <a:pt x="13335" y="8084"/>
                  </a:lnTo>
                  <a:lnTo>
                    <a:pt x="13311" y="8182"/>
                  </a:lnTo>
                  <a:lnTo>
                    <a:pt x="13262" y="8255"/>
                  </a:lnTo>
                  <a:lnTo>
                    <a:pt x="13189" y="8304"/>
                  </a:lnTo>
                  <a:lnTo>
                    <a:pt x="13091" y="8328"/>
                  </a:lnTo>
                  <a:lnTo>
                    <a:pt x="1954" y="8328"/>
                  </a:lnTo>
                  <a:lnTo>
                    <a:pt x="1856" y="8304"/>
                  </a:lnTo>
                  <a:lnTo>
                    <a:pt x="1783" y="8255"/>
                  </a:lnTo>
                  <a:lnTo>
                    <a:pt x="1734" y="8182"/>
                  </a:lnTo>
                  <a:lnTo>
                    <a:pt x="1710" y="8084"/>
                  </a:lnTo>
                  <a:lnTo>
                    <a:pt x="1734" y="7986"/>
                  </a:lnTo>
                  <a:lnTo>
                    <a:pt x="1783" y="7913"/>
                  </a:lnTo>
                  <a:lnTo>
                    <a:pt x="1856" y="7840"/>
                  </a:lnTo>
                  <a:close/>
                  <a:moveTo>
                    <a:pt x="13091" y="10136"/>
                  </a:moveTo>
                  <a:lnTo>
                    <a:pt x="13189" y="10160"/>
                  </a:lnTo>
                  <a:lnTo>
                    <a:pt x="13262" y="10209"/>
                  </a:lnTo>
                  <a:lnTo>
                    <a:pt x="13311" y="10282"/>
                  </a:lnTo>
                  <a:lnTo>
                    <a:pt x="13335" y="10380"/>
                  </a:lnTo>
                  <a:lnTo>
                    <a:pt x="13311" y="10478"/>
                  </a:lnTo>
                  <a:lnTo>
                    <a:pt x="13262" y="10551"/>
                  </a:lnTo>
                  <a:lnTo>
                    <a:pt x="13189" y="10600"/>
                  </a:lnTo>
                  <a:lnTo>
                    <a:pt x="13091" y="10624"/>
                  </a:lnTo>
                  <a:lnTo>
                    <a:pt x="1954" y="10624"/>
                  </a:lnTo>
                  <a:lnTo>
                    <a:pt x="1856" y="10600"/>
                  </a:lnTo>
                  <a:lnTo>
                    <a:pt x="1783" y="10551"/>
                  </a:lnTo>
                  <a:lnTo>
                    <a:pt x="1734" y="10478"/>
                  </a:lnTo>
                  <a:lnTo>
                    <a:pt x="1710" y="10380"/>
                  </a:lnTo>
                  <a:lnTo>
                    <a:pt x="1734" y="10282"/>
                  </a:lnTo>
                  <a:lnTo>
                    <a:pt x="1783" y="10209"/>
                  </a:lnTo>
                  <a:lnTo>
                    <a:pt x="1856" y="10160"/>
                  </a:lnTo>
                  <a:lnTo>
                    <a:pt x="1954" y="10136"/>
                  </a:lnTo>
                  <a:close/>
                  <a:moveTo>
                    <a:pt x="8206" y="12456"/>
                  </a:moveTo>
                  <a:lnTo>
                    <a:pt x="8304" y="12480"/>
                  </a:lnTo>
                  <a:lnTo>
                    <a:pt x="8377" y="12529"/>
                  </a:lnTo>
                  <a:lnTo>
                    <a:pt x="8426" y="12602"/>
                  </a:lnTo>
                  <a:lnTo>
                    <a:pt x="8450" y="12700"/>
                  </a:lnTo>
                  <a:lnTo>
                    <a:pt x="8426" y="12798"/>
                  </a:lnTo>
                  <a:lnTo>
                    <a:pt x="8377" y="12871"/>
                  </a:lnTo>
                  <a:lnTo>
                    <a:pt x="8304" y="12920"/>
                  </a:lnTo>
                  <a:lnTo>
                    <a:pt x="8206" y="12944"/>
                  </a:lnTo>
                  <a:lnTo>
                    <a:pt x="1954" y="12944"/>
                  </a:lnTo>
                  <a:lnTo>
                    <a:pt x="1856" y="12920"/>
                  </a:lnTo>
                  <a:lnTo>
                    <a:pt x="1783" y="12871"/>
                  </a:lnTo>
                  <a:lnTo>
                    <a:pt x="1734" y="12798"/>
                  </a:lnTo>
                  <a:lnTo>
                    <a:pt x="1710" y="12700"/>
                  </a:lnTo>
                  <a:lnTo>
                    <a:pt x="1734" y="12602"/>
                  </a:lnTo>
                  <a:lnTo>
                    <a:pt x="1783" y="12529"/>
                  </a:lnTo>
                  <a:lnTo>
                    <a:pt x="1856" y="12480"/>
                  </a:lnTo>
                  <a:lnTo>
                    <a:pt x="1954" y="12456"/>
                  </a:lnTo>
                  <a:close/>
                  <a:moveTo>
                    <a:pt x="782" y="0"/>
                  </a:moveTo>
                  <a:lnTo>
                    <a:pt x="635" y="25"/>
                  </a:lnTo>
                  <a:lnTo>
                    <a:pt x="489" y="73"/>
                  </a:lnTo>
                  <a:lnTo>
                    <a:pt x="342" y="122"/>
                  </a:lnTo>
                  <a:lnTo>
                    <a:pt x="220" y="220"/>
                  </a:lnTo>
                  <a:lnTo>
                    <a:pt x="122" y="342"/>
                  </a:lnTo>
                  <a:lnTo>
                    <a:pt x="73" y="489"/>
                  </a:lnTo>
                  <a:lnTo>
                    <a:pt x="24" y="635"/>
                  </a:lnTo>
                  <a:lnTo>
                    <a:pt x="0" y="782"/>
                  </a:lnTo>
                  <a:lnTo>
                    <a:pt x="0" y="17780"/>
                  </a:lnTo>
                  <a:lnTo>
                    <a:pt x="24" y="17927"/>
                  </a:lnTo>
                  <a:lnTo>
                    <a:pt x="73" y="18073"/>
                  </a:lnTo>
                  <a:lnTo>
                    <a:pt x="122" y="18220"/>
                  </a:lnTo>
                  <a:lnTo>
                    <a:pt x="220" y="18342"/>
                  </a:lnTo>
                  <a:lnTo>
                    <a:pt x="342" y="18440"/>
                  </a:lnTo>
                  <a:lnTo>
                    <a:pt x="489" y="18488"/>
                  </a:lnTo>
                  <a:lnTo>
                    <a:pt x="635" y="18537"/>
                  </a:lnTo>
                  <a:lnTo>
                    <a:pt x="782" y="18562"/>
                  </a:lnTo>
                  <a:lnTo>
                    <a:pt x="14361" y="18562"/>
                  </a:lnTo>
                  <a:lnTo>
                    <a:pt x="14507" y="18537"/>
                  </a:lnTo>
                  <a:lnTo>
                    <a:pt x="14654" y="18488"/>
                  </a:lnTo>
                  <a:lnTo>
                    <a:pt x="14800" y="18440"/>
                  </a:lnTo>
                  <a:lnTo>
                    <a:pt x="14923" y="18342"/>
                  </a:lnTo>
                  <a:lnTo>
                    <a:pt x="15020" y="18220"/>
                  </a:lnTo>
                  <a:lnTo>
                    <a:pt x="15069" y="18073"/>
                  </a:lnTo>
                  <a:lnTo>
                    <a:pt x="15118" y="17927"/>
                  </a:lnTo>
                  <a:lnTo>
                    <a:pt x="15142" y="17780"/>
                  </a:lnTo>
                  <a:lnTo>
                    <a:pt x="15142" y="782"/>
                  </a:lnTo>
                  <a:lnTo>
                    <a:pt x="15118" y="635"/>
                  </a:lnTo>
                  <a:lnTo>
                    <a:pt x="15069" y="489"/>
                  </a:lnTo>
                  <a:lnTo>
                    <a:pt x="15020" y="342"/>
                  </a:lnTo>
                  <a:lnTo>
                    <a:pt x="14923" y="220"/>
                  </a:lnTo>
                  <a:lnTo>
                    <a:pt x="14800" y="122"/>
                  </a:lnTo>
                  <a:lnTo>
                    <a:pt x="14654" y="73"/>
                  </a:lnTo>
                  <a:lnTo>
                    <a:pt x="14507" y="25"/>
                  </a:lnTo>
                  <a:lnTo>
                    <a:pt x="14361" y="0"/>
                  </a:lnTo>
                  <a:close/>
                </a:path>
              </a:pathLst>
            </a:cu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28" name="Google Shape;428;p41"/>
          <p:cNvSpPr txBox="1"/>
          <p:nvPr/>
        </p:nvSpPr>
        <p:spPr>
          <a:xfrm>
            <a:off x="4952075" y="1810550"/>
            <a:ext cx="3461400" cy="1946400"/>
          </a:xfrm>
          <a:prstGeom prst="rect">
            <a:avLst/>
          </a:prstGeom>
          <a:solidFill>
            <a:srgbClr val="EFEFEF"/>
          </a:solidFill>
          <a:ln cap="flat" cmpd="sng" w="19050">
            <a:solidFill>
              <a:srgbClr val="3C78D8"/>
            </a:solidFill>
            <a:prstDash val="solid"/>
            <a:round/>
            <a:headEnd len="sm" w="sm" type="none"/>
            <a:tailEnd len="sm" w="sm" type="none"/>
          </a:ln>
        </p:spPr>
        <p:txBody>
          <a:bodyPr anchorCtr="0" anchor="t" bIns="91425" lIns="91425" spcFirstLastPara="1" rIns="91425" wrap="square" tIns="91425">
            <a:noAutofit/>
          </a:bodyPr>
          <a:lstStyle/>
          <a:p>
            <a:pPr indent="0" lvl="0" marL="0" rtl="0" algn="just">
              <a:spcBef>
                <a:spcPts val="0"/>
              </a:spcBef>
              <a:spcAft>
                <a:spcPts val="0"/>
              </a:spcAft>
              <a:buNone/>
            </a:pPr>
            <a:r>
              <a:rPr lang="en" sz="1500">
                <a:latin typeface="Roboto"/>
                <a:ea typeface="Roboto"/>
                <a:cs typeface="Roboto"/>
                <a:sym typeface="Roboto"/>
              </a:rPr>
              <a:t>Examine the source carefully and answer the questions which follow:</a:t>
            </a:r>
            <a:endParaRPr sz="1500">
              <a:latin typeface="Roboto"/>
              <a:ea typeface="Roboto"/>
              <a:cs typeface="Roboto"/>
              <a:sym typeface="Roboto"/>
            </a:endParaRPr>
          </a:p>
          <a:p>
            <a:pPr indent="-323850" lvl="0" marL="457200" rtl="0" algn="just">
              <a:spcBef>
                <a:spcPts val="0"/>
              </a:spcBef>
              <a:spcAft>
                <a:spcPts val="0"/>
              </a:spcAft>
              <a:buSzPts val="1500"/>
              <a:buFont typeface="Roboto"/>
              <a:buChar char="●"/>
            </a:pPr>
            <a:r>
              <a:rPr lang="en" sz="1500">
                <a:latin typeface="Roboto"/>
                <a:ea typeface="Roboto"/>
                <a:cs typeface="Roboto"/>
                <a:sym typeface="Roboto"/>
              </a:rPr>
              <a:t>To what extent do you agree with the source?</a:t>
            </a:r>
            <a:endParaRPr sz="1500">
              <a:latin typeface="Roboto"/>
              <a:ea typeface="Roboto"/>
              <a:cs typeface="Roboto"/>
              <a:sym typeface="Roboto"/>
            </a:endParaRPr>
          </a:p>
          <a:p>
            <a:pPr indent="-323850" lvl="0" marL="457200" rtl="0" algn="just">
              <a:spcBef>
                <a:spcPts val="0"/>
              </a:spcBef>
              <a:spcAft>
                <a:spcPts val="0"/>
              </a:spcAft>
              <a:buSzPts val="1500"/>
              <a:buFont typeface="Roboto"/>
              <a:buChar char="●"/>
            </a:pPr>
            <a:r>
              <a:rPr lang="en" sz="1500">
                <a:latin typeface="Roboto"/>
                <a:ea typeface="Roboto"/>
                <a:cs typeface="Roboto"/>
                <a:sym typeface="Roboto"/>
              </a:rPr>
              <a:t>What can be inferred about castle building based on the source?</a:t>
            </a:r>
            <a:endParaRPr sz="1500">
              <a:latin typeface="Roboto"/>
              <a:ea typeface="Roboto"/>
              <a:cs typeface="Roboto"/>
              <a:sym typeface="Roboto"/>
            </a:endParaRPr>
          </a:p>
        </p:txBody>
      </p:sp>
      <p:grpSp>
        <p:nvGrpSpPr>
          <p:cNvPr id="429" name="Google Shape;429;p41"/>
          <p:cNvGrpSpPr/>
          <p:nvPr/>
        </p:nvGrpSpPr>
        <p:grpSpPr>
          <a:xfrm>
            <a:off x="4725543" y="1608069"/>
            <a:ext cx="600800" cy="494080"/>
            <a:chOff x="1922075" y="1629000"/>
            <a:chExt cx="437200" cy="437200"/>
          </a:xfrm>
        </p:grpSpPr>
        <p:sp>
          <p:nvSpPr>
            <p:cNvPr id="430" name="Google Shape;430;p41"/>
            <p:cNvSpPr/>
            <p:nvPr/>
          </p:nvSpPr>
          <p:spPr>
            <a:xfrm>
              <a:off x="2208425" y="1629000"/>
              <a:ext cx="150850" cy="150850"/>
            </a:xfrm>
            <a:custGeom>
              <a:rect b="b" l="l" r="r" t="t"/>
              <a:pathLst>
                <a:path extrusionOk="0" h="6034" w="6034">
                  <a:moveTo>
                    <a:pt x="2004" y="1"/>
                  </a:moveTo>
                  <a:lnTo>
                    <a:pt x="1881" y="25"/>
                  </a:lnTo>
                  <a:lnTo>
                    <a:pt x="1784" y="50"/>
                  </a:lnTo>
                  <a:lnTo>
                    <a:pt x="1686" y="98"/>
                  </a:lnTo>
                  <a:lnTo>
                    <a:pt x="1588" y="172"/>
                  </a:lnTo>
                  <a:lnTo>
                    <a:pt x="1" y="1784"/>
                  </a:lnTo>
                  <a:lnTo>
                    <a:pt x="4251" y="6033"/>
                  </a:lnTo>
                  <a:lnTo>
                    <a:pt x="5862" y="4446"/>
                  </a:lnTo>
                  <a:lnTo>
                    <a:pt x="5936" y="4348"/>
                  </a:lnTo>
                  <a:lnTo>
                    <a:pt x="5985" y="4250"/>
                  </a:lnTo>
                  <a:lnTo>
                    <a:pt x="6009" y="4153"/>
                  </a:lnTo>
                  <a:lnTo>
                    <a:pt x="6033" y="4031"/>
                  </a:lnTo>
                  <a:lnTo>
                    <a:pt x="6009" y="3933"/>
                  </a:lnTo>
                  <a:lnTo>
                    <a:pt x="5985" y="3811"/>
                  </a:lnTo>
                  <a:lnTo>
                    <a:pt x="5936" y="3713"/>
                  </a:lnTo>
                  <a:lnTo>
                    <a:pt x="5862" y="3615"/>
                  </a:lnTo>
                  <a:lnTo>
                    <a:pt x="2419" y="172"/>
                  </a:lnTo>
                  <a:lnTo>
                    <a:pt x="2321" y="98"/>
                  </a:lnTo>
                  <a:lnTo>
                    <a:pt x="2223" y="50"/>
                  </a:lnTo>
                  <a:lnTo>
                    <a:pt x="2101" y="25"/>
                  </a:lnTo>
                  <a:lnTo>
                    <a:pt x="2004" y="1"/>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41"/>
            <p:cNvSpPr/>
            <p:nvPr/>
          </p:nvSpPr>
          <p:spPr>
            <a:xfrm>
              <a:off x="1922075" y="1686400"/>
              <a:ext cx="379800" cy="379800"/>
            </a:xfrm>
            <a:custGeom>
              <a:rect b="b" l="l" r="r" t="t"/>
              <a:pathLst>
                <a:path extrusionOk="0" h="15192" w="15192">
                  <a:moveTo>
                    <a:pt x="1100" y="10527"/>
                  </a:moveTo>
                  <a:lnTo>
                    <a:pt x="4665" y="14093"/>
                  </a:lnTo>
                  <a:lnTo>
                    <a:pt x="4616" y="14117"/>
                  </a:lnTo>
                  <a:lnTo>
                    <a:pt x="1979" y="14508"/>
                  </a:lnTo>
                  <a:lnTo>
                    <a:pt x="684" y="13213"/>
                  </a:lnTo>
                  <a:lnTo>
                    <a:pt x="1075" y="10576"/>
                  </a:lnTo>
                  <a:lnTo>
                    <a:pt x="1100" y="10527"/>
                  </a:lnTo>
                  <a:close/>
                  <a:moveTo>
                    <a:pt x="10918" y="1"/>
                  </a:moveTo>
                  <a:lnTo>
                    <a:pt x="758" y="10185"/>
                  </a:lnTo>
                  <a:lnTo>
                    <a:pt x="684" y="10258"/>
                  </a:lnTo>
                  <a:lnTo>
                    <a:pt x="636" y="10332"/>
                  </a:lnTo>
                  <a:lnTo>
                    <a:pt x="611" y="10405"/>
                  </a:lnTo>
                  <a:lnTo>
                    <a:pt x="587" y="10502"/>
                  </a:lnTo>
                  <a:lnTo>
                    <a:pt x="1" y="14532"/>
                  </a:lnTo>
                  <a:lnTo>
                    <a:pt x="1" y="14654"/>
                  </a:lnTo>
                  <a:lnTo>
                    <a:pt x="25" y="14801"/>
                  </a:lnTo>
                  <a:lnTo>
                    <a:pt x="98" y="14923"/>
                  </a:lnTo>
                  <a:lnTo>
                    <a:pt x="171" y="15021"/>
                  </a:lnTo>
                  <a:lnTo>
                    <a:pt x="269" y="15094"/>
                  </a:lnTo>
                  <a:lnTo>
                    <a:pt x="367" y="15143"/>
                  </a:lnTo>
                  <a:lnTo>
                    <a:pt x="465" y="15167"/>
                  </a:lnTo>
                  <a:lnTo>
                    <a:pt x="587" y="15192"/>
                  </a:lnTo>
                  <a:lnTo>
                    <a:pt x="660" y="15192"/>
                  </a:lnTo>
                  <a:lnTo>
                    <a:pt x="4690" y="14606"/>
                  </a:lnTo>
                  <a:lnTo>
                    <a:pt x="4861" y="14557"/>
                  </a:lnTo>
                  <a:lnTo>
                    <a:pt x="4934" y="14508"/>
                  </a:lnTo>
                  <a:lnTo>
                    <a:pt x="5007" y="14435"/>
                  </a:lnTo>
                  <a:lnTo>
                    <a:pt x="15192" y="4275"/>
                  </a:lnTo>
                  <a:lnTo>
                    <a:pt x="13970" y="3053"/>
                  </a:lnTo>
                  <a:lnTo>
                    <a:pt x="4152" y="12872"/>
                  </a:lnTo>
                  <a:lnTo>
                    <a:pt x="3810" y="12530"/>
                  </a:lnTo>
                  <a:lnTo>
                    <a:pt x="13629" y="2712"/>
                  </a:lnTo>
                  <a:lnTo>
                    <a:pt x="12481" y="1564"/>
                  </a:lnTo>
                  <a:lnTo>
                    <a:pt x="2663" y="11382"/>
                  </a:lnTo>
                  <a:lnTo>
                    <a:pt x="2321" y="11040"/>
                  </a:lnTo>
                  <a:lnTo>
                    <a:pt x="12139" y="1222"/>
                  </a:lnTo>
                  <a:lnTo>
                    <a:pt x="10918" y="1"/>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32" name="Google Shape;432;p41"/>
          <p:cNvSpPr txBox="1"/>
          <p:nvPr/>
        </p:nvSpPr>
        <p:spPr>
          <a:xfrm>
            <a:off x="673700" y="1307575"/>
            <a:ext cx="1559700" cy="331800"/>
          </a:xfrm>
          <a:prstGeom prst="rect">
            <a:avLst/>
          </a:prstGeom>
          <a:solidFill>
            <a:srgbClr val="000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chemeClr val="lt1"/>
                </a:solidFill>
                <a:latin typeface="Roboto"/>
                <a:ea typeface="Roboto"/>
                <a:cs typeface="Roboto"/>
                <a:sym typeface="Roboto"/>
              </a:rPr>
              <a:t>SOURCE C</a:t>
            </a:r>
            <a:endParaRPr b="1" sz="2000">
              <a:solidFill>
                <a:schemeClr val="lt1"/>
              </a:solidFill>
              <a:latin typeface="Roboto"/>
              <a:ea typeface="Roboto"/>
              <a:cs typeface="Roboto"/>
              <a:sym typeface="Roboto"/>
            </a:endParaRPr>
          </a:p>
        </p:txBody>
      </p:sp>
      <p:sp>
        <p:nvSpPr>
          <p:cNvPr id="433" name="Google Shape;433;p41"/>
          <p:cNvSpPr txBox="1"/>
          <p:nvPr/>
        </p:nvSpPr>
        <p:spPr>
          <a:xfrm>
            <a:off x="1121375" y="494650"/>
            <a:ext cx="2001300" cy="50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latin typeface="Roboto"/>
                <a:ea typeface="Roboto"/>
                <a:cs typeface="Roboto"/>
                <a:sym typeface="Roboto"/>
              </a:rPr>
              <a:t>Assessment #2</a:t>
            </a:r>
            <a:endParaRPr b="1" sz="2000">
              <a:latin typeface="Roboto"/>
              <a:ea typeface="Roboto"/>
              <a:cs typeface="Roboto"/>
              <a:sym typeface="Roboto"/>
            </a:endParaRPr>
          </a:p>
        </p:txBody>
      </p:sp>
      <p:sp>
        <p:nvSpPr>
          <p:cNvPr id="434" name="Google Shape;434;p41"/>
          <p:cNvSpPr/>
          <p:nvPr/>
        </p:nvSpPr>
        <p:spPr>
          <a:xfrm>
            <a:off x="3122675" y="618375"/>
            <a:ext cx="5810400" cy="209100"/>
          </a:xfrm>
          <a:prstGeom prst="rect">
            <a:avLst/>
          </a:pr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41"/>
          <p:cNvSpPr txBox="1"/>
          <p:nvPr/>
        </p:nvSpPr>
        <p:spPr>
          <a:xfrm>
            <a:off x="673700" y="1798600"/>
            <a:ext cx="3929400" cy="1946400"/>
          </a:xfrm>
          <a:prstGeom prst="rect">
            <a:avLst/>
          </a:prstGeom>
          <a:noFill/>
          <a:ln cap="flat" cmpd="sng" w="2857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just">
              <a:spcBef>
                <a:spcPts val="0"/>
              </a:spcBef>
              <a:spcAft>
                <a:spcPts val="0"/>
              </a:spcAft>
              <a:buNone/>
            </a:pPr>
            <a:r>
              <a:rPr b="1" i="1" lang="en" sz="1600">
                <a:latin typeface="Roboto"/>
                <a:ea typeface="Roboto"/>
                <a:cs typeface="Roboto"/>
                <a:sym typeface="Roboto"/>
              </a:rPr>
              <a:t>“They [Normans] are a race inured to war, and can hardly live without it; fierce in rushing against the enemy, and, where force fails of success, ready to use stratagem or to corrupt by bribery.”</a:t>
            </a:r>
            <a:endParaRPr b="1" i="1" sz="1600">
              <a:latin typeface="Roboto"/>
              <a:ea typeface="Roboto"/>
              <a:cs typeface="Roboto"/>
              <a:sym typeface="Roboto"/>
            </a:endParaRPr>
          </a:p>
          <a:p>
            <a:pPr indent="-330200" lvl="0" marL="457200" rtl="0" algn="just">
              <a:spcBef>
                <a:spcPts val="0"/>
              </a:spcBef>
              <a:spcAft>
                <a:spcPts val="0"/>
              </a:spcAft>
              <a:buSzPts val="1600"/>
              <a:buFont typeface="Roboto"/>
              <a:buChar char="-"/>
            </a:pPr>
            <a:r>
              <a:rPr lang="en" sz="1600">
                <a:latin typeface="Roboto"/>
                <a:ea typeface="Roboto"/>
                <a:cs typeface="Roboto"/>
                <a:sym typeface="Roboto"/>
              </a:rPr>
              <a:t>William of Malmesbury,</a:t>
            </a:r>
            <a:endParaRPr sz="1600">
              <a:latin typeface="Roboto"/>
              <a:ea typeface="Roboto"/>
              <a:cs typeface="Roboto"/>
              <a:sym typeface="Roboto"/>
            </a:endParaRPr>
          </a:p>
          <a:p>
            <a:pPr indent="0" lvl="0" marL="457200" rtl="0" algn="just">
              <a:spcBef>
                <a:spcPts val="0"/>
              </a:spcBef>
              <a:spcAft>
                <a:spcPts val="0"/>
              </a:spcAft>
              <a:buNone/>
            </a:pPr>
            <a:r>
              <a:rPr lang="en" sz="1600">
                <a:latin typeface="Roboto"/>
                <a:ea typeface="Roboto"/>
                <a:cs typeface="Roboto"/>
                <a:sym typeface="Roboto"/>
              </a:rPr>
              <a:t>12th century English historian</a:t>
            </a:r>
            <a:endParaRPr sz="1600">
              <a:latin typeface="Roboto"/>
              <a:ea typeface="Roboto"/>
              <a:cs typeface="Roboto"/>
              <a:sym typeface="Roboto"/>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24"/>
          <p:cNvSpPr txBox="1"/>
          <p:nvPr>
            <p:ph idx="2" type="body"/>
          </p:nvPr>
        </p:nvSpPr>
        <p:spPr>
          <a:xfrm>
            <a:off x="4680227" y="2094275"/>
            <a:ext cx="3594600" cy="15534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Clr>
                <a:schemeClr val="dk1"/>
              </a:buClr>
              <a:buSzPts val="1100"/>
              <a:buFont typeface="Arial"/>
              <a:buNone/>
            </a:pPr>
            <a:r>
              <a:rPr lang="en" sz="1000">
                <a:solidFill>
                  <a:srgbClr val="000000"/>
                </a:solidFill>
                <a:latin typeface="Work Sans Regular"/>
                <a:ea typeface="Work Sans Regular"/>
                <a:cs typeface="Work Sans Regular"/>
                <a:sym typeface="Work Sans Regular"/>
              </a:rPr>
              <a:t>EDIT IN POWERPOINT®</a:t>
            </a:r>
            <a:endParaRPr sz="1000">
              <a:solidFill>
                <a:srgbClr val="000000"/>
              </a:solidFill>
              <a:latin typeface="Work Sans Regular"/>
              <a:ea typeface="Work Sans Regular"/>
              <a:cs typeface="Work Sans Regular"/>
              <a:sym typeface="Work Sans Regular"/>
            </a:endParaRPr>
          </a:p>
          <a:p>
            <a:pPr indent="0" lvl="0" marL="0" rtl="0" algn="l">
              <a:spcBef>
                <a:spcPts val="600"/>
              </a:spcBef>
              <a:spcAft>
                <a:spcPts val="0"/>
              </a:spcAft>
              <a:buClr>
                <a:schemeClr val="dk1"/>
              </a:buClr>
              <a:buSzPts val="1100"/>
              <a:buFont typeface="Arial"/>
              <a:buNone/>
            </a:pPr>
            <a:r>
              <a:rPr lang="en" sz="1000"/>
              <a:t>Click on File in the top left menu,choose the option that says</a:t>
            </a:r>
            <a:r>
              <a:rPr lang="en" sz="1000">
                <a:solidFill>
                  <a:srgbClr val="000000"/>
                </a:solidFill>
              </a:rPr>
              <a:t> </a:t>
            </a:r>
            <a:r>
              <a:rPr lang="en" sz="1000">
                <a:solidFill>
                  <a:srgbClr val="000000"/>
                </a:solidFill>
                <a:latin typeface="Work Sans Regular"/>
                <a:ea typeface="Work Sans Regular"/>
                <a:cs typeface="Work Sans Regular"/>
                <a:sym typeface="Work Sans Regular"/>
              </a:rPr>
              <a:t>"Download as" </a:t>
            </a:r>
            <a:r>
              <a:rPr b="1" lang="en" sz="1000">
                <a:solidFill>
                  <a:srgbClr val="000000"/>
                </a:solidFill>
                <a:latin typeface="Work Sans"/>
                <a:ea typeface="Work Sans"/>
                <a:cs typeface="Work Sans"/>
                <a:sym typeface="Work Sans"/>
              </a:rPr>
              <a:t>and then choose</a:t>
            </a:r>
            <a:r>
              <a:rPr lang="en" sz="1000">
                <a:solidFill>
                  <a:srgbClr val="000000"/>
                </a:solidFill>
                <a:latin typeface="Work Sans Regular"/>
                <a:ea typeface="Work Sans Regular"/>
                <a:cs typeface="Work Sans Regular"/>
                <a:sym typeface="Work Sans Regular"/>
              </a:rPr>
              <a:t> “Microsoft PowerPoint (.pptx)”</a:t>
            </a:r>
            <a:r>
              <a:rPr lang="en" sz="1000">
                <a:solidFill>
                  <a:srgbClr val="000000"/>
                </a:solidFill>
              </a:rPr>
              <a:t>. You will get a .pptx file that you can edit in PowerPoint. </a:t>
            </a:r>
            <a:endParaRPr sz="1000">
              <a:solidFill>
                <a:srgbClr val="000000"/>
              </a:solidFill>
            </a:endParaRPr>
          </a:p>
          <a:p>
            <a:pPr indent="0" lvl="0" marL="0" rtl="0" algn="l">
              <a:spcBef>
                <a:spcPts val="600"/>
              </a:spcBef>
              <a:spcAft>
                <a:spcPts val="0"/>
              </a:spcAft>
              <a:buClr>
                <a:schemeClr val="dk1"/>
              </a:buClr>
              <a:buSzPts val="1100"/>
              <a:buFont typeface="Arial"/>
              <a:buNone/>
            </a:pPr>
            <a:r>
              <a:t/>
            </a:r>
            <a:endParaRPr sz="1000">
              <a:solidFill>
                <a:srgbClr val="000000"/>
              </a:solidFill>
            </a:endParaRPr>
          </a:p>
          <a:p>
            <a:pPr indent="0" lvl="0" marL="0" rtl="0" algn="l">
              <a:spcBef>
                <a:spcPts val="600"/>
              </a:spcBef>
              <a:spcAft>
                <a:spcPts val="0"/>
              </a:spcAft>
              <a:buNone/>
            </a:pPr>
            <a:r>
              <a:t/>
            </a:r>
            <a:endParaRPr sz="1000">
              <a:solidFill>
                <a:srgbClr val="000000"/>
              </a:solidFill>
            </a:endParaRPr>
          </a:p>
        </p:txBody>
      </p:sp>
      <p:sp>
        <p:nvSpPr>
          <p:cNvPr id="137" name="Google Shape;137;p24"/>
          <p:cNvSpPr txBox="1"/>
          <p:nvPr>
            <p:ph idx="1" type="body"/>
          </p:nvPr>
        </p:nvSpPr>
        <p:spPr>
          <a:xfrm>
            <a:off x="869150" y="2094275"/>
            <a:ext cx="3594600" cy="15534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lang="en" sz="1000">
                <a:solidFill>
                  <a:srgbClr val="000000"/>
                </a:solidFill>
                <a:latin typeface="Work Sans Regular"/>
                <a:ea typeface="Work Sans Regular"/>
                <a:cs typeface="Work Sans Regular"/>
                <a:sym typeface="Work Sans Regular"/>
              </a:rPr>
              <a:t>EDIT IN GOOGLE SLIDES</a:t>
            </a:r>
            <a:endParaRPr sz="1000">
              <a:solidFill>
                <a:srgbClr val="000000"/>
              </a:solidFill>
              <a:latin typeface="Work Sans Regular"/>
              <a:ea typeface="Work Sans Regular"/>
              <a:cs typeface="Work Sans Regular"/>
              <a:sym typeface="Work Sans Regular"/>
            </a:endParaRPr>
          </a:p>
          <a:p>
            <a:pPr indent="0" lvl="0" marL="0" rtl="0" algn="l">
              <a:spcBef>
                <a:spcPts val="1000"/>
              </a:spcBef>
              <a:spcAft>
                <a:spcPts val="0"/>
              </a:spcAft>
              <a:buNone/>
            </a:pPr>
            <a:r>
              <a:rPr lang="en" sz="1000">
                <a:solidFill>
                  <a:srgbClr val="000000"/>
                </a:solidFill>
              </a:rPr>
              <a:t>Click on File in the top left menu and choose the option that says “</a:t>
            </a:r>
            <a:r>
              <a:rPr b="1" lang="en" sz="1000">
                <a:solidFill>
                  <a:srgbClr val="000000"/>
                </a:solidFill>
                <a:latin typeface="Work Sans"/>
                <a:ea typeface="Work Sans"/>
                <a:cs typeface="Work Sans"/>
                <a:sym typeface="Work Sans"/>
              </a:rPr>
              <a:t>Make a copy…”</a:t>
            </a:r>
            <a:r>
              <a:rPr lang="en" sz="1000">
                <a:solidFill>
                  <a:srgbClr val="000000"/>
                </a:solidFill>
              </a:rPr>
              <a:t>.</a:t>
            </a:r>
            <a:endParaRPr sz="1000">
              <a:solidFill>
                <a:srgbClr val="000000"/>
              </a:solidFill>
            </a:endParaRPr>
          </a:p>
          <a:p>
            <a:pPr indent="0" lvl="0" marL="0" rtl="0" algn="l">
              <a:spcBef>
                <a:spcPts val="1000"/>
              </a:spcBef>
              <a:spcAft>
                <a:spcPts val="0"/>
              </a:spcAft>
              <a:buNone/>
            </a:pPr>
            <a:r>
              <a:rPr lang="en" sz="1000">
                <a:solidFill>
                  <a:srgbClr val="000000"/>
                </a:solidFill>
              </a:rPr>
              <a:t>You will get a copy of this document on your Google Drive and will be able to edit, add or delete slides.</a:t>
            </a:r>
            <a:endParaRPr sz="1000">
              <a:solidFill>
                <a:srgbClr val="000000"/>
              </a:solidFill>
            </a:endParaRPr>
          </a:p>
          <a:p>
            <a:pPr indent="0" lvl="0" marL="0" rtl="0" algn="l">
              <a:spcBef>
                <a:spcPts val="1000"/>
              </a:spcBef>
              <a:spcAft>
                <a:spcPts val="1000"/>
              </a:spcAft>
              <a:buNone/>
            </a:pPr>
            <a:r>
              <a:rPr lang="en" sz="1000">
                <a:solidFill>
                  <a:srgbClr val="000000"/>
                </a:solidFill>
                <a:latin typeface="Work Sans Regular"/>
                <a:ea typeface="Work Sans Regular"/>
                <a:cs typeface="Work Sans Regular"/>
                <a:sym typeface="Work Sans Regular"/>
              </a:rPr>
              <a:t>You have to be signed into your Google account.</a:t>
            </a:r>
            <a:br>
              <a:rPr lang="en" sz="1000">
                <a:solidFill>
                  <a:srgbClr val="000000"/>
                </a:solidFill>
                <a:latin typeface="Work Sans Regular"/>
                <a:ea typeface="Work Sans Regular"/>
                <a:cs typeface="Work Sans Regular"/>
                <a:sym typeface="Work Sans Regular"/>
              </a:rPr>
            </a:br>
            <a:endParaRPr sz="1000">
              <a:solidFill>
                <a:srgbClr val="000000"/>
              </a:solidFill>
              <a:latin typeface="Work Sans Regular"/>
              <a:ea typeface="Work Sans Regular"/>
              <a:cs typeface="Work Sans Regular"/>
              <a:sym typeface="Work Sans Regular"/>
            </a:endParaRPr>
          </a:p>
        </p:txBody>
      </p:sp>
      <p:grpSp>
        <p:nvGrpSpPr>
          <p:cNvPr id="138" name="Google Shape;138;p24"/>
          <p:cNvGrpSpPr/>
          <p:nvPr/>
        </p:nvGrpSpPr>
        <p:grpSpPr>
          <a:xfrm>
            <a:off x="7245744" y="711703"/>
            <a:ext cx="1097515" cy="913074"/>
            <a:chOff x="1926350" y="995225"/>
            <a:chExt cx="428650" cy="356600"/>
          </a:xfrm>
        </p:grpSpPr>
        <p:sp>
          <p:nvSpPr>
            <p:cNvPr id="139" name="Google Shape;139;p24"/>
            <p:cNvSpPr/>
            <p:nvPr/>
          </p:nvSpPr>
          <p:spPr>
            <a:xfrm>
              <a:off x="1926350" y="1298075"/>
              <a:ext cx="208225" cy="53750"/>
            </a:xfrm>
            <a:custGeom>
              <a:rect b="b" l="l" r="r" t="t"/>
              <a:pathLst>
                <a:path extrusionOk="0" h="2150" w="8329">
                  <a:moveTo>
                    <a:pt x="0" y="0"/>
                  </a:moveTo>
                  <a:lnTo>
                    <a:pt x="0" y="489"/>
                  </a:lnTo>
                  <a:lnTo>
                    <a:pt x="25" y="635"/>
                  </a:lnTo>
                  <a:lnTo>
                    <a:pt x="74" y="758"/>
                  </a:lnTo>
                  <a:lnTo>
                    <a:pt x="147" y="855"/>
                  </a:lnTo>
                  <a:lnTo>
                    <a:pt x="245" y="953"/>
                  </a:lnTo>
                  <a:lnTo>
                    <a:pt x="391" y="1026"/>
                  </a:lnTo>
                  <a:lnTo>
                    <a:pt x="562" y="1051"/>
                  </a:lnTo>
                  <a:lnTo>
                    <a:pt x="733" y="1026"/>
                  </a:lnTo>
                  <a:lnTo>
                    <a:pt x="1295" y="855"/>
                  </a:lnTo>
                  <a:lnTo>
                    <a:pt x="1661" y="782"/>
                  </a:lnTo>
                  <a:lnTo>
                    <a:pt x="2076" y="684"/>
                  </a:lnTo>
                  <a:lnTo>
                    <a:pt x="2540" y="611"/>
                  </a:lnTo>
                  <a:lnTo>
                    <a:pt x="3029" y="562"/>
                  </a:lnTo>
                  <a:lnTo>
                    <a:pt x="3591" y="513"/>
                  </a:lnTo>
                  <a:lnTo>
                    <a:pt x="4177" y="489"/>
                  </a:lnTo>
                  <a:lnTo>
                    <a:pt x="4616" y="513"/>
                  </a:lnTo>
                  <a:lnTo>
                    <a:pt x="5032" y="538"/>
                  </a:lnTo>
                  <a:lnTo>
                    <a:pt x="5422" y="611"/>
                  </a:lnTo>
                  <a:lnTo>
                    <a:pt x="5789" y="684"/>
                  </a:lnTo>
                  <a:lnTo>
                    <a:pt x="6131" y="782"/>
                  </a:lnTo>
                  <a:lnTo>
                    <a:pt x="6448" y="880"/>
                  </a:lnTo>
                  <a:lnTo>
                    <a:pt x="6717" y="1002"/>
                  </a:lnTo>
                  <a:lnTo>
                    <a:pt x="6985" y="1124"/>
                  </a:lnTo>
                  <a:lnTo>
                    <a:pt x="7205" y="1246"/>
                  </a:lnTo>
                  <a:lnTo>
                    <a:pt x="7425" y="1393"/>
                  </a:lnTo>
                  <a:lnTo>
                    <a:pt x="7791" y="1661"/>
                  </a:lnTo>
                  <a:lnTo>
                    <a:pt x="8084" y="1930"/>
                  </a:lnTo>
                  <a:lnTo>
                    <a:pt x="8329" y="2150"/>
                  </a:lnTo>
                  <a:lnTo>
                    <a:pt x="8329" y="1661"/>
                  </a:lnTo>
                  <a:lnTo>
                    <a:pt x="8084" y="1441"/>
                  </a:lnTo>
                  <a:lnTo>
                    <a:pt x="7791" y="1173"/>
                  </a:lnTo>
                  <a:lnTo>
                    <a:pt x="7425" y="904"/>
                  </a:lnTo>
                  <a:lnTo>
                    <a:pt x="7205" y="758"/>
                  </a:lnTo>
                  <a:lnTo>
                    <a:pt x="6985" y="635"/>
                  </a:lnTo>
                  <a:lnTo>
                    <a:pt x="6717" y="513"/>
                  </a:lnTo>
                  <a:lnTo>
                    <a:pt x="6448" y="391"/>
                  </a:lnTo>
                  <a:lnTo>
                    <a:pt x="6131" y="294"/>
                  </a:lnTo>
                  <a:lnTo>
                    <a:pt x="5789" y="196"/>
                  </a:lnTo>
                  <a:lnTo>
                    <a:pt x="5422" y="123"/>
                  </a:lnTo>
                  <a:lnTo>
                    <a:pt x="5032" y="49"/>
                  </a:lnTo>
                  <a:lnTo>
                    <a:pt x="4616" y="25"/>
                  </a:lnTo>
                  <a:lnTo>
                    <a:pt x="4177" y="0"/>
                  </a:lnTo>
                  <a:lnTo>
                    <a:pt x="3591" y="25"/>
                  </a:lnTo>
                  <a:lnTo>
                    <a:pt x="3029" y="74"/>
                  </a:lnTo>
                  <a:lnTo>
                    <a:pt x="2540" y="123"/>
                  </a:lnTo>
                  <a:lnTo>
                    <a:pt x="2076" y="196"/>
                  </a:lnTo>
                  <a:lnTo>
                    <a:pt x="1661" y="294"/>
                  </a:lnTo>
                  <a:lnTo>
                    <a:pt x="1295" y="367"/>
                  </a:lnTo>
                  <a:lnTo>
                    <a:pt x="733" y="538"/>
                  </a:lnTo>
                  <a:lnTo>
                    <a:pt x="562" y="562"/>
                  </a:lnTo>
                  <a:lnTo>
                    <a:pt x="391" y="538"/>
                  </a:lnTo>
                  <a:lnTo>
                    <a:pt x="245" y="465"/>
                  </a:lnTo>
                  <a:lnTo>
                    <a:pt x="147" y="367"/>
                  </a:lnTo>
                  <a:lnTo>
                    <a:pt x="74" y="269"/>
                  </a:lnTo>
                  <a:lnTo>
                    <a:pt x="25" y="147"/>
                  </a:lnTo>
                  <a:lnTo>
                    <a:pt x="0"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24"/>
            <p:cNvSpPr/>
            <p:nvPr/>
          </p:nvSpPr>
          <p:spPr>
            <a:xfrm>
              <a:off x="2146775" y="1298075"/>
              <a:ext cx="208225" cy="53750"/>
            </a:xfrm>
            <a:custGeom>
              <a:rect b="b" l="l" r="r" t="t"/>
              <a:pathLst>
                <a:path extrusionOk="0" h="2150" w="8329">
                  <a:moveTo>
                    <a:pt x="4152" y="0"/>
                  </a:moveTo>
                  <a:lnTo>
                    <a:pt x="3712" y="25"/>
                  </a:lnTo>
                  <a:lnTo>
                    <a:pt x="3297" y="49"/>
                  </a:lnTo>
                  <a:lnTo>
                    <a:pt x="2907" y="123"/>
                  </a:lnTo>
                  <a:lnTo>
                    <a:pt x="2540" y="196"/>
                  </a:lnTo>
                  <a:lnTo>
                    <a:pt x="2198" y="294"/>
                  </a:lnTo>
                  <a:lnTo>
                    <a:pt x="1881" y="391"/>
                  </a:lnTo>
                  <a:lnTo>
                    <a:pt x="1612" y="513"/>
                  </a:lnTo>
                  <a:lnTo>
                    <a:pt x="1343" y="635"/>
                  </a:lnTo>
                  <a:lnTo>
                    <a:pt x="1124" y="758"/>
                  </a:lnTo>
                  <a:lnTo>
                    <a:pt x="904" y="904"/>
                  </a:lnTo>
                  <a:lnTo>
                    <a:pt x="537" y="1173"/>
                  </a:lnTo>
                  <a:lnTo>
                    <a:pt x="244" y="1441"/>
                  </a:lnTo>
                  <a:lnTo>
                    <a:pt x="0" y="1661"/>
                  </a:lnTo>
                  <a:lnTo>
                    <a:pt x="0" y="2150"/>
                  </a:lnTo>
                  <a:lnTo>
                    <a:pt x="244" y="1930"/>
                  </a:lnTo>
                  <a:lnTo>
                    <a:pt x="537" y="1661"/>
                  </a:lnTo>
                  <a:lnTo>
                    <a:pt x="904" y="1393"/>
                  </a:lnTo>
                  <a:lnTo>
                    <a:pt x="1124" y="1246"/>
                  </a:lnTo>
                  <a:lnTo>
                    <a:pt x="1343" y="1124"/>
                  </a:lnTo>
                  <a:lnTo>
                    <a:pt x="1612" y="1002"/>
                  </a:lnTo>
                  <a:lnTo>
                    <a:pt x="1881" y="880"/>
                  </a:lnTo>
                  <a:lnTo>
                    <a:pt x="2198" y="782"/>
                  </a:lnTo>
                  <a:lnTo>
                    <a:pt x="2540" y="684"/>
                  </a:lnTo>
                  <a:lnTo>
                    <a:pt x="2907" y="611"/>
                  </a:lnTo>
                  <a:lnTo>
                    <a:pt x="3297" y="538"/>
                  </a:lnTo>
                  <a:lnTo>
                    <a:pt x="3712" y="513"/>
                  </a:lnTo>
                  <a:lnTo>
                    <a:pt x="4152" y="489"/>
                  </a:lnTo>
                  <a:lnTo>
                    <a:pt x="4738" y="513"/>
                  </a:lnTo>
                  <a:lnTo>
                    <a:pt x="5300" y="562"/>
                  </a:lnTo>
                  <a:lnTo>
                    <a:pt x="5788" y="611"/>
                  </a:lnTo>
                  <a:lnTo>
                    <a:pt x="6252" y="684"/>
                  </a:lnTo>
                  <a:lnTo>
                    <a:pt x="6668" y="782"/>
                  </a:lnTo>
                  <a:lnTo>
                    <a:pt x="7034" y="855"/>
                  </a:lnTo>
                  <a:lnTo>
                    <a:pt x="7596" y="1026"/>
                  </a:lnTo>
                  <a:lnTo>
                    <a:pt x="7767" y="1051"/>
                  </a:lnTo>
                  <a:lnTo>
                    <a:pt x="7938" y="1026"/>
                  </a:lnTo>
                  <a:lnTo>
                    <a:pt x="8084" y="953"/>
                  </a:lnTo>
                  <a:lnTo>
                    <a:pt x="8182" y="855"/>
                  </a:lnTo>
                  <a:lnTo>
                    <a:pt x="8255" y="758"/>
                  </a:lnTo>
                  <a:lnTo>
                    <a:pt x="8304" y="635"/>
                  </a:lnTo>
                  <a:lnTo>
                    <a:pt x="8328" y="489"/>
                  </a:lnTo>
                  <a:lnTo>
                    <a:pt x="8328" y="0"/>
                  </a:lnTo>
                  <a:lnTo>
                    <a:pt x="8304" y="147"/>
                  </a:lnTo>
                  <a:lnTo>
                    <a:pt x="8255" y="269"/>
                  </a:lnTo>
                  <a:lnTo>
                    <a:pt x="8182" y="367"/>
                  </a:lnTo>
                  <a:lnTo>
                    <a:pt x="8084" y="465"/>
                  </a:lnTo>
                  <a:lnTo>
                    <a:pt x="7938" y="538"/>
                  </a:lnTo>
                  <a:lnTo>
                    <a:pt x="7767" y="562"/>
                  </a:lnTo>
                  <a:lnTo>
                    <a:pt x="7596" y="538"/>
                  </a:lnTo>
                  <a:lnTo>
                    <a:pt x="7034" y="367"/>
                  </a:lnTo>
                  <a:lnTo>
                    <a:pt x="6668" y="294"/>
                  </a:lnTo>
                  <a:lnTo>
                    <a:pt x="6252" y="196"/>
                  </a:lnTo>
                  <a:lnTo>
                    <a:pt x="5788" y="123"/>
                  </a:lnTo>
                  <a:lnTo>
                    <a:pt x="5300" y="74"/>
                  </a:lnTo>
                  <a:lnTo>
                    <a:pt x="4738" y="25"/>
                  </a:lnTo>
                  <a:lnTo>
                    <a:pt x="4152"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24"/>
            <p:cNvSpPr/>
            <p:nvPr/>
          </p:nvSpPr>
          <p:spPr>
            <a:xfrm>
              <a:off x="1926350" y="995225"/>
              <a:ext cx="208225" cy="332175"/>
            </a:xfrm>
            <a:custGeom>
              <a:rect b="b" l="l" r="r" t="t"/>
              <a:pathLst>
                <a:path extrusionOk="0" h="13287" w="8329">
                  <a:moveTo>
                    <a:pt x="4177" y="1"/>
                  </a:moveTo>
                  <a:lnTo>
                    <a:pt x="3591" y="25"/>
                  </a:lnTo>
                  <a:lnTo>
                    <a:pt x="3029" y="74"/>
                  </a:lnTo>
                  <a:lnTo>
                    <a:pt x="2467" y="196"/>
                  </a:lnTo>
                  <a:lnTo>
                    <a:pt x="1905" y="343"/>
                  </a:lnTo>
                  <a:lnTo>
                    <a:pt x="1393" y="538"/>
                  </a:lnTo>
                  <a:lnTo>
                    <a:pt x="929" y="758"/>
                  </a:lnTo>
                  <a:lnTo>
                    <a:pt x="513" y="978"/>
                  </a:lnTo>
                  <a:lnTo>
                    <a:pt x="342" y="1124"/>
                  </a:lnTo>
                  <a:lnTo>
                    <a:pt x="196" y="1246"/>
                  </a:lnTo>
                  <a:lnTo>
                    <a:pt x="123" y="1319"/>
                  </a:lnTo>
                  <a:lnTo>
                    <a:pt x="49" y="1442"/>
                  </a:lnTo>
                  <a:lnTo>
                    <a:pt x="25" y="1539"/>
                  </a:lnTo>
                  <a:lnTo>
                    <a:pt x="0" y="1661"/>
                  </a:lnTo>
                  <a:lnTo>
                    <a:pt x="0" y="11626"/>
                  </a:lnTo>
                  <a:lnTo>
                    <a:pt x="25" y="11773"/>
                  </a:lnTo>
                  <a:lnTo>
                    <a:pt x="74" y="11895"/>
                  </a:lnTo>
                  <a:lnTo>
                    <a:pt x="147" y="11992"/>
                  </a:lnTo>
                  <a:lnTo>
                    <a:pt x="245" y="12090"/>
                  </a:lnTo>
                  <a:lnTo>
                    <a:pt x="391" y="12163"/>
                  </a:lnTo>
                  <a:lnTo>
                    <a:pt x="562" y="12188"/>
                  </a:lnTo>
                  <a:lnTo>
                    <a:pt x="733" y="12163"/>
                  </a:lnTo>
                  <a:lnTo>
                    <a:pt x="1295" y="11992"/>
                  </a:lnTo>
                  <a:lnTo>
                    <a:pt x="1661" y="11919"/>
                  </a:lnTo>
                  <a:lnTo>
                    <a:pt x="2076" y="11821"/>
                  </a:lnTo>
                  <a:lnTo>
                    <a:pt x="2540" y="11748"/>
                  </a:lnTo>
                  <a:lnTo>
                    <a:pt x="3029" y="11699"/>
                  </a:lnTo>
                  <a:lnTo>
                    <a:pt x="3591" y="11650"/>
                  </a:lnTo>
                  <a:lnTo>
                    <a:pt x="4177" y="11626"/>
                  </a:lnTo>
                  <a:lnTo>
                    <a:pt x="4616" y="11650"/>
                  </a:lnTo>
                  <a:lnTo>
                    <a:pt x="5032" y="11675"/>
                  </a:lnTo>
                  <a:lnTo>
                    <a:pt x="5422" y="11748"/>
                  </a:lnTo>
                  <a:lnTo>
                    <a:pt x="5789" y="11821"/>
                  </a:lnTo>
                  <a:lnTo>
                    <a:pt x="6131" y="11919"/>
                  </a:lnTo>
                  <a:lnTo>
                    <a:pt x="6448" y="12017"/>
                  </a:lnTo>
                  <a:lnTo>
                    <a:pt x="6717" y="12139"/>
                  </a:lnTo>
                  <a:lnTo>
                    <a:pt x="6985" y="12261"/>
                  </a:lnTo>
                  <a:lnTo>
                    <a:pt x="7205" y="12383"/>
                  </a:lnTo>
                  <a:lnTo>
                    <a:pt x="7425" y="12530"/>
                  </a:lnTo>
                  <a:lnTo>
                    <a:pt x="7791" y="12798"/>
                  </a:lnTo>
                  <a:lnTo>
                    <a:pt x="8084" y="13067"/>
                  </a:lnTo>
                  <a:lnTo>
                    <a:pt x="8329" y="13287"/>
                  </a:lnTo>
                  <a:lnTo>
                    <a:pt x="8329" y="2199"/>
                  </a:lnTo>
                  <a:lnTo>
                    <a:pt x="8329" y="2101"/>
                  </a:lnTo>
                  <a:lnTo>
                    <a:pt x="8280" y="1979"/>
                  </a:lnTo>
                  <a:lnTo>
                    <a:pt x="8231" y="1881"/>
                  </a:lnTo>
                  <a:lnTo>
                    <a:pt x="8158" y="1808"/>
                  </a:lnTo>
                  <a:lnTo>
                    <a:pt x="8036" y="1686"/>
                  </a:lnTo>
                  <a:lnTo>
                    <a:pt x="7767" y="1442"/>
                  </a:lnTo>
                  <a:lnTo>
                    <a:pt x="7449" y="1173"/>
                  </a:lnTo>
                  <a:lnTo>
                    <a:pt x="7083" y="904"/>
                  </a:lnTo>
                  <a:lnTo>
                    <a:pt x="6644" y="611"/>
                  </a:lnTo>
                  <a:lnTo>
                    <a:pt x="6375" y="489"/>
                  </a:lnTo>
                  <a:lnTo>
                    <a:pt x="6131" y="367"/>
                  </a:lnTo>
                  <a:lnTo>
                    <a:pt x="5838" y="269"/>
                  </a:lnTo>
                  <a:lnTo>
                    <a:pt x="5544" y="172"/>
                  </a:lnTo>
                  <a:lnTo>
                    <a:pt x="5227" y="98"/>
                  </a:lnTo>
                  <a:lnTo>
                    <a:pt x="4885" y="49"/>
                  </a:lnTo>
                  <a:lnTo>
                    <a:pt x="4543" y="1"/>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24"/>
            <p:cNvSpPr/>
            <p:nvPr/>
          </p:nvSpPr>
          <p:spPr>
            <a:xfrm>
              <a:off x="2146775" y="995225"/>
              <a:ext cx="208225" cy="332175"/>
            </a:xfrm>
            <a:custGeom>
              <a:rect b="b" l="l" r="r" t="t"/>
              <a:pathLst>
                <a:path extrusionOk="0" h="13287" w="8329">
                  <a:moveTo>
                    <a:pt x="3786" y="1"/>
                  </a:moveTo>
                  <a:lnTo>
                    <a:pt x="3444" y="49"/>
                  </a:lnTo>
                  <a:lnTo>
                    <a:pt x="3102" y="98"/>
                  </a:lnTo>
                  <a:lnTo>
                    <a:pt x="2784" y="172"/>
                  </a:lnTo>
                  <a:lnTo>
                    <a:pt x="2491" y="269"/>
                  </a:lnTo>
                  <a:lnTo>
                    <a:pt x="2198" y="367"/>
                  </a:lnTo>
                  <a:lnTo>
                    <a:pt x="1954" y="489"/>
                  </a:lnTo>
                  <a:lnTo>
                    <a:pt x="1685" y="611"/>
                  </a:lnTo>
                  <a:lnTo>
                    <a:pt x="1246" y="904"/>
                  </a:lnTo>
                  <a:lnTo>
                    <a:pt x="879" y="1173"/>
                  </a:lnTo>
                  <a:lnTo>
                    <a:pt x="562" y="1442"/>
                  </a:lnTo>
                  <a:lnTo>
                    <a:pt x="293" y="1686"/>
                  </a:lnTo>
                  <a:lnTo>
                    <a:pt x="171" y="1808"/>
                  </a:lnTo>
                  <a:lnTo>
                    <a:pt x="98" y="1881"/>
                  </a:lnTo>
                  <a:lnTo>
                    <a:pt x="49" y="1979"/>
                  </a:lnTo>
                  <a:lnTo>
                    <a:pt x="0" y="2101"/>
                  </a:lnTo>
                  <a:lnTo>
                    <a:pt x="0" y="2199"/>
                  </a:lnTo>
                  <a:lnTo>
                    <a:pt x="0" y="13287"/>
                  </a:lnTo>
                  <a:lnTo>
                    <a:pt x="244" y="13067"/>
                  </a:lnTo>
                  <a:lnTo>
                    <a:pt x="537" y="12798"/>
                  </a:lnTo>
                  <a:lnTo>
                    <a:pt x="904" y="12530"/>
                  </a:lnTo>
                  <a:lnTo>
                    <a:pt x="1124" y="12383"/>
                  </a:lnTo>
                  <a:lnTo>
                    <a:pt x="1343" y="12261"/>
                  </a:lnTo>
                  <a:lnTo>
                    <a:pt x="1612" y="12139"/>
                  </a:lnTo>
                  <a:lnTo>
                    <a:pt x="1881" y="12017"/>
                  </a:lnTo>
                  <a:lnTo>
                    <a:pt x="2198" y="11919"/>
                  </a:lnTo>
                  <a:lnTo>
                    <a:pt x="2540" y="11821"/>
                  </a:lnTo>
                  <a:lnTo>
                    <a:pt x="2907" y="11748"/>
                  </a:lnTo>
                  <a:lnTo>
                    <a:pt x="3297" y="11675"/>
                  </a:lnTo>
                  <a:lnTo>
                    <a:pt x="3712" y="11650"/>
                  </a:lnTo>
                  <a:lnTo>
                    <a:pt x="4152" y="11626"/>
                  </a:lnTo>
                  <a:lnTo>
                    <a:pt x="4738" y="11650"/>
                  </a:lnTo>
                  <a:lnTo>
                    <a:pt x="5300" y="11699"/>
                  </a:lnTo>
                  <a:lnTo>
                    <a:pt x="5788" y="11748"/>
                  </a:lnTo>
                  <a:lnTo>
                    <a:pt x="6252" y="11821"/>
                  </a:lnTo>
                  <a:lnTo>
                    <a:pt x="6668" y="11919"/>
                  </a:lnTo>
                  <a:lnTo>
                    <a:pt x="7034" y="11992"/>
                  </a:lnTo>
                  <a:lnTo>
                    <a:pt x="7596" y="12163"/>
                  </a:lnTo>
                  <a:lnTo>
                    <a:pt x="7767" y="12188"/>
                  </a:lnTo>
                  <a:lnTo>
                    <a:pt x="7938" y="12163"/>
                  </a:lnTo>
                  <a:lnTo>
                    <a:pt x="8084" y="12090"/>
                  </a:lnTo>
                  <a:lnTo>
                    <a:pt x="8182" y="11992"/>
                  </a:lnTo>
                  <a:lnTo>
                    <a:pt x="8255" y="11895"/>
                  </a:lnTo>
                  <a:lnTo>
                    <a:pt x="8304" y="11773"/>
                  </a:lnTo>
                  <a:lnTo>
                    <a:pt x="8328" y="11626"/>
                  </a:lnTo>
                  <a:lnTo>
                    <a:pt x="8328" y="1661"/>
                  </a:lnTo>
                  <a:lnTo>
                    <a:pt x="8304" y="1539"/>
                  </a:lnTo>
                  <a:lnTo>
                    <a:pt x="8280" y="1442"/>
                  </a:lnTo>
                  <a:lnTo>
                    <a:pt x="8206" y="1319"/>
                  </a:lnTo>
                  <a:lnTo>
                    <a:pt x="8133" y="1246"/>
                  </a:lnTo>
                  <a:lnTo>
                    <a:pt x="7987" y="1124"/>
                  </a:lnTo>
                  <a:lnTo>
                    <a:pt x="7816" y="978"/>
                  </a:lnTo>
                  <a:lnTo>
                    <a:pt x="7400" y="758"/>
                  </a:lnTo>
                  <a:lnTo>
                    <a:pt x="6936" y="538"/>
                  </a:lnTo>
                  <a:lnTo>
                    <a:pt x="6423" y="343"/>
                  </a:lnTo>
                  <a:lnTo>
                    <a:pt x="5862" y="196"/>
                  </a:lnTo>
                  <a:lnTo>
                    <a:pt x="5300" y="74"/>
                  </a:lnTo>
                  <a:lnTo>
                    <a:pt x="4738" y="25"/>
                  </a:lnTo>
                  <a:lnTo>
                    <a:pt x="4152" y="1"/>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3" name="Google Shape;143;p24"/>
          <p:cNvSpPr txBox="1"/>
          <p:nvPr>
            <p:ph idx="12" type="sldNum"/>
          </p:nvPr>
        </p:nvSpPr>
        <p:spPr>
          <a:xfrm>
            <a:off x="8327799" y="270078"/>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44" name="Google Shape;144;p24"/>
          <p:cNvSpPr txBox="1"/>
          <p:nvPr>
            <p:ph type="ctrTitle"/>
          </p:nvPr>
        </p:nvSpPr>
        <p:spPr>
          <a:xfrm>
            <a:off x="940250" y="947800"/>
            <a:ext cx="4950000" cy="1159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Instructions for use</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sp>
        <p:nvSpPr>
          <p:cNvPr id="440" name="Google Shape;440;p42"/>
          <p:cNvSpPr txBox="1"/>
          <p:nvPr>
            <p:ph idx="12" type="sldNum"/>
          </p:nvPr>
        </p:nvSpPr>
        <p:spPr>
          <a:xfrm>
            <a:off x="8337124" y="270078"/>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grpSp>
        <p:nvGrpSpPr>
          <p:cNvPr id="441" name="Google Shape;441;p42"/>
          <p:cNvGrpSpPr/>
          <p:nvPr/>
        </p:nvGrpSpPr>
        <p:grpSpPr>
          <a:xfrm>
            <a:off x="366560" y="350726"/>
            <a:ext cx="605901" cy="709463"/>
            <a:chOff x="584925" y="238125"/>
            <a:chExt cx="415200" cy="525100"/>
          </a:xfrm>
        </p:grpSpPr>
        <p:sp>
          <p:nvSpPr>
            <p:cNvPr id="442" name="Google Shape;442;p42"/>
            <p:cNvSpPr/>
            <p:nvPr/>
          </p:nvSpPr>
          <p:spPr>
            <a:xfrm>
              <a:off x="621550" y="299175"/>
              <a:ext cx="378575" cy="464050"/>
            </a:xfrm>
            <a:custGeom>
              <a:rect b="b" l="l" r="r" t="t"/>
              <a:pathLst>
                <a:path extrusionOk="0" h="18562" w="15143">
                  <a:moveTo>
                    <a:pt x="14166" y="0"/>
                  </a:moveTo>
                  <a:lnTo>
                    <a:pt x="14166" y="16755"/>
                  </a:lnTo>
                  <a:lnTo>
                    <a:pt x="14141" y="16926"/>
                  </a:lnTo>
                  <a:lnTo>
                    <a:pt x="14093" y="17072"/>
                  </a:lnTo>
                  <a:lnTo>
                    <a:pt x="14044" y="17194"/>
                  </a:lnTo>
                  <a:lnTo>
                    <a:pt x="13946" y="17341"/>
                  </a:lnTo>
                  <a:lnTo>
                    <a:pt x="13824" y="17438"/>
                  </a:lnTo>
                  <a:lnTo>
                    <a:pt x="13677" y="17512"/>
                  </a:lnTo>
                  <a:lnTo>
                    <a:pt x="13531" y="17561"/>
                  </a:lnTo>
                  <a:lnTo>
                    <a:pt x="13384" y="17585"/>
                  </a:lnTo>
                  <a:lnTo>
                    <a:pt x="0" y="17585"/>
                  </a:lnTo>
                  <a:lnTo>
                    <a:pt x="0" y="17731"/>
                  </a:lnTo>
                  <a:lnTo>
                    <a:pt x="25" y="17902"/>
                  </a:lnTo>
                  <a:lnTo>
                    <a:pt x="74" y="18049"/>
                  </a:lnTo>
                  <a:lnTo>
                    <a:pt x="123" y="18171"/>
                  </a:lnTo>
                  <a:lnTo>
                    <a:pt x="220" y="18318"/>
                  </a:lnTo>
                  <a:lnTo>
                    <a:pt x="342" y="18415"/>
                  </a:lnTo>
                  <a:lnTo>
                    <a:pt x="489" y="18489"/>
                  </a:lnTo>
                  <a:lnTo>
                    <a:pt x="635" y="18537"/>
                  </a:lnTo>
                  <a:lnTo>
                    <a:pt x="782" y="18562"/>
                  </a:lnTo>
                  <a:lnTo>
                    <a:pt x="14361" y="18562"/>
                  </a:lnTo>
                  <a:lnTo>
                    <a:pt x="14508" y="18537"/>
                  </a:lnTo>
                  <a:lnTo>
                    <a:pt x="14654" y="18489"/>
                  </a:lnTo>
                  <a:lnTo>
                    <a:pt x="14801" y="18415"/>
                  </a:lnTo>
                  <a:lnTo>
                    <a:pt x="14923" y="18318"/>
                  </a:lnTo>
                  <a:lnTo>
                    <a:pt x="15021" y="18171"/>
                  </a:lnTo>
                  <a:lnTo>
                    <a:pt x="15069" y="18049"/>
                  </a:lnTo>
                  <a:lnTo>
                    <a:pt x="15118" y="17902"/>
                  </a:lnTo>
                  <a:lnTo>
                    <a:pt x="15143" y="17731"/>
                  </a:lnTo>
                  <a:lnTo>
                    <a:pt x="15143" y="733"/>
                  </a:lnTo>
                  <a:lnTo>
                    <a:pt x="15118" y="586"/>
                  </a:lnTo>
                  <a:lnTo>
                    <a:pt x="15069" y="440"/>
                  </a:lnTo>
                  <a:lnTo>
                    <a:pt x="15021" y="318"/>
                  </a:lnTo>
                  <a:lnTo>
                    <a:pt x="14923" y="196"/>
                  </a:lnTo>
                  <a:lnTo>
                    <a:pt x="14801" y="122"/>
                  </a:lnTo>
                  <a:lnTo>
                    <a:pt x="14654" y="49"/>
                  </a:lnTo>
                  <a:lnTo>
                    <a:pt x="14508" y="25"/>
                  </a:lnTo>
                  <a:lnTo>
                    <a:pt x="14361" y="0"/>
                  </a:lnTo>
                  <a:close/>
                </a:path>
              </a:pathLst>
            </a:cu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42"/>
            <p:cNvSpPr/>
            <p:nvPr/>
          </p:nvSpPr>
          <p:spPr>
            <a:xfrm>
              <a:off x="633750" y="238125"/>
              <a:ext cx="29350" cy="63500"/>
            </a:xfrm>
            <a:custGeom>
              <a:rect b="b" l="l" r="r" t="t"/>
              <a:pathLst>
                <a:path extrusionOk="0" h="2540" w="1174">
                  <a:moveTo>
                    <a:pt x="392" y="0"/>
                  </a:moveTo>
                  <a:lnTo>
                    <a:pt x="294" y="49"/>
                  </a:lnTo>
                  <a:lnTo>
                    <a:pt x="221" y="73"/>
                  </a:lnTo>
                  <a:lnTo>
                    <a:pt x="147" y="147"/>
                  </a:lnTo>
                  <a:lnTo>
                    <a:pt x="74" y="220"/>
                  </a:lnTo>
                  <a:lnTo>
                    <a:pt x="50" y="293"/>
                  </a:lnTo>
                  <a:lnTo>
                    <a:pt x="1" y="391"/>
                  </a:lnTo>
                  <a:lnTo>
                    <a:pt x="1" y="488"/>
                  </a:lnTo>
                  <a:lnTo>
                    <a:pt x="1" y="2052"/>
                  </a:lnTo>
                  <a:lnTo>
                    <a:pt x="1" y="2149"/>
                  </a:lnTo>
                  <a:lnTo>
                    <a:pt x="50" y="2247"/>
                  </a:lnTo>
                  <a:lnTo>
                    <a:pt x="74" y="2320"/>
                  </a:lnTo>
                  <a:lnTo>
                    <a:pt x="147" y="2393"/>
                  </a:lnTo>
                  <a:lnTo>
                    <a:pt x="221" y="2467"/>
                  </a:lnTo>
                  <a:lnTo>
                    <a:pt x="294" y="2491"/>
                  </a:lnTo>
                  <a:lnTo>
                    <a:pt x="392" y="2540"/>
                  </a:lnTo>
                  <a:lnTo>
                    <a:pt x="782" y="2540"/>
                  </a:lnTo>
                  <a:lnTo>
                    <a:pt x="880" y="2491"/>
                  </a:lnTo>
                  <a:lnTo>
                    <a:pt x="953" y="2467"/>
                  </a:lnTo>
                  <a:lnTo>
                    <a:pt x="1027" y="2393"/>
                  </a:lnTo>
                  <a:lnTo>
                    <a:pt x="1100" y="2320"/>
                  </a:lnTo>
                  <a:lnTo>
                    <a:pt x="1124" y="2247"/>
                  </a:lnTo>
                  <a:lnTo>
                    <a:pt x="1173" y="2149"/>
                  </a:lnTo>
                  <a:lnTo>
                    <a:pt x="1173" y="2052"/>
                  </a:lnTo>
                  <a:lnTo>
                    <a:pt x="1173" y="488"/>
                  </a:lnTo>
                  <a:lnTo>
                    <a:pt x="1173" y="391"/>
                  </a:lnTo>
                  <a:lnTo>
                    <a:pt x="1124" y="293"/>
                  </a:lnTo>
                  <a:lnTo>
                    <a:pt x="1100" y="220"/>
                  </a:lnTo>
                  <a:lnTo>
                    <a:pt x="1027" y="147"/>
                  </a:lnTo>
                  <a:lnTo>
                    <a:pt x="953" y="73"/>
                  </a:lnTo>
                  <a:lnTo>
                    <a:pt x="880" y="49"/>
                  </a:lnTo>
                  <a:lnTo>
                    <a:pt x="782" y="0"/>
                  </a:lnTo>
                  <a:close/>
                </a:path>
              </a:pathLst>
            </a:cu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42"/>
            <p:cNvSpPr/>
            <p:nvPr/>
          </p:nvSpPr>
          <p:spPr>
            <a:xfrm>
              <a:off x="716800" y="238125"/>
              <a:ext cx="29325" cy="63500"/>
            </a:xfrm>
            <a:custGeom>
              <a:rect b="b" l="l" r="r" t="t"/>
              <a:pathLst>
                <a:path extrusionOk="0" h="2540" w="1173">
                  <a:moveTo>
                    <a:pt x="391" y="0"/>
                  </a:moveTo>
                  <a:lnTo>
                    <a:pt x="294" y="49"/>
                  </a:lnTo>
                  <a:lnTo>
                    <a:pt x="220" y="73"/>
                  </a:lnTo>
                  <a:lnTo>
                    <a:pt x="147" y="147"/>
                  </a:lnTo>
                  <a:lnTo>
                    <a:pt x="74" y="220"/>
                  </a:lnTo>
                  <a:lnTo>
                    <a:pt x="49" y="293"/>
                  </a:lnTo>
                  <a:lnTo>
                    <a:pt x="0" y="391"/>
                  </a:lnTo>
                  <a:lnTo>
                    <a:pt x="0" y="488"/>
                  </a:lnTo>
                  <a:lnTo>
                    <a:pt x="0" y="2052"/>
                  </a:lnTo>
                  <a:lnTo>
                    <a:pt x="0" y="2149"/>
                  </a:lnTo>
                  <a:lnTo>
                    <a:pt x="49" y="2247"/>
                  </a:lnTo>
                  <a:lnTo>
                    <a:pt x="74" y="2320"/>
                  </a:lnTo>
                  <a:lnTo>
                    <a:pt x="147" y="2393"/>
                  </a:lnTo>
                  <a:lnTo>
                    <a:pt x="220" y="2467"/>
                  </a:lnTo>
                  <a:lnTo>
                    <a:pt x="294" y="2491"/>
                  </a:lnTo>
                  <a:lnTo>
                    <a:pt x="391" y="2540"/>
                  </a:lnTo>
                  <a:lnTo>
                    <a:pt x="782" y="2540"/>
                  </a:lnTo>
                  <a:lnTo>
                    <a:pt x="880" y="2491"/>
                  </a:lnTo>
                  <a:lnTo>
                    <a:pt x="953" y="2467"/>
                  </a:lnTo>
                  <a:lnTo>
                    <a:pt x="1026" y="2393"/>
                  </a:lnTo>
                  <a:lnTo>
                    <a:pt x="1099" y="2320"/>
                  </a:lnTo>
                  <a:lnTo>
                    <a:pt x="1124" y="2247"/>
                  </a:lnTo>
                  <a:lnTo>
                    <a:pt x="1173" y="2149"/>
                  </a:lnTo>
                  <a:lnTo>
                    <a:pt x="1173" y="2052"/>
                  </a:lnTo>
                  <a:lnTo>
                    <a:pt x="1173" y="488"/>
                  </a:lnTo>
                  <a:lnTo>
                    <a:pt x="1173" y="391"/>
                  </a:lnTo>
                  <a:lnTo>
                    <a:pt x="1124" y="293"/>
                  </a:lnTo>
                  <a:lnTo>
                    <a:pt x="1099" y="220"/>
                  </a:lnTo>
                  <a:lnTo>
                    <a:pt x="1026" y="147"/>
                  </a:lnTo>
                  <a:lnTo>
                    <a:pt x="953" y="73"/>
                  </a:lnTo>
                  <a:lnTo>
                    <a:pt x="880" y="49"/>
                  </a:lnTo>
                  <a:lnTo>
                    <a:pt x="782" y="0"/>
                  </a:lnTo>
                  <a:close/>
                </a:path>
              </a:pathLst>
            </a:cu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42"/>
            <p:cNvSpPr/>
            <p:nvPr/>
          </p:nvSpPr>
          <p:spPr>
            <a:xfrm>
              <a:off x="799825" y="238125"/>
              <a:ext cx="29350" cy="63500"/>
            </a:xfrm>
            <a:custGeom>
              <a:rect b="b" l="l" r="r" t="t"/>
              <a:pathLst>
                <a:path extrusionOk="0" h="2540" w="1174">
                  <a:moveTo>
                    <a:pt x="392" y="0"/>
                  </a:moveTo>
                  <a:lnTo>
                    <a:pt x="294" y="49"/>
                  </a:lnTo>
                  <a:lnTo>
                    <a:pt x="221" y="73"/>
                  </a:lnTo>
                  <a:lnTo>
                    <a:pt x="148" y="147"/>
                  </a:lnTo>
                  <a:lnTo>
                    <a:pt x="74" y="220"/>
                  </a:lnTo>
                  <a:lnTo>
                    <a:pt x="50" y="293"/>
                  </a:lnTo>
                  <a:lnTo>
                    <a:pt x="1" y="391"/>
                  </a:lnTo>
                  <a:lnTo>
                    <a:pt x="1" y="488"/>
                  </a:lnTo>
                  <a:lnTo>
                    <a:pt x="1" y="2052"/>
                  </a:lnTo>
                  <a:lnTo>
                    <a:pt x="1" y="2149"/>
                  </a:lnTo>
                  <a:lnTo>
                    <a:pt x="50" y="2247"/>
                  </a:lnTo>
                  <a:lnTo>
                    <a:pt x="74" y="2320"/>
                  </a:lnTo>
                  <a:lnTo>
                    <a:pt x="148" y="2393"/>
                  </a:lnTo>
                  <a:lnTo>
                    <a:pt x="221" y="2467"/>
                  </a:lnTo>
                  <a:lnTo>
                    <a:pt x="294" y="2491"/>
                  </a:lnTo>
                  <a:lnTo>
                    <a:pt x="392" y="2540"/>
                  </a:lnTo>
                  <a:lnTo>
                    <a:pt x="783" y="2540"/>
                  </a:lnTo>
                  <a:lnTo>
                    <a:pt x="880" y="2491"/>
                  </a:lnTo>
                  <a:lnTo>
                    <a:pt x="953" y="2467"/>
                  </a:lnTo>
                  <a:lnTo>
                    <a:pt x="1027" y="2393"/>
                  </a:lnTo>
                  <a:lnTo>
                    <a:pt x="1100" y="2320"/>
                  </a:lnTo>
                  <a:lnTo>
                    <a:pt x="1124" y="2247"/>
                  </a:lnTo>
                  <a:lnTo>
                    <a:pt x="1173" y="2149"/>
                  </a:lnTo>
                  <a:lnTo>
                    <a:pt x="1173" y="2052"/>
                  </a:lnTo>
                  <a:lnTo>
                    <a:pt x="1173" y="488"/>
                  </a:lnTo>
                  <a:lnTo>
                    <a:pt x="1173" y="391"/>
                  </a:lnTo>
                  <a:lnTo>
                    <a:pt x="1124" y="293"/>
                  </a:lnTo>
                  <a:lnTo>
                    <a:pt x="1100" y="220"/>
                  </a:lnTo>
                  <a:lnTo>
                    <a:pt x="1027" y="147"/>
                  </a:lnTo>
                  <a:lnTo>
                    <a:pt x="953" y="73"/>
                  </a:lnTo>
                  <a:lnTo>
                    <a:pt x="880" y="49"/>
                  </a:lnTo>
                  <a:lnTo>
                    <a:pt x="783" y="0"/>
                  </a:lnTo>
                  <a:close/>
                </a:path>
              </a:pathLst>
            </a:cu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42"/>
            <p:cNvSpPr/>
            <p:nvPr/>
          </p:nvSpPr>
          <p:spPr>
            <a:xfrm>
              <a:off x="882875" y="238125"/>
              <a:ext cx="29325" cy="63500"/>
            </a:xfrm>
            <a:custGeom>
              <a:rect b="b" l="l" r="r" t="t"/>
              <a:pathLst>
                <a:path extrusionOk="0" h="2540" w="1173">
                  <a:moveTo>
                    <a:pt x="391" y="0"/>
                  </a:moveTo>
                  <a:lnTo>
                    <a:pt x="294" y="49"/>
                  </a:lnTo>
                  <a:lnTo>
                    <a:pt x="220" y="73"/>
                  </a:lnTo>
                  <a:lnTo>
                    <a:pt x="147" y="147"/>
                  </a:lnTo>
                  <a:lnTo>
                    <a:pt x="74" y="220"/>
                  </a:lnTo>
                  <a:lnTo>
                    <a:pt x="49" y="293"/>
                  </a:lnTo>
                  <a:lnTo>
                    <a:pt x="1" y="391"/>
                  </a:lnTo>
                  <a:lnTo>
                    <a:pt x="1" y="488"/>
                  </a:lnTo>
                  <a:lnTo>
                    <a:pt x="1" y="2052"/>
                  </a:lnTo>
                  <a:lnTo>
                    <a:pt x="1" y="2149"/>
                  </a:lnTo>
                  <a:lnTo>
                    <a:pt x="49" y="2247"/>
                  </a:lnTo>
                  <a:lnTo>
                    <a:pt x="74" y="2320"/>
                  </a:lnTo>
                  <a:lnTo>
                    <a:pt x="147" y="2393"/>
                  </a:lnTo>
                  <a:lnTo>
                    <a:pt x="220" y="2467"/>
                  </a:lnTo>
                  <a:lnTo>
                    <a:pt x="294" y="2491"/>
                  </a:lnTo>
                  <a:lnTo>
                    <a:pt x="391" y="2540"/>
                  </a:lnTo>
                  <a:lnTo>
                    <a:pt x="782" y="2540"/>
                  </a:lnTo>
                  <a:lnTo>
                    <a:pt x="880" y="2491"/>
                  </a:lnTo>
                  <a:lnTo>
                    <a:pt x="953" y="2467"/>
                  </a:lnTo>
                  <a:lnTo>
                    <a:pt x="1026" y="2393"/>
                  </a:lnTo>
                  <a:lnTo>
                    <a:pt x="1100" y="2320"/>
                  </a:lnTo>
                  <a:lnTo>
                    <a:pt x="1124" y="2247"/>
                  </a:lnTo>
                  <a:lnTo>
                    <a:pt x="1173" y="2149"/>
                  </a:lnTo>
                  <a:lnTo>
                    <a:pt x="1173" y="2052"/>
                  </a:lnTo>
                  <a:lnTo>
                    <a:pt x="1173" y="488"/>
                  </a:lnTo>
                  <a:lnTo>
                    <a:pt x="1173" y="391"/>
                  </a:lnTo>
                  <a:lnTo>
                    <a:pt x="1124" y="293"/>
                  </a:lnTo>
                  <a:lnTo>
                    <a:pt x="1100" y="220"/>
                  </a:lnTo>
                  <a:lnTo>
                    <a:pt x="1026" y="147"/>
                  </a:lnTo>
                  <a:lnTo>
                    <a:pt x="953" y="73"/>
                  </a:lnTo>
                  <a:lnTo>
                    <a:pt x="880" y="49"/>
                  </a:lnTo>
                  <a:lnTo>
                    <a:pt x="782" y="0"/>
                  </a:lnTo>
                  <a:close/>
                </a:path>
              </a:pathLst>
            </a:cu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42"/>
            <p:cNvSpPr/>
            <p:nvPr/>
          </p:nvSpPr>
          <p:spPr>
            <a:xfrm>
              <a:off x="584925" y="261325"/>
              <a:ext cx="378575" cy="464050"/>
            </a:xfrm>
            <a:custGeom>
              <a:rect b="b" l="l" r="r" t="t"/>
              <a:pathLst>
                <a:path extrusionOk="0" h="18562" w="15143">
                  <a:moveTo>
                    <a:pt x="2540" y="171"/>
                  </a:moveTo>
                  <a:lnTo>
                    <a:pt x="2711" y="195"/>
                  </a:lnTo>
                  <a:lnTo>
                    <a:pt x="2882" y="244"/>
                  </a:lnTo>
                  <a:lnTo>
                    <a:pt x="3053" y="318"/>
                  </a:lnTo>
                  <a:lnTo>
                    <a:pt x="3175" y="440"/>
                  </a:lnTo>
                  <a:lnTo>
                    <a:pt x="3297" y="562"/>
                  </a:lnTo>
                  <a:lnTo>
                    <a:pt x="3370" y="733"/>
                  </a:lnTo>
                  <a:lnTo>
                    <a:pt x="3419" y="904"/>
                  </a:lnTo>
                  <a:lnTo>
                    <a:pt x="3444" y="1075"/>
                  </a:lnTo>
                  <a:lnTo>
                    <a:pt x="3419" y="1246"/>
                  </a:lnTo>
                  <a:lnTo>
                    <a:pt x="3370" y="1417"/>
                  </a:lnTo>
                  <a:lnTo>
                    <a:pt x="3297" y="1588"/>
                  </a:lnTo>
                  <a:lnTo>
                    <a:pt x="3175" y="1710"/>
                  </a:lnTo>
                  <a:lnTo>
                    <a:pt x="3053" y="1832"/>
                  </a:lnTo>
                  <a:lnTo>
                    <a:pt x="2882" y="1905"/>
                  </a:lnTo>
                  <a:lnTo>
                    <a:pt x="2711" y="1954"/>
                  </a:lnTo>
                  <a:lnTo>
                    <a:pt x="2540" y="1978"/>
                  </a:lnTo>
                  <a:lnTo>
                    <a:pt x="2369" y="1954"/>
                  </a:lnTo>
                  <a:lnTo>
                    <a:pt x="2198" y="1905"/>
                  </a:lnTo>
                  <a:lnTo>
                    <a:pt x="2027" y="1832"/>
                  </a:lnTo>
                  <a:lnTo>
                    <a:pt x="1905" y="1710"/>
                  </a:lnTo>
                  <a:lnTo>
                    <a:pt x="1783" y="1588"/>
                  </a:lnTo>
                  <a:lnTo>
                    <a:pt x="1710" y="1417"/>
                  </a:lnTo>
                  <a:lnTo>
                    <a:pt x="1661" y="1246"/>
                  </a:lnTo>
                  <a:lnTo>
                    <a:pt x="1636" y="1075"/>
                  </a:lnTo>
                  <a:lnTo>
                    <a:pt x="1661" y="904"/>
                  </a:lnTo>
                  <a:lnTo>
                    <a:pt x="1710" y="733"/>
                  </a:lnTo>
                  <a:lnTo>
                    <a:pt x="1783" y="562"/>
                  </a:lnTo>
                  <a:lnTo>
                    <a:pt x="1905" y="440"/>
                  </a:lnTo>
                  <a:lnTo>
                    <a:pt x="2027" y="318"/>
                  </a:lnTo>
                  <a:lnTo>
                    <a:pt x="2198" y="244"/>
                  </a:lnTo>
                  <a:lnTo>
                    <a:pt x="2369" y="195"/>
                  </a:lnTo>
                  <a:lnTo>
                    <a:pt x="2540" y="171"/>
                  </a:lnTo>
                  <a:close/>
                  <a:moveTo>
                    <a:pt x="5862" y="171"/>
                  </a:moveTo>
                  <a:lnTo>
                    <a:pt x="6033" y="195"/>
                  </a:lnTo>
                  <a:lnTo>
                    <a:pt x="6204" y="244"/>
                  </a:lnTo>
                  <a:lnTo>
                    <a:pt x="6374" y="318"/>
                  </a:lnTo>
                  <a:lnTo>
                    <a:pt x="6497" y="440"/>
                  </a:lnTo>
                  <a:lnTo>
                    <a:pt x="6619" y="562"/>
                  </a:lnTo>
                  <a:lnTo>
                    <a:pt x="6692" y="733"/>
                  </a:lnTo>
                  <a:lnTo>
                    <a:pt x="6741" y="904"/>
                  </a:lnTo>
                  <a:lnTo>
                    <a:pt x="6765" y="1075"/>
                  </a:lnTo>
                  <a:lnTo>
                    <a:pt x="6741" y="1246"/>
                  </a:lnTo>
                  <a:lnTo>
                    <a:pt x="6692" y="1417"/>
                  </a:lnTo>
                  <a:lnTo>
                    <a:pt x="6619" y="1588"/>
                  </a:lnTo>
                  <a:lnTo>
                    <a:pt x="6497" y="1710"/>
                  </a:lnTo>
                  <a:lnTo>
                    <a:pt x="6374" y="1832"/>
                  </a:lnTo>
                  <a:lnTo>
                    <a:pt x="6204" y="1905"/>
                  </a:lnTo>
                  <a:lnTo>
                    <a:pt x="6033" y="1954"/>
                  </a:lnTo>
                  <a:lnTo>
                    <a:pt x="5862" y="1978"/>
                  </a:lnTo>
                  <a:lnTo>
                    <a:pt x="5691" y="1954"/>
                  </a:lnTo>
                  <a:lnTo>
                    <a:pt x="5520" y="1905"/>
                  </a:lnTo>
                  <a:lnTo>
                    <a:pt x="5349" y="1832"/>
                  </a:lnTo>
                  <a:lnTo>
                    <a:pt x="5227" y="1710"/>
                  </a:lnTo>
                  <a:lnTo>
                    <a:pt x="5104" y="1588"/>
                  </a:lnTo>
                  <a:lnTo>
                    <a:pt x="5031" y="1417"/>
                  </a:lnTo>
                  <a:lnTo>
                    <a:pt x="4982" y="1246"/>
                  </a:lnTo>
                  <a:lnTo>
                    <a:pt x="4958" y="1075"/>
                  </a:lnTo>
                  <a:lnTo>
                    <a:pt x="4982" y="904"/>
                  </a:lnTo>
                  <a:lnTo>
                    <a:pt x="5031" y="733"/>
                  </a:lnTo>
                  <a:lnTo>
                    <a:pt x="5104" y="562"/>
                  </a:lnTo>
                  <a:lnTo>
                    <a:pt x="5227" y="440"/>
                  </a:lnTo>
                  <a:lnTo>
                    <a:pt x="5349" y="318"/>
                  </a:lnTo>
                  <a:lnTo>
                    <a:pt x="5520" y="244"/>
                  </a:lnTo>
                  <a:lnTo>
                    <a:pt x="5691" y="195"/>
                  </a:lnTo>
                  <a:lnTo>
                    <a:pt x="5862" y="171"/>
                  </a:lnTo>
                  <a:close/>
                  <a:moveTo>
                    <a:pt x="9183" y="171"/>
                  </a:moveTo>
                  <a:lnTo>
                    <a:pt x="9354" y="195"/>
                  </a:lnTo>
                  <a:lnTo>
                    <a:pt x="9525" y="244"/>
                  </a:lnTo>
                  <a:lnTo>
                    <a:pt x="9696" y="318"/>
                  </a:lnTo>
                  <a:lnTo>
                    <a:pt x="9818" y="440"/>
                  </a:lnTo>
                  <a:lnTo>
                    <a:pt x="9940" y="562"/>
                  </a:lnTo>
                  <a:lnTo>
                    <a:pt x="10014" y="733"/>
                  </a:lnTo>
                  <a:lnTo>
                    <a:pt x="10062" y="904"/>
                  </a:lnTo>
                  <a:lnTo>
                    <a:pt x="10087" y="1075"/>
                  </a:lnTo>
                  <a:lnTo>
                    <a:pt x="10062" y="1246"/>
                  </a:lnTo>
                  <a:lnTo>
                    <a:pt x="10014" y="1417"/>
                  </a:lnTo>
                  <a:lnTo>
                    <a:pt x="9940" y="1588"/>
                  </a:lnTo>
                  <a:lnTo>
                    <a:pt x="9818" y="1710"/>
                  </a:lnTo>
                  <a:lnTo>
                    <a:pt x="9696" y="1832"/>
                  </a:lnTo>
                  <a:lnTo>
                    <a:pt x="9525" y="1905"/>
                  </a:lnTo>
                  <a:lnTo>
                    <a:pt x="9354" y="1954"/>
                  </a:lnTo>
                  <a:lnTo>
                    <a:pt x="9183" y="1978"/>
                  </a:lnTo>
                  <a:lnTo>
                    <a:pt x="9012" y="1954"/>
                  </a:lnTo>
                  <a:lnTo>
                    <a:pt x="8841" y="1905"/>
                  </a:lnTo>
                  <a:lnTo>
                    <a:pt x="8670" y="1832"/>
                  </a:lnTo>
                  <a:lnTo>
                    <a:pt x="8548" y="1710"/>
                  </a:lnTo>
                  <a:lnTo>
                    <a:pt x="8426" y="1588"/>
                  </a:lnTo>
                  <a:lnTo>
                    <a:pt x="8353" y="1417"/>
                  </a:lnTo>
                  <a:lnTo>
                    <a:pt x="8304" y="1246"/>
                  </a:lnTo>
                  <a:lnTo>
                    <a:pt x="8279" y="1075"/>
                  </a:lnTo>
                  <a:lnTo>
                    <a:pt x="8304" y="904"/>
                  </a:lnTo>
                  <a:lnTo>
                    <a:pt x="8353" y="733"/>
                  </a:lnTo>
                  <a:lnTo>
                    <a:pt x="8426" y="562"/>
                  </a:lnTo>
                  <a:lnTo>
                    <a:pt x="8548" y="440"/>
                  </a:lnTo>
                  <a:lnTo>
                    <a:pt x="8670" y="318"/>
                  </a:lnTo>
                  <a:lnTo>
                    <a:pt x="8841" y="244"/>
                  </a:lnTo>
                  <a:lnTo>
                    <a:pt x="9012" y="195"/>
                  </a:lnTo>
                  <a:lnTo>
                    <a:pt x="9183" y="171"/>
                  </a:lnTo>
                  <a:close/>
                  <a:moveTo>
                    <a:pt x="12505" y="171"/>
                  </a:moveTo>
                  <a:lnTo>
                    <a:pt x="12676" y="195"/>
                  </a:lnTo>
                  <a:lnTo>
                    <a:pt x="12847" y="244"/>
                  </a:lnTo>
                  <a:lnTo>
                    <a:pt x="13018" y="318"/>
                  </a:lnTo>
                  <a:lnTo>
                    <a:pt x="13140" y="440"/>
                  </a:lnTo>
                  <a:lnTo>
                    <a:pt x="13262" y="562"/>
                  </a:lnTo>
                  <a:lnTo>
                    <a:pt x="13335" y="733"/>
                  </a:lnTo>
                  <a:lnTo>
                    <a:pt x="13384" y="904"/>
                  </a:lnTo>
                  <a:lnTo>
                    <a:pt x="13408" y="1075"/>
                  </a:lnTo>
                  <a:lnTo>
                    <a:pt x="13384" y="1246"/>
                  </a:lnTo>
                  <a:lnTo>
                    <a:pt x="13335" y="1417"/>
                  </a:lnTo>
                  <a:lnTo>
                    <a:pt x="13262" y="1588"/>
                  </a:lnTo>
                  <a:lnTo>
                    <a:pt x="13140" y="1710"/>
                  </a:lnTo>
                  <a:lnTo>
                    <a:pt x="13018" y="1832"/>
                  </a:lnTo>
                  <a:lnTo>
                    <a:pt x="12847" y="1905"/>
                  </a:lnTo>
                  <a:lnTo>
                    <a:pt x="12676" y="1954"/>
                  </a:lnTo>
                  <a:lnTo>
                    <a:pt x="12505" y="1978"/>
                  </a:lnTo>
                  <a:lnTo>
                    <a:pt x="12334" y="1954"/>
                  </a:lnTo>
                  <a:lnTo>
                    <a:pt x="12163" y="1905"/>
                  </a:lnTo>
                  <a:lnTo>
                    <a:pt x="11992" y="1832"/>
                  </a:lnTo>
                  <a:lnTo>
                    <a:pt x="11870" y="1710"/>
                  </a:lnTo>
                  <a:lnTo>
                    <a:pt x="11748" y="1588"/>
                  </a:lnTo>
                  <a:lnTo>
                    <a:pt x="11674" y="1417"/>
                  </a:lnTo>
                  <a:lnTo>
                    <a:pt x="11625" y="1246"/>
                  </a:lnTo>
                  <a:lnTo>
                    <a:pt x="11601" y="1075"/>
                  </a:lnTo>
                  <a:lnTo>
                    <a:pt x="11625" y="904"/>
                  </a:lnTo>
                  <a:lnTo>
                    <a:pt x="11674" y="733"/>
                  </a:lnTo>
                  <a:lnTo>
                    <a:pt x="11748" y="562"/>
                  </a:lnTo>
                  <a:lnTo>
                    <a:pt x="11870" y="440"/>
                  </a:lnTo>
                  <a:lnTo>
                    <a:pt x="11992" y="318"/>
                  </a:lnTo>
                  <a:lnTo>
                    <a:pt x="12163" y="244"/>
                  </a:lnTo>
                  <a:lnTo>
                    <a:pt x="12334" y="195"/>
                  </a:lnTo>
                  <a:lnTo>
                    <a:pt x="12505" y="171"/>
                  </a:lnTo>
                  <a:close/>
                  <a:moveTo>
                    <a:pt x="13091" y="5520"/>
                  </a:moveTo>
                  <a:lnTo>
                    <a:pt x="13189" y="5544"/>
                  </a:lnTo>
                  <a:lnTo>
                    <a:pt x="13262" y="5593"/>
                  </a:lnTo>
                  <a:lnTo>
                    <a:pt x="13311" y="5666"/>
                  </a:lnTo>
                  <a:lnTo>
                    <a:pt x="13335" y="5764"/>
                  </a:lnTo>
                  <a:lnTo>
                    <a:pt x="13311" y="5862"/>
                  </a:lnTo>
                  <a:lnTo>
                    <a:pt x="13262" y="5935"/>
                  </a:lnTo>
                  <a:lnTo>
                    <a:pt x="13189" y="5984"/>
                  </a:lnTo>
                  <a:lnTo>
                    <a:pt x="13091" y="6008"/>
                  </a:lnTo>
                  <a:lnTo>
                    <a:pt x="1954" y="6008"/>
                  </a:lnTo>
                  <a:lnTo>
                    <a:pt x="1856" y="5984"/>
                  </a:lnTo>
                  <a:lnTo>
                    <a:pt x="1783" y="5935"/>
                  </a:lnTo>
                  <a:lnTo>
                    <a:pt x="1734" y="5862"/>
                  </a:lnTo>
                  <a:lnTo>
                    <a:pt x="1710" y="5764"/>
                  </a:lnTo>
                  <a:lnTo>
                    <a:pt x="1734" y="5666"/>
                  </a:lnTo>
                  <a:lnTo>
                    <a:pt x="1783" y="5593"/>
                  </a:lnTo>
                  <a:lnTo>
                    <a:pt x="1856" y="5544"/>
                  </a:lnTo>
                  <a:lnTo>
                    <a:pt x="1954" y="5520"/>
                  </a:lnTo>
                  <a:close/>
                  <a:moveTo>
                    <a:pt x="13189" y="7840"/>
                  </a:moveTo>
                  <a:lnTo>
                    <a:pt x="13262" y="7913"/>
                  </a:lnTo>
                  <a:lnTo>
                    <a:pt x="13311" y="7986"/>
                  </a:lnTo>
                  <a:lnTo>
                    <a:pt x="13335" y="8084"/>
                  </a:lnTo>
                  <a:lnTo>
                    <a:pt x="13311" y="8182"/>
                  </a:lnTo>
                  <a:lnTo>
                    <a:pt x="13262" y="8255"/>
                  </a:lnTo>
                  <a:lnTo>
                    <a:pt x="13189" y="8304"/>
                  </a:lnTo>
                  <a:lnTo>
                    <a:pt x="13091" y="8328"/>
                  </a:lnTo>
                  <a:lnTo>
                    <a:pt x="1954" y="8328"/>
                  </a:lnTo>
                  <a:lnTo>
                    <a:pt x="1856" y="8304"/>
                  </a:lnTo>
                  <a:lnTo>
                    <a:pt x="1783" y="8255"/>
                  </a:lnTo>
                  <a:lnTo>
                    <a:pt x="1734" y="8182"/>
                  </a:lnTo>
                  <a:lnTo>
                    <a:pt x="1710" y="8084"/>
                  </a:lnTo>
                  <a:lnTo>
                    <a:pt x="1734" y="7986"/>
                  </a:lnTo>
                  <a:lnTo>
                    <a:pt x="1783" y="7913"/>
                  </a:lnTo>
                  <a:lnTo>
                    <a:pt x="1856" y="7840"/>
                  </a:lnTo>
                  <a:close/>
                  <a:moveTo>
                    <a:pt x="13091" y="10136"/>
                  </a:moveTo>
                  <a:lnTo>
                    <a:pt x="13189" y="10160"/>
                  </a:lnTo>
                  <a:lnTo>
                    <a:pt x="13262" y="10209"/>
                  </a:lnTo>
                  <a:lnTo>
                    <a:pt x="13311" y="10282"/>
                  </a:lnTo>
                  <a:lnTo>
                    <a:pt x="13335" y="10380"/>
                  </a:lnTo>
                  <a:lnTo>
                    <a:pt x="13311" y="10478"/>
                  </a:lnTo>
                  <a:lnTo>
                    <a:pt x="13262" y="10551"/>
                  </a:lnTo>
                  <a:lnTo>
                    <a:pt x="13189" y="10600"/>
                  </a:lnTo>
                  <a:lnTo>
                    <a:pt x="13091" y="10624"/>
                  </a:lnTo>
                  <a:lnTo>
                    <a:pt x="1954" y="10624"/>
                  </a:lnTo>
                  <a:lnTo>
                    <a:pt x="1856" y="10600"/>
                  </a:lnTo>
                  <a:lnTo>
                    <a:pt x="1783" y="10551"/>
                  </a:lnTo>
                  <a:lnTo>
                    <a:pt x="1734" y="10478"/>
                  </a:lnTo>
                  <a:lnTo>
                    <a:pt x="1710" y="10380"/>
                  </a:lnTo>
                  <a:lnTo>
                    <a:pt x="1734" y="10282"/>
                  </a:lnTo>
                  <a:lnTo>
                    <a:pt x="1783" y="10209"/>
                  </a:lnTo>
                  <a:lnTo>
                    <a:pt x="1856" y="10160"/>
                  </a:lnTo>
                  <a:lnTo>
                    <a:pt x="1954" y="10136"/>
                  </a:lnTo>
                  <a:close/>
                  <a:moveTo>
                    <a:pt x="8206" y="12456"/>
                  </a:moveTo>
                  <a:lnTo>
                    <a:pt x="8304" y="12480"/>
                  </a:lnTo>
                  <a:lnTo>
                    <a:pt x="8377" y="12529"/>
                  </a:lnTo>
                  <a:lnTo>
                    <a:pt x="8426" y="12602"/>
                  </a:lnTo>
                  <a:lnTo>
                    <a:pt x="8450" y="12700"/>
                  </a:lnTo>
                  <a:lnTo>
                    <a:pt x="8426" y="12798"/>
                  </a:lnTo>
                  <a:lnTo>
                    <a:pt x="8377" y="12871"/>
                  </a:lnTo>
                  <a:lnTo>
                    <a:pt x="8304" y="12920"/>
                  </a:lnTo>
                  <a:lnTo>
                    <a:pt x="8206" y="12944"/>
                  </a:lnTo>
                  <a:lnTo>
                    <a:pt x="1954" y="12944"/>
                  </a:lnTo>
                  <a:lnTo>
                    <a:pt x="1856" y="12920"/>
                  </a:lnTo>
                  <a:lnTo>
                    <a:pt x="1783" y="12871"/>
                  </a:lnTo>
                  <a:lnTo>
                    <a:pt x="1734" y="12798"/>
                  </a:lnTo>
                  <a:lnTo>
                    <a:pt x="1710" y="12700"/>
                  </a:lnTo>
                  <a:lnTo>
                    <a:pt x="1734" y="12602"/>
                  </a:lnTo>
                  <a:lnTo>
                    <a:pt x="1783" y="12529"/>
                  </a:lnTo>
                  <a:lnTo>
                    <a:pt x="1856" y="12480"/>
                  </a:lnTo>
                  <a:lnTo>
                    <a:pt x="1954" y="12456"/>
                  </a:lnTo>
                  <a:close/>
                  <a:moveTo>
                    <a:pt x="782" y="0"/>
                  </a:moveTo>
                  <a:lnTo>
                    <a:pt x="635" y="25"/>
                  </a:lnTo>
                  <a:lnTo>
                    <a:pt x="489" y="73"/>
                  </a:lnTo>
                  <a:lnTo>
                    <a:pt x="342" y="122"/>
                  </a:lnTo>
                  <a:lnTo>
                    <a:pt x="220" y="220"/>
                  </a:lnTo>
                  <a:lnTo>
                    <a:pt x="122" y="342"/>
                  </a:lnTo>
                  <a:lnTo>
                    <a:pt x="73" y="489"/>
                  </a:lnTo>
                  <a:lnTo>
                    <a:pt x="24" y="635"/>
                  </a:lnTo>
                  <a:lnTo>
                    <a:pt x="0" y="782"/>
                  </a:lnTo>
                  <a:lnTo>
                    <a:pt x="0" y="17780"/>
                  </a:lnTo>
                  <a:lnTo>
                    <a:pt x="24" y="17927"/>
                  </a:lnTo>
                  <a:lnTo>
                    <a:pt x="73" y="18073"/>
                  </a:lnTo>
                  <a:lnTo>
                    <a:pt x="122" y="18220"/>
                  </a:lnTo>
                  <a:lnTo>
                    <a:pt x="220" y="18342"/>
                  </a:lnTo>
                  <a:lnTo>
                    <a:pt x="342" y="18440"/>
                  </a:lnTo>
                  <a:lnTo>
                    <a:pt x="489" y="18488"/>
                  </a:lnTo>
                  <a:lnTo>
                    <a:pt x="635" y="18537"/>
                  </a:lnTo>
                  <a:lnTo>
                    <a:pt x="782" y="18562"/>
                  </a:lnTo>
                  <a:lnTo>
                    <a:pt x="14361" y="18562"/>
                  </a:lnTo>
                  <a:lnTo>
                    <a:pt x="14507" y="18537"/>
                  </a:lnTo>
                  <a:lnTo>
                    <a:pt x="14654" y="18488"/>
                  </a:lnTo>
                  <a:lnTo>
                    <a:pt x="14800" y="18440"/>
                  </a:lnTo>
                  <a:lnTo>
                    <a:pt x="14923" y="18342"/>
                  </a:lnTo>
                  <a:lnTo>
                    <a:pt x="15020" y="18220"/>
                  </a:lnTo>
                  <a:lnTo>
                    <a:pt x="15069" y="18073"/>
                  </a:lnTo>
                  <a:lnTo>
                    <a:pt x="15118" y="17927"/>
                  </a:lnTo>
                  <a:lnTo>
                    <a:pt x="15142" y="17780"/>
                  </a:lnTo>
                  <a:lnTo>
                    <a:pt x="15142" y="782"/>
                  </a:lnTo>
                  <a:lnTo>
                    <a:pt x="15118" y="635"/>
                  </a:lnTo>
                  <a:lnTo>
                    <a:pt x="15069" y="489"/>
                  </a:lnTo>
                  <a:lnTo>
                    <a:pt x="15020" y="342"/>
                  </a:lnTo>
                  <a:lnTo>
                    <a:pt x="14923" y="220"/>
                  </a:lnTo>
                  <a:lnTo>
                    <a:pt x="14800" y="122"/>
                  </a:lnTo>
                  <a:lnTo>
                    <a:pt x="14654" y="73"/>
                  </a:lnTo>
                  <a:lnTo>
                    <a:pt x="14507" y="25"/>
                  </a:lnTo>
                  <a:lnTo>
                    <a:pt x="14361" y="0"/>
                  </a:lnTo>
                  <a:close/>
                </a:path>
              </a:pathLst>
            </a:cu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48" name="Google Shape;448;p42"/>
          <p:cNvSpPr txBox="1"/>
          <p:nvPr/>
        </p:nvSpPr>
        <p:spPr>
          <a:xfrm>
            <a:off x="1121375" y="494650"/>
            <a:ext cx="2001300" cy="50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latin typeface="Roboto"/>
                <a:ea typeface="Roboto"/>
                <a:cs typeface="Roboto"/>
                <a:sym typeface="Roboto"/>
              </a:rPr>
              <a:t>Assessment #3</a:t>
            </a:r>
            <a:endParaRPr b="1" sz="2000">
              <a:latin typeface="Roboto"/>
              <a:ea typeface="Roboto"/>
              <a:cs typeface="Roboto"/>
              <a:sym typeface="Roboto"/>
            </a:endParaRPr>
          </a:p>
        </p:txBody>
      </p:sp>
      <p:sp>
        <p:nvSpPr>
          <p:cNvPr id="449" name="Google Shape;449;p42"/>
          <p:cNvSpPr/>
          <p:nvPr/>
        </p:nvSpPr>
        <p:spPr>
          <a:xfrm>
            <a:off x="3122675" y="618375"/>
            <a:ext cx="5810400" cy="209100"/>
          </a:xfrm>
          <a:prstGeom prst="rect">
            <a:avLst/>
          </a:pr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450" name="Google Shape;450;p42"/>
          <p:cNvGraphicFramePr/>
          <p:nvPr/>
        </p:nvGraphicFramePr>
        <p:xfrm>
          <a:off x="616059" y="1190936"/>
          <a:ext cx="3000000" cy="3000000"/>
        </p:xfrm>
        <a:graphic>
          <a:graphicData uri="http://schemas.openxmlformats.org/drawingml/2006/table">
            <a:tbl>
              <a:tblPr>
                <a:noFill/>
                <a:tableStyleId>{158A6C0E-8672-4209-8D19-F2CE326A14D8}</a:tableStyleId>
              </a:tblPr>
              <a:tblGrid>
                <a:gridCol w="2021525"/>
                <a:gridCol w="2021525"/>
                <a:gridCol w="2021525"/>
                <a:gridCol w="2021525"/>
              </a:tblGrid>
              <a:tr h="372225">
                <a:tc>
                  <a:txBody>
                    <a:bodyPr/>
                    <a:lstStyle/>
                    <a:p>
                      <a:pPr indent="0" lvl="0" marL="0" marR="0" rtl="0" algn="ctr">
                        <a:lnSpc>
                          <a:spcPct val="100000"/>
                        </a:lnSpc>
                        <a:spcBef>
                          <a:spcPts val="0"/>
                        </a:spcBef>
                        <a:spcAft>
                          <a:spcPts val="0"/>
                        </a:spcAft>
                        <a:buNone/>
                      </a:pPr>
                      <a:r>
                        <a:t/>
                      </a:r>
                      <a:endParaRPr sz="1600" u="none" cap="none" strike="noStrike">
                        <a:solidFill>
                          <a:srgbClr val="FFFFFF"/>
                        </a:solidFill>
                        <a:latin typeface="Roboto"/>
                        <a:ea typeface="Roboto"/>
                        <a:cs typeface="Roboto"/>
                        <a:sym typeface="Roboto"/>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FFFFFF"/>
                        </a:buClr>
                        <a:buSzPts val="1600"/>
                        <a:buFont typeface="Roboto"/>
                        <a:buNone/>
                      </a:pPr>
                      <a:r>
                        <a:rPr b="1" lang="en" sz="1600">
                          <a:solidFill>
                            <a:srgbClr val="FFFFFF"/>
                          </a:solidFill>
                          <a:latin typeface="Roboto"/>
                          <a:ea typeface="Roboto"/>
                          <a:cs typeface="Roboto"/>
                          <a:sym typeface="Roboto"/>
                        </a:rPr>
                        <a:t>Anglo-Saxon burh</a:t>
                      </a:r>
                      <a:endParaRPr b="1" sz="1600" u="none" cap="none" strike="noStrike">
                        <a:latin typeface="Roboto"/>
                        <a:ea typeface="Roboto"/>
                        <a:cs typeface="Roboto"/>
                        <a:sym typeface="Roboto"/>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434343"/>
                    </a:solidFill>
                  </a:tcPr>
                </a:tc>
                <a:tc>
                  <a:txBody>
                    <a:bodyPr/>
                    <a:lstStyle/>
                    <a:p>
                      <a:pPr indent="0" lvl="0" marL="0" marR="0" rtl="0" algn="ctr">
                        <a:lnSpc>
                          <a:spcPct val="100000"/>
                        </a:lnSpc>
                        <a:spcBef>
                          <a:spcPts val="0"/>
                        </a:spcBef>
                        <a:spcAft>
                          <a:spcPts val="0"/>
                        </a:spcAft>
                        <a:buClr>
                          <a:srgbClr val="FFFFFF"/>
                        </a:buClr>
                        <a:buSzPts val="1600"/>
                        <a:buFont typeface="Roboto"/>
                        <a:buNone/>
                      </a:pPr>
                      <a:r>
                        <a:rPr b="1" lang="en" sz="1600">
                          <a:solidFill>
                            <a:srgbClr val="FFFFFF"/>
                          </a:solidFill>
                          <a:latin typeface="Roboto"/>
                          <a:ea typeface="Roboto"/>
                          <a:cs typeface="Roboto"/>
                          <a:sym typeface="Roboto"/>
                        </a:rPr>
                        <a:t>Motte and bailey castle</a:t>
                      </a:r>
                      <a:endParaRPr b="1" sz="1600" u="none" cap="none" strike="noStrike">
                        <a:latin typeface="Roboto"/>
                        <a:ea typeface="Roboto"/>
                        <a:cs typeface="Roboto"/>
                        <a:sym typeface="Roboto"/>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434343"/>
                    </a:solidFill>
                  </a:tcPr>
                </a:tc>
                <a:tc>
                  <a:txBody>
                    <a:bodyPr/>
                    <a:lstStyle/>
                    <a:p>
                      <a:pPr indent="0" lvl="0" marL="0" marR="0" rtl="0" algn="ctr">
                        <a:lnSpc>
                          <a:spcPct val="100000"/>
                        </a:lnSpc>
                        <a:spcBef>
                          <a:spcPts val="0"/>
                        </a:spcBef>
                        <a:spcAft>
                          <a:spcPts val="0"/>
                        </a:spcAft>
                        <a:buClr>
                          <a:srgbClr val="FFFFFF"/>
                        </a:buClr>
                        <a:buSzPts val="1600"/>
                        <a:buFont typeface="Roboto"/>
                        <a:buNone/>
                      </a:pPr>
                      <a:r>
                        <a:rPr b="1" lang="en" sz="1600">
                          <a:solidFill>
                            <a:srgbClr val="FFFFFF"/>
                          </a:solidFill>
                          <a:latin typeface="Roboto"/>
                          <a:ea typeface="Roboto"/>
                          <a:cs typeface="Roboto"/>
                          <a:sym typeface="Roboto"/>
                        </a:rPr>
                        <a:t>Stone castle</a:t>
                      </a:r>
                      <a:endParaRPr b="1" sz="1600" u="none" cap="none" strike="noStrike">
                        <a:latin typeface="Roboto"/>
                        <a:ea typeface="Roboto"/>
                        <a:cs typeface="Roboto"/>
                        <a:sym typeface="Roboto"/>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434343"/>
                    </a:solidFill>
                  </a:tcPr>
                </a:tc>
              </a:tr>
              <a:tr h="759500">
                <a:tc>
                  <a:txBody>
                    <a:bodyPr/>
                    <a:lstStyle/>
                    <a:p>
                      <a:pPr indent="0" lvl="0" marL="0" marR="0" rtl="0" algn="l">
                        <a:lnSpc>
                          <a:spcPct val="100000"/>
                        </a:lnSpc>
                        <a:spcBef>
                          <a:spcPts val="0"/>
                        </a:spcBef>
                        <a:spcAft>
                          <a:spcPts val="0"/>
                        </a:spcAft>
                        <a:buNone/>
                      </a:pPr>
                      <a:r>
                        <a:rPr lang="en" sz="1600">
                          <a:latin typeface="Roboto"/>
                          <a:ea typeface="Roboto"/>
                          <a:cs typeface="Roboto"/>
                          <a:sym typeface="Roboto"/>
                        </a:rPr>
                        <a:t>Features and purpose</a:t>
                      </a:r>
                      <a:endParaRPr sz="1600" u="none" cap="none" strike="noStrike">
                        <a:latin typeface="Roboto"/>
                        <a:ea typeface="Roboto"/>
                        <a:cs typeface="Roboto"/>
                        <a:sym typeface="Roboto"/>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600" u="none" cap="none" strike="noStrike">
                        <a:latin typeface="Roboto"/>
                        <a:ea typeface="Roboto"/>
                        <a:cs typeface="Roboto"/>
                        <a:sym typeface="Roboto"/>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600" u="none" cap="none" strike="noStrike">
                        <a:latin typeface="Roboto"/>
                        <a:ea typeface="Roboto"/>
                        <a:cs typeface="Roboto"/>
                        <a:sym typeface="Roboto"/>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600" u="none" cap="none" strike="noStrike">
                        <a:latin typeface="Roboto"/>
                        <a:ea typeface="Roboto"/>
                        <a:cs typeface="Roboto"/>
                        <a:sym typeface="Roboto"/>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759500">
                <a:tc>
                  <a:txBody>
                    <a:bodyPr/>
                    <a:lstStyle/>
                    <a:p>
                      <a:pPr indent="0" lvl="0" marL="0" marR="0" rtl="0" algn="l">
                        <a:lnSpc>
                          <a:spcPct val="100000"/>
                        </a:lnSpc>
                        <a:spcBef>
                          <a:spcPts val="0"/>
                        </a:spcBef>
                        <a:spcAft>
                          <a:spcPts val="0"/>
                        </a:spcAft>
                        <a:buNone/>
                      </a:pPr>
                      <a:r>
                        <a:rPr lang="en" sz="1600">
                          <a:latin typeface="Roboto"/>
                          <a:ea typeface="Roboto"/>
                          <a:cs typeface="Roboto"/>
                          <a:sym typeface="Roboto"/>
                        </a:rPr>
                        <a:t>Strength</a:t>
                      </a:r>
                      <a:endParaRPr sz="1600" u="none" cap="none" strike="noStrike">
                        <a:latin typeface="Roboto"/>
                        <a:ea typeface="Roboto"/>
                        <a:cs typeface="Roboto"/>
                        <a:sym typeface="Roboto"/>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1600" u="none" cap="none" strike="noStrike">
                        <a:latin typeface="Roboto"/>
                        <a:ea typeface="Roboto"/>
                        <a:cs typeface="Roboto"/>
                        <a:sym typeface="Roboto"/>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1600" u="none" cap="none" strike="noStrike">
                        <a:latin typeface="Roboto"/>
                        <a:ea typeface="Roboto"/>
                        <a:cs typeface="Roboto"/>
                        <a:sym typeface="Roboto"/>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1600" u="none" cap="none" strike="noStrike">
                        <a:latin typeface="Roboto"/>
                        <a:ea typeface="Roboto"/>
                        <a:cs typeface="Roboto"/>
                        <a:sym typeface="Roboto"/>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bl>
          </a:graphicData>
        </a:graphic>
      </p:graphicFrame>
      <p:sp>
        <p:nvSpPr>
          <p:cNvPr id="451" name="Google Shape;451;p42"/>
          <p:cNvSpPr txBox="1"/>
          <p:nvPr/>
        </p:nvSpPr>
        <p:spPr>
          <a:xfrm>
            <a:off x="1175150" y="3738400"/>
            <a:ext cx="6733500" cy="894900"/>
          </a:xfrm>
          <a:prstGeom prst="rect">
            <a:avLst/>
          </a:prstGeom>
          <a:solidFill>
            <a:srgbClr val="EFEFEF"/>
          </a:solidFill>
          <a:ln cap="flat" cmpd="sng" w="19050">
            <a:solidFill>
              <a:srgbClr val="3C78D8"/>
            </a:solidFill>
            <a:prstDash val="solid"/>
            <a:round/>
            <a:headEnd len="sm" w="sm" type="none"/>
            <a:tailEnd len="sm" w="sm" type="none"/>
          </a:ln>
        </p:spPr>
        <p:txBody>
          <a:bodyPr anchorCtr="0" anchor="t" bIns="91425" lIns="91425" spcFirstLastPara="1" rIns="91425" wrap="square" tIns="91425">
            <a:noAutofit/>
          </a:bodyPr>
          <a:lstStyle/>
          <a:p>
            <a:pPr indent="0" lvl="0" marL="0" rtl="0" algn="just">
              <a:spcBef>
                <a:spcPts val="0"/>
              </a:spcBef>
              <a:spcAft>
                <a:spcPts val="0"/>
              </a:spcAft>
              <a:buNone/>
            </a:pPr>
            <a:r>
              <a:rPr lang="en" sz="1600">
                <a:latin typeface="Roboto"/>
                <a:ea typeface="Roboto"/>
                <a:cs typeface="Roboto"/>
                <a:sym typeface="Roboto"/>
              </a:rPr>
              <a:t>Using the table, write your analysis of the features, purpose and strength of Anglo-Saxon burh and Norman fortifications such as motte and bailey castles and stone castles.</a:t>
            </a:r>
            <a:endParaRPr sz="1600">
              <a:latin typeface="Roboto"/>
              <a:ea typeface="Roboto"/>
              <a:cs typeface="Roboto"/>
              <a:sym typeface="Roboto"/>
            </a:endParaRPr>
          </a:p>
        </p:txBody>
      </p:sp>
      <p:grpSp>
        <p:nvGrpSpPr>
          <p:cNvPr id="452" name="Google Shape;452;p42"/>
          <p:cNvGrpSpPr/>
          <p:nvPr/>
        </p:nvGrpSpPr>
        <p:grpSpPr>
          <a:xfrm>
            <a:off x="899951" y="3583071"/>
            <a:ext cx="600755" cy="494060"/>
            <a:chOff x="-1" y="0"/>
            <a:chExt cx="600755" cy="494060"/>
          </a:xfrm>
        </p:grpSpPr>
        <p:sp>
          <p:nvSpPr>
            <p:cNvPr id="453" name="Google Shape;453;p42"/>
            <p:cNvSpPr/>
            <p:nvPr/>
          </p:nvSpPr>
          <p:spPr>
            <a:xfrm>
              <a:off x="393502" y="0"/>
              <a:ext cx="207252" cy="170424"/>
            </a:xfrm>
            <a:custGeom>
              <a:rect b="b" l="l" r="r" t="t"/>
              <a:pathLst>
                <a:path extrusionOk="0" h="21600" w="21600">
                  <a:moveTo>
                    <a:pt x="7173" y="0"/>
                  </a:moveTo>
                  <a:lnTo>
                    <a:pt x="6732" y="86"/>
                  </a:lnTo>
                  <a:lnTo>
                    <a:pt x="6385" y="175"/>
                  </a:lnTo>
                  <a:lnTo>
                    <a:pt x="6034" y="347"/>
                  </a:lnTo>
                  <a:lnTo>
                    <a:pt x="5683" y="612"/>
                  </a:lnTo>
                  <a:lnTo>
                    <a:pt x="0" y="6385"/>
                  </a:lnTo>
                  <a:lnTo>
                    <a:pt x="15219" y="21600"/>
                  </a:lnTo>
                  <a:lnTo>
                    <a:pt x="20988" y="15917"/>
                  </a:lnTo>
                  <a:lnTo>
                    <a:pt x="21253" y="15566"/>
                  </a:lnTo>
                  <a:lnTo>
                    <a:pt x="21428" y="15215"/>
                  </a:lnTo>
                  <a:lnTo>
                    <a:pt x="21514" y="14868"/>
                  </a:lnTo>
                  <a:lnTo>
                    <a:pt x="21600" y="14431"/>
                  </a:lnTo>
                  <a:lnTo>
                    <a:pt x="21514" y="14080"/>
                  </a:lnTo>
                  <a:lnTo>
                    <a:pt x="21428" y="13643"/>
                  </a:lnTo>
                  <a:lnTo>
                    <a:pt x="21253" y="13292"/>
                  </a:lnTo>
                  <a:lnTo>
                    <a:pt x="20988" y="12941"/>
                  </a:lnTo>
                  <a:lnTo>
                    <a:pt x="8659" y="612"/>
                  </a:lnTo>
                  <a:lnTo>
                    <a:pt x="8308" y="347"/>
                  </a:lnTo>
                  <a:lnTo>
                    <a:pt x="7957" y="175"/>
                  </a:lnTo>
                  <a:lnTo>
                    <a:pt x="7520" y="86"/>
                  </a:lnTo>
                  <a:lnTo>
                    <a:pt x="7173" y="0"/>
                  </a:lnTo>
                  <a:close/>
                </a:path>
              </a:pathLst>
            </a:custGeom>
            <a:solidFill>
              <a:srgbClr val="000000"/>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 name="Google Shape;454;p42"/>
            <p:cNvSpPr/>
            <p:nvPr/>
          </p:nvSpPr>
          <p:spPr>
            <a:xfrm>
              <a:off x="-1" y="64868"/>
              <a:ext cx="521910" cy="429192"/>
            </a:xfrm>
            <a:custGeom>
              <a:rect b="b" l="l" r="r" t="t"/>
              <a:pathLst>
                <a:path extrusionOk="0" h="21600" w="21600">
                  <a:moveTo>
                    <a:pt x="1563" y="14967"/>
                  </a:moveTo>
                  <a:lnTo>
                    <a:pt x="6632" y="20037"/>
                  </a:lnTo>
                  <a:lnTo>
                    <a:pt x="6562" y="20071"/>
                  </a:lnTo>
                  <a:lnTo>
                    <a:pt x="2813" y="20627"/>
                  </a:lnTo>
                  <a:lnTo>
                    <a:pt x="971" y="18786"/>
                  </a:lnTo>
                  <a:lnTo>
                    <a:pt x="1527" y="15037"/>
                  </a:lnTo>
                  <a:lnTo>
                    <a:pt x="1563" y="14967"/>
                  </a:lnTo>
                  <a:close/>
                  <a:moveTo>
                    <a:pt x="15523" y="0"/>
                  </a:moveTo>
                  <a:lnTo>
                    <a:pt x="1076" y="14481"/>
                  </a:lnTo>
                  <a:lnTo>
                    <a:pt x="971" y="14584"/>
                  </a:lnTo>
                  <a:lnTo>
                    <a:pt x="903" y="14690"/>
                  </a:lnTo>
                  <a:lnTo>
                    <a:pt x="867" y="14793"/>
                  </a:lnTo>
                  <a:lnTo>
                    <a:pt x="833" y="14931"/>
                  </a:lnTo>
                  <a:lnTo>
                    <a:pt x="0" y="20662"/>
                  </a:lnTo>
                  <a:lnTo>
                    <a:pt x="0" y="20835"/>
                  </a:lnTo>
                  <a:lnTo>
                    <a:pt x="34" y="21044"/>
                  </a:lnTo>
                  <a:lnTo>
                    <a:pt x="138" y="21218"/>
                  </a:lnTo>
                  <a:lnTo>
                    <a:pt x="242" y="21357"/>
                  </a:lnTo>
                  <a:lnTo>
                    <a:pt x="381" y="21461"/>
                  </a:lnTo>
                  <a:lnTo>
                    <a:pt x="520" y="21530"/>
                  </a:lnTo>
                  <a:lnTo>
                    <a:pt x="660" y="21564"/>
                  </a:lnTo>
                  <a:lnTo>
                    <a:pt x="833" y="21600"/>
                  </a:lnTo>
                  <a:lnTo>
                    <a:pt x="937" y="21600"/>
                  </a:lnTo>
                  <a:lnTo>
                    <a:pt x="6667" y="20767"/>
                  </a:lnTo>
                  <a:lnTo>
                    <a:pt x="6910" y="20697"/>
                  </a:lnTo>
                  <a:lnTo>
                    <a:pt x="7014" y="20627"/>
                  </a:lnTo>
                  <a:lnTo>
                    <a:pt x="7118" y="20524"/>
                  </a:lnTo>
                  <a:lnTo>
                    <a:pt x="21600" y="6077"/>
                  </a:lnTo>
                  <a:lnTo>
                    <a:pt x="19862" y="4340"/>
                  </a:lnTo>
                  <a:lnTo>
                    <a:pt x="5902" y="18301"/>
                  </a:lnTo>
                  <a:lnTo>
                    <a:pt x="5416" y="17815"/>
                  </a:lnTo>
                  <a:lnTo>
                    <a:pt x="19378" y="3855"/>
                  </a:lnTo>
                  <a:lnTo>
                    <a:pt x="17745" y="2222"/>
                  </a:lnTo>
                  <a:lnTo>
                    <a:pt x="3785" y="16183"/>
                  </a:lnTo>
                  <a:lnTo>
                    <a:pt x="3299" y="15696"/>
                  </a:lnTo>
                  <a:lnTo>
                    <a:pt x="17259" y="1736"/>
                  </a:lnTo>
                  <a:lnTo>
                    <a:pt x="15523" y="0"/>
                  </a:lnTo>
                  <a:close/>
                </a:path>
              </a:pathLst>
            </a:custGeom>
            <a:solidFill>
              <a:srgbClr val="000000"/>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 name="Shape 458"/>
        <p:cNvGrpSpPr/>
        <p:nvPr/>
      </p:nvGrpSpPr>
      <p:grpSpPr>
        <a:xfrm>
          <a:off x="0" y="0"/>
          <a:ext cx="0" cy="0"/>
          <a:chOff x="0" y="0"/>
          <a:chExt cx="0" cy="0"/>
        </a:xfrm>
      </p:grpSpPr>
      <p:sp>
        <p:nvSpPr>
          <p:cNvPr id="459" name="Google Shape;459;p43"/>
          <p:cNvSpPr txBox="1"/>
          <p:nvPr>
            <p:ph idx="12" type="sldNum"/>
          </p:nvPr>
        </p:nvSpPr>
        <p:spPr>
          <a:xfrm>
            <a:off x="8337124" y="270078"/>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60" name="Google Shape;460;p43"/>
          <p:cNvSpPr txBox="1"/>
          <p:nvPr/>
        </p:nvSpPr>
        <p:spPr>
          <a:xfrm>
            <a:off x="968975" y="494650"/>
            <a:ext cx="2485800" cy="50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latin typeface="Roboto"/>
                <a:ea typeface="Roboto"/>
                <a:cs typeface="Roboto"/>
                <a:sym typeface="Roboto"/>
              </a:rPr>
              <a:t>Homework Time!</a:t>
            </a:r>
            <a:endParaRPr b="1" sz="2000">
              <a:latin typeface="Roboto"/>
              <a:ea typeface="Roboto"/>
              <a:cs typeface="Roboto"/>
              <a:sym typeface="Roboto"/>
            </a:endParaRPr>
          </a:p>
        </p:txBody>
      </p:sp>
      <p:sp>
        <p:nvSpPr>
          <p:cNvPr id="461" name="Google Shape;461;p43"/>
          <p:cNvSpPr/>
          <p:nvPr/>
        </p:nvSpPr>
        <p:spPr>
          <a:xfrm>
            <a:off x="3207975" y="618375"/>
            <a:ext cx="5724900" cy="209100"/>
          </a:xfrm>
          <a:prstGeom prst="rect">
            <a:avLst/>
          </a:pr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62" name="Google Shape;462;p43"/>
          <p:cNvGrpSpPr/>
          <p:nvPr/>
        </p:nvGrpSpPr>
        <p:grpSpPr>
          <a:xfrm>
            <a:off x="287442" y="351584"/>
            <a:ext cx="668818" cy="587276"/>
            <a:chOff x="2583325" y="2972875"/>
            <a:chExt cx="462850" cy="445750"/>
          </a:xfrm>
        </p:grpSpPr>
        <p:sp>
          <p:nvSpPr>
            <p:cNvPr id="463" name="Google Shape;463;p43"/>
            <p:cNvSpPr/>
            <p:nvPr/>
          </p:nvSpPr>
          <p:spPr>
            <a:xfrm>
              <a:off x="2701775" y="3323350"/>
              <a:ext cx="225950" cy="95275"/>
            </a:xfrm>
            <a:custGeom>
              <a:rect b="b" l="l" r="r" t="t"/>
              <a:pathLst>
                <a:path extrusionOk="0" h="3811" w="9038">
                  <a:moveTo>
                    <a:pt x="2956" y="1"/>
                  </a:moveTo>
                  <a:lnTo>
                    <a:pt x="2956" y="2956"/>
                  </a:lnTo>
                  <a:lnTo>
                    <a:pt x="685" y="2956"/>
                  </a:lnTo>
                  <a:lnTo>
                    <a:pt x="514" y="3005"/>
                  </a:lnTo>
                  <a:lnTo>
                    <a:pt x="367" y="3103"/>
                  </a:lnTo>
                  <a:lnTo>
                    <a:pt x="245" y="3200"/>
                  </a:lnTo>
                  <a:lnTo>
                    <a:pt x="147" y="3322"/>
                  </a:lnTo>
                  <a:lnTo>
                    <a:pt x="50" y="3469"/>
                  </a:lnTo>
                  <a:lnTo>
                    <a:pt x="1" y="3640"/>
                  </a:lnTo>
                  <a:lnTo>
                    <a:pt x="1" y="3811"/>
                  </a:lnTo>
                  <a:lnTo>
                    <a:pt x="9037" y="3811"/>
                  </a:lnTo>
                  <a:lnTo>
                    <a:pt x="9037" y="3640"/>
                  </a:lnTo>
                  <a:lnTo>
                    <a:pt x="8988" y="3469"/>
                  </a:lnTo>
                  <a:lnTo>
                    <a:pt x="8891" y="3322"/>
                  </a:lnTo>
                  <a:lnTo>
                    <a:pt x="8793" y="3200"/>
                  </a:lnTo>
                  <a:lnTo>
                    <a:pt x="8671" y="3103"/>
                  </a:lnTo>
                  <a:lnTo>
                    <a:pt x="8524" y="3005"/>
                  </a:lnTo>
                  <a:lnTo>
                    <a:pt x="8353" y="2956"/>
                  </a:lnTo>
                  <a:lnTo>
                    <a:pt x="6082" y="2956"/>
                  </a:lnTo>
                  <a:lnTo>
                    <a:pt x="6082" y="1"/>
                  </a:lnTo>
                  <a:close/>
                </a:path>
              </a:pathLst>
            </a:cu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43"/>
            <p:cNvSpPr/>
            <p:nvPr/>
          </p:nvSpPr>
          <p:spPr>
            <a:xfrm>
              <a:off x="2583325" y="2972875"/>
              <a:ext cx="462850" cy="337075"/>
            </a:xfrm>
            <a:custGeom>
              <a:rect b="b" l="l" r="r" t="t"/>
              <a:pathLst>
                <a:path extrusionOk="0" h="13483" w="18514">
                  <a:moveTo>
                    <a:pt x="17048" y="1466"/>
                  </a:moveTo>
                  <a:lnTo>
                    <a:pt x="17048" y="12017"/>
                  </a:lnTo>
                  <a:lnTo>
                    <a:pt x="1466" y="12017"/>
                  </a:lnTo>
                  <a:lnTo>
                    <a:pt x="1466" y="1466"/>
                  </a:lnTo>
                  <a:close/>
                  <a:moveTo>
                    <a:pt x="391" y="1"/>
                  </a:moveTo>
                  <a:lnTo>
                    <a:pt x="318" y="50"/>
                  </a:lnTo>
                  <a:lnTo>
                    <a:pt x="220" y="74"/>
                  </a:lnTo>
                  <a:lnTo>
                    <a:pt x="147" y="148"/>
                  </a:lnTo>
                  <a:lnTo>
                    <a:pt x="98" y="221"/>
                  </a:lnTo>
                  <a:lnTo>
                    <a:pt x="49" y="294"/>
                  </a:lnTo>
                  <a:lnTo>
                    <a:pt x="25" y="392"/>
                  </a:lnTo>
                  <a:lnTo>
                    <a:pt x="1" y="489"/>
                  </a:lnTo>
                  <a:lnTo>
                    <a:pt x="1" y="12994"/>
                  </a:lnTo>
                  <a:lnTo>
                    <a:pt x="25" y="13092"/>
                  </a:lnTo>
                  <a:lnTo>
                    <a:pt x="49" y="13189"/>
                  </a:lnTo>
                  <a:lnTo>
                    <a:pt x="98" y="13263"/>
                  </a:lnTo>
                  <a:lnTo>
                    <a:pt x="147" y="13336"/>
                  </a:lnTo>
                  <a:lnTo>
                    <a:pt x="220" y="13409"/>
                  </a:lnTo>
                  <a:lnTo>
                    <a:pt x="318" y="13434"/>
                  </a:lnTo>
                  <a:lnTo>
                    <a:pt x="391" y="13483"/>
                  </a:lnTo>
                  <a:lnTo>
                    <a:pt x="18123" y="13483"/>
                  </a:lnTo>
                  <a:lnTo>
                    <a:pt x="18196" y="13434"/>
                  </a:lnTo>
                  <a:lnTo>
                    <a:pt x="18293" y="13409"/>
                  </a:lnTo>
                  <a:lnTo>
                    <a:pt x="18367" y="13336"/>
                  </a:lnTo>
                  <a:lnTo>
                    <a:pt x="18416" y="13263"/>
                  </a:lnTo>
                  <a:lnTo>
                    <a:pt x="18464" y="13189"/>
                  </a:lnTo>
                  <a:lnTo>
                    <a:pt x="18489" y="13092"/>
                  </a:lnTo>
                  <a:lnTo>
                    <a:pt x="18513" y="12994"/>
                  </a:lnTo>
                  <a:lnTo>
                    <a:pt x="18513" y="489"/>
                  </a:lnTo>
                  <a:lnTo>
                    <a:pt x="18489" y="392"/>
                  </a:lnTo>
                  <a:lnTo>
                    <a:pt x="18464" y="294"/>
                  </a:lnTo>
                  <a:lnTo>
                    <a:pt x="18416" y="221"/>
                  </a:lnTo>
                  <a:lnTo>
                    <a:pt x="18367" y="148"/>
                  </a:lnTo>
                  <a:lnTo>
                    <a:pt x="18293" y="74"/>
                  </a:lnTo>
                  <a:lnTo>
                    <a:pt x="18196" y="50"/>
                  </a:lnTo>
                  <a:lnTo>
                    <a:pt x="18123" y="1"/>
                  </a:lnTo>
                  <a:close/>
                </a:path>
              </a:pathLst>
            </a:cu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65" name="Google Shape;465;p43"/>
          <p:cNvSpPr txBox="1"/>
          <p:nvPr/>
        </p:nvSpPr>
        <p:spPr>
          <a:xfrm>
            <a:off x="298650" y="1235175"/>
            <a:ext cx="8546700" cy="587400"/>
          </a:xfrm>
          <a:prstGeom prst="rect">
            <a:avLst/>
          </a:prstGeom>
          <a:solidFill>
            <a:srgbClr val="D9D9D9"/>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latin typeface="Roboto"/>
                <a:ea typeface="Roboto"/>
                <a:cs typeface="Roboto"/>
                <a:sym typeface="Roboto"/>
              </a:rPr>
              <a:t>Complete each box with the changes brought by the Normans to English society, particularly in social structure, land ownership, language, laws and the Church.</a:t>
            </a:r>
            <a:endParaRPr sz="1500">
              <a:latin typeface="Roboto"/>
              <a:ea typeface="Roboto"/>
              <a:cs typeface="Roboto"/>
              <a:sym typeface="Roboto"/>
            </a:endParaRPr>
          </a:p>
        </p:txBody>
      </p:sp>
      <p:sp>
        <p:nvSpPr>
          <p:cNvPr id="466" name="Google Shape;466;p43"/>
          <p:cNvSpPr txBox="1"/>
          <p:nvPr/>
        </p:nvSpPr>
        <p:spPr>
          <a:xfrm>
            <a:off x="4664750" y="472275"/>
            <a:ext cx="2982300" cy="501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500">
                <a:latin typeface="Roboto"/>
                <a:ea typeface="Roboto"/>
                <a:cs typeface="Roboto"/>
                <a:sym typeface="Roboto"/>
              </a:rPr>
              <a:t>Prepare for the next module </a:t>
            </a:r>
            <a:endParaRPr b="1" sz="1500">
              <a:latin typeface="Roboto"/>
              <a:ea typeface="Roboto"/>
              <a:cs typeface="Roboto"/>
              <a:sym typeface="Roboto"/>
            </a:endParaRPr>
          </a:p>
          <a:p>
            <a:pPr indent="0" lvl="0" marL="0" rtl="0" algn="ctr">
              <a:spcBef>
                <a:spcPts val="0"/>
              </a:spcBef>
              <a:spcAft>
                <a:spcPts val="0"/>
              </a:spcAft>
              <a:buNone/>
            </a:pPr>
            <a:r>
              <a:rPr b="1" lang="en" sz="1500">
                <a:latin typeface="Roboto"/>
                <a:ea typeface="Roboto"/>
                <a:cs typeface="Roboto"/>
                <a:sym typeface="Roboto"/>
              </a:rPr>
              <a:t>by completing the task provided.</a:t>
            </a:r>
            <a:endParaRPr b="1" sz="1500">
              <a:latin typeface="Roboto"/>
              <a:ea typeface="Roboto"/>
              <a:cs typeface="Roboto"/>
              <a:sym typeface="Roboto"/>
            </a:endParaRPr>
          </a:p>
        </p:txBody>
      </p:sp>
      <p:sp>
        <p:nvSpPr>
          <p:cNvPr id="467" name="Google Shape;467;p43"/>
          <p:cNvSpPr/>
          <p:nvPr/>
        </p:nvSpPr>
        <p:spPr>
          <a:xfrm>
            <a:off x="3329100" y="1967125"/>
            <a:ext cx="2485800" cy="1341000"/>
          </a:xfrm>
          <a:prstGeom prst="foldedCorner">
            <a:avLst>
              <a:gd fmla="val 16667" name="adj"/>
            </a:avLst>
          </a:prstGeom>
          <a:solidFill>
            <a:srgbClr val="FFFFFF"/>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43"/>
          <p:cNvSpPr/>
          <p:nvPr/>
        </p:nvSpPr>
        <p:spPr>
          <a:xfrm>
            <a:off x="599450" y="1967125"/>
            <a:ext cx="2485800" cy="1341000"/>
          </a:xfrm>
          <a:prstGeom prst="foldedCorner">
            <a:avLst>
              <a:gd fmla="val 16667" name="adj"/>
            </a:avLst>
          </a:prstGeom>
          <a:solidFill>
            <a:srgbClr val="FFFFFF"/>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43"/>
          <p:cNvSpPr/>
          <p:nvPr/>
        </p:nvSpPr>
        <p:spPr>
          <a:xfrm>
            <a:off x="6058750" y="1967125"/>
            <a:ext cx="2485800" cy="1341000"/>
          </a:xfrm>
          <a:prstGeom prst="foldedCorner">
            <a:avLst>
              <a:gd fmla="val 16667" name="adj"/>
            </a:avLst>
          </a:prstGeom>
          <a:solidFill>
            <a:srgbClr val="FFFFFF"/>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43"/>
          <p:cNvSpPr txBox="1"/>
          <p:nvPr/>
        </p:nvSpPr>
        <p:spPr>
          <a:xfrm>
            <a:off x="599450" y="1967125"/>
            <a:ext cx="2386800" cy="678300"/>
          </a:xfrm>
          <a:prstGeom prst="rect">
            <a:avLst/>
          </a:prstGeom>
          <a:noFill/>
          <a:ln>
            <a:noFill/>
          </a:ln>
        </p:spPr>
        <p:txBody>
          <a:bodyPr anchorCtr="0" anchor="t" bIns="91425" lIns="91425" spcFirstLastPara="1" rIns="91425" wrap="square" tIns="91425">
            <a:noAutofit/>
          </a:bodyPr>
          <a:lstStyle/>
          <a:p>
            <a:pPr indent="0" lvl="0" marL="0" marR="0" rtl="0" algn="l">
              <a:lnSpc>
                <a:spcPct val="200000"/>
              </a:lnSpc>
              <a:spcBef>
                <a:spcPts val="0"/>
              </a:spcBef>
              <a:spcAft>
                <a:spcPts val="0"/>
              </a:spcAft>
              <a:buClr>
                <a:srgbClr val="000000"/>
              </a:buClr>
              <a:buSzPts val="1800"/>
              <a:buFont typeface="Arial"/>
              <a:buNone/>
            </a:pPr>
            <a:r>
              <a:rPr b="1" lang="en" sz="1600">
                <a:solidFill>
                  <a:srgbClr val="CC0000"/>
                </a:solidFill>
                <a:latin typeface="Roboto"/>
                <a:ea typeface="Roboto"/>
                <a:cs typeface="Roboto"/>
                <a:sym typeface="Roboto"/>
              </a:rPr>
              <a:t>Social structure</a:t>
            </a:r>
            <a:endParaRPr sz="1600">
              <a:latin typeface="Roboto"/>
              <a:ea typeface="Roboto"/>
              <a:cs typeface="Roboto"/>
              <a:sym typeface="Roboto"/>
            </a:endParaRPr>
          </a:p>
        </p:txBody>
      </p:sp>
      <p:sp>
        <p:nvSpPr>
          <p:cNvPr id="471" name="Google Shape;471;p43"/>
          <p:cNvSpPr txBox="1"/>
          <p:nvPr/>
        </p:nvSpPr>
        <p:spPr>
          <a:xfrm>
            <a:off x="3329100" y="1967125"/>
            <a:ext cx="2386800" cy="678300"/>
          </a:xfrm>
          <a:prstGeom prst="rect">
            <a:avLst/>
          </a:prstGeom>
          <a:noFill/>
          <a:ln>
            <a:noFill/>
          </a:ln>
        </p:spPr>
        <p:txBody>
          <a:bodyPr anchorCtr="0" anchor="t" bIns="91425" lIns="91425" spcFirstLastPara="1" rIns="91425" wrap="square" tIns="91425">
            <a:noAutofit/>
          </a:bodyPr>
          <a:lstStyle/>
          <a:p>
            <a:pPr indent="0" lvl="0" marL="0" marR="0" rtl="0" algn="l">
              <a:lnSpc>
                <a:spcPct val="200000"/>
              </a:lnSpc>
              <a:spcBef>
                <a:spcPts val="0"/>
              </a:spcBef>
              <a:spcAft>
                <a:spcPts val="0"/>
              </a:spcAft>
              <a:buClr>
                <a:srgbClr val="000000"/>
              </a:buClr>
              <a:buSzPts val="1800"/>
              <a:buFont typeface="Arial"/>
              <a:buNone/>
            </a:pPr>
            <a:r>
              <a:rPr b="1" lang="en" sz="1600">
                <a:solidFill>
                  <a:srgbClr val="CC0000"/>
                </a:solidFill>
                <a:latin typeface="Roboto"/>
                <a:ea typeface="Roboto"/>
                <a:cs typeface="Roboto"/>
                <a:sym typeface="Roboto"/>
              </a:rPr>
              <a:t>Land ownership</a:t>
            </a:r>
            <a:endParaRPr sz="1600">
              <a:latin typeface="Roboto"/>
              <a:ea typeface="Roboto"/>
              <a:cs typeface="Roboto"/>
              <a:sym typeface="Roboto"/>
            </a:endParaRPr>
          </a:p>
        </p:txBody>
      </p:sp>
      <p:sp>
        <p:nvSpPr>
          <p:cNvPr id="472" name="Google Shape;472;p43"/>
          <p:cNvSpPr txBox="1"/>
          <p:nvPr/>
        </p:nvSpPr>
        <p:spPr>
          <a:xfrm>
            <a:off x="6058750" y="1967125"/>
            <a:ext cx="2386800" cy="678300"/>
          </a:xfrm>
          <a:prstGeom prst="rect">
            <a:avLst/>
          </a:prstGeom>
          <a:noFill/>
          <a:ln>
            <a:noFill/>
          </a:ln>
        </p:spPr>
        <p:txBody>
          <a:bodyPr anchorCtr="0" anchor="t" bIns="91425" lIns="91425" spcFirstLastPara="1" rIns="91425" wrap="square" tIns="91425">
            <a:noAutofit/>
          </a:bodyPr>
          <a:lstStyle/>
          <a:p>
            <a:pPr indent="0" lvl="0" marL="0" marR="0" rtl="0" algn="l">
              <a:lnSpc>
                <a:spcPct val="200000"/>
              </a:lnSpc>
              <a:spcBef>
                <a:spcPts val="0"/>
              </a:spcBef>
              <a:spcAft>
                <a:spcPts val="0"/>
              </a:spcAft>
              <a:buClr>
                <a:srgbClr val="000000"/>
              </a:buClr>
              <a:buSzPts val="1800"/>
              <a:buFont typeface="Arial"/>
              <a:buNone/>
            </a:pPr>
            <a:r>
              <a:rPr b="1" lang="en" sz="1600">
                <a:solidFill>
                  <a:srgbClr val="CC0000"/>
                </a:solidFill>
                <a:latin typeface="Roboto"/>
                <a:ea typeface="Roboto"/>
                <a:cs typeface="Roboto"/>
                <a:sym typeface="Roboto"/>
              </a:rPr>
              <a:t>Language</a:t>
            </a:r>
            <a:endParaRPr sz="1600">
              <a:latin typeface="Roboto"/>
              <a:ea typeface="Roboto"/>
              <a:cs typeface="Roboto"/>
              <a:sym typeface="Roboto"/>
            </a:endParaRPr>
          </a:p>
        </p:txBody>
      </p:sp>
      <p:sp>
        <p:nvSpPr>
          <p:cNvPr id="473" name="Google Shape;473;p43"/>
          <p:cNvSpPr/>
          <p:nvPr/>
        </p:nvSpPr>
        <p:spPr>
          <a:xfrm>
            <a:off x="1964275" y="3452675"/>
            <a:ext cx="2485800" cy="1341000"/>
          </a:xfrm>
          <a:prstGeom prst="foldedCorner">
            <a:avLst>
              <a:gd fmla="val 16667" name="adj"/>
            </a:avLst>
          </a:prstGeom>
          <a:solidFill>
            <a:srgbClr val="FFFFFF"/>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43"/>
          <p:cNvSpPr/>
          <p:nvPr/>
        </p:nvSpPr>
        <p:spPr>
          <a:xfrm>
            <a:off x="4693925" y="3452675"/>
            <a:ext cx="2485800" cy="1341000"/>
          </a:xfrm>
          <a:prstGeom prst="foldedCorner">
            <a:avLst>
              <a:gd fmla="val 16667" name="adj"/>
            </a:avLst>
          </a:prstGeom>
          <a:solidFill>
            <a:srgbClr val="FFFFFF"/>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43"/>
          <p:cNvSpPr txBox="1"/>
          <p:nvPr/>
        </p:nvSpPr>
        <p:spPr>
          <a:xfrm>
            <a:off x="1964275" y="3452675"/>
            <a:ext cx="2386800" cy="678300"/>
          </a:xfrm>
          <a:prstGeom prst="rect">
            <a:avLst/>
          </a:prstGeom>
          <a:noFill/>
          <a:ln>
            <a:noFill/>
          </a:ln>
        </p:spPr>
        <p:txBody>
          <a:bodyPr anchorCtr="0" anchor="t" bIns="91425" lIns="91425" spcFirstLastPara="1" rIns="91425" wrap="square" tIns="91425">
            <a:noAutofit/>
          </a:bodyPr>
          <a:lstStyle/>
          <a:p>
            <a:pPr indent="0" lvl="0" marL="0" marR="0" rtl="0" algn="l">
              <a:lnSpc>
                <a:spcPct val="200000"/>
              </a:lnSpc>
              <a:spcBef>
                <a:spcPts val="0"/>
              </a:spcBef>
              <a:spcAft>
                <a:spcPts val="0"/>
              </a:spcAft>
              <a:buClr>
                <a:srgbClr val="000000"/>
              </a:buClr>
              <a:buSzPts val="1800"/>
              <a:buFont typeface="Arial"/>
              <a:buNone/>
            </a:pPr>
            <a:r>
              <a:rPr b="1" lang="en" sz="1600">
                <a:solidFill>
                  <a:srgbClr val="CC0000"/>
                </a:solidFill>
                <a:latin typeface="Roboto"/>
                <a:ea typeface="Roboto"/>
                <a:cs typeface="Roboto"/>
                <a:sym typeface="Roboto"/>
              </a:rPr>
              <a:t>Laws</a:t>
            </a:r>
            <a:endParaRPr sz="1600">
              <a:latin typeface="Roboto"/>
              <a:ea typeface="Roboto"/>
              <a:cs typeface="Roboto"/>
              <a:sym typeface="Roboto"/>
            </a:endParaRPr>
          </a:p>
        </p:txBody>
      </p:sp>
      <p:sp>
        <p:nvSpPr>
          <p:cNvPr id="476" name="Google Shape;476;p43"/>
          <p:cNvSpPr txBox="1"/>
          <p:nvPr/>
        </p:nvSpPr>
        <p:spPr>
          <a:xfrm>
            <a:off x="4693925" y="3452675"/>
            <a:ext cx="2386800" cy="678300"/>
          </a:xfrm>
          <a:prstGeom prst="rect">
            <a:avLst/>
          </a:prstGeom>
          <a:noFill/>
          <a:ln>
            <a:noFill/>
          </a:ln>
        </p:spPr>
        <p:txBody>
          <a:bodyPr anchorCtr="0" anchor="t" bIns="91425" lIns="91425" spcFirstLastPara="1" rIns="91425" wrap="square" tIns="91425">
            <a:noAutofit/>
          </a:bodyPr>
          <a:lstStyle/>
          <a:p>
            <a:pPr indent="0" lvl="0" marL="0" marR="0" rtl="0" algn="l">
              <a:lnSpc>
                <a:spcPct val="200000"/>
              </a:lnSpc>
              <a:spcBef>
                <a:spcPts val="0"/>
              </a:spcBef>
              <a:spcAft>
                <a:spcPts val="0"/>
              </a:spcAft>
              <a:buClr>
                <a:srgbClr val="000000"/>
              </a:buClr>
              <a:buSzPts val="1800"/>
              <a:buFont typeface="Arial"/>
              <a:buNone/>
            </a:pPr>
            <a:r>
              <a:rPr b="1" lang="en" sz="1600">
                <a:solidFill>
                  <a:srgbClr val="CC0000"/>
                </a:solidFill>
                <a:latin typeface="Roboto"/>
                <a:ea typeface="Roboto"/>
                <a:cs typeface="Roboto"/>
                <a:sym typeface="Roboto"/>
              </a:rPr>
              <a:t>Church</a:t>
            </a:r>
            <a:endParaRPr sz="1600">
              <a:latin typeface="Roboto"/>
              <a:ea typeface="Roboto"/>
              <a:cs typeface="Roboto"/>
              <a:sym typeface="Roboto"/>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p25"/>
          <p:cNvSpPr txBox="1"/>
          <p:nvPr>
            <p:ph idx="1" type="subTitle"/>
          </p:nvPr>
        </p:nvSpPr>
        <p:spPr>
          <a:xfrm>
            <a:off x="327000" y="1163650"/>
            <a:ext cx="8409000" cy="1917300"/>
          </a:xfrm>
          <a:prstGeom prst="rect">
            <a:avLst/>
          </a:prstGeom>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Roboto"/>
                <a:ea typeface="Roboto"/>
                <a:cs typeface="Roboto"/>
                <a:sym typeface="Roboto"/>
              </a:rPr>
              <a:t>At the end of the lesson, students should be able to:</a:t>
            </a:r>
            <a:endParaRPr b="1">
              <a:latin typeface="Roboto"/>
              <a:ea typeface="Roboto"/>
              <a:cs typeface="Roboto"/>
              <a:sym typeface="Roboto"/>
            </a:endParaRPr>
          </a:p>
          <a:p>
            <a:pPr indent="-355600" lvl="0" marL="457200" rtl="0" algn="l">
              <a:spcBef>
                <a:spcPts val="0"/>
              </a:spcBef>
              <a:spcAft>
                <a:spcPts val="0"/>
              </a:spcAft>
              <a:buSzPts val="2000"/>
              <a:buChar char="❏"/>
            </a:pPr>
            <a:r>
              <a:rPr lang="en"/>
              <a:t>Compare and contrast pre-conquest fortifications and the first Norman castles in England;</a:t>
            </a:r>
            <a:endParaRPr/>
          </a:p>
          <a:p>
            <a:pPr indent="-355600" lvl="0" marL="457200" rtl="0" algn="l">
              <a:spcBef>
                <a:spcPts val="0"/>
              </a:spcBef>
              <a:spcAft>
                <a:spcPts val="0"/>
              </a:spcAft>
              <a:buSzPts val="2000"/>
              <a:buChar char="❏"/>
            </a:pPr>
            <a:r>
              <a:rPr lang="en"/>
              <a:t>Be familiar with the distribution and design of Norman castles in England to 1087; and</a:t>
            </a:r>
            <a:endParaRPr/>
          </a:p>
          <a:p>
            <a:pPr indent="-355600" lvl="0" marL="457200" rtl="0" algn="l">
              <a:spcBef>
                <a:spcPts val="0"/>
              </a:spcBef>
              <a:spcAft>
                <a:spcPts val="0"/>
              </a:spcAft>
              <a:buSzPts val="2000"/>
              <a:buChar char="❏"/>
            </a:pPr>
            <a:r>
              <a:rPr lang="en"/>
              <a:t>Analyse the purpose of Norman castles in England</a:t>
            </a:r>
            <a:endParaRPr/>
          </a:p>
        </p:txBody>
      </p:sp>
      <p:sp>
        <p:nvSpPr>
          <p:cNvPr id="150" name="Google Shape;150;p25"/>
          <p:cNvSpPr/>
          <p:nvPr/>
        </p:nvSpPr>
        <p:spPr>
          <a:xfrm>
            <a:off x="227300" y="527500"/>
            <a:ext cx="4334700" cy="5544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000">
                <a:solidFill>
                  <a:schemeClr val="lt1"/>
                </a:solidFill>
                <a:latin typeface="Roboto"/>
                <a:ea typeface="Roboto"/>
                <a:cs typeface="Roboto"/>
                <a:sym typeface="Roboto"/>
              </a:rPr>
              <a:t>        </a:t>
            </a:r>
            <a:r>
              <a:rPr lang="en" sz="3000">
                <a:solidFill>
                  <a:schemeClr val="lt1"/>
                </a:solidFill>
                <a:latin typeface="Roboto"/>
                <a:ea typeface="Roboto"/>
                <a:cs typeface="Roboto"/>
                <a:sym typeface="Roboto"/>
              </a:rPr>
              <a:t>Learning Objectives</a:t>
            </a:r>
            <a:endParaRPr sz="3000">
              <a:solidFill>
                <a:schemeClr val="lt1"/>
              </a:solidFill>
              <a:latin typeface="Roboto"/>
              <a:ea typeface="Roboto"/>
              <a:cs typeface="Roboto"/>
              <a:sym typeface="Roboto"/>
            </a:endParaRPr>
          </a:p>
        </p:txBody>
      </p:sp>
      <p:sp>
        <p:nvSpPr>
          <p:cNvPr id="151" name="Google Shape;151;p25"/>
          <p:cNvSpPr/>
          <p:nvPr/>
        </p:nvSpPr>
        <p:spPr>
          <a:xfrm>
            <a:off x="227300" y="3194500"/>
            <a:ext cx="2889900" cy="4704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000">
                <a:solidFill>
                  <a:schemeClr val="lt1"/>
                </a:solidFill>
                <a:latin typeface="Roboto"/>
                <a:ea typeface="Roboto"/>
                <a:cs typeface="Roboto"/>
                <a:sym typeface="Roboto"/>
              </a:rPr>
              <a:t>      Important </a:t>
            </a:r>
            <a:r>
              <a:rPr lang="en" sz="2000">
                <a:solidFill>
                  <a:schemeClr val="lt1"/>
                </a:solidFill>
                <a:latin typeface="Roboto"/>
                <a:ea typeface="Roboto"/>
                <a:cs typeface="Roboto"/>
                <a:sym typeface="Roboto"/>
              </a:rPr>
              <a:t>Keywords</a:t>
            </a:r>
            <a:endParaRPr sz="2000">
              <a:solidFill>
                <a:schemeClr val="lt1"/>
              </a:solidFill>
              <a:latin typeface="Roboto"/>
              <a:ea typeface="Roboto"/>
              <a:cs typeface="Roboto"/>
              <a:sym typeface="Roboto"/>
            </a:endParaRPr>
          </a:p>
        </p:txBody>
      </p:sp>
      <p:sp>
        <p:nvSpPr>
          <p:cNvPr id="152" name="Google Shape;152;p25"/>
          <p:cNvSpPr txBox="1"/>
          <p:nvPr/>
        </p:nvSpPr>
        <p:spPr>
          <a:xfrm>
            <a:off x="354525" y="3780800"/>
            <a:ext cx="5788500" cy="11178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700">
                <a:latin typeface="Roboto"/>
                <a:ea typeface="Roboto"/>
                <a:cs typeface="Roboto"/>
                <a:sym typeface="Roboto"/>
              </a:rPr>
              <a:t>Burh						Palisade</a:t>
            </a:r>
            <a:endParaRPr b="1" sz="1700">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b="1" lang="en" sz="1700">
                <a:latin typeface="Roboto"/>
                <a:ea typeface="Roboto"/>
                <a:cs typeface="Roboto"/>
                <a:sym typeface="Roboto"/>
              </a:rPr>
              <a:t>Burghal Hidage				Stone castle</a:t>
            </a:r>
            <a:endParaRPr b="1" sz="1700">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b="1" lang="en" sz="1700">
                <a:latin typeface="Roboto"/>
                <a:ea typeface="Roboto"/>
                <a:cs typeface="Roboto"/>
                <a:sym typeface="Roboto"/>
              </a:rPr>
              <a:t>Motte and bailey castle			Curtain wall</a:t>
            </a:r>
            <a:endParaRPr b="1" sz="1700">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b="1" lang="en" sz="1700">
                <a:latin typeface="Roboto"/>
                <a:ea typeface="Roboto"/>
                <a:cs typeface="Roboto"/>
                <a:sym typeface="Roboto"/>
              </a:rPr>
              <a:t>Donjon						Concentric castle</a:t>
            </a:r>
            <a:endParaRPr b="1" sz="1700">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b="1" sz="1700">
              <a:latin typeface="Roboto"/>
              <a:ea typeface="Roboto"/>
              <a:cs typeface="Roboto"/>
              <a:sym typeface="Roboto"/>
            </a:endParaRPr>
          </a:p>
        </p:txBody>
      </p:sp>
      <p:grpSp>
        <p:nvGrpSpPr>
          <p:cNvPr id="153" name="Google Shape;153;p25"/>
          <p:cNvGrpSpPr/>
          <p:nvPr/>
        </p:nvGrpSpPr>
        <p:grpSpPr>
          <a:xfrm>
            <a:off x="329053" y="532086"/>
            <a:ext cx="554926" cy="545226"/>
            <a:chOff x="3955900" y="2984500"/>
            <a:chExt cx="414000" cy="422525"/>
          </a:xfrm>
        </p:grpSpPr>
        <p:sp>
          <p:nvSpPr>
            <p:cNvPr id="154" name="Google Shape;154;p25"/>
            <p:cNvSpPr/>
            <p:nvPr/>
          </p:nvSpPr>
          <p:spPr>
            <a:xfrm>
              <a:off x="3955900" y="2984500"/>
              <a:ext cx="315700" cy="315675"/>
            </a:xfrm>
            <a:custGeom>
              <a:rect b="b" l="l" r="r" t="t"/>
              <a:pathLst>
                <a:path extrusionOk="0" h="12627" w="12628">
                  <a:moveTo>
                    <a:pt x="6302" y="977"/>
                  </a:moveTo>
                  <a:lnTo>
                    <a:pt x="6863" y="1026"/>
                  </a:lnTo>
                  <a:lnTo>
                    <a:pt x="7376" y="1099"/>
                  </a:lnTo>
                  <a:lnTo>
                    <a:pt x="7889" y="1221"/>
                  </a:lnTo>
                  <a:lnTo>
                    <a:pt x="8378" y="1417"/>
                  </a:lnTo>
                  <a:lnTo>
                    <a:pt x="8842" y="1636"/>
                  </a:lnTo>
                  <a:lnTo>
                    <a:pt x="9281" y="1905"/>
                  </a:lnTo>
                  <a:lnTo>
                    <a:pt x="9697" y="2198"/>
                  </a:lnTo>
                  <a:lnTo>
                    <a:pt x="10087" y="2540"/>
                  </a:lnTo>
                  <a:lnTo>
                    <a:pt x="10429" y="2931"/>
                  </a:lnTo>
                  <a:lnTo>
                    <a:pt x="10722" y="3346"/>
                  </a:lnTo>
                  <a:lnTo>
                    <a:pt x="10991" y="3786"/>
                  </a:lnTo>
                  <a:lnTo>
                    <a:pt x="11211" y="4250"/>
                  </a:lnTo>
                  <a:lnTo>
                    <a:pt x="11406" y="4738"/>
                  </a:lnTo>
                  <a:lnTo>
                    <a:pt x="11528" y="5251"/>
                  </a:lnTo>
                  <a:lnTo>
                    <a:pt x="11626" y="5764"/>
                  </a:lnTo>
                  <a:lnTo>
                    <a:pt x="11650" y="6326"/>
                  </a:lnTo>
                  <a:lnTo>
                    <a:pt x="11626" y="6863"/>
                  </a:lnTo>
                  <a:lnTo>
                    <a:pt x="11528" y="7400"/>
                  </a:lnTo>
                  <a:lnTo>
                    <a:pt x="11406" y="7913"/>
                  </a:lnTo>
                  <a:lnTo>
                    <a:pt x="11211" y="8402"/>
                  </a:lnTo>
                  <a:lnTo>
                    <a:pt x="10991" y="8866"/>
                  </a:lnTo>
                  <a:lnTo>
                    <a:pt x="10722" y="9305"/>
                  </a:lnTo>
                  <a:lnTo>
                    <a:pt x="10429" y="9696"/>
                  </a:lnTo>
                  <a:lnTo>
                    <a:pt x="10087" y="10087"/>
                  </a:lnTo>
                  <a:lnTo>
                    <a:pt x="9697" y="10429"/>
                  </a:lnTo>
                  <a:lnTo>
                    <a:pt x="9281" y="10746"/>
                  </a:lnTo>
                  <a:lnTo>
                    <a:pt x="8842" y="11015"/>
                  </a:lnTo>
                  <a:lnTo>
                    <a:pt x="8378" y="11235"/>
                  </a:lnTo>
                  <a:lnTo>
                    <a:pt x="7889" y="11406"/>
                  </a:lnTo>
                  <a:lnTo>
                    <a:pt x="7376" y="11552"/>
                  </a:lnTo>
                  <a:lnTo>
                    <a:pt x="6863" y="11625"/>
                  </a:lnTo>
                  <a:lnTo>
                    <a:pt x="6302" y="11650"/>
                  </a:lnTo>
                  <a:lnTo>
                    <a:pt x="5764" y="11625"/>
                  </a:lnTo>
                  <a:lnTo>
                    <a:pt x="5227" y="11552"/>
                  </a:lnTo>
                  <a:lnTo>
                    <a:pt x="4714" y="11406"/>
                  </a:lnTo>
                  <a:lnTo>
                    <a:pt x="4226" y="11235"/>
                  </a:lnTo>
                  <a:lnTo>
                    <a:pt x="3762" y="11015"/>
                  </a:lnTo>
                  <a:lnTo>
                    <a:pt x="3322" y="10746"/>
                  </a:lnTo>
                  <a:lnTo>
                    <a:pt x="2931" y="10429"/>
                  </a:lnTo>
                  <a:lnTo>
                    <a:pt x="2541" y="10087"/>
                  </a:lnTo>
                  <a:lnTo>
                    <a:pt x="2199" y="9696"/>
                  </a:lnTo>
                  <a:lnTo>
                    <a:pt x="1881" y="9305"/>
                  </a:lnTo>
                  <a:lnTo>
                    <a:pt x="1613" y="8866"/>
                  </a:lnTo>
                  <a:lnTo>
                    <a:pt x="1393" y="8402"/>
                  </a:lnTo>
                  <a:lnTo>
                    <a:pt x="1222" y="7913"/>
                  </a:lnTo>
                  <a:lnTo>
                    <a:pt x="1075" y="7400"/>
                  </a:lnTo>
                  <a:lnTo>
                    <a:pt x="1002" y="6863"/>
                  </a:lnTo>
                  <a:lnTo>
                    <a:pt x="978" y="6326"/>
                  </a:lnTo>
                  <a:lnTo>
                    <a:pt x="1002" y="5764"/>
                  </a:lnTo>
                  <a:lnTo>
                    <a:pt x="1075" y="5251"/>
                  </a:lnTo>
                  <a:lnTo>
                    <a:pt x="1222" y="4738"/>
                  </a:lnTo>
                  <a:lnTo>
                    <a:pt x="1393" y="4250"/>
                  </a:lnTo>
                  <a:lnTo>
                    <a:pt x="1613" y="3786"/>
                  </a:lnTo>
                  <a:lnTo>
                    <a:pt x="1881" y="3346"/>
                  </a:lnTo>
                  <a:lnTo>
                    <a:pt x="2199" y="2931"/>
                  </a:lnTo>
                  <a:lnTo>
                    <a:pt x="2541" y="2540"/>
                  </a:lnTo>
                  <a:lnTo>
                    <a:pt x="2931" y="2198"/>
                  </a:lnTo>
                  <a:lnTo>
                    <a:pt x="3322" y="1905"/>
                  </a:lnTo>
                  <a:lnTo>
                    <a:pt x="3762" y="1636"/>
                  </a:lnTo>
                  <a:lnTo>
                    <a:pt x="4226" y="1417"/>
                  </a:lnTo>
                  <a:lnTo>
                    <a:pt x="4714" y="1221"/>
                  </a:lnTo>
                  <a:lnTo>
                    <a:pt x="5227" y="1099"/>
                  </a:lnTo>
                  <a:lnTo>
                    <a:pt x="5764" y="1026"/>
                  </a:lnTo>
                  <a:lnTo>
                    <a:pt x="6302" y="977"/>
                  </a:lnTo>
                  <a:close/>
                  <a:moveTo>
                    <a:pt x="6302" y="0"/>
                  </a:moveTo>
                  <a:lnTo>
                    <a:pt x="5984" y="24"/>
                  </a:lnTo>
                  <a:lnTo>
                    <a:pt x="5667" y="49"/>
                  </a:lnTo>
                  <a:lnTo>
                    <a:pt x="5349" y="73"/>
                  </a:lnTo>
                  <a:lnTo>
                    <a:pt x="5032" y="147"/>
                  </a:lnTo>
                  <a:lnTo>
                    <a:pt x="4739" y="220"/>
                  </a:lnTo>
                  <a:lnTo>
                    <a:pt x="4446" y="293"/>
                  </a:lnTo>
                  <a:lnTo>
                    <a:pt x="4153" y="391"/>
                  </a:lnTo>
                  <a:lnTo>
                    <a:pt x="3859" y="513"/>
                  </a:lnTo>
                  <a:lnTo>
                    <a:pt x="3566" y="635"/>
                  </a:lnTo>
                  <a:lnTo>
                    <a:pt x="3298" y="782"/>
                  </a:lnTo>
                  <a:lnTo>
                    <a:pt x="3029" y="928"/>
                  </a:lnTo>
                  <a:lnTo>
                    <a:pt x="2785" y="1075"/>
                  </a:lnTo>
                  <a:lnTo>
                    <a:pt x="2296" y="1441"/>
                  </a:lnTo>
                  <a:lnTo>
                    <a:pt x="1857" y="1856"/>
                  </a:lnTo>
                  <a:lnTo>
                    <a:pt x="1442" y="2296"/>
                  </a:lnTo>
                  <a:lnTo>
                    <a:pt x="1075" y="2784"/>
                  </a:lnTo>
                  <a:lnTo>
                    <a:pt x="904" y="3053"/>
                  </a:lnTo>
                  <a:lnTo>
                    <a:pt x="758" y="3322"/>
                  </a:lnTo>
                  <a:lnTo>
                    <a:pt x="611" y="3590"/>
                  </a:lnTo>
                  <a:lnTo>
                    <a:pt x="489" y="3859"/>
                  </a:lnTo>
                  <a:lnTo>
                    <a:pt x="391" y="4152"/>
                  </a:lnTo>
                  <a:lnTo>
                    <a:pt x="294" y="4445"/>
                  </a:lnTo>
                  <a:lnTo>
                    <a:pt x="196" y="4738"/>
                  </a:lnTo>
                  <a:lnTo>
                    <a:pt x="123" y="5056"/>
                  </a:lnTo>
                  <a:lnTo>
                    <a:pt x="74" y="5349"/>
                  </a:lnTo>
                  <a:lnTo>
                    <a:pt x="25" y="5666"/>
                  </a:lnTo>
                  <a:lnTo>
                    <a:pt x="1" y="5984"/>
                  </a:lnTo>
                  <a:lnTo>
                    <a:pt x="1" y="6326"/>
                  </a:lnTo>
                  <a:lnTo>
                    <a:pt x="1" y="6643"/>
                  </a:lnTo>
                  <a:lnTo>
                    <a:pt x="25" y="6961"/>
                  </a:lnTo>
                  <a:lnTo>
                    <a:pt x="74" y="7278"/>
                  </a:lnTo>
                  <a:lnTo>
                    <a:pt x="123" y="7596"/>
                  </a:lnTo>
                  <a:lnTo>
                    <a:pt x="196" y="7889"/>
                  </a:lnTo>
                  <a:lnTo>
                    <a:pt x="294" y="8206"/>
                  </a:lnTo>
                  <a:lnTo>
                    <a:pt x="391" y="8499"/>
                  </a:lnTo>
                  <a:lnTo>
                    <a:pt x="489" y="8768"/>
                  </a:lnTo>
                  <a:lnTo>
                    <a:pt x="611" y="9061"/>
                  </a:lnTo>
                  <a:lnTo>
                    <a:pt x="758" y="9330"/>
                  </a:lnTo>
                  <a:lnTo>
                    <a:pt x="904" y="9598"/>
                  </a:lnTo>
                  <a:lnTo>
                    <a:pt x="1075" y="9843"/>
                  </a:lnTo>
                  <a:lnTo>
                    <a:pt x="1442" y="10331"/>
                  </a:lnTo>
                  <a:lnTo>
                    <a:pt x="1857" y="10771"/>
                  </a:lnTo>
                  <a:lnTo>
                    <a:pt x="2296" y="11186"/>
                  </a:lnTo>
                  <a:lnTo>
                    <a:pt x="2785" y="11552"/>
                  </a:lnTo>
                  <a:lnTo>
                    <a:pt x="3029" y="11723"/>
                  </a:lnTo>
                  <a:lnTo>
                    <a:pt x="3298" y="11870"/>
                  </a:lnTo>
                  <a:lnTo>
                    <a:pt x="3566" y="12016"/>
                  </a:lnTo>
                  <a:lnTo>
                    <a:pt x="3859" y="12138"/>
                  </a:lnTo>
                  <a:lnTo>
                    <a:pt x="4153" y="12236"/>
                  </a:lnTo>
                  <a:lnTo>
                    <a:pt x="4446" y="12334"/>
                  </a:lnTo>
                  <a:lnTo>
                    <a:pt x="4739" y="12431"/>
                  </a:lnTo>
                  <a:lnTo>
                    <a:pt x="5032" y="12505"/>
                  </a:lnTo>
                  <a:lnTo>
                    <a:pt x="5349" y="12553"/>
                  </a:lnTo>
                  <a:lnTo>
                    <a:pt x="5667" y="12602"/>
                  </a:lnTo>
                  <a:lnTo>
                    <a:pt x="5984" y="12627"/>
                  </a:lnTo>
                  <a:lnTo>
                    <a:pt x="6644" y="12627"/>
                  </a:lnTo>
                  <a:lnTo>
                    <a:pt x="6961" y="12602"/>
                  </a:lnTo>
                  <a:lnTo>
                    <a:pt x="7279" y="12553"/>
                  </a:lnTo>
                  <a:lnTo>
                    <a:pt x="7572" y="12505"/>
                  </a:lnTo>
                  <a:lnTo>
                    <a:pt x="7889" y="12431"/>
                  </a:lnTo>
                  <a:lnTo>
                    <a:pt x="8182" y="12334"/>
                  </a:lnTo>
                  <a:lnTo>
                    <a:pt x="8475" y="12236"/>
                  </a:lnTo>
                  <a:lnTo>
                    <a:pt x="8768" y="12138"/>
                  </a:lnTo>
                  <a:lnTo>
                    <a:pt x="9037" y="12016"/>
                  </a:lnTo>
                  <a:lnTo>
                    <a:pt x="9306" y="11870"/>
                  </a:lnTo>
                  <a:lnTo>
                    <a:pt x="9574" y="11723"/>
                  </a:lnTo>
                  <a:lnTo>
                    <a:pt x="9843" y="11552"/>
                  </a:lnTo>
                  <a:lnTo>
                    <a:pt x="10332" y="11186"/>
                  </a:lnTo>
                  <a:lnTo>
                    <a:pt x="10771" y="10771"/>
                  </a:lnTo>
                  <a:lnTo>
                    <a:pt x="11186" y="10331"/>
                  </a:lnTo>
                  <a:lnTo>
                    <a:pt x="11553" y="9843"/>
                  </a:lnTo>
                  <a:lnTo>
                    <a:pt x="11699" y="9598"/>
                  </a:lnTo>
                  <a:lnTo>
                    <a:pt x="11846" y="9330"/>
                  </a:lnTo>
                  <a:lnTo>
                    <a:pt x="11992" y="9061"/>
                  </a:lnTo>
                  <a:lnTo>
                    <a:pt x="12114" y="8768"/>
                  </a:lnTo>
                  <a:lnTo>
                    <a:pt x="12237" y="8499"/>
                  </a:lnTo>
                  <a:lnTo>
                    <a:pt x="12334" y="8206"/>
                  </a:lnTo>
                  <a:lnTo>
                    <a:pt x="12432" y="7889"/>
                  </a:lnTo>
                  <a:lnTo>
                    <a:pt x="12481" y="7596"/>
                  </a:lnTo>
                  <a:lnTo>
                    <a:pt x="12554" y="7278"/>
                  </a:lnTo>
                  <a:lnTo>
                    <a:pt x="12578" y="6961"/>
                  </a:lnTo>
                  <a:lnTo>
                    <a:pt x="12603" y="6643"/>
                  </a:lnTo>
                  <a:lnTo>
                    <a:pt x="12627" y="6326"/>
                  </a:lnTo>
                  <a:lnTo>
                    <a:pt x="12603" y="5984"/>
                  </a:lnTo>
                  <a:lnTo>
                    <a:pt x="12578" y="5666"/>
                  </a:lnTo>
                  <a:lnTo>
                    <a:pt x="12554" y="5349"/>
                  </a:lnTo>
                  <a:lnTo>
                    <a:pt x="12481" y="5056"/>
                  </a:lnTo>
                  <a:lnTo>
                    <a:pt x="12432" y="4738"/>
                  </a:lnTo>
                  <a:lnTo>
                    <a:pt x="12334" y="4445"/>
                  </a:lnTo>
                  <a:lnTo>
                    <a:pt x="12237" y="4152"/>
                  </a:lnTo>
                  <a:lnTo>
                    <a:pt x="12114" y="3859"/>
                  </a:lnTo>
                  <a:lnTo>
                    <a:pt x="11992" y="3590"/>
                  </a:lnTo>
                  <a:lnTo>
                    <a:pt x="11846" y="3322"/>
                  </a:lnTo>
                  <a:lnTo>
                    <a:pt x="11699" y="3053"/>
                  </a:lnTo>
                  <a:lnTo>
                    <a:pt x="11553" y="2784"/>
                  </a:lnTo>
                  <a:lnTo>
                    <a:pt x="11186" y="2296"/>
                  </a:lnTo>
                  <a:lnTo>
                    <a:pt x="10771" y="1856"/>
                  </a:lnTo>
                  <a:lnTo>
                    <a:pt x="10332" y="1441"/>
                  </a:lnTo>
                  <a:lnTo>
                    <a:pt x="9843" y="1075"/>
                  </a:lnTo>
                  <a:lnTo>
                    <a:pt x="9574" y="928"/>
                  </a:lnTo>
                  <a:lnTo>
                    <a:pt x="9306" y="782"/>
                  </a:lnTo>
                  <a:lnTo>
                    <a:pt x="9037" y="635"/>
                  </a:lnTo>
                  <a:lnTo>
                    <a:pt x="8768" y="513"/>
                  </a:lnTo>
                  <a:lnTo>
                    <a:pt x="8475" y="391"/>
                  </a:lnTo>
                  <a:lnTo>
                    <a:pt x="8182" y="293"/>
                  </a:lnTo>
                  <a:lnTo>
                    <a:pt x="7889" y="220"/>
                  </a:lnTo>
                  <a:lnTo>
                    <a:pt x="7572" y="147"/>
                  </a:lnTo>
                  <a:lnTo>
                    <a:pt x="7279" y="73"/>
                  </a:lnTo>
                  <a:lnTo>
                    <a:pt x="6961" y="49"/>
                  </a:lnTo>
                  <a:lnTo>
                    <a:pt x="6644" y="24"/>
                  </a:lnTo>
                  <a:lnTo>
                    <a:pt x="6302"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25"/>
            <p:cNvSpPr/>
            <p:nvPr/>
          </p:nvSpPr>
          <p:spPr>
            <a:xfrm>
              <a:off x="3992525" y="3021125"/>
              <a:ext cx="242425" cy="242425"/>
            </a:xfrm>
            <a:custGeom>
              <a:rect b="b" l="l" r="r" t="t"/>
              <a:pathLst>
                <a:path extrusionOk="0" h="9697" w="9697">
                  <a:moveTo>
                    <a:pt x="4934" y="1466"/>
                  </a:moveTo>
                  <a:lnTo>
                    <a:pt x="5008" y="1490"/>
                  </a:lnTo>
                  <a:lnTo>
                    <a:pt x="5081" y="1539"/>
                  </a:lnTo>
                  <a:lnTo>
                    <a:pt x="5154" y="1588"/>
                  </a:lnTo>
                  <a:lnTo>
                    <a:pt x="5203" y="1637"/>
                  </a:lnTo>
                  <a:lnTo>
                    <a:pt x="5252" y="1734"/>
                  </a:lnTo>
                  <a:lnTo>
                    <a:pt x="5276" y="1808"/>
                  </a:lnTo>
                  <a:lnTo>
                    <a:pt x="5276" y="1905"/>
                  </a:lnTo>
                  <a:lnTo>
                    <a:pt x="5276" y="1979"/>
                  </a:lnTo>
                  <a:lnTo>
                    <a:pt x="5252" y="2076"/>
                  </a:lnTo>
                  <a:lnTo>
                    <a:pt x="5203" y="2150"/>
                  </a:lnTo>
                  <a:lnTo>
                    <a:pt x="5154" y="2198"/>
                  </a:lnTo>
                  <a:lnTo>
                    <a:pt x="5081" y="2247"/>
                  </a:lnTo>
                  <a:lnTo>
                    <a:pt x="5008" y="2296"/>
                  </a:lnTo>
                  <a:lnTo>
                    <a:pt x="4934" y="2321"/>
                  </a:lnTo>
                  <a:lnTo>
                    <a:pt x="4837" y="2345"/>
                  </a:lnTo>
                  <a:lnTo>
                    <a:pt x="4593" y="2345"/>
                  </a:lnTo>
                  <a:lnTo>
                    <a:pt x="4348" y="2394"/>
                  </a:lnTo>
                  <a:lnTo>
                    <a:pt x="4104" y="2443"/>
                  </a:lnTo>
                  <a:lnTo>
                    <a:pt x="3860" y="2540"/>
                  </a:lnTo>
                  <a:lnTo>
                    <a:pt x="3640" y="2638"/>
                  </a:lnTo>
                  <a:lnTo>
                    <a:pt x="3445" y="2760"/>
                  </a:lnTo>
                  <a:lnTo>
                    <a:pt x="3249" y="2907"/>
                  </a:lnTo>
                  <a:lnTo>
                    <a:pt x="3054" y="3078"/>
                  </a:lnTo>
                  <a:lnTo>
                    <a:pt x="2907" y="3249"/>
                  </a:lnTo>
                  <a:lnTo>
                    <a:pt x="2761" y="3444"/>
                  </a:lnTo>
                  <a:lnTo>
                    <a:pt x="2639" y="3664"/>
                  </a:lnTo>
                  <a:lnTo>
                    <a:pt x="2517" y="3884"/>
                  </a:lnTo>
                  <a:lnTo>
                    <a:pt x="2443" y="4103"/>
                  </a:lnTo>
                  <a:lnTo>
                    <a:pt x="2370" y="4348"/>
                  </a:lnTo>
                  <a:lnTo>
                    <a:pt x="2346" y="4592"/>
                  </a:lnTo>
                  <a:lnTo>
                    <a:pt x="2321" y="4861"/>
                  </a:lnTo>
                  <a:lnTo>
                    <a:pt x="2321" y="4934"/>
                  </a:lnTo>
                  <a:lnTo>
                    <a:pt x="2297" y="5032"/>
                  </a:lnTo>
                  <a:lnTo>
                    <a:pt x="2248" y="5105"/>
                  </a:lnTo>
                  <a:lnTo>
                    <a:pt x="2199" y="5154"/>
                  </a:lnTo>
                  <a:lnTo>
                    <a:pt x="2126" y="5227"/>
                  </a:lnTo>
                  <a:lnTo>
                    <a:pt x="2053" y="5251"/>
                  </a:lnTo>
                  <a:lnTo>
                    <a:pt x="1979" y="5276"/>
                  </a:lnTo>
                  <a:lnTo>
                    <a:pt x="1882" y="5300"/>
                  </a:lnTo>
                  <a:lnTo>
                    <a:pt x="1808" y="5276"/>
                  </a:lnTo>
                  <a:lnTo>
                    <a:pt x="1711" y="5251"/>
                  </a:lnTo>
                  <a:lnTo>
                    <a:pt x="1637" y="5227"/>
                  </a:lnTo>
                  <a:lnTo>
                    <a:pt x="1564" y="5154"/>
                  </a:lnTo>
                  <a:lnTo>
                    <a:pt x="1515" y="5105"/>
                  </a:lnTo>
                  <a:lnTo>
                    <a:pt x="1491" y="5032"/>
                  </a:lnTo>
                  <a:lnTo>
                    <a:pt x="1466" y="4934"/>
                  </a:lnTo>
                  <a:lnTo>
                    <a:pt x="1442" y="4861"/>
                  </a:lnTo>
                  <a:lnTo>
                    <a:pt x="1466" y="4494"/>
                  </a:lnTo>
                  <a:lnTo>
                    <a:pt x="1515" y="4177"/>
                  </a:lnTo>
                  <a:lnTo>
                    <a:pt x="1588" y="3835"/>
                  </a:lnTo>
                  <a:lnTo>
                    <a:pt x="1711" y="3542"/>
                  </a:lnTo>
                  <a:lnTo>
                    <a:pt x="1857" y="3224"/>
                  </a:lnTo>
                  <a:lnTo>
                    <a:pt x="2028" y="2956"/>
                  </a:lnTo>
                  <a:lnTo>
                    <a:pt x="2223" y="2687"/>
                  </a:lnTo>
                  <a:lnTo>
                    <a:pt x="2443" y="2443"/>
                  </a:lnTo>
                  <a:lnTo>
                    <a:pt x="2688" y="2223"/>
                  </a:lnTo>
                  <a:lnTo>
                    <a:pt x="2956" y="2028"/>
                  </a:lnTo>
                  <a:lnTo>
                    <a:pt x="3225" y="1857"/>
                  </a:lnTo>
                  <a:lnTo>
                    <a:pt x="3518" y="1710"/>
                  </a:lnTo>
                  <a:lnTo>
                    <a:pt x="3835" y="1612"/>
                  </a:lnTo>
                  <a:lnTo>
                    <a:pt x="4153" y="1515"/>
                  </a:lnTo>
                  <a:lnTo>
                    <a:pt x="4495" y="1466"/>
                  </a:lnTo>
                  <a:close/>
                  <a:moveTo>
                    <a:pt x="4837" y="0"/>
                  </a:moveTo>
                  <a:lnTo>
                    <a:pt x="4348" y="25"/>
                  </a:lnTo>
                  <a:lnTo>
                    <a:pt x="3860" y="98"/>
                  </a:lnTo>
                  <a:lnTo>
                    <a:pt x="3396" y="220"/>
                  </a:lnTo>
                  <a:lnTo>
                    <a:pt x="2956" y="391"/>
                  </a:lnTo>
                  <a:lnTo>
                    <a:pt x="2541" y="587"/>
                  </a:lnTo>
                  <a:lnTo>
                    <a:pt x="2150" y="831"/>
                  </a:lnTo>
                  <a:lnTo>
                    <a:pt x="1759" y="1124"/>
                  </a:lnTo>
                  <a:lnTo>
                    <a:pt x="1418" y="1441"/>
                  </a:lnTo>
                  <a:lnTo>
                    <a:pt x="1100" y="1783"/>
                  </a:lnTo>
                  <a:lnTo>
                    <a:pt x="831" y="2150"/>
                  </a:lnTo>
                  <a:lnTo>
                    <a:pt x="587" y="2540"/>
                  </a:lnTo>
                  <a:lnTo>
                    <a:pt x="392" y="2980"/>
                  </a:lnTo>
                  <a:lnTo>
                    <a:pt x="221" y="3420"/>
                  </a:lnTo>
                  <a:lnTo>
                    <a:pt x="99" y="3884"/>
                  </a:lnTo>
                  <a:lnTo>
                    <a:pt x="25" y="4348"/>
                  </a:lnTo>
                  <a:lnTo>
                    <a:pt x="1" y="4861"/>
                  </a:lnTo>
                  <a:lnTo>
                    <a:pt x="25" y="5349"/>
                  </a:lnTo>
                  <a:lnTo>
                    <a:pt x="99" y="5838"/>
                  </a:lnTo>
                  <a:lnTo>
                    <a:pt x="221" y="6302"/>
                  </a:lnTo>
                  <a:lnTo>
                    <a:pt x="392" y="6741"/>
                  </a:lnTo>
                  <a:lnTo>
                    <a:pt x="587" y="7156"/>
                  </a:lnTo>
                  <a:lnTo>
                    <a:pt x="831" y="7547"/>
                  </a:lnTo>
                  <a:lnTo>
                    <a:pt x="1100" y="7938"/>
                  </a:lnTo>
                  <a:lnTo>
                    <a:pt x="1418" y="8280"/>
                  </a:lnTo>
                  <a:lnTo>
                    <a:pt x="1759" y="8597"/>
                  </a:lnTo>
                  <a:lnTo>
                    <a:pt x="2150" y="8866"/>
                  </a:lnTo>
                  <a:lnTo>
                    <a:pt x="2541" y="9110"/>
                  </a:lnTo>
                  <a:lnTo>
                    <a:pt x="2956" y="9306"/>
                  </a:lnTo>
                  <a:lnTo>
                    <a:pt x="3396" y="9477"/>
                  </a:lnTo>
                  <a:lnTo>
                    <a:pt x="3860" y="9599"/>
                  </a:lnTo>
                  <a:lnTo>
                    <a:pt x="4348" y="9672"/>
                  </a:lnTo>
                  <a:lnTo>
                    <a:pt x="4837" y="9696"/>
                  </a:lnTo>
                  <a:lnTo>
                    <a:pt x="5350" y="9672"/>
                  </a:lnTo>
                  <a:lnTo>
                    <a:pt x="5814" y="9599"/>
                  </a:lnTo>
                  <a:lnTo>
                    <a:pt x="6278" y="9477"/>
                  </a:lnTo>
                  <a:lnTo>
                    <a:pt x="6717" y="9306"/>
                  </a:lnTo>
                  <a:lnTo>
                    <a:pt x="7157" y="9110"/>
                  </a:lnTo>
                  <a:lnTo>
                    <a:pt x="7548" y="8866"/>
                  </a:lnTo>
                  <a:lnTo>
                    <a:pt x="7914" y="8597"/>
                  </a:lnTo>
                  <a:lnTo>
                    <a:pt x="8256" y="8280"/>
                  </a:lnTo>
                  <a:lnTo>
                    <a:pt x="8573" y="7938"/>
                  </a:lnTo>
                  <a:lnTo>
                    <a:pt x="8867" y="7547"/>
                  </a:lnTo>
                  <a:lnTo>
                    <a:pt x="9111" y="7156"/>
                  </a:lnTo>
                  <a:lnTo>
                    <a:pt x="9306" y="6741"/>
                  </a:lnTo>
                  <a:lnTo>
                    <a:pt x="9477" y="6302"/>
                  </a:lnTo>
                  <a:lnTo>
                    <a:pt x="9599" y="5838"/>
                  </a:lnTo>
                  <a:lnTo>
                    <a:pt x="9673" y="5349"/>
                  </a:lnTo>
                  <a:lnTo>
                    <a:pt x="9697" y="4861"/>
                  </a:lnTo>
                  <a:lnTo>
                    <a:pt x="9673" y="4348"/>
                  </a:lnTo>
                  <a:lnTo>
                    <a:pt x="9599" y="3884"/>
                  </a:lnTo>
                  <a:lnTo>
                    <a:pt x="9477" y="3420"/>
                  </a:lnTo>
                  <a:lnTo>
                    <a:pt x="9306" y="2980"/>
                  </a:lnTo>
                  <a:lnTo>
                    <a:pt x="9111" y="2540"/>
                  </a:lnTo>
                  <a:lnTo>
                    <a:pt x="8867" y="2150"/>
                  </a:lnTo>
                  <a:lnTo>
                    <a:pt x="8573" y="1783"/>
                  </a:lnTo>
                  <a:lnTo>
                    <a:pt x="8256" y="1441"/>
                  </a:lnTo>
                  <a:lnTo>
                    <a:pt x="7914" y="1124"/>
                  </a:lnTo>
                  <a:lnTo>
                    <a:pt x="7548" y="831"/>
                  </a:lnTo>
                  <a:lnTo>
                    <a:pt x="7157" y="587"/>
                  </a:lnTo>
                  <a:lnTo>
                    <a:pt x="6717" y="391"/>
                  </a:lnTo>
                  <a:lnTo>
                    <a:pt x="6278" y="220"/>
                  </a:lnTo>
                  <a:lnTo>
                    <a:pt x="5814" y="98"/>
                  </a:lnTo>
                  <a:lnTo>
                    <a:pt x="5350" y="25"/>
                  </a:lnTo>
                  <a:lnTo>
                    <a:pt x="483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25"/>
            <p:cNvSpPr/>
            <p:nvPr/>
          </p:nvSpPr>
          <p:spPr>
            <a:xfrm>
              <a:off x="4215400" y="3253150"/>
              <a:ext cx="154500" cy="153875"/>
            </a:xfrm>
            <a:custGeom>
              <a:rect b="b" l="l" r="r" t="t"/>
              <a:pathLst>
                <a:path extrusionOk="0" h="6155" w="6180">
                  <a:moveTo>
                    <a:pt x="1075" y="0"/>
                  </a:moveTo>
                  <a:lnTo>
                    <a:pt x="831" y="269"/>
                  </a:lnTo>
                  <a:lnTo>
                    <a:pt x="562" y="537"/>
                  </a:lnTo>
                  <a:lnTo>
                    <a:pt x="293" y="782"/>
                  </a:lnTo>
                  <a:lnTo>
                    <a:pt x="0" y="1026"/>
                  </a:lnTo>
                  <a:lnTo>
                    <a:pt x="4983" y="6008"/>
                  </a:lnTo>
                  <a:lnTo>
                    <a:pt x="5056" y="6057"/>
                  </a:lnTo>
                  <a:lnTo>
                    <a:pt x="5129" y="6106"/>
                  </a:lnTo>
                  <a:lnTo>
                    <a:pt x="5227" y="6130"/>
                  </a:lnTo>
                  <a:lnTo>
                    <a:pt x="5325" y="6155"/>
                  </a:lnTo>
                  <a:lnTo>
                    <a:pt x="5422" y="6130"/>
                  </a:lnTo>
                  <a:lnTo>
                    <a:pt x="5496" y="6106"/>
                  </a:lnTo>
                  <a:lnTo>
                    <a:pt x="5593" y="6057"/>
                  </a:lnTo>
                  <a:lnTo>
                    <a:pt x="5667" y="6008"/>
                  </a:lnTo>
                  <a:lnTo>
                    <a:pt x="6033" y="5642"/>
                  </a:lnTo>
                  <a:lnTo>
                    <a:pt x="6106" y="5569"/>
                  </a:lnTo>
                  <a:lnTo>
                    <a:pt x="6155" y="5471"/>
                  </a:lnTo>
                  <a:lnTo>
                    <a:pt x="6179" y="5373"/>
                  </a:lnTo>
                  <a:lnTo>
                    <a:pt x="6179" y="5300"/>
                  </a:lnTo>
                  <a:lnTo>
                    <a:pt x="6179" y="5202"/>
                  </a:lnTo>
                  <a:lnTo>
                    <a:pt x="6155" y="5105"/>
                  </a:lnTo>
                  <a:lnTo>
                    <a:pt x="6106" y="5031"/>
                  </a:lnTo>
                  <a:lnTo>
                    <a:pt x="6033" y="4934"/>
                  </a:lnTo>
                  <a:lnTo>
                    <a:pt x="107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7" name="Google Shape;157;p25"/>
          <p:cNvSpPr/>
          <p:nvPr/>
        </p:nvSpPr>
        <p:spPr>
          <a:xfrm>
            <a:off x="188674" y="3225047"/>
            <a:ext cx="383964" cy="411661"/>
          </a:xfrm>
          <a:custGeom>
            <a:rect b="b" l="l" r="r" t="t"/>
            <a:pathLst>
              <a:path extrusionOk="0" h="16658" w="16756">
                <a:moveTo>
                  <a:pt x="13287" y="2565"/>
                </a:moveTo>
                <a:lnTo>
                  <a:pt x="13482" y="2590"/>
                </a:lnTo>
                <a:lnTo>
                  <a:pt x="13653" y="2663"/>
                </a:lnTo>
                <a:lnTo>
                  <a:pt x="13800" y="2736"/>
                </a:lnTo>
                <a:lnTo>
                  <a:pt x="13922" y="2858"/>
                </a:lnTo>
                <a:lnTo>
                  <a:pt x="14069" y="3005"/>
                </a:lnTo>
                <a:lnTo>
                  <a:pt x="14142" y="3176"/>
                </a:lnTo>
                <a:lnTo>
                  <a:pt x="14191" y="3371"/>
                </a:lnTo>
                <a:lnTo>
                  <a:pt x="14215" y="3567"/>
                </a:lnTo>
                <a:lnTo>
                  <a:pt x="14191" y="3738"/>
                </a:lnTo>
                <a:lnTo>
                  <a:pt x="14142" y="3884"/>
                </a:lnTo>
                <a:lnTo>
                  <a:pt x="14069" y="4055"/>
                </a:lnTo>
                <a:lnTo>
                  <a:pt x="13922" y="4202"/>
                </a:lnTo>
                <a:lnTo>
                  <a:pt x="13800" y="4348"/>
                </a:lnTo>
                <a:lnTo>
                  <a:pt x="13653" y="4446"/>
                </a:lnTo>
                <a:lnTo>
                  <a:pt x="13482" y="4495"/>
                </a:lnTo>
                <a:lnTo>
                  <a:pt x="13067" y="4495"/>
                </a:lnTo>
                <a:lnTo>
                  <a:pt x="12896" y="4446"/>
                </a:lnTo>
                <a:lnTo>
                  <a:pt x="12725" y="4348"/>
                </a:lnTo>
                <a:lnTo>
                  <a:pt x="12554" y="4202"/>
                </a:lnTo>
                <a:lnTo>
                  <a:pt x="12481" y="4055"/>
                </a:lnTo>
                <a:lnTo>
                  <a:pt x="12408" y="3884"/>
                </a:lnTo>
                <a:lnTo>
                  <a:pt x="12359" y="3738"/>
                </a:lnTo>
                <a:lnTo>
                  <a:pt x="12359" y="3567"/>
                </a:lnTo>
                <a:lnTo>
                  <a:pt x="12359" y="3371"/>
                </a:lnTo>
                <a:lnTo>
                  <a:pt x="12408" y="3176"/>
                </a:lnTo>
                <a:lnTo>
                  <a:pt x="12481" y="3005"/>
                </a:lnTo>
                <a:lnTo>
                  <a:pt x="12554" y="2858"/>
                </a:lnTo>
                <a:lnTo>
                  <a:pt x="12725" y="2736"/>
                </a:lnTo>
                <a:lnTo>
                  <a:pt x="12896" y="2663"/>
                </a:lnTo>
                <a:lnTo>
                  <a:pt x="13067" y="2590"/>
                </a:lnTo>
                <a:lnTo>
                  <a:pt x="13287" y="2565"/>
                </a:lnTo>
                <a:close/>
                <a:moveTo>
                  <a:pt x="10845" y="1"/>
                </a:moveTo>
                <a:lnTo>
                  <a:pt x="10527" y="25"/>
                </a:lnTo>
                <a:lnTo>
                  <a:pt x="10210" y="74"/>
                </a:lnTo>
                <a:lnTo>
                  <a:pt x="9868" y="172"/>
                </a:lnTo>
                <a:lnTo>
                  <a:pt x="9477" y="318"/>
                </a:lnTo>
                <a:lnTo>
                  <a:pt x="9184" y="489"/>
                </a:lnTo>
                <a:lnTo>
                  <a:pt x="8891" y="660"/>
                </a:lnTo>
                <a:lnTo>
                  <a:pt x="8622" y="831"/>
                </a:lnTo>
                <a:lnTo>
                  <a:pt x="8525" y="953"/>
                </a:lnTo>
                <a:lnTo>
                  <a:pt x="8427" y="1051"/>
                </a:lnTo>
                <a:lnTo>
                  <a:pt x="416" y="8866"/>
                </a:lnTo>
                <a:lnTo>
                  <a:pt x="270" y="9086"/>
                </a:lnTo>
                <a:lnTo>
                  <a:pt x="123" y="9355"/>
                </a:lnTo>
                <a:lnTo>
                  <a:pt x="25" y="9624"/>
                </a:lnTo>
                <a:lnTo>
                  <a:pt x="1" y="9746"/>
                </a:lnTo>
                <a:lnTo>
                  <a:pt x="1" y="9917"/>
                </a:lnTo>
                <a:lnTo>
                  <a:pt x="1" y="10039"/>
                </a:lnTo>
                <a:lnTo>
                  <a:pt x="25" y="10136"/>
                </a:lnTo>
                <a:lnTo>
                  <a:pt x="123" y="10381"/>
                </a:lnTo>
                <a:lnTo>
                  <a:pt x="270" y="10625"/>
                </a:lnTo>
                <a:lnTo>
                  <a:pt x="416" y="10869"/>
                </a:lnTo>
                <a:lnTo>
                  <a:pt x="5911" y="16242"/>
                </a:lnTo>
                <a:lnTo>
                  <a:pt x="6009" y="16340"/>
                </a:lnTo>
                <a:lnTo>
                  <a:pt x="6131" y="16438"/>
                </a:lnTo>
                <a:lnTo>
                  <a:pt x="6253" y="16511"/>
                </a:lnTo>
                <a:lnTo>
                  <a:pt x="6400" y="16560"/>
                </a:lnTo>
                <a:lnTo>
                  <a:pt x="6522" y="16609"/>
                </a:lnTo>
                <a:lnTo>
                  <a:pt x="6668" y="16633"/>
                </a:lnTo>
                <a:lnTo>
                  <a:pt x="6961" y="16657"/>
                </a:lnTo>
                <a:lnTo>
                  <a:pt x="7206" y="16633"/>
                </a:lnTo>
                <a:lnTo>
                  <a:pt x="7474" y="16560"/>
                </a:lnTo>
                <a:lnTo>
                  <a:pt x="7596" y="16511"/>
                </a:lnTo>
                <a:lnTo>
                  <a:pt x="7719" y="16438"/>
                </a:lnTo>
                <a:lnTo>
                  <a:pt x="7816" y="16340"/>
                </a:lnTo>
                <a:lnTo>
                  <a:pt x="7914" y="16242"/>
                </a:lnTo>
                <a:lnTo>
                  <a:pt x="15803" y="8427"/>
                </a:lnTo>
                <a:lnTo>
                  <a:pt x="15974" y="8183"/>
                </a:lnTo>
                <a:lnTo>
                  <a:pt x="16169" y="7938"/>
                </a:lnTo>
                <a:lnTo>
                  <a:pt x="16242" y="7792"/>
                </a:lnTo>
                <a:lnTo>
                  <a:pt x="16340" y="7645"/>
                </a:lnTo>
                <a:lnTo>
                  <a:pt x="16389" y="7474"/>
                </a:lnTo>
                <a:lnTo>
                  <a:pt x="16438" y="7279"/>
                </a:lnTo>
                <a:lnTo>
                  <a:pt x="16584" y="6961"/>
                </a:lnTo>
                <a:lnTo>
                  <a:pt x="16682" y="6644"/>
                </a:lnTo>
                <a:lnTo>
                  <a:pt x="16731" y="6326"/>
                </a:lnTo>
                <a:lnTo>
                  <a:pt x="16755" y="6009"/>
                </a:lnTo>
                <a:lnTo>
                  <a:pt x="16755" y="1491"/>
                </a:lnTo>
                <a:lnTo>
                  <a:pt x="16731" y="1173"/>
                </a:lnTo>
                <a:lnTo>
                  <a:pt x="16706" y="1051"/>
                </a:lnTo>
                <a:lnTo>
                  <a:pt x="16657" y="905"/>
                </a:lnTo>
                <a:lnTo>
                  <a:pt x="16609" y="782"/>
                </a:lnTo>
                <a:lnTo>
                  <a:pt x="16535" y="660"/>
                </a:lnTo>
                <a:lnTo>
                  <a:pt x="16438" y="538"/>
                </a:lnTo>
                <a:lnTo>
                  <a:pt x="16340" y="416"/>
                </a:lnTo>
                <a:lnTo>
                  <a:pt x="16144" y="270"/>
                </a:lnTo>
                <a:lnTo>
                  <a:pt x="15900" y="123"/>
                </a:lnTo>
                <a:lnTo>
                  <a:pt x="15632" y="50"/>
                </a:lnTo>
                <a:lnTo>
                  <a:pt x="15509"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61" name="Shape 161"/>
        <p:cNvGrpSpPr/>
        <p:nvPr/>
      </p:nvGrpSpPr>
      <p:grpSpPr>
        <a:xfrm>
          <a:off x="0" y="0"/>
          <a:ext cx="0" cy="0"/>
          <a:chOff x="0" y="0"/>
          <a:chExt cx="0" cy="0"/>
        </a:xfrm>
      </p:grpSpPr>
      <p:sp>
        <p:nvSpPr>
          <p:cNvPr id="162" name="Google Shape;162;p26"/>
          <p:cNvSpPr txBox="1"/>
          <p:nvPr>
            <p:ph idx="1" type="body"/>
          </p:nvPr>
        </p:nvSpPr>
        <p:spPr>
          <a:xfrm>
            <a:off x="1475700" y="1099475"/>
            <a:ext cx="6617700" cy="2686200"/>
          </a:xfrm>
          <a:prstGeom prst="rect">
            <a:avLst/>
          </a:prstGeom>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b="1" lang="en" sz="2800">
                <a:solidFill>
                  <a:srgbClr val="3C78D8"/>
                </a:solidFill>
                <a:latin typeface="Roboto"/>
                <a:ea typeface="Roboto"/>
                <a:cs typeface="Roboto"/>
                <a:sym typeface="Roboto"/>
              </a:rPr>
              <a:t>The fortifications called castles by the Normans were scarcely known in the English provinces, and so the English – in spite of their courage and love of fighting – could put up only a weak resistance to their enemies.</a:t>
            </a:r>
            <a:endParaRPr b="1" sz="2800">
              <a:solidFill>
                <a:srgbClr val="3C78D8"/>
              </a:solidFill>
              <a:latin typeface="Roboto"/>
              <a:ea typeface="Roboto"/>
              <a:cs typeface="Roboto"/>
              <a:sym typeface="Roboto"/>
            </a:endParaRPr>
          </a:p>
        </p:txBody>
      </p:sp>
      <p:sp>
        <p:nvSpPr>
          <p:cNvPr id="163" name="Google Shape;163;p26"/>
          <p:cNvSpPr txBox="1"/>
          <p:nvPr>
            <p:ph idx="12" type="sldNum"/>
          </p:nvPr>
        </p:nvSpPr>
        <p:spPr>
          <a:xfrm>
            <a:off x="8159499" y="4393278"/>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64" name="Google Shape;164;p26"/>
          <p:cNvSpPr txBox="1"/>
          <p:nvPr/>
        </p:nvSpPr>
        <p:spPr>
          <a:xfrm>
            <a:off x="5772900" y="3891750"/>
            <a:ext cx="2320500" cy="570000"/>
          </a:xfrm>
          <a:prstGeom prst="rect">
            <a:avLst/>
          </a:prstGeom>
          <a:solidFill>
            <a:srgbClr val="000000"/>
          </a:solid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sz="1600">
                <a:solidFill>
                  <a:srgbClr val="FFFFFF"/>
                </a:solidFill>
                <a:latin typeface="Roboto"/>
                <a:ea typeface="Roboto"/>
                <a:cs typeface="Roboto"/>
                <a:sym typeface="Roboto"/>
              </a:rPr>
              <a:t>Orderic Vitalis,</a:t>
            </a:r>
            <a:endParaRPr sz="1600">
              <a:solidFill>
                <a:srgbClr val="FFFFFF"/>
              </a:solidFill>
              <a:latin typeface="Roboto"/>
              <a:ea typeface="Roboto"/>
              <a:cs typeface="Roboto"/>
              <a:sym typeface="Roboto"/>
            </a:endParaRPr>
          </a:p>
          <a:p>
            <a:pPr indent="0" lvl="0" marL="0" rtl="0" algn="r">
              <a:spcBef>
                <a:spcPts val="0"/>
              </a:spcBef>
              <a:spcAft>
                <a:spcPts val="0"/>
              </a:spcAft>
              <a:buNone/>
            </a:pPr>
            <a:r>
              <a:rPr lang="en" sz="1600">
                <a:solidFill>
                  <a:srgbClr val="FFFFFF"/>
                </a:solidFill>
                <a:latin typeface="Roboto"/>
                <a:ea typeface="Roboto"/>
                <a:cs typeface="Roboto"/>
                <a:sym typeface="Roboto"/>
              </a:rPr>
              <a:t>12th century chronicler</a:t>
            </a:r>
            <a:endParaRPr sz="1600">
              <a:solidFill>
                <a:srgbClr val="FFFFFF"/>
              </a:solidFill>
              <a:latin typeface="Roboto"/>
              <a:ea typeface="Roboto"/>
              <a:cs typeface="Roboto"/>
              <a:sym typeface="Roboto"/>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p27"/>
          <p:cNvSpPr txBox="1"/>
          <p:nvPr>
            <p:ph idx="4294967295" type="title"/>
          </p:nvPr>
        </p:nvSpPr>
        <p:spPr>
          <a:xfrm>
            <a:off x="987875" y="577775"/>
            <a:ext cx="6101400" cy="944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500" u="sng"/>
              <a:t>What was the nature and purpose of Norman castles in England to 1087?</a:t>
            </a:r>
            <a:endParaRPr sz="2500" u="sng"/>
          </a:p>
        </p:txBody>
      </p:sp>
      <p:sp>
        <p:nvSpPr>
          <p:cNvPr id="170" name="Google Shape;170;p27"/>
          <p:cNvSpPr txBox="1"/>
          <p:nvPr>
            <p:ph idx="12" type="sldNum"/>
          </p:nvPr>
        </p:nvSpPr>
        <p:spPr>
          <a:xfrm>
            <a:off x="8337124" y="727278"/>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solidFill>
                  <a:schemeClr val="lt1"/>
                </a:solidFill>
              </a:rPr>
              <a:t>‹#›</a:t>
            </a:fld>
            <a:endParaRPr>
              <a:solidFill>
                <a:schemeClr val="lt1"/>
              </a:solidFill>
            </a:endParaRPr>
          </a:p>
        </p:txBody>
      </p:sp>
      <p:pic>
        <p:nvPicPr>
          <p:cNvPr id="171" name="Google Shape;171;p27"/>
          <p:cNvPicPr preferRelativeResize="0"/>
          <p:nvPr/>
        </p:nvPicPr>
        <p:blipFill>
          <a:blip r:embed="rId3">
            <a:alphaModFix/>
          </a:blip>
          <a:stretch>
            <a:fillRect/>
          </a:stretch>
        </p:blipFill>
        <p:spPr>
          <a:xfrm>
            <a:off x="193125" y="530813"/>
            <a:ext cx="885625" cy="885625"/>
          </a:xfrm>
          <a:prstGeom prst="rect">
            <a:avLst/>
          </a:prstGeom>
          <a:noFill/>
          <a:ln>
            <a:noFill/>
          </a:ln>
        </p:spPr>
      </p:pic>
      <p:sp>
        <p:nvSpPr>
          <p:cNvPr id="172" name="Google Shape;172;p27"/>
          <p:cNvSpPr txBox="1"/>
          <p:nvPr/>
        </p:nvSpPr>
        <p:spPr>
          <a:xfrm>
            <a:off x="444100" y="1804525"/>
            <a:ext cx="3839700" cy="2650200"/>
          </a:xfrm>
          <a:prstGeom prst="rect">
            <a:avLst/>
          </a:prstGeom>
          <a:noFill/>
          <a:ln cap="flat" cmpd="sng" w="19050">
            <a:solidFill>
              <a:srgbClr val="3C78D8"/>
            </a:solidFill>
            <a:prstDash val="solid"/>
            <a:round/>
            <a:headEnd len="sm" w="sm" type="none"/>
            <a:tailEnd len="sm" w="sm" type="none"/>
          </a:ln>
        </p:spPr>
        <p:txBody>
          <a:bodyPr anchorCtr="0" anchor="t" bIns="91425" lIns="91425" spcFirstLastPara="1" rIns="91425" wrap="square" tIns="91425">
            <a:noAutofit/>
          </a:bodyPr>
          <a:lstStyle/>
          <a:p>
            <a:pPr indent="0" lvl="0" marL="0" rtl="0" algn="just">
              <a:spcBef>
                <a:spcPts val="0"/>
              </a:spcBef>
              <a:spcAft>
                <a:spcPts val="0"/>
              </a:spcAft>
              <a:buNone/>
            </a:pPr>
            <a:r>
              <a:rPr lang="en" sz="1500">
                <a:latin typeface="Roboto"/>
                <a:ea typeface="Roboto"/>
                <a:cs typeface="Roboto"/>
                <a:sym typeface="Roboto"/>
              </a:rPr>
              <a:t>This module seeks to discuss t</a:t>
            </a:r>
            <a:r>
              <a:rPr lang="en" sz="1500">
                <a:latin typeface="Roboto"/>
                <a:ea typeface="Roboto"/>
                <a:cs typeface="Roboto"/>
                <a:sym typeface="Roboto"/>
              </a:rPr>
              <a:t>he nature and purpose of Norman castles in England to 1087. </a:t>
            </a:r>
            <a:r>
              <a:rPr lang="en" sz="1500">
                <a:latin typeface="Roboto"/>
                <a:ea typeface="Roboto"/>
                <a:cs typeface="Roboto"/>
                <a:sym typeface="Roboto"/>
              </a:rPr>
              <a:t>Particularly the following:</a:t>
            </a:r>
            <a:endParaRPr sz="1500">
              <a:latin typeface="Roboto"/>
              <a:ea typeface="Roboto"/>
              <a:cs typeface="Roboto"/>
              <a:sym typeface="Roboto"/>
            </a:endParaRPr>
          </a:p>
          <a:p>
            <a:pPr indent="-323850" lvl="0" marL="457200" rtl="0" algn="just">
              <a:spcBef>
                <a:spcPts val="0"/>
              </a:spcBef>
              <a:spcAft>
                <a:spcPts val="0"/>
              </a:spcAft>
              <a:buSzPts val="1500"/>
              <a:buFont typeface="Roboto"/>
              <a:buChar char="●"/>
            </a:pPr>
            <a:r>
              <a:rPr lang="en" sz="1500">
                <a:latin typeface="Roboto"/>
                <a:ea typeface="Roboto"/>
                <a:cs typeface="Roboto"/>
                <a:sym typeface="Roboto"/>
              </a:rPr>
              <a:t>Pre-conquest fortifications and the first Norman castles in England;</a:t>
            </a:r>
            <a:endParaRPr sz="1500">
              <a:latin typeface="Roboto"/>
              <a:ea typeface="Roboto"/>
              <a:cs typeface="Roboto"/>
              <a:sym typeface="Roboto"/>
            </a:endParaRPr>
          </a:p>
          <a:p>
            <a:pPr indent="-323850" lvl="0" marL="457200" rtl="0" algn="just">
              <a:spcBef>
                <a:spcPts val="0"/>
              </a:spcBef>
              <a:spcAft>
                <a:spcPts val="0"/>
              </a:spcAft>
              <a:buSzPts val="1500"/>
              <a:buFont typeface="Roboto"/>
              <a:buChar char="●"/>
            </a:pPr>
            <a:r>
              <a:rPr lang="en" sz="1500">
                <a:latin typeface="Roboto"/>
                <a:ea typeface="Roboto"/>
                <a:cs typeface="Roboto"/>
                <a:sym typeface="Roboto"/>
              </a:rPr>
              <a:t>The distribution and design of Norman castles in England to 1087; and</a:t>
            </a:r>
            <a:endParaRPr sz="1500">
              <a:latin typeface="Roboto"/>
              <a:ea typeface="Roboto"/>
              <a:cs typeface="Roboto"/>
              <a:sym typeface="Roboto"/>
            </a:endParaRPr>
          </a:p>
          <a:p>
            <a:pPr indent="-323850" lvl="0" marL="457200" rtl="0" algn="just">
              <a:spcBef>
                <a:spcPts val="0"/>
              </a:spcBef>
              <a:spcAft>
                <a:spcPts val="0"/>
              </a:spcAft>
              <a:buSzPts val="1500"/>
              <a:buFont typeface="Roboto"/>
              <a:buChar char="●"/>
            </a:pPr>
            <a:r>
              <a:rPr lang="en" sz="1500">
                <a:latin typeface="Roboto"/>
                <a:ea typeface="Roboto"/>
                <a:cs typeface="Roboto"/>
                <a:sym typeface="Roboto"/>
              </a:rPr>
              <a:t>The purpose of Norman castles in England including their military and economic functions</a:t>
            </a:r>
            <a:endParaRPr sz="1500">
              <a:latin typeface="Roboto"/>
              <a:ea typeface="Roboto"/>
              <a:cs typeface="Roboto"/>
              <a:sym typeface="Roboto"/>
            </a:endParaRPr>
          </a:p>
        </p:txBody>
      </p:sp>
      <p:sp>
        <p:nvSpPr>
          <p:cNvPr id="173" name="Google Shape;173;p27"/>
          <p:cNvSpPr txBox="1"/>
          <p:nvPr/>
        </p:nvSpPr>
        <p:spPr>
          <a:xfrm>
            <a:off x="4403900" y="4152625"/>
            <a:ext cx="3993000" cy="248400"/>
          </a:xfrm>
          <a:prstGeom prst="rect">
            <a:avLst/>
          </a:prstGeom>
          <a:solidFill>
            <a:srgbClr val="3C78D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rgbClr val="FFFFFF"/>
                </a:solidFill>
                <a:latin typeface="Roboto"/>
                <a:ea typeface="Roboto"/>
                <a:cs typeface="Roboto"/>
                <a:sym typeface="Roboto"/>
              </a:rPr>
              <a:t>Tamworth castle, c.1080</a:t>
            </a:r>
            <a:endParaRPr b="1" sz="1000">
              <a:solidFill>
                <a:srgbClr val="FFFFFF"/>
              </a:solidFill>
              <a:latin typeface="Roboto"/>
              <a:ea typeface="Roboto"/>
              <a:cs typeface="Roboto"/>
              <a:sym typeface="Roboto"/>
            </a:endParaRPr>
          </a:p>
        </p:txBody>
      </p:sp>
      <p:pic>
        <p:nvPicPr>
          <p:cNvPr id="174" name="Google Shape;174;p27"/>
          <p:cNvPicPr preferRelativeResize="0"/>
          <p:nvPr/>
        </p:nvPicPr>
        <p:blipFill rotWithShape="1">
          <a:blip r:embed="rId4">
            <a:alphaModFix/>
          </a:blip>
          <a:srcRect b="0" l="0" r="0" t="0"/>
          <a:stretch/>
        </p:blipFill>
        <p:spPr>
          <a:xfrm>
            <a:off x="4403900" y="1844950"/>
            <a:ext cx="3993000" cy="224604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28"/>
          <p:cNvSpPr txBox="1"/>
          <p:nvPr>
            <p:ph idx="12" type="sldNum"/>
          </p:nvPr>
        </p:nvSpPr>
        <p:spPr>
          <a:xfrm>
            <a:off x="8327799" y="270078"/>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80" name="Google Shape;180;p28"/>
          <p:cNvSpPr txBox="1"/>
          <p:nvPr/>
        </p:nvSpPr>
        <p:spPr>
          <a:xfrm>
            <a:off x="1023150" y="140275"/>
            <a:ext cx="7097700" cy="73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solidFill>
                  <a:srgbClr val="3D85C6"/>
                </a:solidFill>
                <a:latin typeface="Roboto"/>
                <a:ea typeface="Roboto"/>
                <a:cs typeface="Roboto"/>
                <a:sym typeface="Roboto"/>
              </a:rPr>
              <a:t>Pre-conquest fortifications</a:t>
            </a:r>
            <a:endParaRPr b="1" sz="2000">
              <a:solidFill>
                <a:srgbClr val="3D85C6"/>
              </a:solidFill>
              <a:latin typeface="Roboto"/>
              <a:ea typeface="Roboto"/>
              <a:cs typeface="Roboto"/>
              <a:sym typeface="Roboto"/>
            </a:endParaRPr>
          </a:p>
          <a:p>
            <a:pPr indent="0" lvl="0" marL="0" rtl="0" algn="l">
              <a:spcBef>
                <a:spcPts val="0"/>
              </a:spcBef>
              <a:spcAft>
                <a:spcPts val="0"/>
              </a:spcAft>
              <a:buNone/>
            </a:pPr>
            <a:r>
              <a:rPr b="1" lang="en" sz="2000">
                <a:latin typeface="Roboto"/>
                <a:ea typeface="Roboto"/>
                <a:cs typeface="Roboto"/>
                <a:sym typeface="Roboto"/>
              </a:rPr>
              <a:t>and </a:t>
            </a:r>
            <a:r>
              <a:rPr b="1" lang="en" sz="2000">
                <a:solidFill>
                  <a:srgbClr val="3D85C6"/>
                </a:solidFill>
                <a:latin typeface="Roboto"/>
                <a:ea typeface="Roboto"/>
                <a:cs typeface="Roboto"/>
                <a:sym typeface="Roboto"/>
              </a:rPr>
              <a:t>the first Norman castles in England</a:t>
            </a:r>
            <a:endParaRPr b="1" sz="2000">
              <a:latin typeface="Roboto"/>
              <a:ea typeface="Roboto"/>
              <a:cs typeface="Roboto"/>
              <a:sym typeface="Roboto"/>
            </a:endParaRPr>
          </a:p>
        </p:txBody>
      </p:sp>
      <p:sp>
        <p:nvSpPr>
          <p:cNvPr id="181" name="Google Shape;181;p28"/>
          <p:cNvSpPr/>
          <p:nvPr/>
        </p:nvSpPr>
        <p:spPr>
          <a:xfrm>
            <a:off x="5639250" y="618375"/>
            <a:ext cx="3293400" cy="209100"/>
          </a:xfrm>
          <a:prstGeom prst="rect">
            <a:avLst/>
          </a:pr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28"/>
          <p:cNvSpPr txBox="1"/>
          <p:nvPr/>
        </p:nvSpPr>
        <p:spPr>
          <a:xfrm>
            <a:off x="218975" y="1197075"/>
            <a:ext cx="3675900" cy="2110500"/>
          </a:xfrm>
          <a:prstGeom prst="rect">
            <a:avLst/>
          </a:prstGeom>
          <a:solidFill>
            <a:srgbClr val="3C78D8"/>
          </a:solid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lang="en" sz="1600">
                <a:solidFill>
                  <a:srgbClr val="FFFFFF"/>
                </a:solidFill>
                <a:latin typeface="Roboto"/>
                <a:ea typeface="Roboto"/>
                <a:cs typeface="Roboto"/>
                <a:sym typeface="Roboto"/>
              </a:rPr>
              <a:t>Since Viking raids and invasions had been frequent in Anglo-Saxon England, many towns were fortified to protect the people. These fortified towns, known as </a:t>
            </a:r>
            <a:r>
              <a:rPr b="1" lang="en" sz="1600">
                <a:solidFill>
                  <a:srgbClr val="FFFFFF"/>
                </a:solidFill>
                <a:latin typeface="Roboto"/>
                <a:ea typeface="Roboto"/>
                <a:cs typeface="Roboto"/>
                <a:sym typeface="Roboto"/>
              </a:rPr>
              <a:t>burhs</a:t>
            </a:r>
            <a:r>
              <a:rPr lang="en" sz="1600">
                <a:solidFill>
                  <a:srgbClr val="FFFFFF"/>
                </a:solidFill>
                <a:latin typeface="Roboto"/>
                <a:ea typeface="Roboto"/>
                <a:cs typeface="Roboto"/>
                <a:sym typeface="Roboto"/>
              </a:rPr>
              <a:t>, were effective during foreign attacks as entry to the towns were controlled through the limited gates around the towns.</a:t>
            </a:r>
            <a:endParaRPr sz="1600">
              <a:solidFill>
                <a:srgbClr val="FFFFFF"/>
              </a:solidFill>
              <a:latin typeface="Roboto"/>
              <a:ea typeface="Roboto"/>
              <a:cs typeface="Roboto"/>
              <a:sym typeface="Roboto"/>
            </a:endParaRPr>
          </a:p>
        </p:txBody>
      </p:sp>
      <p:sp>
        <p:nvSpPr>
          <p:cNvPr id="183" name="Google Shape;183;p28"/>
          <p:cNvSpPr txBox="1"/>
          <p:nvPr/>
        </p:nvSpPr>
        <p:spPr>
          <a:xfrm>
            <a:off x="218975" y="891975"/>
            <a:ext cx="5800800" cy="305100"/>
          </a:xfrm>
          <a:prstGeom prst="rect">
            <a:avLst/>
          </a:prstGeom>
          <a:solidFill>
            <a:srgbClr val="000000"/>
          </a:solid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sz="1600">
                <a:solidFill>
                  <a:srgbClr val="FFFFFF"/>
                </a:solidFill>
                <a:latin typeface="Roboto"/>
                <a:ea typeface="Roboto"/>
                <a:cs typeface="Roboto"/>
                <a:sym typeface="Roboto"/>
              </a:rPr>
              <a:t>Anglo-Saxon burhs</a:t>
            </a:r>
            <a:endParaRPr b="1" sz="1600">
              <a:solidFill>
                <a:srgbClr val="FFFFFF"/>
              </a:solidFill>
              <a:latin typeface="Roboto"/>
              <a:ea typeface="Roboto"/>
              <a:cs typeface="Roboto"/>
              <a:sym typeface="Roboto"/>
            </a:endParaRPr>
          </a:p>
        </p:txBody>
      </p:sp>
      <p:pic>
        <p:nvPicPr>
          <p:cNvPr id="184" name="Google Shape;184;p28"/>
          <p:cNvPicPr preferRelativeResize="0"/>
          <p:nvPr/>
        </p:nvPicPr>
        <p:blipFill rotWithShape="1">
          <a:blip r:embed="rId3">
            <a:alphaModFix/>
          </a:blip>
          <a:srcRect b="2112" l="1421" r="1217" t="15365"/>
          <a:stretch/>
        </p:blipFill>
        <p:spPr>
          <a:xfrm>
            <a:off x="3894875" y="1208975"/>
            <a:ext cx="4971174" cy="3158274"/>
          </a:xfrm>
          <a:prstGeom prst="rect">
            <a:avLst/>
          </a:prstGeom>
          <a:noFill/>
          <a:ln>
            <a:noFill/>
          </a:ln>
        </p:spPr>
      </p:pic>
      <p:sp>
        <p:nvSpPr>
          <p:cNvPr id="185" name="Google Shape;185;p28"/>
          <p:cNvSpPr/>
          <p:nvPr/>
        </p:nvSpPr>
        <p:spPr>
          <a:xfrm>
            <a:off x="7875675" y="1523300"/>
            <a:ext cx="772200" cy="305100"/>
          </a:xfrm>
          <a:prstGeom prst="wedgeRectCallout">
            <a:avLst>
              <a:gd fmla="val -181899" name="adj1"/>
              <a:gd fmla="val 270272" name="adj2"/>
            </a:avLst>
          </a:prstGeom>
          <a:solidFill>
            <a:srgbClr val="CC0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Roboto"/>
                <a:ea typeface="Roboto"/>
                <a:cs typeface="Roboto"/>
                <a:sym typeface="Roboto"/>
              </a:rPr>
              <a:t>Road</a:t>
            </a:r>
            <a:endParaRPr>
              <a:solidFill>
                <a:srgbClr val="FFFFFF"/>
              </a:solidFill>
              <a:latin typeface="Roboto"/>
              <a:ea typeface="Roboto"/>
              <a:cs typeface="Roboto"/>
              <a:sym typeface="Roboto"/>
            </a:endParaRPr>
          </a:p>
        </p:txBody>
      </p:sp>
      <p:sp>
        <p:nvSpPr>
          <p:cNvPr id="186" name="Google Shape;186;p28"/>
          <p:cNvSpPr/>
          <p:nvPr/>
        </p:nvSpPr>
        <p:spPr>
          <a:xfrm>
            <a:off x="6570750" y="4062150"/>
            <a:ext cx="772200" cy="305100"/>
          </a:xfrm>
          <a:prstGeom prst="wedgeRectCallout">
            <a:avLst>
              <a:gd fmla="val -39585" name="adj1"/>
              <a:gd fmla="val -151835" name="adj2"/>
            </a:avLst>
          </a:prstGeom>
          <a:solidFill>
            <a:srgbClr val="CC0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Roboto"/>
                <a:ea typeface="Roboto"/>
                <a:cs typeface="Roboto"/>
                <a:sym typeface="Roboto"/>
              </a:rPr>
              <a:t>Gate</a:t>
            </a:r>
            <a:endParaRPr>
              <a:solidFill>
                <a:srgbClr val="FFFFFF"/>
              </a:solidFill>
              <a:latin typeface="Roboto"/>
              <a:ea typeface="Roboto"/>
              <a:cs typeface="Roboto"/>
              <a:sym typeface="Roboto"/>
            </a:endParaRPr>
          </a:p>
        </p:txBody>
      </p:sp>
      <p:sp>
        <p:nvSpPr>
          <p:cNvPr id="187" name="Google Shape;187;p28"/>
          <p:cNvSpPr/>
          <p:nvPr/>
        </p:nvSpPr>
        <p:spPr>
          <a:xfrm>
            <a:off x="3913200" y="4011525"/>
            <a:ext cx="943800" cy="305100"/>
          </a:xfrm>
          <a:prstGeom prst="wedgeRectCallout">
            <a:avLst>
              <a:gd fmla="val 55581" name="adj1"/>
              <a:gd fmla="val -112012" name="adj2"/>
            </a:avLst>
          </a:prstGeom>
          <a:solidFill>
            <a:srgbClr val="CC0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Roboto"/>
                <a:ea typeface="Roboto"/>
                <a:cs typeface="Roboto"/>
                <a:sym typeface="Roboto"/>
              </a:rPr>
              <a:t>Palisade</a:t>
            </a:r>
            <a:endParaRPr>
              <a:solidFill>
                <a:srgbClr val="FFFFFF"/>
              </a:solidFill>
              <a:latin typeface="Roboto"/>
              <a:ea typeface="Roboto"/>
              <a:cs typeface="Roboto"/>
              <a:sym typeface="Roboto"/>
            </a:endParaRPr>
          </a:p>
        </p:txBody>
      </p:sp>
      <p:sp>
        <p:nvSpPr>
          <p:cNvPr id="188" name="Google Shape;188;p28"/>
          <p:cNvSpPr/>
          <p:nvPr/>
        </p:nvSpPr>
        <p:spPr>
          <a:xfrm>
            <a:off x="7951875" y="3590225"/>
            <a:ext cx="772200" cy="305100"/>
          </a:xfrm>
          <a:prstGeom prst="wedgeRectCallout">
            <a:avLst>
              <a:gd fmla="val -15378" name="adj1"/>
              <a:gd fmla="val -219871" name="adj2"/>
            </a:avLst>
          </a:prstGeom>
          <a:solidFill>
            <a:srgbClr val="CC0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Roboto"/>
                <a:ea typeface="Roboto"/>
                <a:cs typeface="Roboto"/>
                <a:sym typeface="Roboto"/>
              </a:rPr>
              <a:t>Ditch</a:t>
            </a:r>
            <a:endParaRPr>
              <a:solidFill>
                <a:srgbClr val="FFFFFF"/>
              </a:solidFill>
              <a:latin typeface="Roboto"/>
              <a:ea typeface="Roboto"/>
              <a:cs typeface="Roboto"/>
              <a:sym typeface="Roboto"/>
            </a:endParaRPr>
          </a:p>
        </p:txBody>
      </p:sp>
      <p:sp>
        <p:nvSpPr>
          <p:cNvPr id="189" name="Google Shape;189;p28"/>
          <p:cNvSpPr/>
          <p:nvPr/>
        </p:nvSpPr>
        <p:spPr>
          <a:xfrm>
            <a:off x="3999000" y="1353125"/>
            <a:ext cx="772200" cy="305100"/>
          </a:xfrm>
          <a:prstGeom prst="wedgeRectCallout">
            <a:avLst>
              <a:gd fmla="val -8116" name="adj1"/>
              <a:gd fmla="val 374353" name="adj2"/>
            </a:avLst>
          </a:prstGeom>
          <a:solidFill>
            <a:srgbClr val="CC0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Roboto"/>
                <a:ea typeface="Roboto"/>
                <a:cs typeface="Roboto"/>
                <a:sym typeface="Roboto"/>
              </a:rPr>
              <a:t>Tower</a:t>
            </a:r>
            <a:endParaRPr>
              <a:solidFill>
                <a:srgbClr val="FFFFFF"/>
              </a:solidFill>
              <a:latin typeface="Roboto"/>
              <a:ea typeface="Roboto"/>
              <a:cs typeface="Roboto"/>
              <a:sym typeface="Roboto"/>
            </a:endParaRPr>
          </a:p>
        </p:txBody>
      </p:sp>
      <p:sp>
        <p:nvSpPr>
          <p:cNvPr id="190" name="Google Shape;190;p28"/>
          <p:cNvSpPr txBox="1"/>
          <p:nvPr/>
        </p:nvSpPr>
        <p:spPr>
          <a:xfrm>
            <a:off x="218975" y="3231375"/>
            <a:ext cx="3675900" cy="11325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chemeClr val="dk1"/>
              </a:buClr>
              <a:buSzPts val="1100"/>
              <a:buFont typeface="Arial"/>
              <a:buNone/>
            </a:pPr>
            <a:r>
              <a:rPr lang="en" sz="1600">
                <a:solidFill>
                  <a:schemeClr val="dk1"/>
                </a:solidFill>
                <a:latin typeface="Roboto"/>
                <a:ea typeface="Roboto"/>
                <a:cs typeface="Roboto"/>
                <a:sym typeface="Roboto"/>
              </a:rPr>
              <a:t>Some Anglo-Saxon burhs were created on existing Roman town sites because Roman towns had earthwork defences and a network of roads in place. </a:t>
            </a:r>
            <a:endParaRPr i="0" sz="1600" u="none" cap="none" strike="noStrike">
              <a:solidFill>
                <a:schemeClr val="dk1"/>
              </a:solidFill>
              <a:latin typeface="Roboto"/>
              <a:ea typeface="Roboto"/>
              <a:cs typeface="Roboto"/>
              <a:sym typeface="Roboto"/>
            </a:endParaRPr>
          </a:p>
        </p:txBody>
      </p:sp>
      <p:sp>
        <p:nvSpPr>
          <p:cNvPr id="191" name="Google Shape;191;p28"/>
          <p:cNvSpPr txBox="1"/>
          <p:nvPr/>
        </p:nvSpPr>
        <p:spPr>
          <a:xfrm>
            <a:off x="272425" y="4367250"/>
            <a:ext cx="8100000" cy="538500"/>
          </a:xfrm>
          <a:prstGeom prst="rect">
            <a:avLst/>
          </a:prstGeom>
          <a:solidFill>
            <a:srgbClr val="434343"/>
          </a:solidFill>
          <a:ln>
            <a:noFill/>
          </a:ln>
        </p:spPr>
        <p:txBody>
          <a:bodyPr anchorCtr="0" anchor="ctr" bIns="91425" lIns="91425" spcFirstLastPara="1" rIns="91425" wrap="square" tIns="91425">
            <a:noAutofit/>
          </a:bodyPr>
          <a:lstStyle/>
          <a:p>
            <a:pPr indent="0" lvl="0" marL="0" marR="0" rtl="0" algn="just">
              <a:lnSpc>
                <a:spcPct val="100000"/>
              </a:lnSpc>
              <a:spcBef>
                <a:spcPts val="0"/>
              </a:spcBef>
              <a:spcAft>
                <a:spcPts val="0"/>
              </a:spcAft>
              <a:buNone/>
            </a:pPr>
            <a:r>
              <a:rPr lang="en" sz="1600">
                <a:solidFill>
                  <a:srgbClr val="FFFFFF"/>
                </a:solidFill>
                <a:latin typeface="Roboto"/>
                <a:ea typeface="Roboto"/>
                <a:cs typeface="Roboto"/>
                <a:sym typeface="Roboto"/>
              </a:rPr>
              <a:t>The creation of a defensive system of burhs is associated with the reign of King Alfred the Great and was continued by his children Edward the Elder and Æthelflæd.</a:t>
            </a:r>
            <a:endParaRPr i="0" sz="1600" u="none" cap="none" strike="noStrike">
              <a:solidFill>
                <a:srgbClr val="FFFFFF"/>
              </a:solidFill>
              <a:latin typeface="Roboto"/>
              <a:ea typeface="Roboto"/>
              <a:cs typeface="Roboto"/>
              <a:sym typeface="Roboto"/>
            </a:endParaRPr>
          </a:p>
        </p:txBody>
      </p:sp>
      <p:pic>
        <p:nvPicPr>
          <p:cNvPr id="192" name="Google Shape;192;p28"/>
          <p:cNvPicPr preferRelativeResize="0"/>
          <p:nvPr/>
        </p:nvPicPr>
        <p:blipFill>
          <a:blip r:embed="rId4">
            <a:alphaModFix/>
          </a:blip>
          <a:stretch>
            <a:fillRect/>
          </a:stretch>
        </p:blipFill>
        <p:spPr>
          <a:xfrm>
            <a:off x="271525" y="270075"/>
            <a:ext cx="673825" cy="6738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29"/>
          <p:cNvSpPr txBox="1"/>
          <p:nvPr>
            <p:ph idx="12" type="sldNum"/>
          </p:nvPr>
        </p:nvSpPr>
        <p:spPr>
          <a:xfrm>
            <a:off x="8346474" y="260703"/>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198" name="Google Shape;198;p29"/>
          <p:cNvPicPr preferRelativeResize="0"/>
          <p:nvPr/>
        </p:nvPicPr>
        <p:blipFill>
          <a:blip r:embed="rId3">
            <a:alphaModFix/>
          </a:blip>
          <a:stretch>
            <a:fillRect/>
          </a:stretch>
        </p:blipFill>
        <p:spPr>
          <a:xfrm>
            <a:off x="5371300" y="672225"/>
            <a:ext cx="3463825" cy="2503850"/>
          </a:xfrm>
          <a:prstGeom prst="rect">
            <a:avLst/>
          </a:prstGeom>
          <a:noFill/>
          <a:ln>
            <a:noFill/>
          </a:ln>
        </p:spPr>
      </p:pic>
      <p:sp>
        <p:nvSpPr>
          <p:cNvPr id="199" name="Google Shape;199;p29"/>
          <p:cNvSpPr txBox="1"/>
          <p:nvPr/>
        </p:nvSpPr>
        <p:spPr>
          <a:xfrm>
            <a:off x="6663800" y="3247675"/>
            <a:ext cx="2171400" cy="1002300"/>
          </a:xfrm>
          <a:prstGeom prst="rect">
            <a:avLst/>
          </a:prstGeom>
          <a:solidFill>
            <a:srgbClr val="3C78D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rgbClr val="FFFFFF"/>
                </a:solidFill>
                <a:latin typeface="Roboto"/>
                <a:ea typeface="Roboto"/>
                <a:cs typeface="Roboto"/>
                <a:sym typeface="Roboto"/>
              </a:rPr>
              <a:t>The network of burhs designed by Alfred the Great was detailed in the Burghal Hidage. It was militarily, economically, and socially successful as many burhs survived wars and thrived.</a:t>
            </a:r>
            <a:endParaRPr b="1" sz="1000">
              <a:solidFill>
                <a:srgbClr val="FFFFFF"/>
              </a:solidFill>
              <a:latin typeface="Roboto"/>
              <a:ea typeface="Roboto"/>
              <a:cs typeface="Roboto"/>
              <a:sym typeface="Roboto"/>
            </a:endParaRPr>
          </a:p>
        </p:txBody>
      </p:sp>
      <p:sp>
        <p:nvSpPr>
          <p:cNvPr id="200" name="Google Shape;200;p29"/>
          <p:cNvSpPr/>
          <p:nvPr/>
        </p:nvSpPr>
        <p:spPr>
          <a:xfrm>
            <a:off x="292450" y="261525"/>
            <a:ext cx="4941000" cy="4107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lang="en" sz="1600">
                <a:solidFill>
                  <a:srgbClr val="CC0000"/>
                </a:solidFill>
                <a:latin typeface="Roboto"/>
                <a:ea typeface="Roboto"/>
                <a:cs typeface="Roboto"/>
                <a:sym typeface="Roboto"/>
              </a:rPr>
              <a:t>What was the purpose of the Anglo-Saxon burh?</a:t>
            </a:r>
            <a:endParaRPr b="1" sz="1600">
              <a:solidFill>
                <a:srgbClr val="CC0000"/>
              </a:solidFill>
              <a:latin typeface="Roboto"/>
              <a:ea typeface="Roboto"/>
              <a:cs typeface="Roboto"/>
              <a:sym typeface="Roboto"/>
            </a:endParaRPr>
          </a:p>
        </p:txBody>
      </p:sp>
      <p:sp>
        <p:nvSpPr>
          <p:cNvPr id="201" name="Google Shape;201;p29"/>
          <p:cNvSpPr txBox="1"/>
          <p:nvPr/>
        </p:nvSpPr>
        <p:spPr>
          <a:xfrm>
            <a:off x="381500" y="654300"/>
            <a:ext cx="1719600" cy="927300"/>
          </a:xfrm>
          <a:prstGeom prst="rect">
            <a:avLst/>
          </a:prstGeom>
          <a:solidFill>
            <a:srgbClr val="434343"/>
          </a:solidFill>
          <a:ln cap="flat" cmpd="sng" w="28575">
            <a:solidFill>
              <a:srgbClr val="434343"/>
            </a:solidFill>
            <a:prstDash val="solid"/>
            <a:round/>
            <a:headEnd len="sm" w="sm" type="none"/>
            <a:tailEnd len="sm" w="sm" type="none"/>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1" lang="en" sz="1600">
                <a:solidFill>
                  <a:srgbClr val="FFFFFF"/>
                </a:solidFill>
                <a:latin typeface="Roboto"/>
                <a:ea typeface="Roboto"/>
                <a:cs typeface="Roboto"/>
                <a:sym typeface="Roboto"/>
              </a:rPr>
              <a:t>DEFENCE</a:t>
            </a:r>
            <a:endParaRPr b="1" i="0" sz="1600" u="none" cap="none" strike="noStrike">
              <a:solidFill>
                <a:srgbClr val="FFFFFF"/>
              </a:solidFill>
              <a:latin typeface="Roboto"/>
              <a:ea typeface="Roboto"/>
              <a:cs typeface="Roboto"/>
              <a:sym typeface="Roboto"/>
            </a:endParaRPr>
          </a:p>
        </p:txBody>
      </p:sp>
      <p:sp>
        <p:nvSpPr>
          <p:cNvPr id="202" name="Google Shape;202;p29"/>
          <p:cNvSpPr txBox="1"/>
          <p:nvPr/>
        </p:nvSpPr>
        <p:spPr>
          <a:xfrm>
            <a:off x="381500" y="1737975"/>
            <a:ext cx="1719600" cy="927300"/>
          </a:xfrm>
          <a:prstGeom prst="rect">
            <a:avLst/>
          </a:prstGeom>
          <a:solidFill>
            <a:srgbClr val="434343"/>
          </a:solidFill>
          <a:ln cap="flat" cmpd="sng" w="28575">
            <a:solidFill>
              <a:srgbClr val="434343"/>
            </a:solidFill>
            <a:prstDash val="solid"/>
            <a:round/>
            <a:headEnd len="sm" w="sm" type="none"/>
            <a:tailEnd len="sm" w="sm" type="none"/>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1" lang="en" sz="1500">
                <a:solidFill>
                  <a:srgbClr val="FFFFFF"/>
                </a:solidFill>
                <a:latin typeface="Roboto"/>
                <a:ea typeface="Roboto"/>
                <a:cs typeface="Roboto"/>
                <a:sym typeface="Roboto"/>
              </a:rPr>
              <a:t>REINFORCEMENT</a:t>
            </a:r>
            <a:endParaRPr b="1" i="0" sz="1500" u="none" cap="none" strike="noStrike">
              <a:solidFill>
                <a:srgbClr val="FFFFFF"/>
              </a:solidFill>
              <a:latin typeface="Roboto"/>
              <a:ea typeface="Roboto"/>
              <a:cs typeface="Roboto"/>
              <a:sym typeface="Roboto"/>
            </a:endParaRPr>
          </a:p>
        </p:txBody>
      </p:sp>
      <p:sp>
        <p:nvSpPr>
          <p:cNvPr id="203" name="Google Shape;203;p29"/>
          <p:cNvSpPr txBox="1"/>
          <p:nvPr/>
        </p:nvSpPr>
        <p:spPr>
          <a:xfrm>
            <a:off x="381500" y="2808275"/>
            <a:ext cx="1719600" cy="927300"/>
          </a:xfrm>
          <a:prstGeom prst="rect">
            <a:avLst/>
          </a:prstGeom>
          <a:solidFill>
            <a:srgbClr val="434343"/>
          </a:solidFill>
          <a:ln cap="flat" cmpd="sng" w="28575">
            <a:solidFill>
              <a:srgbClr val="434343"/>
            </a:solidFill>
            <a:prstDash val="solid"/>
            <a:round/>
            <a:headEnd len="sm" w="sm" type="none"/>
            <a:tailEnd len="sm" w="sm" type="none"/>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1" lang="en" sz="1600">
                <a:solidFill>
                  <a:srgbClr val="FFFFFF"/>
                </a:solidFill>
                <a:latin typeface="Roboto"/>
                <a:ea typeface="Roboto"/>
                <a:cs typeface="Roboto"/>
                <a:sym typeface="Roboto"/>
              </a:rPr>
              <a:t>TRADE</a:t>
            </a:r>
            <a:endParaRPr b="1" i="0" sz="1600" u="none" cap="none" strike="noStrike">
              <a:solidFill>
                <a:srgbClr val="FFFFFF"/>
              </a:solidFill>
              <a:latin typeface="Roboto"/>
              <a:ea typeface="Roboto"/>
              <a:cs typeface="Roboto"/>
              <a:sym typeface="Roboto"/>
            </a:endParaRPr>
          </a:p>
        </p:txBody>
      </p:sp>
      <p:sp>
        <p:nvSpPr>
          <p:cNvPr id="204" name="Google Shape;204;p29"/>
          <p:cNvSpPr txBox="1"/>
          <p:nvPr/>
        </p:nvSpPr>
        <p:spPr>
          <a:xfrm>
            <a:off x="381500" y="3878575"/>
            <a:ext cx="1719600" cy="927300"/>
          </a:xfrm>
          <a:prstGeom prst="rect">
            <a:avLst/>
          </a:prstGeom>
          <a:solidFill>
            <a:srgbClr val="434343"/>
          </a:solidFill>
          <a:ln cap="flat" cmpd="sng" w="28575">
            <a:solidFill>
              <a:srgbClr val="434343"/>
            </a:solidFill>
            <a:prstDash val="solid"/>
            <a:round/>
            <a:headEnd len="sm" w="sm" type="none"/>
            <a:tailEnd len="sm" w="sm" type="none"/>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1" lang="en" sz="1600">
                <a:solidFill>
                  <a:srgbClr val="FFFFFF"/>
                </a:solidFill>
                <a:latin typeface="Roboto"/>
                <a:ea typeface="Roboto"/>
                <a:cs typeface="Roboto"/>
                <a:sym typeface="Roboto"/>
              </a:rPr>
              <a:t>PRODUCTION</a:t>
            </a:r>
            <a:endParaRPr b="1" i="0" sz="1600" u="none" cap="none" strike="noStrike">
              <a:solidFill>
                <a:srgbClr val="FFFFFF"/>
              </a:solidFill>
              <a:latin typeface="Roboto"/>
              <a:ea typeface="Roboto"/>
              <a:cs typeface="Roboto"/>
              <a:sym typeface="Roboto"/>
            </a:endParaRPr>
          </a:p>
        </p:txBody>
      </p:sp>
      <p:pic>
        <p:nvPicPr>
          <p:cNvPr id="205" name="Google Shape;205;p29"/>
          <p:cNvPicPr preferRelativeResize="0"/>
          <p:nvPr/>
        </p:nvPicPr>
        <p:blipFill>
          <a:blip r:embed="rId4">
            <a:alphaModFix/>
          </a:blip>
          <a:stretch>
            <a:fillRect/>
          </a:stretch>
        </p:blipFill>
        <p:spPr>
          <a:xfrm>
            <a:off x="1498800" y="672224"/>
            <a:ext cx="548700" cy="548700"/>
          </a:xfrm>
          <a:prstGeom prst="rect">
            <a:avLst/>
          </a:prstGeom>
          <a:noFill/>
          <a:ln>
            <a:noFill/>
          </a:ln>
        </p:spPr>
      </p:pic>
      <p:sp>
        <p:nvSpPr>
          <p:cNvPr id="206" name="Google Shape;206;p29"/>
          <p:cNvSpPr txBox="1"/>
          <p:nvPr/>
        </p:nvSpPr>
        <p:spPr>
          <a:xfrm>
            <a:off x="2101100" y="654225"/>
            <a:ext cx="3216600" cy="927300"/>
          </a:xfrm>
          <a:prstGeom prst="rect">
            <a:avLst/>
          </a:prstGeom>
          <a:solidFill>
            <a:srgbClr val="F3F3F3"/>
          </a:solidFill>
          <a:ln cap="flat" cmpd="sng" w="2857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just">
              <a:lnSpc>
                <a:spcPct val="100000"/>
              </a:lnSpc>
              <a:spcBef>
                <a:spcPts val="0"/>
              </a:spcBef>
              <a:spcAft>
                <a:spcPts val="0"/>
              </a:spcAft>
              <a:buClr>
                <a:schemeClr val="dk1"/>
              </a:buClr>
              <a:buSzPts val="1100"/>
              <a:buFont typeface="Arial"/>
              <a:buNone/>
            </a:pPr>
            <a:r>
              <a:rPr lang="en" sz="1600">
                <a:solidFill>
                  <a:schemeClr val="dk1"/>
                </a:solidFill>
                <a:latin typeface="Roboto"/>
                <a:ea typeface="Roboto"/>
                <a:cs typeface="Roboto"/>
                <a:sym typeface="Roboto"/>
              </a:rPr>
              <a:t>No English farm or village was any more than 32 km away from a burh.</a:t>
            </a:r>
            <a:endParaRPr i="0" sz="1600" u="none" cap="none" strike="noStrike">
              <a:solidFill>
                <a:schemeClr val="dk1"/>
              </a:solidFill>
              <a:latin typeface="Roboto"/>
              <a:ea typeface="Roboto"/>
              <a:cs typeface="Roboto"/>
              <a:sym typeface="Roboto"/>
            </a:endParaRPr>
          </a:p>
        </p:txBody>
      </p:sp>
      <p:sp>
        <p:nvSpPr>
          <p:cNvPr id="207" name="Google Shape;207;p29"/>
          <p:cNvSpPr txBox="1"/>
          <p:nvPr/>
        </p:nvSpPr>
        <p:spPr>
          <a:xfrm>
            <a:off x="2101100" y="1737975"/>
            <a:ext cx="3216600" cy="927300"/>
          </a:xfrm>
          <a:prstGeom prst="rect">
            <a:avLst/>
          </a:prstGeom>
          <a:solidFill>
            <a:srgbClr val="F3F3F3"/>
          </a:solidFill>
          <a:ln cap="flat" cmpd="sng" w="2857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just">
              <a:lnSpc>
                <a:spcPct val="100000"/>
              </a:lnSpc>
              <a:spcBef>
                <a:spcPts val="0"/>
              </a:spcBef>
              <a:spcAft>
                <a:spcPts val="0"/>
              </a:spcAft>
              <a:buClr>
                <a:schemeClr val="dk1"/>
              </a:buClr>
              <a:buSzPts val="1100"/>
              <a:buFont typeface="Arial"/>
              <a:buNone/>
            </a:pPr>
            <a:r>
              <a:rPr lang="en" sz="1600">
                <a:solidFill>
                  <a:schemeClr val="dk1"/>
                </a:solidFill>
                <a:latin typeface="Roboto"/>
                <a:ea typeface="Roboto"/>
                <a:cs typeface="Roboto"/>
                <a:sym typeface="Roboto"/>
              </a:rPr>
              <a:t>Forces from other burhs could be easily called up for aid due to the convenient network of roads.</a:t>
            </a:r>
            <a:endParaRPr i="0" sz="1600" u="none" cap="none" strike="noStrike">
              <a:solidFill>
                <a:schemeClr val="dk1"/>
              </a:solidFill>
              <a:latin typeface="Roboto"/>
              <a:ea typeface="Roboto"/>
              <a:cs typeface="Roboto"/>
              <a:sym typeface="Roboto"/>
            </a:endParaRPr>
          </a:p>
        </p:txBody>
      </p:sp>
      <p:sp>
        <p:nvSpPr>
          <p:cNvPr id="208" name="Google Shape;208;p29"/>
          <p:cNvSpPr txBox="1"/>
          <p:nvPr/>
        </p:nvSpPr>
        <p:spPr>
          <a:xfrm>
            <a:off x="2101100" y="2808200"/>
            <a:ext cx="3216600" cy="927300"/>
          </a:xfrm>
          <a:prstGeom prst="rect">
            <a:avLst/>
          </a:prstGeom>
          <a:solidFill>
            <a:srgbClr val="F3F3F3"/>
          </a:solidFill>
          <a:ln cap="flat" cmpd="sng" w="2857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just">
              <a:lnSpc>
                <a:spcPct val="100000"/>
              </a:lnSpc>
              <a:spcBef>
                <a:spcPts val="0"/>
              </a:spcBef>
              <a:spcAft>
                <a:spcPts val="0"/>
              </a:spcAft>
              <a:buClr>
                <a:schemeClr val="dk1"/>
              </a:buClr>
              <a:buSzPts val="1100"/>
              <a:buFont typeface="Arial"/>
              <a:buNone/>
            </a:pPr>
            <a:r>
              <a:rPr lang="en" sz="1600">
                <a:solidFill>
                  <a:schemeClr val="dk1"/>
                </a:solidFill>
                <a:latin typeface="Roboto"/>
                <a:ea typeface="Roboto"/>
                <a:cs typeface="Roboto"/>
                <a:sym typeface="Roboto"/>
              </a:rPr>
              <a:t>Burhs became economic centres where trade could be done safely.</a:t>
            </a:r>
            <a:endParaRPr i="0" sz="1600" u="none" cap="none" strike="noStrike">
              <a:solidFill>
                <a:schemeClr val="dk1"/>
              </a:solidFill>
              <a:latin typeface="Roboto"/>
              <a:ea typeface="Roboto"/>
              <a:cs typeface="Roboto"/>
              <a:sym typeface="Roboto"/>
            </a:endParaRPr>
          </a:p>
        </p:txBody>
      </p:sp>
      <p:sp>
        <p:nvSpPr>
          <p:cNvPr id="209" name="Google Shape;209;p29"/>
          <p:cNvSpPr txBox="1"/>
          <p:nvPr/>
        </p:nvSpPr>
        <p:spPr>
          <a:xfrm>
            <a:off x="2101100" y="3878425"/>
            <a:ext cx="3216600" cy="927300"/>
          </a:xfrm>
          <a:prstGeom prst="rect">
            <a:avLst/>
          </a:prstGeom>
          <a:solidFill>
            <a:srgbClr val="F3F3F3"/>
          </a:solidFill>
          <a:ln cap="flat" cmpd="sng" w="2857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just">
              <a:lnSpc>
                <a:spcPct val="100000"/>
              </a:lnSpc>
              <a:spcBef>
                <a:spcPts val="0"/>
              </a:spcBef>
              <a:spcAft>
                <a:spcPts val="0"/>
              </a:spcAft>
              <a:buClr>
                <a:schemeClr val="dk1"/>
              </a:buClr>
              <a:buSzPts val="1100"/>
              <a:buFont typeface="Arial"/>
              <a:buNone/>
            </a:pPr>
            <a:r>
              <a:rPr lang="en" sz="1500">
                <a:solidFill>
                  <a:schemeClr val="dk1"/>
                </a:solidFill>
                <a:latin typeface="Roboto"/>
                <a:ea typeface="Roboto"/>
                <a:cs typeface="Roboto"/>
                <a:sym typeface="Roboto"/>
              </a:rPr>
              <a:t>Armouries, blacksmiths, royal mints and trading posts were inside the burhs.</a:t>
            </a:r>
            <a:endParaRPr i="0" sz="1500" u="none" cap="none" strike="noStrike">
              <a:solidFill>
                <a:schemeClr val="dk1"/>
              </a:solidFill>
              <a:latin typeface="Roboto"/>
              <a:ea typeface="Roboto"/>
              <a:cs typeface="Roboto"/>
              <a:sym typeface="Roboto"/>
            </a:endParaRPr>
          </a:p>
        </p:txBody>
      </p:sp>
      <p:pic>
        <p:nvPicPr>
          <p:cNvPr id="210" name="Google Shape;210;p29"/>
          <p:cNvPicPr preferRelativeResize="0"/>
          <p:nvPr/>
        </p:nvPicPr>
        <p:blipFill>
          <a:blip r:embed="rId5">
            <a:alphaModFix/>
          </a:blip>
          <a:stretch>
            <a:fillRect/>
          </a:stretch>
        </p:blipFill>
        <p:spPr>
          <a:xfrm>
            <a:off x="1425438" y="1743913"/>
            <a:ext cx="622075" cy="622075"/>
          </a:xfrm>
          <a:prstGeom prst="rect">
            <a:avLst/>
          </a:prstGeom>
          <a:noFill/>
          <a:ln>
            <a:noFill/>
          </a:ln>
        </p:spPr>
      </p:pic>
      <p:pic>
        <p:nvPicPr>
          <p:cNvPr id="211" name="Google Shape;211;p29"/>
          <p:cNvPicPr preferRelativeResize="0"/>
          <p:nvPr/>
        </p:nvPicPr>
        <p:blipFill>
          <a:blip r:embed="rId6">
            <a:alphaModFix/>
          </a:blip>
          <a:stretch>
            <a:fillRect/>
          </a:stretch>
        </p:blipFill>
        <p:spPr>
          <a:xfrm>
            <a:off x="1462125" y="2840000"/>
            <a:ext cx="548700" cy="548700"/>
          </a:xfrm>
          <a:prstGeom prst="rect">
            <a:avLst/>
          </a:prstGeom>
          <a:noFill/>
          <a:ln>
            <a:noFill/>
          </a:ln>
        </p:spPr>
      </p:pic>
      <p:pic>
        <p:nvPicPr>
          <p:cNvPr id="212" name="Google Shape;212;p29"/>
          <p:cNvPicPr preferRelativeResize="0"/>
          <p:nvPr/>
        </p:nvPicPr>
        <p:blipFill>
          <a:blip r:embed="rId7">
            <a:alphaModFix/>
          </a:blip>
          <a:stretch>
            <a:fillRect/>
          </a:stretch>
        </p:blipFill>
        <p:spPr>
          <a:xfrm>
            <a:off x="1462125" y="3878575"/>
            <a:ext cx="548700" cy="548700"/>
          </a:xfrm>
          <a:prstGeom prst="rect">
            <a:avLst/>
          </a:prstGeom>
          <a:noFill/>
          <a:ln>
            <a:noFill/>
          </a:ln>
        </p:spPr>
      </p:pic>
      <p:pic>
        <p:nvPicPr>
          <p:cNvPr id="213" name="Google Shape;213;p29"/>
          <p:cNvPicPr preferRelativeResize="0"/>
          <p:nvPr/>
        </p:nvPicPr>
        <p:blipFill>
          <a:blip r:embed="rId8">
            <a:alphaModFix/>
          </a:blip>
          <a:stretch>
            <a:fillRect/>
          </a:stretch>
        </p:blipFill>
        <p:spPr>
          <a:xfrm>
            <a:off x="5407963" y="3193994"/>
            <a:ext cx="1298226" cy="1575124"/>
          </a:xfrm>
          <a:prstGeom prst="rect">
            <a:avLst/>
          </a:prstGeom>
          <a:noFill/>
          <a:ln>
            <a:noFill/>
          </a:ln>
        </p:spPr>
      </p:pic>
      <p:sp>
        <p:nvSpPr>
          <p:cNvPr id="214" name="Google Shape;214;p29"/>
          <p:cNvSpPr/>
          <p:nvPr/>
        </p:nvSpPr>
        <p:spPr>
          <a:xfrm>
            <a:off x="449075" y="741225"/>
            <a:ext cx="410700" cy="410700"/>
          </a:xfrm>
          <a:prstGeom prst="ellipse">
            <a:avLst/>
          </a:prstGeom>
          <a:solidFill>
            <a:srgbClr val="E0666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rgbClr val="FFFFFF"/>
                </a:solidFill>
                <a:latin typeface="Roboto"/>
                <a:ea typeface="Roboto"/>
                <a:cs typeface="Roboto"/>
                <a:sym typeface="Roboto"/>
              </a:rPr>
              <a:t>1</a:t>
            </a:r>
            <a:endParaRPr b="1" sz="1600">
              <a:solidFill>
                <a:srgbClr val="FFFFFF"/>
              </a:solidFill>
              <a:latin typeface="Roboto"/>
              <a:ea typeface="Roboto"/>
              <a:cs typeface="Roboto"/>
              <a:sym typeface="Roboto"/>
            </a:endParaRPr>
          </a:p>
        </p:txBody>
      </p:sp>
      <p:sp>
        <p:nvSpPr>
          <p:cNvPr id="215" name="Google Shape;215;p29"/>
          <p:cNvSpPr/>
          <p:nvPr/>
        </p:nvSpPr>
        <p:spPr>
          <a:xfrm>
            <a:off x="449075" y="1849600"/>
            <a:ext cx="410700" cy="410700"/>
          </a:xfrm>
          <a:prstGeom prst="ellipse">
            <a:avLst/>
          </a:prstGeom>
          <a:solidFill>
            <a:srgbClr val="E0666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rgbClr val="FFFFFF"/>
                </a:solidFill>
                <a:latin typeface="Roboto"/>
                <a:ea typeface="Roboto"/>
                <a:cs typeface="Roboto"/>
                <a:sym typeface="Roboto"/>
              </a:rPr>
              <a:t>2</a:t>
            </a:r>
            <a:endParaRPr b="1" sz="1600">
              <a:solidFill>
                <a:srgbClr val="FFFFFF"/>
              </a:solidFill>
              <a:latin typeface="Roboto"/>
              <a:ea typeface="Roboto"/>
              <a:cs typeface="Roboto"/>
              <a:sym typeface="Roboto"/>
            </a:endParaRPr>
          </a:p>
        </p:txBody>
      </p:sp>
      <p:sp>
        <p:nvSpPr>
          <p:cNvPr id="216" name="Google Shape;216;p29"/>
          <p:cNvSpPr/>
          <p:nvPr/>
        </p:nvSpPr>
        <p:spPr>
          <a:xfrm>
            <a:off x="449075" y="2864088"/>
            <a:ext cx="410700" cy="410700"/>
          </a:xfrm>
          <a:prstGeom prst="ellipse">
            <a:avLst/>
          </a:prstGeom>
          <a:solidFill>
            <a:srgbClr val="E0666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rgbClr val="FFFFFF"/>
                </a:solidFill>
                <a:latin typeface="Roboto"/>
                <a:ea typeface="Roboto"/>
                <a:cs typeface="Roboto"/>
                <a:sym typeface="Roboto"/>
              </a:rPr>
              <a:t>3</a:t>
            </a:r>
            <a:endParaRPr b="1" sz="1600">
              <a:solidFill>
                <a:srgbClr val="FFFFFF"/>
              </a:solidFill>
              <a:latin typeface="Roboto"/>
              <a:ea typeface="Roboto"/>
              <a:cs typeface="Roboto"/>
              <a:sym typeface="Roboto"/>
            </a:endParaRPr>
          </a:p>
        </p:txBody>
      </p:sp>
      <p:sp>
        <p:nvSpPr>
          <p:cNvPr id="217" name="Google Shape;217;p29"/>
          <p:cNvSpPr/>
          <p:nvPr/>
        </p:nvSpPr>
        <p:spPr>
          <a:xfrm>
            <a:off x="449075" y="3947575"/>
            <a:ext cx="410700" cy="410700"/>
          </a:xfrm>
          <a:prstGeom prst="ellipse">
            <a:avLst/>
          </a:prstGeom>
          <a:solidFill>
            <a:srgbClr val="E0666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rgbClr val="FFFFFF"/>
                </a:solidFill>
                <a:latin typeface="Roboto"/>
                <a:ea typeface="Roboto"/>
                <a:cs typeface="Roboto"/>
                <a:sym typeface="Roboto"/>
              </a:rPr>
              <a:t>4</a:t>
            </a:r>
            <a:endParaRPr b="1" sz="1600">
              <a:solidFill>
                <a:srgbClr val="FFFFFF"/>
              </a:solidFill>
              <a:latin typeface="Roboto"/>
              <a:ea typeface="Roboto"/>
              <a:cs typeface="Roboto"/>
              <a:sym typeface="Roboto"/>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30"/>
          <p:cNvSpPr txBox="1"/>
          <p:nvPr>
            <p:ph idx="12" type="sldNum"/>
          </p:nvPr>
        </p:nvSpPr>
        <p:spPr>
          <a:xfrm>
            <a:off x="8346474" y="260703"/>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23" name="Google Shape;223;p30"/>
          <p:cNvSpPr txBox="1"/>
          <p:nvPr/>
        </p:nvSpPr>
        <p:spPr>
          <a:xfrm>
            <a:off x="218975" y="358575"/>
            <a:ext cx="5800800" cy="305100"/>
          </a:xfrm>
          <a:prstGeom prst="rect">
            <a:avLst/>
          </a:prstGeom>
          <a:solidFill>
            <a:srgbClr val="000000"/>
          </a:solid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sz="1600">
                <a:solidFill>
                  <a:srgbClr val="FFFFFF"/>
                </a:solidFill>
                <a:latin typeface="Roboto"/>
                <a:ea typeface="Roboto"/>
                <a:cs typeface="Roboto"/>
                <a:sym typeface="Roboto"/>
              </a:rPr>
              <a:t>First Norman castles in England</a:t>
            </a:r>
            <a:endParaRPr b="1" sz="1600">
              <a:solidFill>
                <a:srgbClr val="FFFFFF"/>
              </a:solidFill>
              <a:latin typeface="Roboto"/>
              <a:ea typeface="Roboto"/>
              <a:cs typeface="Roboto"/>
              <a:sym typeface="Roboto"/>
            </a:endParaRPr>
          </a:p>
        </p:txBody>
      </p:sp>
      <p:sp>
        <p:nvSpPr>
          <p:cNvPr id="224" name="Google Shape;224;p30"/>
          <p:cNvSpPr txBox="1"/>
          <p:nvPr/>
        </p:nvSpPr>
        <p:spPr>
          <a:xfrm>
            <a:off x="261575" y="654300"/>
            <a:ext cx="8633700" cy="957600"/>
          </a:xfrm>
          <a:prstGeom prst="rect">
            <a:avLst/>
          </a:prstGeom>
          <a:solidFill>
            <a:srgbClr val="F3F3F3"/>
          </a:solid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chemeClr val="dk1"/>
              </a:buClr>
              <a:buSzPts val="1100"/>
              <a:buFont typeface="Arial"/>
              <a:buNone/>
            </a:pPr>
            <a:r>
              <a:rPr lang="en" sz="1600">
                <a:solidFill>
                  <a:schemeClr val="dk1"/>
                </a:solidFill>
                <a:latin typeface="Roboto"/>
                <a:ea typeface="Roboto"/>
                <a:cs typeface="Roboto"/>
                <a:sym typeface="Roboto"/>
              </a:rPr>
              <a:t>The first Norman castles in England were being built before William the Conqueror won at the Battle of Hastings. Norman influence was evident in England during the reign of Edward the Confessor, since the king spent more than two decades in Normandy whilst in exile.</a:t>
            </a:r>
            <a:endParaRPr i="0" sz="1600" u="none" cap="none" strike="noStrike">
              <a:solidFill>
                <a:schemeClr val="dk1"/>
              </a:solidFill>
              <a:latin typeface="Roboto"/>
              <a:ea typeface="Roboto"/>
              <a:cs typeface="Roboto"/>
              <a:sym typeface="Roboto"/>
            </a:endParaRPr>
          </a:p>
        </p:txBody>
      </p:sp>
      <p:pic>
        <p:nvPicPr>
          <p:cNvPr id="225" name="Google Shape;225;p30"/>
          <p:cNvPicPr preferRelativeResize="0"/>
          <p:nvPr/>
        </p:nvPicPr>
        <p:blipFill rotWithShape="1">
          <a:blip r:embed="rId3">
            <a:alphaModFix/>
          </a:blip>
          <a:srcRect b="41775" l="29317" r="10083" t="0"/>
          <a:stretch/>
        </p:blipFill>
        <p:spPr>
          <a:xfrm>
            <a:off x="7037400" y="1611900"/>
            <a:ext cx="1783624" cy="1285275"/>
          </a:xfrm>
          <a:prstGeom prst="rect">
            <a:avLst/>
          </a:prstGeom>
          <a:noFill/>
          <a:ln>
            <a:noFill/>
          </a:ln>
        </p:spPr>
      </p:pic>
      <p:pic>
        <p:nvPicPr>
          <p:cNvPr id="226" name="Google Shape;226;p30"/>
          <p:cNvPicPr preferRelativeResize="0"/>
          <p:nvPr/>
        </p:nvPicPr>
        <p:blipFill>
          <a:blip r:embed="rId4">
            <a:alphaModFix/>
          </a:blip>
          <a:stretch>
            <a:fillRect/>
          </a:stretch>
        </p:blipFill>
        <p:spPr>
          <a:xfrm>
            <a:off x="6193900" y="2973150"/>
            <a:ext cx="1378700" cy="1730026"/>
          </a:xfrm>
          <a:prstGeom prst="rect">
            <a:avLst/>
          </a:prstGeom>
          <a:noFill/>
          <a:ln>
            <a:noFill/>
          </a:ln>
        </p:spPr>
      </p:pic>
      <p:sp>
        <p:nvSpPr>
          <p:cNvPr id="227" name="Google Shape;227;p30"/>
          <p:cNvSpPr txBox="1"/>
          <p:nvPr/>
        </p:nvSpPr>
        <p:spPr>
          <a:xfrm>
            <a:off x="372725" y="1611900"/>
            <a:ext cx="1707600" cy="693900"/>
          </a:xfrm>
          <a:prstGeom prst="rect">
            <a:avLst/>
          </a:prstGeom>
          <a:solidFill>
            <a:srgbClr val="434343"/>
          </a:solidFill>
          <a:ln cap="flat" cmpd="sng" w="2857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chemeClr val="dk1"/>
              </a:buClr>
              <a:buSzPts val="1100"/>
              <a:buFont typeface="Arial"/>
              <a:buNone/>
            </a:pPr>
            <a:r>
              <a:rPr b="1" lang="en" sz="1600">
                <a:solidFill>
                  <a:srgbClr val="E06666"/>
                </a:solidFill>
                <a:latin typeface="Roboto"/>
                <a:ea typeface="Roboto"/>
                <a:cs typeface="Roboto"/>
                <a:sym typeface="Roboto"/>
              </a:rPr>
              <a:t>Clavering</a:t>
            </a:r>
            <a:endParaRPr b="1" sz="1600">
              <a:solidFill>
                <a:srgbClr val="E06666"/>
              </a:solidFill>
              <a:latin typeface="Roboto"/>
              <a:ea typeface="Roboto"/>
              <a:cs typeface="Roboto"/>
              <a:sym typeface="Roboto"/>
            </a:endParaRPr>
          </a:p>
          <a:p>
            <a:pPr indent="0" lvl="0" marL="0" marR="0" rtl="0" algn="r">
              <a:lnSpc>
                <a:spcPct val="100000"/>
              </a:lnSpc>
              <a:spcBef>
                <a:spcPts val="0"/>
              </a:spcBef>
              <a:spcAft>
                <a:spcPts val="0"/>
              </a:spcAft>
              <a:buClr>
                <a:schemeClr val="dk1"/>
              </a:buClr>
              <a:buSzPts val="1100"/>
              <a:buFont typeface="Arial"/>
              <a:buNone/>
            </a:pPr>
            <a:r>
              <a:rPr b="1" lang="en" sz="1600">
                <a:solidFill>
                  <a:srgbClr val="E06666"/>
                </a:solidFill>
                <a:latin typeface="Roboto"/>
                <a:ea typeface="Roboto"/>
                <a:cs typeface="Roboto"/>
                <a:sym typeface="Roboto"/>
              </a:rPr>
              <a:t>Castle</a:t>
            </a:r>
            <a:endParaRPr b="1" i="0" sz="1600" u="none" cap="none" strike="noStrike">
              <a:solidFill>
                <a:srgbClr val="E06666"/>
              </a:solidFill>
              <a:latin typeface="Roboto"/>
              <a:ea typeface="Roboto"/>
              <a:cs typeface="Roboto"/>
              <a:sym typeface="Roboto"/>
            </a:endParaRPr>
          </a:p>
        </p:txBody>
      </p:sp>
      <p:sp>
        <p:nvSpPr>
          <p:cNvPr id="228" name="Google Shape;228;p30"/>
          <p:cNvSpPr txBox="1"/>
          <p:nvPr/>
        </p:nvSpPr>
        <p:spPr>
          <a:xfrm>
            <a:off x="372725" y="3173025"/>
            <a:ext cx="1707600" cy="693900"/>
          </a:xfrm>
          <a:prstGeom prst="rect">
            <a:avLst/>
          </a:prstGeom>
          <a:solidFill>
            <a:srgbClr val="434343"/>
          </a:solidFill>
          <a:ln cap="flat" cmpd="sng" w="2857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chemeClr val="dk1"/>
              </a:buClr>
              <a:buSzPts val="1100"/>
              <a:buFont typeface="Arial"/>
              <a:buNone/>
            </a:pPr>
            <a:r>
              <a:rPr b="1" lang="en" sz="1600">
                <a:solidFill>
                  <a:srgbClr val="E06666"/>
                </a:solidFill>
                <a:latin typeface="Roboto"/>
                <a:ea typeface="Roboto"/>
                <a:cs typeface="Roboto"/>
                <a:sym typeface="Roboto"/>
              </a:rPr>
              <a:t>Ewyas Harold </a:t>
            </a:r>
            <a:r>
              <a:rPr b="1" lang="en" sz="1600">
                <a:solidFill>
                  <a:srgbClr val="E06666"/>
                </a:solidFill>
                <a:latin typeface="Roboto"/>
                <a:ea typeface="Roboto"/>
                <a:cs typeface="Roboto"/>
                <a:sym typeface="Roboto"/>
              </a:rPr>
              <a:t>Castle</a:t>
            </a:r>
            <a:endParaRPr b="1" i="0" sz="1600" u="none" cap="none" strike="noStrike">
              <a:solidFill>
                <a:srgbClr val="E06666"/>
              </a:solidFill>
              <a:latin typeface="Roboto"/>
              <a:ea typeface="Roboto"/>
              <a:cs typeface="Roboto"/>
              <a:sym typeface="Roboto"/>
            </a:endParaRPr>
          </a:p>
        </p:txBody>
      </p:sp>
      <p:sp>
        <p:nvSpPr>
          <p:cNvPr id="229" name="Google Shape;229;p30"/>
          <p:cNvSpPr txBox="1"/>
          <p:nvPr/>
        </p:nvSpPr>
        <p:spPr>
          <a:xfrm>
            <a:off x="379025" y="2392463"/>
            <a:ext cx="1707600" cy="693900"/>
          </a:xfrm>
          <a:prstGeom prst="rect">
            <a:avLst/>
          </a:prstGeom>
          <a:solidFill>
            <a:srgbClr val="434343"/>
          </a:solidFill>
          <a:ln cap="flat" cmpd="sng" w="2857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chemeClr val="dk1"/>
              </a:buClr>
              <a:buSzPts val="1100"/>
              <a:buFont typeface="Arial"/>
              <a:buNone/>
            </a:pPr>
            <a:r>
              <a:rPr b="1" lang="en" sz="1600">
                <a:solidFill>
                  <a:srgbClr val="E06666"/>
                </a:solidFill>
                <a:latin typeface="Roboto"/>
                <a:ea typeface="Roboto"/>
                <a:cs typeface="Roboto"/>
                <a:sym typeface="Roboto"/>
              </a:rPr>
              <a:t>Hereford</a:t>
            </a:r>
            <a:endParaRPr b="1" sz="1600">
              <a:solidFill>
                <a:srgbClr val="E06666"/>
              </a:solidFill>
              <a:latin typeface="Roboto"/>
              <a:ea typeface="Roboto"/>
              <a:cs typeface="Roboto"/>
              <a:sym typeface="Roboto"/>
            </a:endParaRPr>
          </a:p>
          <a:p>
            <a:pPr indent="0" lvl="0" marL="0" marR="0" rtl="0" algn="r">
              <a:lnSpc>
                <a:spcPct val="100000"/>
              </a:lnSpc>
              <a:spcBef>
                <a:spcPts val="0"/>
              </a:spcBef>
              <a:spcAft>
                <a:spcPts val="0"/>
              </a:spcAft>
              <a:buClr>
                <a:schemeClr val="dk1"/>
              </a:buClr>
              <a:buSzPts val="1100"/>
              <a:buFont typeface="Arial"/>
              <a:buNone/>
            </a:pPr>
            <a:r>
              <a:rPr b="1" lang="en" sz="1600">
                <a:solidFill>
                  <a:srgbClr val="E06666"/>
                </a:solidFill>
                <a:latin typeface="Roboto"/>
                <a:ea typeface="Roboto"/>
                <a:cs typeface="Roboto"/>
                <a:sym typeface="Roboto"/>
              </a:rPr>
              <a:t>Castle</a:t>
            </a:r>
            <a:endParaRPr b="1" i="0" sz="1600" u="none" cap="none" strike="noStrike">
              <a:solidFill>
                <a:srgbClr val="E06666"/>
              </a:solidFill>
              <a:latin typeface="Roboto"/>
              <a:ea typeface="Roboto"/>
              <a:cs typeface="Roboto"/>
              <a:sym typeface="Roboto"/>
            </a:endParaRPr>
          </a:p>
        </p:txBody>
      </p:sp>
      <p:sp>
        <p:nvSpPr>
          <p:cNvPr id="230" name="Google Shape;230;p30"/>
          <p:cNvSpPr txBox="1"/>
          <p:nvPr/>
        </p:nvSpPr>
        <p:spPr>
          <a:xfrm>
            <a:off x="372725" y="4009275"/>
            <a:ext cx="1707900" cy="693900"/>
          </a:xfrm>
          <a:prstGeom prst="rect">
            <a:avLst/>
          </a:prstGeom>
          <a:solidFill>
            <a:srgbClr val="434343"/>
          </a:solidFill>
          <a:ln cap="flat" cmpd="sng" w="2857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chemeClr val="dk1"/>
              </a:buClr>
              <a:buSzPts val="1100"/>
              <a:buFont typeface="Arial"/>
              <a:buNone/>
            </a:pPr>
            <a:r>
              <a:rPr b="1" lang="en" sz="1600">
                <a:solidFill>
                  <a:srgbClr val="E06666"/>
                </a:solidFill>
                <a:latin typeface="Roboto"/>
                <a:ea typeface="Roboto"/>
                <a:cs typeface="Roboto"/>
                <a:sym typeface="Roboto"/>
              </a:rPr>
              <a:t>Richard’s</a:t>
            </a:r>
            <a:endParaRPr b="1" sz="1600">
              <a:solidFill>
                <a:srgbClr val="E06666"/>
              </a:solidFill>
              <a:latin typeface="Roboto"/>
              <a:ea typeface="Roboto"/>
              <a:cs typeface="Roboto"/>
              <a:sym typeface="Roboto"/>
            </a:endParaRPr>
          </a:p>
          <a:p>
            <a:pPr indent="0" lvl="0" marL="0" marR="0" rtl="0" algn="r">
              <a:lnSpc>
                <a:spcPct val="100000"/>
              </a:lnSpc>
              <a:spcBef>
                <a:spcPts val="0"/>
              </a:spcBef>
              <a:spcAft>
                <a:spcPts val="0"/>
              </a:spcAft>
              <a:buClr>
                <a:schemeClr val="dk1"/>
              </a:buClr>
              <a:buSzPts val="1100"/>
              <a:buFont typeface="Arial"/>
              <a:buNone/>
            </a:pPr>
            <a:r>
              <a:rPr b="1" lang="en" sz="1600">
                <a:solidFill>
                  <a:srgbClr val="E06666"/>
                </a:solidFill>
                <a:latin typeface="Roboto"/>
                <a:ea typeface="Roboto"/>
                <a:cs typeface="Roboto"/>
                <a:sym typeface="Roboto"/>
              </a:rPr>
              <a:t>Castle</a:t>
            </a:r>
            <a:endParaRPr b="1" i="0" sz="1600" u="none" cap="none" strike="noStrike">
              <a:solidFill>
                <a:srgbClr val="E06666"/>
              </a:solidFill>
              <a:latin typeface="Roboto"/>
              <a:ea typeface="Roboto"/>
              <a:cs typeface="Roboto"/>
              <a:sym typeface="Roboto"/>
            </a:endParaRPr>
          </a:p>
        </p:txBody>
      </p:sp>
      <p:pic>
        <p:nvPicPr>
          <p:cNvPr id="231" name="Google Shape;231;p30"/>
          <p:cNvPicPr preferRelativeResize="0"/>
          <p:nvPr/>
        </p:nvPicPr>
        <p:blipFill>
          <a:blip r:embed="rId5">
            <a:alphaModFix/>
          </a:blip>
          <a:stretch>
            <a:fillRect/>
          </a:stretch>
        </p:blipFill>
        <p:spPr>
          <a:xfrm>
            <a:off x="360425" y="1740100"/>
            <a:ext cx="393600" cy="393600"/>
          </a:xfrm>
          <a:prstGeom prst="rect">
            <a:avLst/>
          </a:prstGeom>
          <a:noFill/>
          <a:ln>
            <a:noFill/>
          </a:ln>
        </p:spPr>
      </p:pic>
      <p:pic>
        <p:nvPicPr>
          <p:cNvPr id="232" name="Google Shape;232;p30"/>
          <p:cNvPicPr preferRelativeResize="0"/>
          <p:nvPr/>
        </p:nvPicPr>
        <p:blipFill>
          <a:blip r:embed="rId5">
            <a:alphaModFix/>
          </a:blip>
          <a:stretch>
            <a:fillRect/>
          </a:stretch>
        </p:blipFill>
        <p:spPr>
          <a:xfrm>
            <a:off x="360425" y="3323175"/>
            <a:ext cx="393600" cy="393600"/>
          </a:xfrm>
          <a:prstGeom prst="rect">
            <a:avLst/>
          </a:prstGeom>
          <a:noFill/>
          <a:ln>
            <a:noFill/>
          </a:ln>
        </p:spPr>
      </p:pic>
      <p:pic>
        <p:nvPicPr>
          <p:cNvPr id="233" name="Google Shape;233;p30"/>
          <p:cNvPicPr preferRelativeResize="0"/>
          <p:nvPr/>
        </p:nvPicPr>
        <p:blipFill>
          <a:blip r:embed="rId5">
            <a:alphaModFix/>
          </a:blip>
          <a:stretch>
            <a:fillRect/>
          </a:stretch>
        </p:blipFill>
        <p:spPr>
          <a:xfrm>
            <a:off x="366725" y="2492788"/>
            <a:ext cx="393600" cy="393600"/>
          </a:xfrm>
          <a:prstGeom prst="rect">
            <a:avLst/>
          </a:prstGeom>
          <a:noFill/>
          <a:ln>
            <a:noFill/>
          </a:ln>
        </p:spPr>
      </p:pic>
      <p:pic>
        <p:nvPicPr>
          <p:cNvPr id="234" name="Google Shape;234;p30"/>
          <p:cNvPicPr preferRelativeResize="0"/>
          <p:nvPr/>
        </p:nvPicPr>
        <p:blipFill>
          <a:blip r:embed="rId5">
            <a:alphaModFix/>
          </a:blip>
          <a:stretch>
            <a:fillRect/>
          </a:stretch>
        </p:blipFill>
        <p:spPr>
          <a:xfrm>
            <a:off x="360425" y="4159425"/>
            <a:ext cx="393600" cy="393600"/>
          </a:xfrm>
          <a:prstGeom prst="rect">
            <a:avLst/>
          </a:prstGeom>
          <a:noFill/>
          <a:ln>
            <a:noFill/>
          </a:ln>
        </p:spPr>
      </p:pic>
      <p:sp>
        <p:nvSpPr>
          <p:cNvPr id="235" name="Google Shape;235;p30"/>
          <p:cNvSpPr txBox="1"/>
          <p:nvPr/>
        </p:nvSpPr>
        <p:spPr>
          <a:xfrm>
            <a:off x="2080625" y="1611900"/>
            <a:ext cx="4011900" cy="693900"/>
          </a:xfrm>
          <a:prstGeom prst="rect">
            <a:avLst/>
          </a:prstGeom>
          <a:noFill/>
          <a:ln cap="flat" cmpd="sng" w="2857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just">
              <a:lnSpc>
                <a:spcPct val="100000"/>
              </a:lnSpc>
              <a:spcBef>
                <a:spcPts val="0"/>
              </a:spcBef>
              <a:spcAft>
                <a:spcPts val="0"/>
              </a:spcAft>
              <a:buClr>
                <a:schemeClr val="dk1"/>
              </a:buClr>
              <a:buSzPts val="1100"/>
              <a:buFont typeface="Arial"/>
              <a:buNone/>
            </a:pPr>
            <a:r>
              <a:rPr lang="en">
                <a:solidFill>
                  <a:schemeClr val="dk1"/>
                </a:solidFill>
                <a:latin typeface="Roboto"/>
                <a:ea typeface="Roboto"/>
                <a:cs typeface="Roboto"/>
                <a:sym typeface="Roboto"/>
              </a:rPr>
              <a:t>It is located in the small parish village of Clavering, Essex. It dates back to pre-Conquest and was built by Robert FitzWimarc.</a:t>
            </a:r>
            <a:endParaRPr i="0" u="none" cap="none" strike="noStrike">
              <a:solidFill>
                <a:schemeClr val="dk1"/>
              </a:solidFill>
              <a:latin typeface="Roboto"/>
              <a:ea typeface="Roboto"/>
              <a:cs typeface="Roboto"/>
              <a:sym typeface="Roboto"/>
            </a:endParaRPr>
          </a:p>
        </p:txBody>
      </p:sp>
      <p:sp>
        <p:nvSpPr>
          <p:cNvPr id="236" name="Google Shape;236;p30"/>
          <p:cNvSpPr txBox="1"/>
          <p:nvPr/>
        </p:nvSpPr>
        <p:spPr>
          <a:xfrm>
            <a:off x="2080625" y="3173025"/>
            <a:ext cx="4011900" cy="693900"/>
          </a:xfrm>
          <a:prstGeom prst="rect">
            <a:avLst/>
          </a:prstGeom>
          <a:noFill/>
          <a:ln cap="flat" cmpd="sng" w="2857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just">
              <a:lnSpc>
                <a:spcPct val="100000"/>
              </a:lnSpc>
              <a:spcBef>
                <a:spcPts val="0"/>
              </a:spcBef>
              <a:spcAft>
                <a:spcPts val="0"/>
              </a:spcAft>
              <a:buClr>
                <a:schemeClr val="dk1"/>
              </a:buClr>
              <a:buSzPts val="1100"/>
              <a:buFont typeface="Arial"/>
              <a:buNone/>
            </a:pPr>
            <a:r>
              <a:rPr lang="en">
                <a:solidFill>
                  <a:schemeClr val="dk1"/>
                </a:solidFill>
                <a:latin typeface="Roboto"/>
                <a:ea typeface="Roboto"/>
                <a:cs typeface="Roboto"/>
                <a:sym typeface="Roboto"/>
              </a:rPr>
              <a:t>Osbern Pentecost, a Norman knight who followed Edward to England after Edward’s exile, possibly built this castle.</a:t>
            </a:r>
            <a:endParaRPr i="0" u="none" cap="none" strike="noStrike">
              <a:solidFill>
                <a:schemeClr val="dk1"/>
              </a:solidFill>
              <a:latin typeface="Roboto"/>
              <a:ea typeface="Roboto"/>
              <a:cs typeface="Roboto"/>
              <a:sym typeface="Roboto"/>
            </a:endParaRPr>
          </a:p>
        </p:txBody>
      </p:sp>
      <p:sp>
        <p:nvSpPr>
          <p:cNvPr id="237" name="Google Shape;237;p30"/>
          <p:cNvSpPr txBox="1"/>
          <p:nvPr/>
        </p:nvSpPr>
        <p:spPr>
          <a:xfrm>
            <a:off x="2080625" y="2392463"/>
            <a:ext cx="4011900" cy="693900"/>
          </a:xfrm>
          <a:prstGeom prst="rect">
            <a:avLst/>
          </a:prstGeom>
          <a:noFill/>
          <a:ln cap="flat" cmpd="sng" w="2857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just">
              <a:lnSpc>
                <a:spcPct val="100000"/>
              </a:lnSpc>
              <a:spcBef>
                <a:spcPts val="0"/>
              </a:spcBef>
              <a:spcAft>
                <a:spcPts val="0"/>
              </a:spcAft>
              <a:buClr>
                <a:schemeClr val="dk1"/>
              </a:buClr>
              <a:buSzPts val="1100"/>
              <a:buFont typeface="Arial"/>
              <a:buNone/>
            </a:pPr>
            <a:r>
              <a:rPr lang="en">
                <a:solidFill>
                  <a:schemeClr val="dk1"/>
                </a:solidFill>
                <a:latin typeface="Roboto"/>
                <a:ea typeface="Roboto"/>
                <a:cs typeface="Roboto"/>
                <a:sym typeface="Roboto"/>
              </a:rPr>
              <a:t>Ralph of Mantes, who was made Earl of Hereford by his uncle Edward, built this castle.</a:t>
            </a:r>
            <a:endParaRPr>
              <a:solidFill>
                <a:schemeClr val="dk1"/>
              </a:solidFill>
              <a:latin typeface="Roboto"/>
              <a:ea typeface="Roboto"/>
              <a:cs typeface="Roboto"/>
              <a:sym typeface="Roboto"/>
            </a:endParaRPr>
          </a:p>
        </p:txBody>
      </p:sp>
      <p:sp>
        <p:nvSpPr>
          <p:cNvPr id="238" name="Google Shape;238;p30"/>
          <p:cNvSpPr txBox="1"/>
          <p:nvPr/>
        </p:nvSpPr>
        <p:spPr>
          <a:xfrm>
            <a:off x="2080625" y="4009275"/>
            <a:ext cx="4011900" cy="693900"/>
          </a:xfrm>
          <a:prstGeom prst="rect">
            <a:avLst/>
          </a:prstGeom>
          <a:noFill/>
          <a:ln cap="flat" cmpd="sng" w="2857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just">
              <a:lnSpc>
                <a:spcPct val="100000"/>
              </a:lnSpc>
              <a:spcBef>
                <a:spcPts val="0"/>
              </a:spcBef>
              <a:spcAft>
                <a:spcPts val="0"/>
              </a:spcAft>
              <a:buClr>
                <a:schemeClr val="dk1"/>
              </a:buClr>
              <a:buSzPts val="1100"/>
              <a:buFont typeface="Arial"/>
              <a:buNone/>
            </a:pPr>
            <a:r>
              <a:rPr lang="en">
                <a:solidFill>
                  <a:schemeClr val="dk1"/>
                </a:solidFill>
                <a:latin typeface="Roboto"/>
                <a:ea typeface="Roboto"/>
                <a:cs typeface="Roboto"/>
                <a:sym typeface="Roboto"/>
              </a:rPr>
              <a:t>Richard Scrob, a Norman knight  who was granted land by king Edward, built this castle.</a:t>
            </a:r>
            <a:endParaRPr i="0" u="none" cap="none" strike="noStrike">
              <a:solidFill>
                <a:schemeClr val="dk1"/>
              </a:solidFill>
              <a:latin typeface="Roboto"/>
              <a:ea typeface="Roboto"/>
              <a:cs typeface="Roboto"/>
              <a:sym typeface="Roboto"/>
            </a:endParaRPr>
          </a:p>
        </p:txBody>
      </p:sp>
      <p:sp>
        <p:nvSpPr>
          <p:cNvPr id="239" name="Google Shape;239;p30"/>
          <p:cNvSpPr txBox="1"/>
          <p:nvPr/>
        </p:nvSpPr>
        <p:spPr>
          <a:xfrm>
            <a:off x="6179900" y="1611900"/>
            <a:ext cx="770100" cy="534300"/>
          </a:xfrm>
          <a:prstGeom prst="rect">
            <a:avLst/>
          </a:prstGeom>
          <a:solidFill>
            <a:srgbClr val="3C78D8"/>
          </a:solid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sz="1000">
                <a:solidFill>
                  <a:srgbClr val="FFFFFF"/>
                </a:solidFill>
                <a:latin typeface="Roboto"/>
                <a:ea typeface="Roboto"/>
                <a:cs typeface="Roboto"/>
                <a:sym typeface="Roboto"/>
              </a:rPr>
              <a:t>Clavering Castle in Essex</a:t>
            </a:r>
            <a:endParaRPr b="1" sz="1000">
              <a:solidFill>
                <a:srgbClr val="FFFFFF"/>
              </a:solidFill>
              <a:latin typeface="Roboto"/>
              <a:ea typeface="Roboto"/>
              <a:cs typeface="Roboto"/>
              <a:sym typeface="Roboto"/>
            </a:endParaRPr>
          </a:p>
        </p:txBody>
      </p:sp>
      <p:sp>
        <p:nvSpPr>
          <p:cNvPr id="240" name="Google Shape;240;p30"/>
          <p:cNvSpPr txBox="1"/>
          <p:nvPr/>
        </p:nvSpPr>
        <p:spPr>
          <a:xfrm>
            <a:off x="7623125" y="2973150"/>
            <a:ext cx="1197900" cy="1417500"/>
          </a:xfrm>
          <a:prstGeom prst="rect">
            <a:avLst/>
          </a:pr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000">
                <a:solidFill>
                  <a:srgbClr val="FFFFFF"/>
                </a:solidFill>
                <a:latin typeface="Roboto"/>
                <a:ea typeface="Roboto"/>
                <a:cs typeface="Roboto"/>
                <a:sym typeface="Roboto"/>
              </a:rPr>
              <a:t>Three of the pre-Conquest </a:t>
            </a:r>
            <a:r>
              <a:rPr b="1" lang="en" sz="1000">
                <a:solidFill>
                  <a:srgbClr val="FFFFFF"/>
                </a:solidFill>
                <a:latin typeface="Roboto"/>
                <a:ea typeface="Roboto"/>
                <a:cs typeface="Roboto"/>
                <a:sym typeface="Roboto"/>
              </a:rPr>
              <a:t>castles</a:t>
            </a:r>
            <a:r>
              <a:rPr b="1" lang="en" sz="1000">
                <a:solidFill>
                  <a:srgbClr val="FFFFFF"/>
                </a:solidFill>
                <a:latin typeface="Roboto"/>
                <a:ea typeface="Roboto"/>
                <a:cs typeface="Roboto"/>
                <a:sym typeface="Roboto"/>
              </a:rPr>
              <a:t> were built in Herefordshire, where Norman influence was strong during the reign of King Edward.</a:t>
            </a:r>
            <a:endParaRPr b="1" sz="1000">
              <a:solidFill>
                <a:srgbClr val="FFFFFF"/>
              </a:solidFill>
              <a:latin typeface="Roboto"/>
              <a:ea typeface="Roboto"/>
              <a:cs typeface="Roboto"/>
              <a:sym typeface="Roboto"/>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p31"/>
          <p:cNvSpPr txBox="1"/>
          <p:nvPr/>
        </p:nvSpPr>
        <p:spPr>
          <a:xfrm>
            <a:off x="6091601" y="2501225"/>
            <a:ext cx="2669400" cy="2253300"/>
          </a:xfrm>
          <a:prstGeom prst="rect">
            <a:avLst/>
          </a:prstGeom>
          <a:noFill/>
          <a:ln cap="flat" cmpd="sng" w="28575">
            <a:solidFill>
              <a:srgbClr val="434343"/>
            </a:solidFill>
            <a:prstDash val="solid"/>
            <a:round/>
            <a:headEnd len="sm" w="sm" type="none"/>
            <a:tailEnd len="sm" w="sm" type="none"/>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chemeClr val="dk1"/>
              </a:buClr>
              <a:buSzPts val="1100"/>
              <a:buFont typeface="Arial"/>
              <a:buNone/>
            </a:pPr>
            <a:r>
              <a:rPr lang="en" sz="1300">
                <a:solidFill>
                  <a:schemeClr val="dk1"/>
                </a:solidFill>
                <a:latin typeface="Roboto"/>
                <a:ea typeface="Roboto"/>
                <a:cs typeface="Roboto"/>
                <a:sym typeface="Roboto"/>
              </a:rPr>
              <a:t>The king secured the region with a motte and bailey castle in Dover  at the most strategic point, a few miles across the English Channel from continental Europe.</a:t>
            </a:r>
            <a:endParaRPr sz="1300">
              <a:solidFill>
                <a:schemeClr val="dk1"/>
              </a:solidFill>
              <a:latin typeface="Roboto"/>
              <a:ea typeface="Roboto"/>
              <a:cs typeface="Roboto"/>
              <a:sym typeface="Roboto"/>
            </a:endParaRPr>
          </a:p>
        </p:txBody>
      </p:sp>
      <p:sp>
        <p:nvSpPr>
          <p:cNvPr id="246" name="Google Shape;246;p31"/>
          <p:cNvSpPr txBox="1"/>
          <p:nvPr/>
        </p:nvSpPr>
        <p:spPr>
          <a:xfrm>
            <a:off x="3252375" y="2501225"/>
            <a:ext cx="2669400" cy="2253300"/>
          </a:xfrm>
          <a:prstGeom prst="rect">
            <a:avLst/>
          </a:prstGeom>
          <a:noFill/>
          <a:ln cap="flat" cmpd="sng" w="28575">
            <a:solidFill>
              <a:srgbClr val="434343"/>
            </a:solidFill>
            <a:prstDash val="solid"/>
            <a:round/>
            <a:headEnd len="sm" w="sm" type="none"/>
            <a:tailEnd len="sm" w="sm" type="none"/>
          </a:ln>
        </p:spPr>
        <p:txBody>
          <a:bodyPr anchorCtr="0" anchor="t" bIns="91425" lIns="91425" spcFirstLastPara="1" rIns="91425" wrap="square" tIns="91425">
            <a:noAutofit/>
          </a:bodyPr>
          <a:lstStyle/>
          <a:p>
            <a:pPr indent="0" lvl="0" marL="0" marR="1228556" rtl="0" algn="l">
              <a:lnSpc>
                <a:spcPct val="100000"/>
              </a:lnSpc>
              <a:spcBef>
                <a:spcPts val="0"/>
              </a:spcBef>
              <a:spcAft>
                <a:spcPts val="0"/>
              </a:spcAft>
              <a:buClr>
                <a:schemeClr val="dk1"/>
              </a:buClr>
              <a:buSzPts val="1100"/>
              <a:buFont typeface="Arial"/>
              <a:buNone/>
            </a:pPr>
            <a:r>
              <a:rPr lang="en">
                <a:solidFill>
                  <a:schemeClr val="dk1"/>
                </a:solidFill>
                <a:latin typeface="Roboto"/>
                <a:ea typeface="Roboto"/>
                <a:cs typeface="Roboto"/>
                <a:sym typeface="Roboto"/>
              </a:rPr>
              <a:t>Whilst awaiting the arrival in the south of the last Anglo-Saxon king, William built a motte and bailey castle at Hastings.</a:t>
            </a:r>
            <a:endParaRPr i="0" u="none" cap="none" strike="noStrike">
              <a:solidFill>
                <a:schemeClr val="dk1"/>
              </a:solidFill>
              <a:latin typeface="Roboto"/>
              <a:ea typeface="Roboto"/>
              <a:cs typeface="Roboto"/>
              <a:sym typeface="Roboto"/>
            </a:endParaRPr>
          </a:p>
        </p:txBody>
      </p:sp>
      <p:sp>
        <p:nvSpPr>
          <p:cNvPr id="247" name="Google Shape;247;p31"/>
          <p:cNvSpPr txBox="1"/>
          <p:nvPr/>
        </p:nvSpPr>
        <p:spPr>
          <a:xfrm>
            <a:off x="413150" y="2501225"/>
            <a:ext cx="2669400" cy="2253300"/>
          </a:xfrm>
          <a:prstGeom prst="rect">
            <a:avLst/>
          </a:prstGeom>
          <a:noFill/>
          <a:ln cap="flat" cmpd="sng" w="28575">
            <a:solidFill>
              <a:srgbClr val="434343"/>
            </a:solidFill>
            <a:prstDash val="solid"/>
            <a:round/>
            <a:headEnd len="sm" w="sm" type="none"/>
            <a:tailEnd len="sm" w="sm" type="none"/>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chemeClr val="dk1"/>
              </a:buClr>
              <a:buSzPts val="1100"/>
              <a:buFont typeface="Arial"/>
              <a:buNone/>
            </a:pPr>
            <a:r>
              <a:rPr lang="en">
                <a:solidFill>
                  <a:schemeClr val="dk1"/>
                </a:solidFill>
                <a:latin typeface="Roboto"/>
                <a:ea typeface="Roboto"/>
                <a:cs typeface="Roboto"/>
                <a:sym typeface="Roboto"/>
              </a:rPr>
              <a:t>The king built a motte and bailey castle within the ruins of an old Roman fort at Pevensey on England's southeast coast.</a:t>
            </a:r>
            <a:endParaRPr i="0" u="none" cap="none" strike="noStrike">
              <a:solidFill>
                <a:schemeClr val="dk1"/>
              </a:solidFill>
              <a:latin typeface="Roboto"/>
              <a:ea typeface="Roboto"/>
              <a:cs typeface="Roboto"/>
              <a:sym typeface="Roboto"/>
            </a:endParaRPr>
          </a:p>
        </p:txBody>
      </p:sp>
      <p:sp>
        <p:nvSpPr>
          <p:cNvPr id="248" name="Google Shape;248;p31"/>
          <p:cNvSpPr txBox="1"/>
          <p:nvPr>
            <p:ph idx="12" type="sldNum"/>
          </p:nvPr>
        </p:nvSpPr>
        <p:spPr>
          <a:xfrm>
            <a:off x="8346474" y="260703"/>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49" name="Google Shape;249;p31"/>
          <p:cNvSpPr txBox="1"/>
          <p:nvPr/>
        </p:nvSpPr>
        <p:spPr>
          <a:xfrm>
            <a:off x="255150" y="381475"/>
            <a:ext cx="8353500" cy="11496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chemeClr val="dk1"/>
              </a:buClr>
              <a:buSzPts val="1100"/>
              <a:buFont typeface="Arial"/>
              <a:buNone/>
            </a:pPr>
            <a:r>
              <a:rPr lang="en" sz="1600">
                <a:solidFill>
                  <a:schemeClr val="dk1"/>
                </a:solidFill>
                <a:latin typeface="Roboto"/>
                <a:ea typeface="Roboto"/>
                <a:cs typeface="Roboto"/>
                <a:sym typeface="Roboto"/>
              </a:rPr>
              <a:t>After the Battle of Hastings, the Normans settled in England. Along came the construction of castles throughout the country and the rebuilding of the existing ones. When towns and villages were acquired by William the Conqueror, castle building in these regions was key to further establish the authority of the new king.</a:t>
            </a:r>
            <a:endParaRPr i="0" sz="1600" u="none" cap="none" strike="noStrike">
              <a:solidFill>
                <a:schemeClr val="dk1"/>
              </a:solidFill>
              <a:latin typeface="Roboto"/>
              <a:ea typeface="Roboto"/>
              <a:cs typeface="Roboto"/>
              <a:sym typeface="Roboto"/>
            </a:endParaRPr>
          </a:p>
        </p:txBody>
      </p:sp>
      <p:pic>
        <p:nvPicPr>
          <p:cNvPr id="250" name="Google Shape;250;p31"/>
          <p:cNvPicPr preferRelativeResize="0"/>
          <p:nvPr/>
        </p:nvPicPr>
        <p:blipFill rotWithShape="1">
          <a:blip r:embed="rId3">
            <a:alphaModFix/>
          </a:blip>
          <a:srcRect b="14354" l="0" r="0" t="0"/>
          <a:stretch/>
        </p:blipFill>
        <p:spPr>
          <a:xfrm>
            <a:off x="845124" y="3445425"/>
            <a:ext cx="1805474" cy="1251850"/>
          </a:xfrm>
          <a:prstGeom prst="rect">
            <a:avLst/>
          </a:prstGeom>
          <a:noFill/>
          <a:ln>
            <a:noFill/>
          </a:ln>
        </p:spPr>
      </p:pic>
      <p:pic>
        <p:nvPicPr>
          <p:cNvPr id="251" name="Google Shape;251;p31"/>
          <p:cNvPicPr preferRelativeResize="0"/>
          <p:nvPr/>
        </p:nvPicPr>
        <p:blipFill>
          <a:blip r:embed="rId4">
            <a:alphaModFix/>
          </a:blip>
          <a:stretch>
            <a:fillRect/>
          </a:stretch>
        </p:blipFill>
        <p:spPr>
          <a:xfrm>
            <a:off x="4637708" y="2649651"/>
            <a:ext cx="1233517" cy="1956451"/>
          </a:xfrm>
          <a:prstGeom prst="rect">
            <a:avLst/>
          </a:prstGeom>
          <a:noFill/>
          <a:ln>
            <a:noFill/>
          </a:ln>
        </p:spPr>
      </p:pic>
      <p:sp>
        <p:nvSpPr>
          <p:cNvPr id="252" name="Google Shape;252;p31"/>
          <p:cNvSpPr txBox="1"/>
          <p:nvPr/>
        </p:nvSpPr>
        <p:spPr>
          <a:xfrm>
            <a:off x="413150" y="1979425"/>
            <a:ext cx="2669400" cy="521700"/>
          </a:xfrm>
          <a:prstGeom prst="rect">
            <a:avLst/>
          </a:prstGeom>
          <a:solidFill>
            <a:srgbClr val="434343"/>
          </a:solidFill>
          <a:ln cap="flat" cmpd="sng" w="2857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1" lang="en" sz="1600">
                <a:solidFill>
                  <a:srgbClr val="E06666"/>
                </a:solidFill>
                <a:latin typeface="Roboto"/>
                <a:ea typeface="Roboto"/>
                <a:cs typeface="Roboto"/>
                <a:sym typeface="Roboto"/>
              </a:rPr>
              <a:t>Pevensey </a:t>
            </a:r>
            <a:r>
              <a:rPr b="1" lang="en" sz="1600">
                <a:solidFill>
                  <a:srgbClr val="E06666"/>
                </a:solidFill>
                <a:latin typeface="Roboto"/>
                <a:ea typeface="Roboto"/>
                <a:cs typeface="Roboto"/>
                <a:sym typeface="Roboto"/>
              </a:rPr>
              <a:t>Castle</a:t>
            </a:r>
            <a:endParaRPr b="1" i="0" sz="1600" u="none" cap="none" strike="noStrike">
              <a:solidFill>
                <a:srgbClr val="E06666"/>
              </a:solidFill>
              <a:latin typeface="Roboto"/>
              <a:ea typeface="Roboto"/>
              <a:cs typeface="Roboto"/>
              <a:sym typeface="Roboto"/>
            </a:endParaRPr>
          </a:p>
        </p:txBody>
      </p:sp>
      <p:pic>
        <p:nvPicPr>
          <p:cNvPr id="253" name="Google Shape;253;p31"/>
          <p:cNvPicPr preferRelativeResize="0"/>
          <p:nvPr/>
        </p:nvPicPr>
        <p:blipFill>
          <a:blip r:embed="rId5">
            <a:alphaModFix/>
          </a:blip>
          <a:stretch>
            <a:fillRect/>
          </a:stretch>
        </p:blipFill>
        <p:spPr>
          <a:xfrm>
            <a:off x="501875" y="2043475"/>
            <a:ext cx="393600" cy="393600"/>
          </a:xfrm>
          <a:prstGeom prst="rect">
            <a:avLst/>
          </a:prstGeom>
          <a:noFill/>
          <a:ln>
            <a:noFill/>
          </a:ln>
        </p:spPr>
      </p:pic>
      <p:sp>
        <p:nvSpPr>
          <p:cNvPr id="254" name="Google Shape;254;p31"/>
          <p:cNvSpPr txBox="1"/>
          <p:nvPr/>
        </p:nvSpPr>
        <p:spPr>
          <a:xfrm>
            <a:off x="218975" y="1577775"/>
            <a:ext cx="6432000" cy="305100"/>
          </a:xfrm>
          <a:prstGeom prst="rect">
            <a:avLst/>
          </a:prstGeom>
          <a:solidFill>
            <a:srgbClr val="000000"/>
          </a:solid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sz="1600">
                <a:solidFill>
                  <a:srgbClr val="FFFFFF"/>
                </a:solidFill>
                <a:latin typeface="Roboto"/>
                <a:ea typeface="Roboto"/>
                <a:cs typeface="Roboto"/>
                <a:sym typeface="Roboto"/>
              </a:rPr>
              <a:t>Some of the f</a:t>
            </a:r>
            <a:r>
              <a:rPr b="1" lang="en" sz="1600">
                <a:solidFill>
                  <a:srgbClr val="FFFFFF"/>
                </a:solidFill>
                <a:latin typeface="Roboto"/>
                <a:ea typeface="Roboto"/>
                <a:cs typeface="Roboto"/>
                <a:sym typeface="Roboto"/>
              </a:rPr>
              <a:t>irst Norman castles built by William the Conqueror</a:t>
            </a:r>
            <a:endParaRPr b="1" sz="1600">
              <a:solidFill>
                <a:srgbClr val="FFFFFF"/>
              </a:solidFill>
              <a:latin typeface="Roboto"/>
              <a:ea typeface="Roboto"/>
              <a:cs typeface="Roboto"/>
              <a:sym typeface="Roboto"/>
            </a:endParaRPr>
          </a:p>
        </p:txBody>
      </p:sp>
      <p:sp>
        <p:nvSpPr>
          <p:cNvPr id="255" name="Google Shape;255;p31"/>
          <p:cNvSpPr txBox="1"/>
          <p:nvPr/>
        </p:nvSpPr>
        <p:spPr>
          <a:xfrm>
            <a:off x="3252375" y="1979425"/>
            <a:ext cx="2669400" cy="521700"/>
          </a:xfrm>
          <a:prstGeom prst="rect">
            <a:avLst/>
          </a:prstGeom>
          <a:solidFill>
            <a:srgbClr val="434343"/>
          </a:solidFill>
          <a:ln cap="flat" cmpd="sng" w="2857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1" lang="en" sz="1600">
                <a:solidFill>
                  <a:srgbClr val="E06666"/>
                </a:solidFill>
                <a:latin typeface="Roboto"/>
                <a:ea typeface="Roboto"/>
                <a:cs typeface="Roboto"/>
                <a:sym typeface="Roboto"/>
              </a:rPr>
              <a:t>Hastings </a:t>
            </a:r>
            <a:r>
              <a:rPr b="1" lang="en" sz="1600">
                <a:solidFill>
                  <a:srgbClr val="E06666"/>
                </a:solidFill>
                <a:latin typeface="Roboto"/>
                <a:ea typeface="Roboto"/>
                <a:cs typeface="Roboto"/>
                <a:sym typeface="Roboto"/>
              </a:rPr>
              <a:t>Castle</a:t>
            </a:r>
            <a:endParaRPr b="1" i="0" sz="1600" u="none" cap="none" strike="noStrike">
              <a:solidFill>
                <a:srgbClr val="E06666"/>
              </a:solidFill>
              <a:latin typeface="Roboto"/>
              <a:ea typeface="Roboto"/>
              <a:cs typeface="Roboto"/>
              <a:sym typeface="Roboto"/>
            </a:endParaRPr>
          </a:p>
        </p:txBody>
      </p:sp>
      <p:pic>
        <p:nvPicPr>
          <p:cNvPr id="256" name="Google Shape;256;p31"/>
          <p:cNvPicPr preferRelativeResize="0"/>
          <p:nvPr/>
        </p:nvPicPr>
        <p:blipFill>
          <a:blip r:embed="rId5">
            <a:alphaModFix/>
          </a:blip>
          <a:stretch>
            <a:fillRect/>
          </a:stretch>
        </p:blipFill>
        <p:spPr>
          <a:xfrm>
            <a:off x="3322000" y="2043475"/>
            <a:ext cx="393600" cy="393600"/>
          </a:xfrm>
          <a:prstGeom prst="rect">
            <a:avLst/>
          </a:prstGeom>
          <a:noFill/>
          <a:ln>
            <a:noFill/>
          </a:ln>
        </p:spPr>
      </p:pic>
      <p:sp>
        <p:nvSpPr>
          <p:cNvPr id="257" name="Google Shape;257;p31"/>
          <p:cNvSpPr txBox="1"/>
          <p:nvPr/>
        </p:nvSpPr>
        <p:spPr>
          <a:xfrm>
            <a:off x="6091600" y="1979425"/>
            <a:ext cx="2669400" cy="521700"/>
          </a:xfrm>
          <a:prstGeom prst="rect">
            <a:avLst/>
          </a:prstGeom>
          <a:solidFill>
            <a:srgbClr val="434343"/>
          </a:solidFill>
          <a:ln cap="flat" cmpd="sng" w="2857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1" lang="en" sz="1600">
                <a:solidFill>
                  <a:srgbClr val="E06666"/>
                </a:solidFill>
                <a:latin typeface="Roboto"/>
                <a:ea typeface="Roboto"/>
                <a:cs typeface="Roboto"/>
                <a:sym typeface="Roboto"/>
              </a:rPr>
              <a:t>Dover Castle</a:t>
            </a:r>
            <a:endParaRPr b="1" i="0" sz="1600" u="none" cap="none" strike="noStrike">
              <a:solidFill>
                <a:srgbClr val="E06666"/>
              </a:solidFill>
              <a:latin typeface="Roboto"/>
              <a:ea typeface="Roboto"/>
              <a:cs typeface="Roboto"/>
              <a:sym typeface="Roboto"/>
            </a:endParaRPr>
          </a:p>
        </p:txBody>
      </p:sp>
      <p:pic>
        <p:nvPicPr>
          <p:cNvPr id="258" name="Google Shape;258;p31"/>
          <p:cNvPicPr preferRelativeResize="0"/>
          <p:nvPr/>
        </p:nvPicPr>
        <p:blipFill>
          <a:blip r:embed="rId5">
            <a:alphaModFix/>
          </a:blip>
          <a:stretch>
            <a:fillRect/>
          </a:stretch>
        </p:blipFill>
        <p:spPr>
          <a:xfrm>
            <a:off x="6190425" y="2043475"/>
            <a:ext cx="393600" cy="393600"/>
          </a:xfrm>
          <a:prstGeom prst="rect">
            <a:avLst/>
          </a:prstGeom>
          <a:noFill/>
          <a:ln>
            <a:noFill/>
          </a:ln>
        </p:spPr>
      </p:pic>
      <p:pic>
        <p:nvPicPr>
          <p:cNvPr id="259" name="Google Shape;259;p31"/>
          <p:cNvPicPr preferRelativeResize="0"/>
          <p:nvPr/>
        </p:nvPicPr>
        <p:blipFill rotWithShape="1">
          <a:blip r:embed="rId6">
            <a:alphaModFix/>
          </a:blip>
          <a:srcRect b="5253" l="3384" r="3375" t="5244"/>
          <a:stretch/>
        </p:blipFill>
        <p:spPr>
          <a:xfrm>
            <a:off x="6651052" y="3594750"/>
            <a:ext cx="1550498" cy="11025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Jacquenetta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Jacquenetta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