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81" r:id="rId3"/>
    <p:sldId id="291" r:id="rId4"/>
    <p:sldId id="280" r:id="rId5"/>
    <p:sldId id="279" r:id="rId6"/>
    <p:sldId id="283" r:id="rId7"/>
    <p:sldId id="282" r:id="rId8"/>
    <p:sldId id="286" r:id="rId9"/>
    <p:sldId id="285" r:id="rId10"/>
    <p:sldId id="294" r:id="rId11"/>
    <p:sldId id="292" r:id="rId12"/>
    <p:sldId id="29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ECF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3" d="100"/>
          <a:sy n="63" d="100"/>
        </p:scale>
        <p:origin x="76"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689856-C6F1-4134-9AA2-D3FAA82EDDA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7C9FE3A-D687-47BA-9F3E-DC692689E2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7AE0553-225F-4A76-BED5-D39BDC5C18B9}"/>
              </a:ext>
            </a:extLst>
          </p:cNvPr>
          <p:cNvSpPr>
            <a:spLocks noGrp="1"/>
          </p:cNvSpPr>
          <p:nvPr>
            <p:ph type="dt" sz="half" idx="10"/>
          </p:nvPr>
        </p:nvSpPr>
        <p:spPr/>
        <p:txBody>
          <a:bodyPr/>
          <a:lstStyle/>
          <a:p>
            <a:fld id="{582914B3-B3F3-4635-A92E-257F51B166F9}" type="datetimeFigureOut">
              <a:rPr lang="en-GB" smtClean="0"/>
              <a:t>15/06/2020</a:t>
            </a:fld>
            <a:endParaRPr lang="en-GB"/>
          </a:p>
        </p:txBody>
      </p:sp>
      <p:sp>
        <p:nvSpPr>
          <p:cNvPr id="5" name="Footer Placeholder 4">
            <a:extLst>
              <a:ext uri="{FF2B5EF4-FFF2-40B4-BE49-F238E27FC236}">
                <a16:creationId xmlns:a16="http://schemas.microsoft.com/office/drawing/2014/main" id="{F70BF399-0055-4B32-8CF9-8E21ACC1409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6799A87-B4A2-4E4A-B4E4-79E48C7CF2DB}"/>
              </a:ext>
            </a:extLst>
          </p:cNvPr>
          <p:cNvSpPr>
            <a:spLocks noGrp="1"/>
          </p:cNvSpPr>
          <p:nvPr>
            <p:ph type="sldNum" sz="quarter" idx="12"/>
          </p:nvPr>
        </p:nvSpPr>
        <p:spPr/>
        <p:txBody>
          <a:bodyPr/>
          <a:lstStyle/>
          <a:p>
            <a:fld id="{57944DE0-0BDD-4AD5-B530-2F8059B83315}" type="slidenum">
              <a:rPr lang="en-GB" smtClean="0"/>
              <a:t>‹#›</a:t>
            </a:fld>
            <a:endParaRPr lang="en-GB"/>
          </a:p>
        </p:txBody>
      </p:sp>
    </p:spTree>
    <p:extLst>
      <p:ext uri="{BB962C8B-B14F-4D97-AF65-F5344CB8AC3E}">
        <p14:creationId xmlns:p14="http://schemas.microsoft.com/office/powerpoint/2010/main" val="28027749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8C2E96-B0DF-4F82-A629-31E03DA5DB0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213E036-BD83-4331-8507-D9413776B5D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3DC4EA7-D566-4D7E-9C73-D726D2CEDD88}"/>
              </a:ext>
            </a:extLst>
          </p:cNvPr>
          <p:cNvSpPr>
            <a:spLocks noGrp="1"/>
          </p:cNvSpPr>
          <p:nvPr>
            <p:ph type="dt" sz="half" idx="10"/>
          </p:nvPr>
        </p:nvSpPr>
        <p:spPr/>
        <p:txBody>
          <a:bodyPr/>
          <a:lstStyle/>
          <a:p>
            <a:fld id="{582914B3-B3F3-4635-A92E-257F51B166F9}" type="datetimeFigureOut">
              <a:rPr lang="en-GB" smtClean="0"/>
              <a:t>15/06/2020</a:t>
            </a:fld>
            <a:endParaRPr lang="en-GB"/>
          </a:p>
        </p:txBody>
      </p:sp>
      <p:sp>
        <p:nvSpPr>
          <p:cNvPr id="5" name="Footer Placeholder 4">
            <a:extLst>
              <a:ext uri="{FF2B5EF4-FFF2-40B4-BE49-F238E27FC236}">
                <a16:creationId xmlns:a16="http://schemas.microsoft.com/office/drawing/2014/main" id="{335EFAD3-95C9-41D1-BC8B-0AE80668781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A4338A3-22E2-4C0A-A854-B47E81AB65FD}"/>
              </a:ext>
            </a:extLst>
          </p:cNvPr>
          <p:cNvSpPr>
            <a:spLocks noGrp="1"/>
          </p:cNvSpPr>
          <p:nvPr>
            <p:ph type="sldNum" sz="quarter" idx="12"/>
          </p:nvPr>
        </p:nvSpPr>
        <p:spPr/>
        <p:txBody>
          <a:bodyPr/>
          <a:lstStyle/>
          <a:p>
            <a:fld id="{57944DE0-0BDD-4AD5-B530-2F8059B83315}" type="slidenum">
              <a:rPr lang="en-GB" smtClean="0"/>
              <a:t>‹#›</a:t>
            </a:fld>
            <a:endParaRPr lang="en-GB"/>
          </a:p>
        </p:txBody>
      </p:sp>
    </p:spTree>
    <p:extLst>
      <p:ext uri="{BB962C8B-B14F-4D97-AF65-F5344CB8AC3E}">
        <p14:creationId xmlns:p14="http://schemas.microsoft.com/office/powerpoint/2010/main" val="758937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9F43359-65E4-4A73-B6AD-13081EE0201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AE7D85E-0611-4B7C-89BF-D540AA6537F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D71A57B-7A39-49E1-81F5-32E0CCEDA033}"/>
              </a:ext>
            </a:extLst>
          </p:cNvPr>
          <p:cNvSpPr>
            <a:spLocks noGrp="1"/>
          </p:cNvSpPr>
          <p:nvPr>
            <p:ph type="dt" sz="half" idx="10"/>
          </p:nvPr>
        </p:nvSpPr>
        <p:spPr/>
        <p:txBody>
          <a:bodyPr/>
          <a:lstStyle/>
          <a:p>
            <a:fld id="{582914B3-B3F3-4635-A92E-257F51B166F9}" type="datetimeFigureOut">
              <a:rPr lang="en-GB" smtClean="0"/>
              <a:t>15/06/2020</a:t>
            </a:fld>
            <a:endParaRPr lang="en-GB"/>
          </a:p>
        </p:txBody>
      </p:sp>
      <p:sp>
        <p:nvSpPr>
          <p:cNvPr id="5" name="Footer Placeholder 4">
            <a:extLst>
              <a:ext uri="{FF2B5EF4-FFF2-40B4-BE49-F238E27FC236}">
                <a16:creationId xmlns:a16="http://schemas.microsoft.com/office/drawing/2014/main" id="{F6CFAFC6-A793-40AA-8E35-FAE9FF56802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F41BF00-D7E8-4E88-82D4-B4D3B73E692A}"/>
              </a:ext>
            </a:extLst>
          </p:cNvPr>
          <p:cNvSpPr>
            <a:spLocks noGrp="1"/>
          </p:cNvSpPr>
          <p:nvPr>
            <p:ph type="sldNum" sz="quarter" idx="12"/>
          </p:nvPr>
        </p:nvSpPr>
        <p:spPr/>
        <p:txBody>
          <a:bodyPr/>
          <a:lstStyle/>
          <a:p>
            <a:fld id="{57944DE0-0BDD-4AD5-B530-2F8059B83315}" type="slidenum">
              <a:rPr lang="en-GB" smtClean="0"/>
              <a:t>‹#›</a:t>
            </a:fld>
            <a:endParaRPr lang="en-GB"/>
          </a:p>
        </p:txBody>
      </p:sp>
    </p:spTree>
    <p:extLst>
      <p:ext uri="{BB962C8B-B14F-4D97-AF65-F5344CB8AC3E}">
        <p14:creationId xmlns:p14="http://schemas.microsoft.com/office/powerpoint/2010/main" val="2629904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F5B676-A527-47A5-9E23-EA0884D2FCC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9B18880-EB67-4B54-99F2-F42148D6815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53EFECD-E38D-4495-BB79-080D9897AA7C}"/>
              </a:ext>
            </a:extLst>
          </p:cNvPr>
          <p:cNvSpPr>
            <a:spLocks noGrp="1"/>
          </p:cNvSpPr>
          <p:nvPr>
            <p:ph type="dt" sz="half" idx="10"/>
          </p:nvPr>
        </p:nvSpPr>
        <p:spPr/>
        <p:txBody>
          <a:bodyPr/>
          <a:lstStyle/>
          <a:p>
            <a:fld id="{582914B3-B3F3-4635-A92E-257F51B166F9}" type="datetimeFigureOut">
              <a:rPr lang="en-GB" smtClean="0"/>
              <a:t>15/06/2020</a:t>
            </a:fld>
            <a:endParaRPr lang="en-GB"/>
          </a:p>
        </p:txBody>
      </p:sp>
      <p:sp>
        <p:nvSpPr>
          <p:cNvPr id="5" name="Footer Placeholder 4">
            <a:extLst>
              <a:ext uri="{FF2B5EF4-FFF2-40B4-BE49-F238E27FC236}">
                <a16:creationId xmlns:a16="http://schemas.microsoft.com/office/drawing/2014/main" id="{F1372028-1D38-40F5-8616-F67D102E3BE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00BB622-3D87-4627-8A3A-F3531A8032A8}"/>
              </a:ext>
            </a:extLst>
          </p:cNvPr>
          <p:cNvSpPr>
            <a:spLocks noGrp="1"/>
          </p:cNvSpPr>
          <p:nvPr>
            <p:ph type="sldNum" sz="quarter" idx="12"/>
          </p:nvPr>
        </p:nvSpPr>
        <p:spPr/>
        <p:txBody>
          <a:bodyPr/>
          <a:lstStyle/>
          <a:p>
            <a:fld id="{57944DE0-0BDD-4AD5-B530-2F8059B83315}" type="slidenum">
              <a:rPr lang="en-GB" smtClean="0"/>
              <a:t>‹#›</a:t>
            </a:fld>
            <a:endParaRPr lang="en-GB"/>
          </a:p>
        </p:txBody>
      </p:sp>
    </p:spTree>
    <p:extLst>
      <p:ext uri="{BB962C8B-B14F-4D97-AF65-F5344CB8AC3E}">
        <p14:creationId xmlns:p14="http://schemas.microsoft.com/office/powerpoint/2010/main" val="41964810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92756-EDD5-4096-8318-42AC1122771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397637C-B485-4E9E-8298-7B90A8A7536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E46CFEB-EC24-4BD1-B97C-165A2C9BA379}"/>
              </a:ext>
            </a:extLst>
          </p:cNvPr>
          <p:cNvSpPr>
            <a:spLocks noGrp="1"/>
          </p:cNvSpPr>
          <p:nvPr>
            <p:ph type="dt" sz="half" idx="10"/>
          </p:nvPr>
        </p:nvSpPr>
        <p:spPr/>
        <p:txBody>
          <a:bodyPr/>
          <a:lstStyle/>
          <a:p>
            <a:fld id="{582914B3-B3F3-4635-A92E-257F51B166F9}" type="datetimeFigureOut">
              <a:rPr lang="en-GB" smtClean="0"/>
              <a:t>15/06/2020</a:t>
            </a:fld>
            <a:endParaRPr lang="en-GB"/>
          </a:p>
        </p:txBody>
      </p:sp>
      <p:sp>
        <p:nvSpPr>
          <p:cNvPr id="5" name="Footer Placeholder 4">
            <a:extLst>
              <a:ext uri="{FF2B5EF4-FFF2-40B4-BE49-F238E27FC236}">
                <a16:creationId xmlns:a16="http://schemas.microsoft.com/office/drawing/2014/main" id="{AB1FB3AE-D389-473B-86BD-318669CD4D7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909B6C3-B0A8-4315-817F-D78BAC064A46}"/>
              </a:ext>
            </a:extLst>
          </p:cNvPr>
          <p:cNvSpPr>
            <a:spLocks noGrp="1"/>
          </p:cNvSpPr>
          <p:nvPr>
            <p:ph type="sldNum" sz="quarter" idx="12"/>
          </p:nvPr>
        </p:nvSpPr>
        <p:spPr/>
        <p:txBody>
          <a:bodyPr/>
          <a:lstStyle/>
          <a:p>
            <a:fld id="{57944DE0-0BDD-4AD5-B530-2F8059B83315}" type="slidenum">
              <a:rPr lang="en-GB" smtClean="0"/>
              <a:t>‹#›</a:t>
            </a:fld>
            <a:endParaRPr lang="en-GB"/>
          </a:p>
        </p:txBody>
      </p:sp>
    </p:spTree>
    <p:extLst>
      <p:ext uri="{BB962C8B-B14F-4D97-AF65-F5344CB8AC3E}">
        <p14:creationId xmlns:p14="http://schemas.microsoft.com/office/powerpoint/2010/main" val="4004619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2D7A57-BE6F-4FBA-9D17-D948DE249AC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0D7E434-E9D1-4A20-A9ED-FC45DC19986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34727CA-AB85-4B13-9546-28677FC5790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D373ADA-38DD-496B-A6C4-0A235DF58A66}"/>
              </a:ext>
            </a:extLst>
          </p:cNvPr>
          <p:cNvSpPr>
            <a:spLocks noGrp="1"/>
          </p:cNvSpPr>
          <p:nvPr>
            <p:ph type="dt" sz="half" idx="10"/>
          </p:nvPr>
        </p:nvSpPr>
        <p:spPr/>
        <p:txBody>
          <a:bodyPr/>
          <a:lstStyle/>
          <a:p>
            <a:fld id="{582914B3-B3F3-4635-A92E-257F51B166F9}" type="datetimeFigureOut">
              <a:rPr lang="en-GB" smtClean="0"/>
              <a:t>15/06/2020</a:t>
            </a:fld>
            <a:endParaRPr lang="en-GB"/>
          </a:p>
        </p:txBody>
      </p:sp>
      <p:sp>
        <p:nvSpPr>
          <p:cNvPr id="6" name="Footer Placeholder 5">
            <a:extLst>
              <a:ext uri="{FF2B5EF4-FFF2-40B4-BE49-F238E27FC236}">
                <a16:creationId xmlns:a16="http://schemas.microsoft.com/office/drawing/2014/main" id="{DE8C3D0A-189E-4268-87DD-31518289567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EDA7A98-BB6C-428E-8B68-76453FBEB693}"/>
              </a:ext>
            </a:extLst>
          </p:cNvPr>
          <p:cNvSpPr>
            <a:spLocks noGrp="1"/>
          </p:cNvSpPr>
          <p:nvPr>
            <p:ph type="sldNum" sz="quarter" idx="12"/>
          </p:nvPr>
        </p:nvSpPr>
        <p:spPr/>
        <p:txBody>
          <a:bodyPr/>
          <a:lstStyle/>
          <a:p>
            <a:fld id="{57944DE0-0BDD-4AD5-B530-2F8059B83315}" type="slidenum">
              <a:rPr lang="en-GB" smtClean="0"/>
              <a:t>‹#›</a:t>
            </a:fld>
            <a:endParaRPr lang="en-GB"/>
          </a:p>
        </p:txBody>
      </p:sp>
    </p:spTree>
    <p:extLst>
      <p:ext uri="{BB962C8B-B14F-4D97-AF65-F5344CB8AC3E}">
        <p14:creationId xmlns:p14="http://schemas.microsoft.com/office/powerpoint/2010/main" val="3837406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AF63BC-E6B7-42D1-A127-E77655F821A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9FE59B9-B273-4A99-BB24-FC00E3F90D6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9273205-3CA4-4190-83A3-60295580407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CC4019A-0D03-4AF9-A8DA-ACF99E778D5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E9AC905-492A-4A59-ABE5-3E43F01A2F1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B3BCF7C-07F9-4A43-8018-12D06D23BA72}"/>
              </a:ext>
            </a:extLst>
          </p:cNvPr>
          <p:cNvSpPr>
            <a:spLocks noGrp="1"/>
          </p:cNvSpPr>
          <p:nvPr>
            <p:ph type="dt" sz="half" idx="10"/>
          </p:nvPr>
        </p:nvSpPr>
        <p:spPr/>
        <p:txBody>
          <a:bodyPr/>
          <a:lstStyle/>
          <a:p>
            <a:fld id="{582914B3-B3F3-4635-A92E-257F51B166F9}" type="datetimeFigureOut">
              <a:rPr lang="en-GB" smtClean="0"/>
              <a:t>15/06/2020</a:t>
            </a:fld>
            <a:endParaRPr lang="en-GB"/>
          </a:p>
        </p:txBody>
      </p:sp>
      <p:sp>
        <p:nvSpPr>
          <p:cNvPr id="8" name="Footer Placeholder 7">
            <a:extLst>
              <a:ext uri="{FF2B5EF4-FFF2-40B4-BE49-F238E27FC236}">
                <a16:creationId xmlns:a16="http://schemas.microsoft.com/office/drawing/2014/main" id="{42B2F692-79B1-4365-9680-03E9A9BA6EB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86C6539-6F33-46A6-9AE6-D3357C4053DB}"/>
              </a:ext>
            </a:extLst>
          </p:cNvPr>
          <p:cNvSpPr>
            <a:spLocks noGrp="1"/>
          </p:cNvSpPr>
          <p:nvPr>
            <p:ph type="sldNum" sz="quarter" idx="12"/>
          </p:nvPr>
        </p:nvSpPr>
        <p:spPr/>
        <p:txBody>
          <a:bodyPr/>
          <a:lstStyle/>
          <a:p>
            <a:fld id="{57944DE0-0BDD-4AD5-B530-2F8059B83315}" type="slidenum">
              <a:rPr lang="en-GB" smtClean="0"/>
              <a:t>‹#›</a:t>
            </a:fld>
            <a:endParaRPr lang="en-GB"/>
          </a:p>
        </p:txBody>
      </p:sp>
    </p:spTree>
    <p:extLst>
      <p:ext uri="{BB962C8B-B14F-4D97-AF65-F5344CB8AC3E}">
        <p14:creationId xmlns:p14="http://schemas.microsoft.com/office/powerpoint/2010/main" val="19993471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744728-F38C-45F9-9158-999AE51E7AE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AB22718-C47E-45C1-AEDD-2A4101196022}"/>
              </a:ext>
            </a:extLst>
          </p:cNvPr>
          <p:cNvSpPr>
            <a:spLocks noGrp="1"/>
          </p:cNvSpPr>
          <p:nvPr>
            <p:ph type="dt" sz="half" idx="10"/>
          </p:nvPr>
        </p:nvSpPr>
        <p:spPr/>
        <p:txBody>
          <a:bodyPr/>
          <a:lstStyle/>
          <a:p>
            <a:fld id="{582914B3-B3F3-4635-A92E-257F51B166F9}" type="datetimeFigureOut">
              <a:rPr lang="en-GB" smtClean="0"/>
              <a:t>15/06/2020</a:t>
            </a:fld>
            <a:endParaRPr lang="en-GB"/>
          </a:p>
        </p:txBody>
      </p:sp>
      <p:sp>
        <p:nvSpPr>
          <p:cNvPr id="4" name="Footer Placeholder 3">
            <a:extLst>
              <a:ext uri="{FF2B5EF4-FFF2-40B4-BE49-F238E27FC236}">
                <a16:creationId xmlns:a16="http://schemas.microsoft.com/office/drawing/2014/main" id="{ACEE29F0-7B7F-4A5A-94B2-CC6F8A09C81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91A6DBF-81CD-4656-A6C9-685C148A53C3}"/>
              </a:ext>
            </a:extLst>
          </p:cNvPr>
          <p:cNvSpPr>
            <a:spLocks noGrp="1"/>
          </p:cNvSpPr>
          <p:nvPr>
            <p:ph type="sldNum" sz="quarter" idx="12"/>
          </p:nvPr>
        </p:nvSpPr>
        <p:spPr/>
        <p:txBody>
          <a:bodyPr/>
          <a:lstStyle/>
          <a:p>
            <a:fld id="{57944DE0-0BDD-4AD5-B530-2F8059B83315}" type="slidenum">
              <a:rPr lang="en-GB" smtClean="0"/>
              <a:t>‹#›</a:t>
            </a:fld>
            <a:endParaRPr lang="en-GB"/>
          </a:p>
        </p:txBody>
      </p:sp>
    </p:spTree>
    <p:extLst>
      <p:ext uri="{BB962C8B-B14F-4D97-AF65-F5344CB8AC3E}">
        <p14:creationId xmlns:p14="http://schemas.microsoft.com/office/powerpoint/2010/main" val="381268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CDB8371-5B30-43B3-BAB3-DF0B21D17B13}"/>
              </a:ext>
            </a:extLst>
          </p:cNvPr>
          <p:cNvSpPr>
            <a:spLocks noGrp="1"/>
          </p:cNvSpPr>
          <p:nvPr>
            <p:ph type="dt" sz="half" idx="10"/>
          </p:nvPr>
        </p:nvSpPr>
        <p:spPr/>
        <p:txBody>
          <a:bodyPr/>
          <a:lstStyle/>
          <a:p>
            <a:fld id="{582914B3-B3F3-4635-A92E-257F51B166F9}" type="datetimeFigureOut">
              <a:rPr lang="en-GB" smtClean="0"/>
              <a:t>15/06/2020</a:t>
            </a:fld>
            <a:endParaRPr lang="en-GB"/>
          </a:p>
        </p:txBody>
      </p:sp>
      <p:sp>
        <p:nvSpPr>
          <p:cNvPr id="3" name="Footer Placeholder 2">
            <a:extLst>
              <a:ext uri="{FF2B5EF4-FFF2-40B4-BE49-F238E27FC236}">
                <a16:creationId xmlns:a16="http://schemas.microsoft.com/office/drawing/2014/main" id="{A2936C7D-92F7-43CE-9098-81EA0C39473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BDFD434-B4EA-4682-BA49-438A8CFD3493}"/>
              </a:ext>
            </a:extLst>
          </p:cNvPr>
          <p:cNvSpPr>
            <a:spLocks noGrp="1"/>
          </p:cNvSpPr>
          <p:nvPr>
            <p:ph type="sldNum" sz="quarter" idx="12"/>
          </p:nvPr>
        </p:nvSpPr>
        <p:spPr/>
        <p:txBody>
          <a:bodyPr/>
          <a:lstStyle/>
          <a:p>
            <a:fld id="{57944DE0-0BDD-4AD5-B530-2F8059B83315}" type="slidenum">
              <a:rPr lang="en-GB" smtClean="0"/>
              <a:t>‹#›</a:t>
            </a:fld>
            <a:endParaRPr lang="en-GB"/>
          </a:p>
        </p:txBody>
      </p:sp>
    </p:spTree>
    <p:extLst>
      <p:ext uri="{BB962C8B-B14F-4D97-AF65-F5344CB8AC3E}">
        <p14:creationId xmlns:p14="http://schemas.microsoft.com/office/powerpoint/2010/main" val="5526342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B509-73E0-403F-8EFD-319F0371488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52B2B19-C72E-498B-B96C-2F1C3631AF4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8FF00F9-67E9-4992-A833-BD252E2BB9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8271D0D-C7D3-49D9-8055-0582E7A84AEC}"/>
              </a:ext>
            </a:extLst>
          </p:cNvPr>
          <p:cNvSpPr>
            <a:spLocks noGrp="1"/>
          </p:cNvSpPr>
          <p:nvPr>
            <p:ph type="dt" sz="half" idx="10"/>
          </p:nvPr>
        </p:nvSpPr>
        <p:spPr/>
        <p:txBody>
          <a:bodyPr/>
          <a:lstStyle/>
          <a:p>
            <a:fld id="{582914B3-B3F3-4635-A92E-257F51B166F9}" type="datetimeFigureOut">
              <a:rPr lang="en-GB" smtClean="0"/>
              <a:t>15/06/2020</a:t>
            </a:fld>
            <a:endParaRPr lang="en-GB"/>
          </a:p>
        </p:txBody>
      </p:sp>
      <p:sp>
        <p:nvSpPr>
          <p:cNvPr id="6" name="Footer Placeholder 5">
            <a:extLst>
              <a:ext uri="{FF2B5EF4-FFF2-40B4-BE49-F238E27FC236}">
                <a16:creationId xmlns:a16="http://schemas.microsoft.com/office/drawing/2014/main" id="{5E6D2497-FE6A-4F05-B082-6796D5D3F6C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D2D0B03-A081-415D-89DF-4565C4BC4C56}"/>
              </a:ext>
            </a:extLst>
          </p:cNvPr>
          <p:cNvSpPr>
            <a:spLocks noGrp="1"/>
          </p:cNvSpPr>
          <p:nvPr>
            <p:ph type="sldNum" sz="quarter" idx="12"/>
          </p:nvPr>
        </p:nvSpPr>
        <p:spPr/>
        <p:txBody>
          <a:bodyPr/>
          <a:lstStyle/>
          <a:p>
            <a:fld id="{57944DE0-0BDD-4AD5-B530-2F8059B83315}" type="slidenum">
              <a:rPr lang="en-GB" smtClean="0"/>
              <a:t>‹#›</a:t>
            </a:fld>
            <a:endParaRPr lang="en-GB"/>
          </a:p>
        </p:txBody>
      </p:sp>
    </p:spTree>
    <p:extLst>
      <p:ext uri="{BB962C8B-B14F-4D97-AF65-F5344CB8AC3E}">
        <p14:creationId xmlns:p14="http://schemas.microsoft.com/office/powerpoint/2010/main" val="1356674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6EAD63-2726-4C55-A9FD-DFDFCBA471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07F79B3-7F94-4D6D-AD86-9E41383E206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F11C0E9-24C7-4B9F-9AD0-7A0E69FBCB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64F2FB6-EFEE-49A3-9E76-612D4EE66EEA}"/>
              </a:ext>
            </a:extLst>
          </p:cNvPr>
          <p:cNvSpPr>
            <a:spLocks noGrp="1"/>
          </p:cNvSpPr>
          <p:nvPr>
            <p:ph type="dt" sz="half" idx="10"/>
          </p:nvPr>
        </p:nvSpPr>
        <p:spPr/>
        <p:txBody>
          <a:bodyPr/>
          <a:lstStyle/>
          <a:p>
            <a:fld id="{582914B3-B3F3-4635-A92E-257F51B166F9}" type="datetimeFigureOut">
              <a:rPr lang="en-GB" smtClean="0"/>
              <a:t>15/06/2020</a:t>
            </a:fld>
            <a:endParaRPr lang="en-GB"/>
          </a:p>
        </p:txBody>
      </p:sp>
      <p:sp>
        <p:nvSpPr>
          <p:cNvPr id="6" name="Footer Placeholder 5">
            <a:extLst>
              <a:ext uri="{FF2B5EF4-FFF2-40B4-BE49-F238E27FC236}">
                <a16:creationId xmlns:a16="http://schemas.microsoft.com/office/drawing/2014/main" id="{3527F5AE-CB9D-4293-9916-EACF3D12B03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D83E353-A4F8-4B77-B8DF-9B68D9B5FF88}"/>
              </a:ext>
            </a:extLst>
          </p:cNvPr>
          <p:cNvSpPr>
            <a:spLocks noGrp="1"/>
          </p:cNvSpPr>
          <p:nvPr>
            <p:ph type="sldNum" sz="quarter" idx="12"/>
          </p:nvPr>
        </p:nvSpPr>
        <p:spPr/>
        <p:txBody>
          <a:bodyPr/>
          <a:lstStyle/>
          <a:p>
            <a:fld id="{57944DE0-0BDD-4AD5-B530-2F8059B83315}" type="slidenum">
              <a:rPr lang="en-GB" smtClean="0"/>
              <a:t>‹#›</a:t>
            </a:fld>
            <a:endParaRPr lang="en-GB"/>
          </a:p>
        </p:txBody>
      </p:sp>
    </p:spTree>
    <p:extLst>
      <p:ext uri="{BB962C8B-B14F-4D97-AF65-F5344CB8AC3E}">
        <p14:creationId xmlns:p14="http://schemas.microsoft.com/office/powerpoint/2010/main" val="2796468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3F12808-2BE6-4DE6-97A9-7291087502B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1F55661-BFCF-4DF4-B657-CF94AA844AA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82AC737-3509-4C51-8DA3-9D248C3A1D2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2914B3-B3F3-4635-A92E-257F51B166F9}" type="datetimeFigureOut">
              <a:rPr lang="en-GB" smtClean="0"/>
              <a:t>15/06/2020</a:t>
            </a:fld>
            <a:endParaRPr lang="en-GB"/>
          </a:p>
        </p:txBody>
      </p:sp>
      <p:sp>
        <p:nvSpPr>
          <p:cNvPr id="5" name="Footer Placeholder 4">
            <a:extLst>
              <a:ext uri="{FF2B5EF4-FFF2-40B4-BE49-F238E27FC236}">
                <a16:creationId xmlns:a16="http://schemas.microsoft.com/office/drawing/2014/main" id="{CDF9519B-0D4E-4F55-94B0-C3D496BC1D0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74561D5-A0FB-4608-BD54-CE33780BEDF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944DE0-0BDD-4AD5-B530-2F8059B83315}" type="slidenum">
              <a:rPr lang="en-GB" smtClean="0"/>
              <a:t>‹#›</a:t>
            </a:fld>
            <a:endParaRPr lang="en-GB"/>
          </a:p>
        </p:txBody>
      </p:sp>
    </p:spTree>
    <p:extLst>
      <p:ext uri="{BB962C8B-B14F-4D97-AF65-F5344CB8AC3E}">
        <p14:creationId xmlns:p14="http://schemas.microsoft.com/office/powerpoint/2010/main" val="40048873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5F2A7-01CE-4956-A685-890B0A9C0E22}"/>
              </a:ext>
            </a:extLst>
          </p:cNvPr>
          <p:cNvSpPr>
            <a:spLocks noGrp="1"/>
          </p:cNvSpPr>
          <p:nvPr>
            <p:ph type="ctrTitle"/>
          </p:nvPr>
        </p:nvSpPr>
        <p:spPr>
          <a:xfrm>
            <a:off x="1619250" y="2123420"/>
            <a:ext cx="9144000" cy="2387600"/>
          </a:xfrm>
        </p:spPr>
        <p:txBody>
          <a:bodyPr>
            <a:normAutofit/>
          </a:bodyPr>
          <a:lstStyle/>
          <a:p>
            <a:r>
              <a:rPr lang="en-GB" sz="8000" b="1" dirty="0">
                <a:solidFill>
                  <a:srgbClr val="FFC000"/>
                </a:solidFill>
                <a:latin typeface="Arial Black" panose="020B0A04020102020204" pitchFamily="34" charset="0"/>
              </a:rPr>
              <a:t>VERB TENSE Review </a:t>
            </a:r>
          </a:p>
        </p:txBody>
      </p:sp>
      <p:sp>
        <p:nvSpPr>
          <p:cNvPr id="3" name="Subtitle 2">
            <a:extLst>
              <a:ext uri="{FF2B5EF4-FFF2-40B4-BE49-F238E27FC236}">
                <a16:creationId xmlns:a16="http://schemas.microsoft.com/office/drawing/2014/main" id="{B2C7C9FE-448D-4113-A593-DADE276E3380}"/>
              </a:ext>
            </a:extLst>
          </p:cNvPr>
          <p:cNvSpPr>
            <a:spLocks noGrp="1"/>
          </p:cNvSpPr>
          <p:nvPr>
            <p:ph type="subTitle" idx="1"/>
          </p:nvPr>
        </p:nvSpPr>
        <p:spPr>
          <a:xfrm>
            <a:off x="1524000" y="4724400"/>
            <a:ext cx="9144000" cy="533400"/>
          </a:xfrm>
        </p:spPr>
        <p:txBody>
          <a:bodyPr>
            <a:noAutofit/>
          </a:bodyPr>
          <a:lstStyle/>
          <a:p>
            <a:r>
              <a:rPr lang="en-GB" sz="4000" b="1" dirty="0">
                <a:solidFill>
                  <a:srgbClr val="FFC000"/>
                </a:solidFill>
              </a:rPr>
              <a:t>Reviewing Active and Passive Forms in the five tenses: Present, Future, Imperfect, Perfect and Pluperfect</a:t>
            </a:r>
          </a:p>
        </p:txBody>
      </p:sp>
      <p:sp>
        <p:nvSpPr>
          <p:cNvPr id="4" name="Rectangle 3">
            <a:extLst>
              <a:ext uri="{FF2B5EF4-FFF2-40B4-BE49-F238E27FC236}">
                <a16:creationId xmlns:a16="http://schemas.microsoft.com/office/drawing/2014/main" id="{A9441358-4ACC-4AFE-8724-306D857B0246}"/>
              </a:ext>
            </a:extLst>
          </p:cNvPr>
          <p:cNvSpPr/>
          <p:nvPr/>
        </p:nvSpPr>
        <p:spPr>
          <a:xfrm>
            <a:off x="5059820" y="1600200"/>
            <a:ext cx="1907895" cy="523220"/>
          </a:xfrm>
          <a:prstGeom prst="rect">
            <a:avLst/>
          </a:prstGeom>
        </p:spPr>
        <p:txBody>
          <a:bodyPr wrap="none">
            <a:spAutoFit/>
          </a:bodyPr>
          <a:lstStyle/>
          <a:p>
            <a:r>
              <a:rPr lang="en-GB" sz="2800" b="1" dirty="0">
                <a:solidFill>
                  <a:srgbClr val="FFC000"/>
                </a:solidFill>
              </a:rPr>
              <a:t>Year 9 Latin</a:t>
            </a:r>
          </a:p>
        </p:txBody>
      </p:sp>
    </p:spTree>
    <p:extLst>
      <p:ext uri="{BB962C8B-B14F-4D97-AF65-F5344CB8AC3E}">
        <p14:creationId xmlns:p14="http://schemas.microsoft.com/office/powerpoint/2010/main" val="2548556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52000">
              <a:schemeClr val="accent6">
                <a:lumMod val="20000"/>
                <a:lumOff val="80000"/>
              </a:schemeClr>
            </a:gs>
            <a:gs pos="62000">
              <a:srgbClr val="FEECFA"/>
            </a:gs>
            <a:gs pos="100000">
              <a:srgbClr val="FEECFA"/>
            </a:gs>
          </a:gsLst>
          <a:lin ang="5400000" scaled="1"/>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8C7CB46-1019-4FC7-B9B9-0656915492C4}"/>
              </a:ext>
            </a:extLst>
          </p:cNvPr>
          <p:cNvSpPr txBox="1"/>
          <p:nvPr/>
        </p:nvSpPr>
        <p:spPr>
          <a:xfrm>
            <a:off x="2529840" y="1459865"/>
            <a:ext cx="6644639" cy="2123658"/>
          </a:xfrm>
          <a:prstGeom prst="rect">
            <a:avLst/>
          </a:prstGeom>
          <a:noFill/>
        </p:spPr>
        <p:txBody>
          <a:bodyPr wrap="square" rtlCol="0">
            <a:spAutoFit/>
          </a:bodyPr>
          <a:lstStyle/>
          <a:p>
            <a:pPr algn="ctr"/>
            <a:r>
              <a:rPr lang="en-GB" sz="6600" dirty="0">
                <a:latin typeface="Arial Black" panose="020B0A04020102020204" pitchFamily="34" charset="0"/>
              </a:rPr>
              <a:t>DEPONENT VERBS</a:t>
            </a:r>
          </a:p>
        </p:txBody>
      </p:sp>
      <p:sp>
        <p:nvSpPr>
          <p:cNvPr id="5" name="TextBox 4">
            <a:extLst>
              <a:ext uri="{FF2B5EF4-FFF2-40B4-BE49-F238E27FC236}">
                <a16:creationId xmlns:a16="http://schemas.microsoft.com/office/drawing/2014/main" id="{91B66262-2315-44CE-849A-1D84EFD22F2E}"/>
              </a:ext>
            </a:extLst>
          </p:cNvPr>
          <p:cNvSpPr txBox="1"/>
          <p:nvPr/>
        </p:nvSpPr>
        <p:spPr>
          <a:xfrm>
            <a:off x="2014854" y="3429000"/>
            <a:ext cx="7410450" cy="1477328"/>
          </a:xfrm>
          <a:prstGeom prst="rect">
            <a:avLst/>
          </a:prstGeom>
          <a:noFill/>
        </p:spPr>
        <p:txBody>
          <a:bodyPr wrap="square" rtlCol="0">
            <a:spAutoFit/>
          </a:bodyPr>
          <a:lstStyle/>
          <a:p>
            <a:pPr algn="ctr"/>
            <a:r>
              <a:rPr lang="en-GB" dirty="0"/>
              <a:t>You don’t really need to go through these, because the Forms are the same as for the Passive of any verb, but in case you want to see some Deponent Verbs, here they are!</a:t>
            </a:r>
          </a:p>
          <a:p>
            <a:pPr algn="ctr"/>
            <a:r>
              <a:rPr lang="en-GB" dirty="0"/>
              <a:t>There’s no 4</a:t>
            </a:r>
            <a:r>
              <a:rPr lang="en-GB" baseline="30000" dirty="0"/>
              <a:t>th</a:t>
            </a:r>
            <a:r>
              <a:rPr lang="en-GB" dirty="0"/>
              <a:t> Declension here because there are no 4</a:t>
            </a:r>
            <a:r>
              <a:rPr lang="en-GB" baseline="30000" dirty="0"/>
              <a:t>th</a:t>
            </a:r>
            <a:r>
              <a:rPr lang="en-GB" dirty="0"/>
              <a:t> </a:t>
            </a:r>
            <a:r>
              <a:rPr lang="en-GB" dirty="0" err="1"/>
              <a:t>Decelension</a:t>
            </a:r>
            <a:r>
              <a:rPr lang="en-GB" dirty="0"/>
              <a:t> Deponent Verbs on the GCSE list.</a:t>
            </a:r>
          </a:p>
        </p:txBody>
      </p:sp>
    </p:spTree>
    <p:extLst>
      <p:ext uri="{BB962C8B-B14F-4D97-AF65-F5344CB8AC3E}">
        <p14:creationId xmlns:p14="http://schemas.microsoft.com/office/powerpoint/2010/main" val="42634739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BBD36-313A-4B60-B15D-2F143CCAF75B}"/>
              </a:ext>
            </a:extLst>
          </p:cNvPr>
          <p:cNvSpPr>
            <a:spLocks noGrp="1"/>
          </p:cNvSpPr>
          <p:nvPr>
            <p:ph type="title"/>
          </p:nvPr>
        </p:nvSpPr>
        <p:spPr>
          <a:xfrm>
            <a:off x="-1" y="11912"/>
            <a:ext cx="10232843" cy="716252"/>
          </a:xfrm>
          <a:solidFill>
            <a:schemeClr val="accent6">
              <a:lumMod val="20000"/>
              <a:lumOff val="80000"/>
            </a:schemeClr>
          </a:solidFill>
        </p:spPr>
        <p:txBody>
          <a:bodyPr>
            <a:normAutofit/>
          </a:bodyPr>
          <a:lstStyle/>
          <a:p>
            <a:r>
              <a:rPr lang="en-GB" sz="4000" b="1" dirty="0">
                <a:latin typeface="+mn-lt"/>
              </a:rPr>
              <a:t>Deponent Verbs: </a:t>
            </a:r>
            <a:r>
              <a:rPr lang="en-GB" sz="3200" b="1" dirty="0">
                <a:latin typeface="+mn-lt"/>
              </a:rPr>
              <a:t>Indicative : </a:t>
            </a:r>
            <a:r>
              <a:rPr lang="en-GB" sz="2800" b="1" dirty="0">
                <a:latin typeface="+mn-lt"/>
              </a:rPr>
              <a:t>Present, Future and Imperfect </a:t>
            </a:r>
          </a:p>
        </p:txBody>
      </p:sp>
      <p:sp>
        <p:nvSpPr>
          <p:cNvPr id="4" name="TextBox 3">
            <a:extLst>
              <a:ext uri="{FF2B5EF4-FFF2-40B4-BE49-F238E27FC236}">
                <a16:creationId xmlns:a16="http://schemas.microsoft.com/office/drawing/2014/main" id="{6498C98F-1AE7-4D64-872E-22B6B991FAD3}"/>
              </a:ext>
            </a:extLst>
          </p:cNvPr>
          <p:cNvSpPr txBox="1"/>
          <p:nvPr/>
        </p:nvSpPr>
        <p:spPr>
          <a:xfrm>
            <a:off x="1333284" y="1060925"/>
            <a:ext cx="3245036" cy="477054"/>
          </a:xfrm>
          <a:prstGeom prst="rect">
            <a:avLst/>
          </a:prstGeom>
          <a:solidFill>
            <a:schemeClr val="accent5">
              <a:lumMod val="20000"/>
              <a:lumOff val="80000"/>
            </a:schemeClr>
          </a:solidFill>
          <a:ln>
            <a:solidFill>
              <a:schemeClr val="tx1"/>
            </a:solidFill>
          </a:ln>
        </p:spPr>
        <p:txBody>
          <a:bodyPr wrap="square" rtlCol="0">
            <a:spAutoFit/>
          </a:bodyPr>
          <a:lstStyle/>
          <a:p>
            <a:pPr algn="ctr"/>
            <a:r>
              <a:rPr lang="en-GB" sz="1400" b="1" dirty="0"/>
              <a:t>The First Conjugation</a:t>
            </a:r>
          </a:p>
          <a:p>
            <a:pPr algn="ctr"/>
            <a:r>
              <a:rPr lang="en-GB" sz="1100" i="1" dirty="0">
                <a:solidFill>
                  <a:schemeClr val="accent5">
                    <a:lumMod val="20000"/>
                    <a:lumOff val="80000"/>
                  </a:schemeClr>
                </a:solidFill>
              </a:rPr>
              <a:t>Present, Future, Imperfect</a:t>
            </a:r>
          </a:p>
        </p:txBody>
      </p:sp>
      <p:sp>
        <p:nvSpPr>
          <p:cNvPr id="5" name="TextBox 4">
            <a:extLst>
              <a:ext uri="{FF2B5EF4-FFF2-40B4-BE49-F238E27FC236}">
                <a16:creationId xmlns:a16="http://schemas.microsoft.com/office/drawing/2014/main" id="{5E0310B1-527E-4D85-B492-F9B999804FE3}"/>
              </a:ext>
            </a:extLst>
          </p:cNvPr>
          <p:cNvSpPr txBox="1"/>
          <p:nvPr/>
        </p:nvSpPr>
        <p:spPr>
          <a:xfrm>
            <a:off x="231821" y="1584574"/>
            <a:ext cx="970444" cy="307777"/>
          </a:xfrm>
          <a:prstGeom prst="rect">
            <a:avLst/>
          </a:prstGeom>
          <a:solidFill>
            <a:schemeClr val="accent1">
              <a:lumMod val="60000"/>
              <a:lumOff val="40000"/>
            </a:schemeClr>
          </a:solidFill>
          <a:ln>
            <a:solidFill>
              <a:schemeClr val="accent1">
                <a:shade val="50000"/>
              </a:schemeClr>
            </a:solidFill>
          </a:ln>
        </p:spPr>
        <p:txBody>
          <a:bodyPr wrap="square" rtlCol="0">
            <a:spAutoFit/>
          </a:bodyPr>
          <a:lstStyle/>
          <a:p>
            <a:pPr algn="ctr"/>
            <a:r>
              <a:rPr lang="en-GB" sz="1400" b="1" dirty="0"/>
              <a:t>I</a:t>
            </a:r>
          </a:p>
        </p:txBody>
      </p:sp>
      <p:sp>
        <p:nvSpPr>
          <p:cNvPr id="6" name="TextBox 5">
            <a:extLst>
              <a:ext uri="{FF2B5EF4-FFF2-40B4-BE49-F238E27FC236}">
                <a16:creationId xmlns:a16="http://schemas.microsoft.com/office/drawing/2014/main" id="{8E5E1BFA-704A-4DED-BF53-E797C7E02E2F}"/>
              </a:ext>
            </a:extLst>
          </p:cNvPr>
          <p:cNvSpPr txBox="1"/>
          <p:nvPr/>
        </p:nvSpPr>
        <p:spPr>
          <a:xfrm>
            <a:off x="238839" y="1874660"/>
            <a:ext cx="972512" cy="313380"/>
          </a:xfrm>
          <a:prstGeom prst="rect">
            <a:avLst/>
          </a:prstGeom>
          <a:solidFill>
            <a:schemeClr val="accent1">
              <a:lumMod val="40000"/>
              <a:lumOff val="60000"/>
            </a:schemeClr>
          </a:solidFill>
          <a:ln>
            <a:solidFill>
              <a:schemeClr val="tx1"/>
            </a:solidFill>
          </a:ln>
        </p:spPr>
        <p:txBody>
          <a:bodyPr wrap="square" rtlCol="0">
            <a:spAutoFit/>
          </a:bodyPr>
          <a:lstStyle/>
          <a:p>
            <a:pPr algn="ctr"/>
            <a:r>
              <a:rPr lang="en-GB" sz="1400" b="1" dirty="0"/>
              <a:t>You</a:t>
            </a:r>
          </a:p>
        </p:txBody>
      </p:sp>
      <p:sp>
        <p:nvSpPr>
          <p:cNvPr id="7" name="TextBox 6">
            <a:extLst>
              <a:ext uri="{FF2B5EF4-FFF2-40B4-BE49-F238E27FC236}">
                <a16:creationId xmlns:a16="http://schemas.microsoft.com/office/drawing/2014/main" id="{008316DC-F743-41AD-9590-F67703E611B2}"/>
              </a:ext>
            </a:extLst>
          </p:cNvPr>
          <p:cNvSpPr txBox="1"/>
          <p:nvPr/>
        </p:nvSpPr>
        <p:spPr>
          <a:xfrm>
            <a:off x="236764" y="2168487"/>
            <a:ext cx="974587" cy="313495"/>
          </a:xfrm>
          <a:prstGeom prst="rect">
            <a:avLst/>
          </a:prstGeom>
          <a:solidFill>
            <a:schemeClr val="accent1">
              <a:lumMod val="20000"/>
              <a:lumOff val="80000"/>
            </a:schemeClr>
          </a:solidFill>
          <a:ln>
            <a:solidFill>
              <a:schemeClr val="accent1">
                <a:shade val="50000"/>
              </a:schemeClr>
            </a:solidFill>
          </a:ln>
        </p:spPr>
        <p:txBody>
          <a:bodyPr wrap="square" rtlCol="0">
            <a:spAutoFit/>
          </a:bodyPr>
          <a:lstStyle/>
          <a:p>
            <a:pPr algn="ctr"/>
            <a:r>
              <a:rPr lang="en-GB" sz="1400" b="1" dirty="0"/>
              <a:t>He/she/it</a:t>
            </a:r>
          </a:p>
        </p:txBody>
      </p:sp>
      <p:sp>
        <p:nvSpPr>
          <p:cNvPr id="8" name="TextBox 7">
            <a:extLst>
              <a:ext uri="{FF2B5EF4-FFF2-40B4-BE49-F238E27FC236}">
                <a16:creationId xmlns:a16="http://schemas.microsoft.com/office/drawing/2014/main" id="{7CEC3C39-3BD2-417B-AA1E-3BA9739B1962}"/>
              </a:ext>
            </a:extLst>
          </p:cNvPr>
          <p:cNvSpPr txBox="1"/>
          <p:nvPr/>
        </p:nvSpPr>
        <p:spPr>
          <a:xfrm>
            <a:off x="244119" y="2609241"/>
            <a:ext cx="967232" cy="307777"/>
          </a:xfrm>
          <a:prstGeom prst="rect">
            <a:avLst/>
          </a:prstGeom>
          <a:solidFill>
            <a:schemeClr val="accent1">
              <a:lumMod val="60000"/>
              <a:lumOff val="40000"/>
            </a:schemeClr>
          </a:solidFill>
          <a:ln>
            <a:solidFill>
              <a:schemeClr val="accent1">
                <a:shade val="50000"/>
              </a:schemeClr>
            </a:solidFill>
          </a:ln>
        </p:spPr>
        <p:txBody>
          <a:bodyPr wrap="square" rtlCol="0">
            <a:spAutoFit/>
          </a:bodyPr>
          <a:lstStyle/>
          <a:p>
            <a:pPr algn="ctr"/>
            <a:r>
              <a:rPr lang="en-GB" sz="1400" b="1" dirty="0"/>
              <a:t>We</a:t>
            </a:r>
          </a:p>
        </p:txBody>
      </p:sp>
      <p:sp>
        <p:nvSpPr>
          <p:cNvPr id="9" name="TextBox 8">
            <a:extLst>
              <a:ext uri="{FF2B5EF4-FFF2-40B4-BE49-F238E27FC236}">
                <a16:creationId xmlns:a16="http://schemas.microsoft.com/office/drawing/2014/main" id="{74FEE521-1956-46DD-9E67-8D0F2DD998EA}"/>
              </a:ext>
            </a:extLst>
          </p:cNvPr>
          <p:cNvSpPr txBox="1"/>
          <p:nvPr/>
        </p:nvSpPr>
        <p:spPr>
          <a:xfrm>
            <a:off x="244120" y="2889130"/>
            <a:ext cx="974587" cy="307777"/>
          </a:xfrm>
          <a:prstGeom prst="rect">
            <a:avLst/>
          </a:prstGeom>
          <a:solidFill>
            <a:schemeClr val="accent1">
              <a:lumMod val="40000"/>
              <a:lumOff val="60000"/>
            </a:schemeClr>
          </a:solidFill>
          <a:ln>
            <a:solidFill>
              <a:schemeClr val="accent1">
                <a:shade val="50000"/>
              </a:schemeClr>
            </a:solidFill>
          </a:ln>
        </p:spPr>
        <p:txBody>
          <a:bodyPr wrap="square" rtlCol="0">
            <a:spAutoFit/>
          </a:bodyPr>
          <a:lstStyle/>
          <a:p>
            <a:pPr algn="ctr"/>
            <a:r>
              <a:rPr lang="en-GB" sz="1400" b="1" dirty="0"/>
              <a:t>You</a:t>
            </a:r>
          </a:p>
        </p:txBody>
      </p:sp>
      <p:sp>
        <p:nvSpPr>
          <p:cNvPr id="10" name="TextBox 9">
            <a:extLst>
              <a:ext uri="{FF2B5EF4-FFF2-40B4-BE49-F238E27FC236}">
                <a16:creationId xmlns:a16="http://schemas.microsoft.com/office/drawing/2014/main" id="{A2555070-DE2B-4D96-B894-7C3B7757D0C1}"/>
              </a:ext>
            </a:extLst>
          </p:cNvPr>
          <p:cNvSpPr txBox="1"/>
          <p:nvPr/>
        </p:nvSpPr>
        <p:spPr>
          <a:xfrm>
            <a:off x="244119" y="3189847"/>
            <a:ext cx="974587" cy="307777"/>
          </a:xfrm>
          <a:prstGeom prst="rect">
            <a:avLst/>
          </a:prstGeom>
          <a:solidFill>
            <a:schemeClr val="accent1">
              <a:lumMod val="20000"/>
              <a:lumOff val="80000"/>
            </a:schemeClr>
          </a:solidFill>
          <a:ln>
            <a:solidFill>
              <a:schemeClr val="accent1">
                <a:shade val="50000"/>
              </a:schemeClr>
            </a:solidFill>
          </a:ln>
        </p:spPr>
        <p:txBody>
          <a:bodyPr wrap="square" rtlCol="0">
            <a:spAutoFit/>
          </a:bodyPr>
          <a:lstStyle/>
          <a:p>
            <a:pPr algn="ctr"/>
            <a:r>
              <a:rPr lang="en-GB" sz="1400" b="1" dirty="0"/>
              <a:t>They</a:t>
            </a:r>
          </a:p>
        </p:txBody>
      </p:sp>
      <p:sp>
        <p:nvSpPr>
          <p:cNvPr id="11" name="TextBox 10">
            <a:extLst>
              <a:ext uri="{FF2B5EF4-FFF2-40B4-BE49-F238E27FC236}">
                <a16:creationId xmlns:a16="http://schemas.microsoft.com/office/drawing/2014/main" id="{03C7A8C8-0C13-4E17-A291-473E9236C0B0}"/>
              </a:ext>
            </a:extLst>
          </p:cNvPr>
          <p:cNvSpPr txBox="1"/>
          <p:nvPr/>
        </p:nvSpPr>
        <p:spPr>
          <a:xfrm>
            <a:off x="1338184" y="1558741"/>
            <a:ext cx="974587" cy="307777"/>
          </a:xfrm>
          <a:prstGeom prst="rect">
            <a:avLst/>
          </a:prstGeom>
          <a:noFill/>
          <a:ln>
            <a:solidFill>
              <a:schemeClr val="accent1">
                <a:shade val="50000"/>
              </a:schemeClr>
            </a:solidFill>
          </a:ln>
        </p:spPr>
        <p:txBody>
          <a:bodyPr wrap="square" rtlCol="0">
            <a:spAutoFit/>
          </a:bodyPr>
          <a:lstStyle/>
          <a:p>
            <a:r>
              <a:rPr lang="en-GB" sz="1400" dirty="0"/>
              <a:t>con-</a:t>
            </a:r>
            <a:r>
              <a:rPr lang="en-GB" sz="1400" b="1" dirty="0"/>
              <a:t>or</a:t>
            </a:r>
            <a:endParaRPr lang="en-GB" sz="1400" dirty="0"/>
          </a:p>
        </p:txBody>
      </p:sp>
      <p:sp>
        <p:nvSpPr>
          <p:cNvPr id="12" name="TextBox 11">
            <a:extLst>
              <a:ext uri="{FF2B5EF4-FFF2-40B4-BE49-F238E27FC236}">
                <a16:creationId xmlns:a16="http://schemas.microsoft.com/office/drawing/2014/main" id="{B3DF6B85-7655-4E80-BD49-99DAB4605C27}"/>
              </a:ext>
            </a:extLst>
          </p:cNvPr>
          <p:cNvSpPr txBox="1"/>
          <p:nvPr/>
        </p:nvSpPr>
        <p:spPr>
          <a:xfrm>
            <a:off x="2376240" y="1560494"/>
            <a:ext cx="1026555" cy="307777"/>
          </a:xfrm>
          <a:prstGeom prst="rect">
            <a:avLst/>
          </a:prstGeom>
          <a:noFill/>
          <a:ln>
            <a:solidFill>
              <a:schemeClr val="accent1">
                <a:shade val="50000"/>
              </a:schemeClr>
            </a:solidFill>
          </a:ln>
        </p:spPr>
        <p:txBody>
          <a:bodyPr wrap="square" rtlCol="0">
            <a:spAutoFit/>
          </a:bodyPr>
          <a:lstStyle/>
          <a:p>
            <a:r>
              <a:rPr lang="en-GB" sz="1400" dirty="0" err="1"/>
              <a:t>conā-</a:t>
            </a:r>
            <a:r>
              <a:rPr lang="en-GB" sz="1400" b="1" dirty="0" err="1"/>
              <a:t>bor</a:t>
            </a:r>
            <a:endParaRPr lang="en-GB" sz="1400" dirty="0"/>
          </a:p>
        </p:txBody>
      </p:sp>
      <p:sp>
        <p:nvSpPr>
          <p:cNvPr id="13" name="TextBox 12">
            <a:extLst>
              <a:ext uri="{FF2B5EF4-FFF2-40B4-BE49-F238E27FC236}">
                <a16:creationId xmlns:a16="http://schemas.microsoft.com/office/drawing/2014/main" id="{2C83583F-79E0-4708-BF99-FEDFD21D791F}"/>
              </a:ext>
            </a:extLst>
          </p:cNvPr>
          <p:cNvSpPr txBox="1"/>
          <p:nvPr/>
        </p:nvSpPr>
        <p:spPr>
          <a:xfrm>
            <a:off x="1338184" y="1865510"/>
            <a:ext cx="974587" cy="307777"/>
          </a:xfrm>
          <a:prstGeom prst="rect">
            <a:avLst/>
          </a:prstGeom>
          <a:noFill/>
          <a:ln>
            <a:solidFill>
              <a:schemeClr val="accent1">
                <a:shade val="50000"/>
              </a:schemeClr>
            </a:solidFill>
          </a:ln>
        </p:spPr>
        <p:txBody>
          <a:bodyPr wrap="square" rtlCol="0">
            <a:spAutoFit/>
          </a:bodyPr>
          <a:lstStyle/>
          <a:p>
            <a:r>
              <a:rPr lang="en-GB" sz="1400" dirty="0" err="1"/>
              <a:t>conā-ri</a:t>
            </a:r>
            <a:r>
              <a:rPr lang="en-GB" sz="1400" b="1" dirty="0" err="1"/>
              <a:t>s</a:t>
            </a:r>
            <a:endParaRPr lang="en-GB" sz="1400" dirty="0"/>
          </a:p>
        </p:txBody>
      </p:sp>
      <p:sp>
        <p:nvSpPr>
          <p:cNvPr id="14" name="TextBox 13">
            <a:extLst>
              <a:ext uri="{FF2B5EF4-FFF2-40B4-BE49-F238E27FC236}">
                <a16:creationId xmlns:a16="http://schemas.microsoft.com/office/drawing/2014/main" id="{6754E305-F00F-4F29-8204-CD1F57E55203}"/>
              </a:ext>
            </a:extLst>
          </p:cNvPr>
          <p:cNvSpPr txBox="1"/>
          <p:nvPr/>
        </p:nvSpPr>
        <p:spPr>
          <a:xfrm>
            <a:off x="1338184" y="2173400"/>
            <a:ext cx="974587" cy="307777"/>
          </a:xfrm>
          <a:prstGeom prst="rect">
            <a:avLst/>
          </a:prstGeom>
          <a:noFill/>
          <a:ln>
            <a:solidFill>
              <a:schemeClr val="accent1">
                <a:shade val="50000"/>
              </a:schemeClr>
            </a:solidFill>
          </a:ln>
        </p:spPr>
        <p:txBody>
          <a:bodyPr wrap="square" rtlCol="0">
            <a:spAutoFit/>
          </a:bodyPr>
          <a:lstStyle/>
          <a:p>
            <a:r>
              <a:rPr lang="en-GB" sz="1400" dirty="0" err="1"/>
              <a:t>conā</a:t>
            </a:r>
            <a:r>
              <a:rPr lang="en-GB" sz="1400" dirty="0"/>
              <a:t>-</a:t>
            </a:r>
            <a:r>
              <a:rPr lang="en-GB" sz="1400" b="1" dirty="0"/>
              <a:t>tur</a:t>
            </a:r>
            <a:endParaRPr lang="en-GB" sz="1400" dirty="0"/>
          </a:p>
        </p:txBody>
      </p:sp>
      <p:sp>
        <p:nvSpPr>
          <p:cNvPr id="15" name="TextBox 14">
            <a:extLst>
              <a:ext uri="{FF2B5EF4-FFF2-40B4-BE49-F238E27FC236}">
                <a16:creationId xmlns:a16="http://schemas.microsoft.com/office/drawing/2014/main" id="{397C4855-9DA3-4273-95A2-7845073E57C7}"/>
              </a:ext>
            </a:extLst>
          </p:cNvPr>
          <p:cNvSpPr txBox="1"/>
          <p:nvPr/>
        </p:nvSpPr>
        <p:spPr>
          <a:xfrm>
            <a:off x="1349683" y="2572438"/>
            <a:ext cx="974587" cy="307777"/>
          </a:xfrm>
          <a:prstGeom prst="rect">
            <a:avLst/>
          </a:prstGeom>
          <a:noFill/>
          <a:ln>
            <a:solidFill>
              <a:schemeClr val="accent1">
                <a:shade val="50000"/>
              </a:schemeClr>
            </a:solidFill>
          </a:ln>
        </p:spPr>
        <p:txBody>
          <a:bodyPr wrap="square" rtlCol="0">
            <a:spAutoFit/>
          </a:bodyPr>
          <a:lstStyle/>
          <a:p>
            <a:r>
              <a:rPr lang="en-GB" sz="1400" dirty="0" err="1"/>
              <a:t>conā-</a:t>
            </a:r>
            <a:r>
              <a:rPr lang="en-GB" sz="1400" b="1" dirty="0" err="1"/>
              <a:t>mur</a:t>
            </a:r>
            <a:endParaRPr lang="en-GB" sz="1400" b="1" dirty="0"/>
          </a:p>
        </p:txBody>
      </p:sp>
      <p:sp>
        <p:nvSpPr>
          <p:cNvPr id="16" name="TextBox 15">
            <a:extLst>
              <a:ext uri="{FF2B5EF4-FFF2-40B4-BE49-F238E27FC236}">
                <a16:creationId xmlns:a16="http://schemas.microsoft.com/office/drawing/2014/main" id="{AF790698-D5F3-42C9-AFC4-26B2086070CE}"/>
              </a:ext>
            </a:extLst>
          </p:cNvPr>
          <p:cNvSpPr txBox="1"/>
          <p:nvPr/>
        </p:nvSpPr>
        <p:spPr>
          <a:xfrm>
            <a:off x="1353388" y="2882071"/>
            <a:ext cx="974587" cy="307777"/>
          </a:xfrm>
          <a:prstGeom prst="rect">
            <a:avLst/>
          </a:prstGeom>
          <a:noFill/>
          <a:ln>
            <a:solidFill>
              <a:schemeClr val="accent1">
                <a:shade val="50000"/>
              </a:schemeClr>
            </a:solidFill>
          </a:ln>
        </p:spPr>
        <p:txBody>
          <a:bodyPr wrap="square" rtlCol="0">
            <a:spAutoFit/>
          </a:bodyPr>
          <a:lstStyle/>
          <a:p>
            <a:r>
              <a:rPr lang="en-GB" sz="1400" dirty="0" err="1"/>
              <a:t>conā-</a:t>
            </a:r>
            <a:r>
              <a:rPr lang="en-GB" sz="1400" b="1" dirty="0" err="1"/>
              <a:t>minī</a:t>
            </a:r>
            <a:endParaRPr lang="en-GB" sz="1400" dirty="0"/>
          </a:p>
        </p:txBody>
      </p:sp>
      <p:sp>
        <p:nvSpPr>
          <p:cNvPr id="17" name="TextBox 16">
            <a:extLst>
              <a:ext uri="{FF2B5EF4-FFF2-40B4-BE49-F238E27FC236}">
                <a16:creationId xmlns:a16="http://schemas.microsoft.com/office/drawing/2014/main" id="{09647CF5-87A1-40F0-AADA-1D7570EE0CE9}"/>
              </a:ext>
            </a:extLst>
          </p:cNvPr>
          <p:cNvSpPr txBox="1"/>
          <p:nvPr/>
        </p:nvSpPr>
        <p:spPr>
          <a:xfrm>
            <a:off x="1349682" y="3187833"/>
            <a:ext cx="974587" cy="307777"/>
          </a:xfrm>
          <a:prstGeom prst="rect">
            <a:avLst/>
          </a:prstGeom>
          <a:noFill/>
          <a:ln>
            <a:solidFill>
              <a:schemeClr val="accent1">
                <a:shade val="50000"/>
              </a:schemeClr>
            </a:solidFill>
          </a:ln>
        </p:spPr>
        <p:txBody>
          <a:bodyPr wrap="square" rtlCol="0">
            <a:spAutoFit/>
          </a:bodyPr>
          <a:lstStyle/>
          <a:p>
            <a:r>
              <a:rPr lang="en-GB" sz="1400" dirty="0" err="1"/>
              <a:t>cona-</a:t>
            </a:r>
            <a:r>
              <a:rPr lang="en-GB" sz="1400" b="1" dirty="0" err="1"/>
              <a:t>ntur</a:t>
            </a:r>
            <a:endParaRPr lang="en-GB" sz="1400" dirty="0"/>
          </a:p>
        </p:txBody>
      </p:sp>
      <p:sp>
        <p:nvSpPr>
          <p:cNvPr id="18" name="TextBox 17">
            <a:extLst>
              <a:ext uri="{FF2B5EF4-FFF2-40B4-BE49-F238E27FC236}">
                <a16:creationId xmlns:a16="http://schemas.microsoft.com/office/drawing/2014/main" id="{C6ADA75B-D058-48A9-A1AF-0AAF8B6D4592}"/>
              </a:ext>
            </a:extLst>
          </p:cNvPr>
          <p:cNvSpPr txBox="1"/>
          <p:nvPr/>
        </p:nvSpPr>
        <p:spPr>
          <a:xfrm>
            <a:off x="2376240" y="1864784"/>
            <a:ext cx="1026555" cy="307777"/>
          </a:xfrm>
          <a:prstGeom prst="rect">
            <a:avLst/>
          </a:prstGeom>
          <a:solidFill>
            <a:srgbClr val="FFFFD5"/>
          </a:solidFill>
          <a:ln>
            <a:solidFill>
              <a:schemeClr val="accent1">
                <a:shade val="50000"/>
              </a:schemeClr>
            </a:solidFill>
          </a:ln>
        </p:spPr>
        <p:txBody>
          <a:bodyPr wrap="square" rtlCol="0">
            <a:spAutoFit/>
          </a:bodyPr>
          <a:lstStyle/>
          <a:p>
            <a:r>
              <a:rPr lang="en-GB" sz="1400" dirty="0" err="1"/>
              <a:t>conā-</a:t>
            </a:r>
            <a:r>
              <a:rPr lang="en-GB" sz="1400" b="1" dirty="0" err="1"/>
              <a:t>beris</a:t>
            </a:r>
            <a:endParaRPr lang="en-GB" sz="1400" dirty="0"/>
          </a:p>
        </p:txBody>
      </p:sp>
      <p:sp>
        <p:nvSpPr>
          <p:cNvPr id="19" name="TextBox 18">
            <a:extLst>
              <a:ext uri="{FF2B5EF4-FFF2-40B4-BE49-F238E27FC236}">
                <a16:creationId xmlns:a16="http://schemas.microsoft.com/office/drawing/2014/main" id="{AD3B1BC7-0338-4699-AC2C-62F7736CDEDC}"/>
              </a:ext>
            </a:extLst>
          </p:cNvPr>
          <p:cNvSpPr txBox="1"/>
          <p:nvPr/>
        </p:nvSpPr>
        <p:spPr>
          <a:xfrm>
            <a:off x="2376241" y="3189847"/>
            <a:ext cx="1103635" cy="307777"/>
          </a:xfrm>
          <a:prstGeom prst="rect">
            <a:avLst/>
          </a:prstGeom>
          <a:noFill/>
          <a:ln>
            <a:solidFill>
              <a:schemeClr val="accent1">
                <a:shade val="50000"/>
              </a:schemeClr>
            </a:solidFill>
          </a:ln>
        </p:spPr>
        <p:txBody>
          <a:bodyPr wrap="square" rtlCol="0">
            <a:spAutoFit/>
          </a:bodyPr>
          <a:lstStyle/>
          <a:p>
            <a:r>
              <a:rPr lang="en-GB" sz="1400" dirty="0" err="1"/>
              <a:t>conā-</a:t>
            </a:r>
            <a:r>
              <a:rPr lang="en-GB" sz="1400" b="1" dirty="0" err="1"/>
              <a:t>buntur</a:t>
            </a:r>
            <a:endParaRPr lang="en-GB" sz="1400" dirty="0"/>
          </a:p>
        </p:txBody>
      </p:sp>
      <p:sp>
        <p:nvSpPr>
          <p:cNvPr id="20" name="TextBox 19">
            <a:extLst>
              <a:ext uri="{FF2B5EF4-FFF2-40B4-BE49-F238E27FC236}">
                <a16:creationId xmlns:a16="http://schemas.microsoft.com/office/drawing/2014/main" id="{24CF3067-2173-43DC-B3CE-0F6E326FA396}"/>
              </a:ext>
            </a:extLst>
          </p:cNvPr>
          <p:cNvSpPr txBox="1"/>
          <p:nvPr/>
        </p:nvSpPr>
        <p:spPr>
          <a:xfrm>
            <a:off x="2376239" y="2882070"/>
            <a:ext cx="1085135" cy="307777"/>
          </a:xfrm>
          <a:prstGeom prst="rect">
            <a:avLst/>
          </a:prstGeom>
          <a:noFill/>
          <a:ln>
            <a:solidFill>
              <a:schemeClr val="accent1">
                <a:shade val="50000"/>
              </a:schemeClr>
            </a:solidFill>
          </a:ln>
        </p:spPr>
        <p:txBody>
          <a:bodyPr wrap="square" rtlCol="0">
            <a:spAutoFit/>
          </a:bodyPr>
          <a:lstStyle/>
          <a:p>
            <a:r>
              <a:rPr lang="en-GB" sz="1400" dirty="0" err="1"/>
              <a:t>conā-</a:t>
            </a:r>
            <a:r>
              <a:rPr lang="en-GB" sz="1400" b="1" dirty="0" err="1"/>
              <a:t>biminī</a:t>
            </a:r>
            <a:endParaRPr lang="en-GB" sz="1400" b="1" dirty="0"/>
          </a:p>
        </p:txBody>
      </p:sp>
      <p:sp>
        <p:nvSpPr>
          <p:cNvPr id="21" name="TextBox 20">
            <a:extLst>
              <a:ext uri="{FF2B5EF4-FFF2-40B4-BE49-F238E27FC236}">
                <a16:creationId xmlns:a16="http://schemas.microsoft.com/office/drawing/2014/main" id="{8D5B3C19-A344-4BC4-81AA-67C0F4CFD2AD}"/>
              </a:ext>
            </a:extLst>
          </p:cNvPr>
          <p:cNvSpPr txBox="1"/>
          <p:nvPr/>
        </p:nvSpPr>
        <p:spPr>
          <a:xfrm>
            <a:off x="2376240" y="2173401"/>
            <a:ext cx="1026555" cy="307777"/>
          </a:xfrm>
          <a:prstGeom prst="rect">
            <a:avLst/>
          </a:prstGeom>
          <a:noFill/>
          <a:ln>
            <a:solidFill>
              <a:schemeClr val="accent1">
                <a:shade val="50000"/>
              </a:schemeClr>
            </a:solidFill>
          </a:ln>
        </p:spPr>
        <p:txBody>
          <a:bodyPr wrap="square" rtlCol="0">
            <a:spAutoFit/>
          </a:bodyPr>
          <a:lstStyle/>
          <a:p>
            <a:r>
              <a:rPr lang="en-GB" sz="1400" dirty="0" err="1"/>
              <a:t>conā-</a:t>
            </a:r>
            <a:r>
              <a:rPr lang="en-GB" sz="1400" b="1" dirty="0" err="1"/>
              <a:t>bitur</a:t>
            </a:r>
            <a:endParaRPr lang="en-GB" sz="1400" dirty="0"/>
          </a:p>
        </p:txBody>
      </p:sp>
      <p:sp>
        <p:nvSpPr>
          <p:cNvPr id="22" name="TextBox 21">
            <a:extLst>
              <a:ext uri="{FF2B5EF4-FFF2-40B4-BE49-F238E27FC236}">
                <a16:creationId xmlns:a16="http://schemas.microsoft.com/office/drawing/2014/main" id="{F04DF33B-A2D4-456D-85AA-50CC8D802D85}"/>
              </a:ext>
            </a:extLst>
          </p:cNvPr>
          <p:cNvSpPr txBox="1"/>
          <p:nvPr/>
        </p:nvSpPr>
        <p:spPr>
          <a:xfrm>
            <a:off x="2376240" y="2574294"/>
            <a:ext cx="1081295" cy="311263"/>
          </a:xfrm>
          <a:prstGeom prst="rect">
            <a:avLst/>
          </a:prstGeom>
          <a:noFill/>
          <a:ln>
            <a:solidFill>
              <a:schemeClr val="accent1">
                <a:shade val="50000"/>
              </a:schemeClr>
            </a:solidFill>
          </a:ln>
        </p:spPr>
        <p:txBody>
          <a:bodyPr wrap="square" rtlCol="0">
            <a:spAutoFit/>
          </a:bodyPr>
          <a:lstStyle/>
          <a:p>
            <a:r>
              <a:rPr lang="en-GB" sz="1400" dirty="0" err="1"/>
              <a:t>canā-</a:t>
            </a:r>
            <a:r>
              <a:rPr lang="en-GB" sz="1400" b="1" dirty="0" err="1"/>
              <a:t>bimur</a:t>
            </a:r>
            <a:endParaRPr lang="en-GB" sz="1400" dirty="0"/>
          </a:p>
        </p:txBody>
      </p:sp>
      <p:sp>
        <p:nvSpPr>
          <p:cNvPr id="24" name="TextBox 23">
            <a:extLst>
              <a:ext uri="{FF2B5EF4-FFF2-40B4-BE49-F238E27FC236}">
                <a16:creationId xmlns:a16="http://schemas.microsoft.com/office/drawing/2014/main" id="{49862640-B2B6-4DE8-82B0-F258BF3B210E}"/>
              </a:ext>
            </a:extLst>
          </p:cNvPr>
          <p:cNvSpPr txBox="1"/>
          <p:nvPr/>
        </p:nvSpPr>
        <p:spPr>
          <a:xfrm>
            <a:off x="1875212" y="3494133"/>
            <a:ext cx="2053604" cy="246221"/>
          </a:xfrm>
          <a:prstGeom prst="rect">
            <a:avLst/>
          </a:prstGeom>
          <a:noFill/>
        </p:spPr>
        <p:txBody>
          <a:bodyPr wrap="square" rtlCol="0">
            <a:spAutoFit/>
          </a:bodyPr>
          <a:lstStyle/>
          <a:p>
            <a:r>
              <a:rPr lang="en-GB" sz="1000" b="1" i="1" dirty="0" err="1"/>
              <a:t>conor</a:t>
            </a:r>
            <a:r>
              <a:rPr lang="en-GB" sz="1000" b="1" i="1" dirty="0"/>
              <a:t>, </a:t>
            </a:r>
            <a:r>
              <a:rPr lang="en-GB" sz="1000" b="1" i="1" dirty="0" err="1"/>
              <a:t>conārī</a:t>
            </a:r>
            <a:r>
              <a:rPr lang="en-GB" sz="1000" i="1" dirty="0"/>
              <a:t>, </a:t>
            </a:r>
            <a:r>
              <a:rPr lang="en-GB" sz="1000" i="1" dirty="0" err="1"/>
              <a:t>conātus</a:t>
            </a:r>
            <a:r>
              <a:rPr lang="en-GB" sz="1000" i="1" dirty="0"/>
              <a:t> sum - try</a:t>
            </a:r>
          </a:p>
        </p:txBody>
      </p:sp>
      <p:sp>
        <p:nvSpPr>
          <p:cNvPr id="26" name="TextBox 25">
            <a:extLst>
              <a:ext uri="{FF2B5EF4-FFF2-40B4-BE49-F238E27FC236}">
                <a16:creationId xmlns:a16="http://schemas.microsoft.com/office/drawing/2014/main" id="{62570078-7B5D-45A5-B4DB-383481675A6E}"/>
              </a:ext>
            </a:extLst>
          </p:cNvPr>
          <p:cNvSpPr txBox="1"/>
          <p:nvPr/>
        </p:nvSpPr>
        <p:spPr>
          <a:xfrm>
            <a:off x="4919671" y="1043037"/>
            <a:ext cx="3406520" cy="477054"/>
          </a:xfrm>
          <a:prstGeom prst="rect">
            <a:avLst/>
          </a:prstGeom>
          <a:solidFill>
            <a:schemeClr val="accent5">
              <a:lumMod val="40000"/>
              <a:lumOff val="60000"/>
            </a:schemeClr>
          </a:solidFill>
          <a:ln>
            <a:solidFill>
              <a:schemeClr val="tx1"/>
            </a:solidFill>
          </a:ln>
        </p:spPr>
        <p:txBody>
          <a:bodyPr wrap="square" rtlCol="0">
            <a:spAutoFit/>
          </a:bodyPr>
          <a:lstStyle/>
          <a:p>
            <a:pPr algn="ctr"/>
            <a:r>
              <a:rPr lang="en-GB" sz="1400" b="1" dirty="0"/>
              <a:t>The Second Conjugation</a:t>
            </a:r>
          </a:p>
          <a:p>
            <a:pPr algn="ctr"/>
            <a:r>
              <a:rPr lang="en-GB" sz="1100" i="1" dirty="0">
                <a:solidFill>
                  <a:schemeClr val="accent5">
                    <a:lumMod val="40000"/>
                    <a:lumOff val="60000"/>
                  </a:schemeClr>
                </a:solidFill>
              </a:rPr>
              <a:t>Present, Future, Imperfect</a:t>
            </a:r>
          </a:p>
        </p:txBody>
      </p:sp>
      <p:sp>
        <p:nvSpPr>
          <p:cNvPr id="27" name="TextBox 26">
            <a:extLst>
              <a:ext uri="{FF2B5EF4-FFF2-40B4-BE49-F238E27FC236}">
                <a16:creationId xmlns:a16="http://schemas.microsoft.com/office/drawing/2014/main" id="{05A171C1-6A66-4AC3-9CB6-B8100553DDF0}"/>
              </a:ext>
            </a:extLst>
          </p:cNvPr>
          <p:cNvSpPr txBox="1"/>
          <p:nvPr/>
        </p:nvSpPr>
        <p:spPr>
          <a:xfrm>
            <a:off x="5936044" y="1576750"/>
            <a:ext cx="1172730" cy="307777"/>
          </a:xfrm>
          <a:prstGeom prst="rect">
            <a:avLst/>
          </a:prstGeom>
          <a:noFill/>
          <a:ln>
            <a:solidFill>
              <a:schemeClr val="accent1">
                <a:shade val="50000"/>
              </a:schemeClr>
            </a:solidFill>
          </a:ln>
        </p:spPr>
        <p:txBody>
          <a:bodyPr wrap="square" rtlCol="0">
            <a:spAutoFit/>
          </a:bodyPr>
          <a:lstStyle/>
          <a:p>
            <a:r>
              <a:rPr lang="en-GB" sz="1400" dirty="0" err="1"/>
              <a:t>vidē-</a:t>
            </a:r>
            <a:r>
              <a:rPr lang="en-GB" sz="1400" b="1" dirty="0" err="1"/>
              <a:t>bor</a:t>
            </a:r>
            <a:endParaRPr lang="en-GB" sz="1400" dirty="0"/>
          </a:p>
        </p:txBody>
      </p:sp>
      <p:sp>
        <p:nvSpPr>
          <p:cNvPr id="28" name="TextBox 27">
            <a:extLst>
              <a:ext uri="{FF2B5EF4-FFF2-40B4-BE49-F238E27FC236}">
                <a16:creationId xmlns:a16="http://schemas.microsoft.com/office/drawing/2014/main" id="{99838A88-35FF-4928-A12C-AA796D659CC6}"/>
              </a:ext>
            </a:extLst>
          </p:cNvPr>
          <p:cNvSpPr txBox="1"/>
          <p:nvPr/>
        </p:nvSpPr>
        <p:spPr>
          <a:xfrm>
            <a:off x="7153135" y="1581397"/>
            <a:ext cx="1173056" cy="307777"/>
          </a:xfrm>
          <a:prstGeom prst="rect">
            <a:avLst/>
          </a:prstGeom>
          <a:noFill/>
          <a:ln>
            <a:solidFill>
              <a:schemeClr val="accent1">
                <a:shade val="50000"/>
              </a:schemeClr>
            </a:solidFill>
          </a:ln>
        </p:spPr>
        <p:txBody>
          <a:bodyPr wrap="square" rtlCol="0">
            <a:spAutoFit/>
          </a:bodyPr>
          <a:lstStyle/>
          <a:p>
            <a:r>
              <a:rPr lang="en-GB" sz="1400" dirty="0" err="1"/>
              <a:t>vidē</a:t>
            </a:r>
            <a:r>
              <a:rPr lang="en-GB" sz="1400" dirty="0"/>
              <a:t>-</a:t>
            </a:r>
            <a:r>
              <a:rPr lang="en-GB" sz="1400" b="1" dirty="0"/>
              <a:t>bar</a:t>
            </a:r>
            <a:endParaRPr lang="en-GB" sz="1400" dirty="0"/>
          </a:p>
        </p:txBody>
      </p:sp>
      <p:sp>
        <p:nvSpPr>
          <p:cNvPr id="29" name="TextBox 28">
            <a:extLst>
              <a:ext uri="{FF2B5EF4-FFF2-40B4-BE49-F238E27FC236}">
                <a16:creationId xmlns:a16="http://schemas.microsoft.com/office/drawing/2014/main" id="{884C5514-F75B-43EC-A0DC-14A3B3AF30F4}"/>
              </a:ext>
            </a:extLst>
          </p:cNvPr>
          <p:cNvSpPr txBox="1"/>
          <p:nvPr/>
        </p:nvSpPr>
        <p:spPr>
          <a:xfrm>
            <a:off x="5936573" y="1891050"/>
            <a:ext cx="1172200" cy="307777"/>
          </a:xfrm>
          <a:prstGeom prst="rect">
            <a:avLst/>
          </a:prstGeom>
          <a:solidFill>
            <a:srgbClr val="FFFFD5"/>
          </a:solidFill>
          <a:ln>
            <a:solidFill>
              <a:schemeClr val="accent1">
                <a:shade val="50000"/>
              </a:schemeClr>
            </a:solidFill>
          </a:ln>
        </p:spPr>
        <p:txBody>
          <a:bodyPr wrap="square" rtlCol="0">
            <a:spAutoFit/>
          </a:bodyPr>
          <a:lstStyle/>
          <a:p>
            <a:r>
              <a:rPr lang="en-GB" sz="1400" dirty="0" err="1"/>
              <a:t>vidē-</a:t>
            </a:r>
            <a:r>
              <a:rPr lang="en-GB" sz="1400" b="1" dirty="0" err="1"/>
              <a:t>beris</a:t>
            </a:r>
            <a:endParaRPr lang="en-GB" sz="1400" dirty="0"/>
          </a:p>
        </p:txBody>
      </p:sp>
      <p:sp>
        <p:nvSpPr>
          <p:cNvPr id="30" name="TextBox 29">
            <a:extLst>
              <a:ext uri="{FF2B5EF4-FFF2-40B4-BE49-F238E27FC236}">
                <a16:creationId xmlns:a16="http://schemas.microsoft.com/office/drawing/2014/main" id="{C4A19000-49AB-403F-85F2-D1AD772ED112}"/>
              </a:ext>
            </a:extLst>
          </p:cNvPr>
          <p:cNvSpPr txBox="1"/>
          <p:nvPr/>
        </p:nvSpPr>
        <p:spPr>
          <a:xfrm>
            <a:off x="5936044" y="2191952"/>
            <a:ext cx="1168760" cy="307777"/>
          </a:xfrm>
          <a:prstGeom prst="rect">
            <a:avLst/>
          </a:prstGeom>
          <a:noFill/>
          <a:ln>
            <a:solidFill>
              <a:schemeClr val="accent1">
                <a:shade val="50000"/>
              </a:schemeClr>
            </a:solidFill>
          </a:ln>
        </p:spPr>
        <p:txBody>
          <a:bodyPr wrap="square" rtlCol="0">
            <a:spAutoFit/>
          </a:bodyPr>
          <a:lstStyle/>
          <a:p>
            <a:r>
              <a:rPr lang="en-GB" sz="1400" dirty="0" err="1"/>
              <a:t>vidē-</a:t>
            </a:r>
            <a:r>
              <a:rPr lang="en-GB" sz="1400" b="1" dirty="0" err="1"/>
              <a:t>bitur</a:t>
            </a:r>
            <a:endParaRPr lang="en-GB" sz="1400" dirty="0"/>
          </a:p>
        </p:txBody>
      </p:sp>
      <p:sp>
        <p:nvSpPr>
          <p:cNvPr id="31" name="TextBox 30">
            <a:extLst>
              <a:ext uri="{FF2B5EF4-FFF2-40B4-BE49-F238E27FC236}">
                <a16:creationId xmlns:a16="http://schemas.microsoft.com/office/drawing/2014/main" id="{A1DC54DF-BD70-4D0B-963B-51149AEC4C52}"/>
              </a:ext>
            </a:extLst>
          </p:cNvPr>
          <p:cNvSpPr txBox="1"/>
          <p:nvPr/>
        </p:nvSpPr>
        <p:spPr>
          <a:xfrm>
            <a:off x="5956955" y="2557167"/>
            <a:ext cx="1151817" cy="307777"/>
          </a:xfrm>
          <a:prstGeom prst="rect">
            <a:avLst/>
          </a:prstGeom>
          <a:noFill/>
          <a:ln>
            <a:solidFill>
              <a:schemeClr val="accent1">
                <a:shade val="50000"/>
              </a:schemeClr>
            </a:solidFill>
          </a:ln>
        </p:spPr>
        <p:txBody>
          <a:bodyPr wrap="square" rtlCol="0">
            <a:spAutoFit/>
          </a:bodyPr>
          <a:lstStyle/>
          <a:p>
            <a:r>
              <a:rPr lang="en-GB" sz="1400" dirty="0" err="1"/>
              <a:t>vidē-</a:t>
            </a:r>
            <a:r>
              <a:rPr lang="en-GB" sz="1400" b="1" dirty="0" err="1"/>
              <a:t>bimur</a:t>
            </a:r>
            <a:endParaRPr lang="en-GB" sz="1400" b="1" dirty="0"/>
          </a:p>
        </p:txBody>
      </p:sp>
      <p:sp>
        <p:nvSpPr>
          <p:cNvPr id="32" name="TextBox 31">
            <a:extLst>
              <a:ext uri="{FF2B5EF4-FFF2-40B4-BE49-F238E27FC236}">
                <a16:creationId xmlns:a16="http://schemas.microsoft.com/office/drawing/2014/main" id="{E285F548-EC16-4097-A49A-F7F2E1F861A2}"/>
              </a:ext>
            </a:extLst>
          </p:cNvPr>
          <p:cNvSpPr txBox="1"/>
          <p:nvPr/>
        </p:nvSpPr>
        <p:spPr>
          <a:xfrm>
            <a:off x="5960944" y="2862882"/>
            <a:ext cx="1151817" cy="307777"/>
          </a:xfrm>
          <a:prstGeom prst="rect">
            <a:avLst/>
          </a:prstGeom>
          <a:noFill/>
          <a:ln>
            <a:solidFill>
              <a:schemeClr val="accent1">
                <a:shade val="50000"/>
              </a:schemeClr>
            </a:solidFill>
          </a:ln>
        </p:spPr>
        <p:txBody>
          <a:bodyPr wrap="square" rtlCol="0">
            <a:spAutoFit/>
          </a:bodyPr>
          <a:lstStyle/>
          <a:p>
            <a:r>
              <a:rPr lang="en-GB" sz="1400" dirty="0" err="1"/>
              <a:t>vidē-</a:t>
            </a:r>
            <a:r>
              <a:rPr lang="en-GB" sz="1400" b="1" dirty="0" err="1"/>
              <a:t>biminī</a:t>
            </a:r>
            <a:endParaRPr lang="en-GB" sz="1400" dirty="0"/>
          </a:p>
        </p:txBody>
      </p:sp>
      <p:sp>
        <p:nvSpPr>
          <p:cNvPr id="33" name="TextBox 32">
            <a:extLst>
              <a:ext uri="{FF2B5EF4-FFF2-40B4-BE49-F238E27FC236}">
                <a16:creationId xmlns:a16="http://schemas.microsoft.com/office/drawing/2014/main" id="{0607DD1B-EFD9-4C2B-82B0-704C013EF56D}"/>
              </a:ext>
            </a:extLst>
          </p:cNvPr>
          <p:cNvSpPr txBox="1"/>
          <p:nvPr/>
        </p:nvSpPr>
        <p:spPr>
          <a:xfrm>
            <a:off x="5964783" y="3176371"/>
            <a:ext cx="1164262" cy="307777"/>
          </a:xfrm>
          <a:prstGeom prst="rect">
            <a:avLst/>
          </a:prstGeom>
          <a:noFill/>
          <a:ln>
            <a:solidFill>
              <a:schemeClr val="accent1">
                <a:shade val="50000"/>
              </a:schemeClr>
            </a:solidFill>
          </a:ln>
        </p:spPr>
        <p:txBody>
          <a:bodyPr wrap="square" rtlCol="0">
            <a:spAutoFit/>
          </a:bodyPr>
          <a:lstStyle/>
          <a:p>
            <a:r>
              <a:rPr lang="en-GB" sz="1400" dirty="0" err="1"/>
              <a:t>vidē-</a:t>
            </a:r>
            <a:r>
              <a:rPr lang="en-GB" sz="1400" b="1" dirty="0" err="1"/>
              <a:t>buntur</a:t>
            </a:r>
            <a:endParaRPr lang="en-GB" sz="1400" dirty="0"/>
          </a:p>
        </p:txBody>
      </p:sp>
      <p:sp>
        <p:nvSpPr>
          <p:cNvPr id="34" name="TextBox 33">
            <a:extLst>
              <a:ext uri="{FF2B5EF4-FFF2-40B4-BE49-F238E27FC236}">
                <a16:creationId xmlns:a16="http://schemas.microsoft.com/office/drawing/2014/main" id="{EB3852CC-BC64-4E19-B0BF-DA65A01301F6}"/>
              </a:ext>
            </a:extLst>
          </p:cNvPr>
          <p:cNvSpPr txBox="1"/>
          <p:nvPr/>
        </p:nvSpPr>
        <p:spPr>
          <a:xfrm>
            <a:off x="7153136" y="1886165"/>
            <a:ext cx="1173055" cy="307777"/>
          </a:xfrm>
          <a:prstGeom prst="rect">
            <a:avLst/>
          </a:prstGeom>
          <a:noFill/>
          <a:ln>
            <a:solidFill>
              <a:schemeClr val="accent1">
                <a:shade val="50000"/>
              </a:schemeClr>
            </a:solidFill>
          </a:ln>
        </p:spPr>
        <p:txBody>
          <a:bodyPr wrap="square" rtlCol="0">
            <a:spAutoFit/>
          </a:bodyPr>
          <a:lstStyle/>
          <a:p>
            <a:r>
              <a:rPr lang="en-GB" sz="1400" dirty="0" err="1"/>
              <a:t>vidē-</a:t>
            </a:r>
            <a:r>
              <a:rPr lang="en-GB" sz="1400" b="1" dirty="0" err="1"/>
              <a:t>bāris</a:t>
            </a:r>
            <a:endParaRPr lang="en-GB" sz="1400" dirty="0"/>
          </a:p>
        </p:txBody>
      </p:sp>
      <p:sp>
        <p:nvSpPr>
          <p:cNvPr id="35" name="TextBox 34">
            <a:extLst>
              <a:ext uri="{FF2B5EF4-FFF2-40B4-BE49-F238E27FC236}">
                <a16:creationId xmlns:a16="http://schemas.microsoft.com/office/drawing/2014/main" id="{5250F1F4-18FD-49E8-B3F5-F15899AA673A}"/>
              </a:ext>
            </a:extLst>
          </p:cNvPr>
          <p:cNvSpPr txBox="1"/>
          <p:nvPr/>
        </p:nvSpPr>
        <p:spPr>
          <a:xfrm>
            <a:off x="7147547" y="3176372"/>
            <a:ext cx="1178644" cy="307777"/>
          </a:xfrm>
          <a:prstGeom prst="rect">
            <a:avLst/>
          </a:prstGeom>
          <a:noFill/>
          <a:ln>
            <a:solidFill>
              <a:schemeClr val="accent1">
                <a:shade val="50000"/>
              </a:schemeClr>
            </a:solidFill>
          </a:ln>
        </p:spPr>
        <p:txBody>
          <a:bodyPr wrap="square" rtlCol="0">
            <a:spAutoFit/>
          </a:bodyPr>
          <a:lstStyle/>
          <a:p>
            <a:r>
              <a:rPr lang="en-GB" sz="1400" dirty="0" err="1"/>
              <a:t>vidē-</a:t>
            </a:r>
            <a:r>
              <a:rPr lang="en-GB" sz="1400" b="1" dirty="0" err="1"/>
              <a:t>bantur</a:t>
            </a:r>
            <a:endParaRPr lang="en-GB" sz="1400" dirty="0"/>
          </a:p>
        </p:txBody>
      </p:sp>
      <p:sp>
        <p:nvSpPr>
          <p:cNvPr id="36" name="TextBox 35">
            <a:extLst>
              <a:ext uri="{FF2B5EF4-FFF2-40B4-BE49-F238E27FC236}">
                <a16:creationId xmlns:a16="http://schemas.microsoft.com/office/drawing/2014/main" id="{CB223F11-8D8A-4F59-9E32-1AAC42BA40EF}"/>
              </a:ext>
            </a:extLst>
          </p:cNvPr>
          <p:cNvSpPr txBox="1"/>
          <p:nvPr/>
        </p:nvSpPr>
        <p:spPr>
          <a:xfrm>
            <a:off x="7153135" y="2861240"/>
            <a:ext cx="1166048" cy="307777"/>
          </a:xfrm>
          <a:prstGeom prst="rect">
            <a:avLst/>
          </a:prstGeom>
          <a:noFill/>
          <a:ln>
            <a:solidFill>
              <a:schemeClr val="accent1">
                <a:shade val="50000"/>
              </a:schemeClr>
            </a:solidFill>
          </a:ln>
        </p:spPr>
        <p:txBody>
          <a:bodyPr wrap="square" rtlCol="0">
            <a:spAutoFit/>
          </a:bodyPr>
          <a:lstStyle/>
          <a:p>
            <a:r>
              <a:rPr lang="en-GB" sz="1400" dirty="0" err="1"/>
              <a:t>vidē-</a:t>
            </a:r>
            <a:r>
              <a:rPr lang="en-GB" sz="1400" b="1" dirty="0" err="1"/>
              <a:t>bāminī</a:t>
            </a:r>
            <a:endParaRPr lang="en-GB" sz="1400" b="1" dirty="0"/>
          </a:p>
        </p:txBody>
      </p:sp>
      <p:sp>
        <p:nvSpPr>
          <p:cNvPr id="37" name="TextBox 36">
            <a:extLst>
              <a:ext uri="{FF2B5EF4-FFF2-40B4-BE49-F238E27FC236}">
                <a16:creationId xmlns:a16="http://schemas.microsoft.com/office/drawing/2014/main" id="{7AB0604D-FB48-47A6-88A7-E71D03C872E7}"/>
              </a:ext>
            </a:extLst>
          </p:cNvPr>
          <p:cNvSpPr txBox="1"/>
          <p:nvPr/>
        </p:nvSpPr>
        <p:spPr>
          <a:xfrm>
            <a:off x="7153135" y="2203534"/>
            <a:ext cx="1173056" cy="307777"/>
          </a:xfrm>
          <a:prstGeom prst="rect">
            <a:avLst/>
          </a:prstGeom>
          <a:noFill/>
          <a:ln>
            <a:solidFill>
              <a:schemeClr val="accent1">
                <a:shade val="50000"/>
              </a:schemeClr>
            </a:solidFill>
          </a:ln>
        </p:spPr>
        <p:txBody>
          <a:bodyPr wrap="square" rtlCol="0">
            <a:spAutoFit/>
          </a:bodyPr>
          <a:lstStyle/>
          <a:p>
            <a:r>
              <a:rPr lang="en-GB" sz="1400" dirty="0" err="1"/>
              <a:t>vidē-</a:t>
            </a:r>
            <a:r>
              <a:rPr lang="en-GB" sz="1400" b="1" dirty="0" err="1"/>
              <a:t>bātur</a:t>
            </a:r>
            <a:endParaRPr lang="en-GB" sz="1400" dirty="0"/>
          </a:p>
        </p:txBody>
      </p:sp>
      <p:sp>
        <p:nvSpPr>
          <p:cNvPr id="38" name="TextBox 37">
            <a:extLst>
              <a:ext uri="{FF2B5EF4-FFF2-40B4-BE49-F238E27FC236}">
                <a16:creationId xmlns:a16="http://schemas.microsoft.com/office/drawing/2014/main" id="{DFE9BDBA-D1C9-457F-B9BB-0184F701BABA}"/>
              </a:ext>
            </a:extLst>
          </p:cNvPr>
          <p:cNvSpPr txBox="1"/>
          <p:nvPr/>
        </p:nvSpPr>
        <p:spPr>
          <a:xfrm>
            <a:off x="7153135" y="2556472"/>
            <a:ext cx="1163071" cy="307777"/>
          </a:xfrm>
          <a:prstGeom prst="rect">
            <a:avLst/>
          </a:prstGeom>
          <a:noFill/>
          <a:ln>
            <a:solidFill>
              <a:schemeClr val="accent1">
                <a:shade val="50000"/>
              </a:schemeClr>
            </a:solidFill>
          </a:ln>
        </p:spPr>
        <p:txBody>
          <a:bodyPr wrap="square" rtlCol="0">
            <a:spAutoFit/>
          </a:bodyPr>
          <a:lstStyle/>
          <a:p>
            <a:r>
              <a:rPr lang="en-GB" sz="1400" dirty="0" err="1"/>
              <a:t>vidē-</a:t>
            </a:r>
            <a:r>
              <a:rPr lang="en-GB" sz="1400" b="1" dirty="0" err="1"/>
              <a:t>bāmur</a:t>
            </a:r>
            <a:endParaRPr lang="en-GB" sz="1400" dirty="0"/>
          </a:p>
        </p:txBody>
      </p:sp>
      <p:sp>
        <p:nvSpPr>
          <p:cNvPr id="68" name="TextBox 67">
            <a:extLst>
              <a:ext uri="{FF2B5EF4-FFF2-40B4-BE49-F238E27FC236}">
                <a16:creationId xmlns:a16="http://schemas.microsoft.com/office/drawing/2014/main" id="{2B0E2A2F-22D0-42A6-8DD2-EB33D2AA1417}"/>
              </a:ext>
            </a:extLst>
          </p:cNvPr>
          <p:cNvSpPr txBox="1"/>
          <p:nvPr/>
        </p:nvSpPr>
        <p:spPr>
          <a:xfrm>
            <a:off x="233887" y="4575852"/>
            <a:ext cx="967231" cy="307777"/>
          </a:xfrm>
          <a:prstGeom prst="rect">
            <a:avLst/>
          </a:prstGeom>
          <a:solidFill>
            <a:schemeClr val="accent1">
              <a:lumMod val="60000"/>
              <a:lumOff val="40000"/>
            </a:schemeClr>
          </a:solidFill>
          <a:ln>
            <a:solidFill>
              <a:schemeClr val="accent1">
                <a:shade val="50000"/>
              </a:schemeClr>
            </a:solidFill>
          </a:ln>
        </p:spPr>
        <p:txBody>
          <a:bodyPr wrap="square" rtlCol="0">
            <a:spAutoFit/>
          </a:bodyPr>
          <a:lstStyle/>
          <a:p>
            <a:pPr algn="ctr"/>
            <a:r>
              <a:rPr lang="en-GB" sz="1400" b="1" dirty="0"/>
              <a:t>I</a:t>
            </a:r>
          </a:p>
        </p:txBody>
      </p:sp>
      <p:sp>
        <p:nvSpPr>
          <p:cNvPr id="69" name="TextBox 68">
            <a:extLst>
              <a:ext uri="{FF2B5EF4-FFF2-40B4-BE49-F238E27FC236}">
                <a16:creationId xmlns:a16="http://schemas.microsoft.com/office/drawing/2014/main" id="{035347F4-6BE7-471B-A8BF-BD3E0064B9B3}"/>
              </a:ext>
            </a:extLst>
          </p:cNvPr>
          <p:cNvSpPr txBox="1"/>
          <p:nvPr/>
        </p:nvSpPr>
        <p:spPr>
          <a:xfrm>
            <a:off x="231821" y="4855742"/>
            <a:ext cx="974587" cy="307777"/>
          </a:xfrm>
          <a:prstGeom prst="rect">
            <a:avLst/>
          </a:prstGeom>
          <a:solidFill>
            <a:schemeClr val="accent1">
              <a:lumMod val="40000"/>
              <a:lumOff val="60000"/>
            </a:schemeClr>
          </a:solidFill>
          <a:ln>
            <a:solidFill>
              <a:schemeClr val="tx1"/>
            </a:solidFill>
          </a:ln>
        </p:spPr>
        <p:txBody>
          <a:bodyPr wrap="square" rtlCol="0">
            <a:spAutoFit/>
          </a:bodyPr>
          <a:lstStyle/>
          <a:p>
            <a:pPr algn="ctr"/>
            <a:r>
              <a:rPr lang="en-GB" sz="1400" b="1" dirty="0"/>
              <a:t>You</a:t>
            </a:r>
          </a:p>
        </p:txBody>
      </p:sp>
      <p:sp>
        <p:nvSpPr>
          <p:cNvPr id="70" name="TextBox 69">
            <a:extLst>
              <a:ext uri="{FF2B5EF4-FFF2-40B4-BE49-F238E27FC236}">
                <a16:creationId xmlns:a16="http://schemas.microsoft.com/office/drawing/2014/main" id="{B41F8FB7-23B6-4BFC-A89D-30D71C602B06}"/>
              </a:ext>
            </a:extLst>
          </p:cNvPr>
          <p:cNvSpPr txBox="1"/>
          <p:nvPr/>
        </p:nvSpPr>
        <p:spPr>
          <a:xfrm>
            <a:off x="231821" y="5146266"/>
            <a:ext cx="974587" cy="307777"/>
          </a:xfrm>
          <a:prstGeom prst="rect">
            <a:avLst/>
          </a:prstGeom>
          <a:solidFill>
            <a:schemeClr val="accent1">
              <a:lumMod val="20000"/>
              <a:lumOff val="80000"/>
            </a:schemeClr>
          </a:solidFill>
          <a:ln>
            <a:solidFill>
              <a:schemeClr val="accent1">
                <a:shade val="50000"/>
              </a:schemeClr>
            </a:solidFill>
          </a:ln>
        </p:spPr>
        <p:txBody>
          <a:bodyPr wrap="square" rtlCol="0">
            <a:spAutoFit/>
          </a:bodyPr>
          <a:lstStyle/>
          <a:p>
            <a:pPr algn="ctr"/>
            <a:r>
              <a:rPr lang="en-GB" sz="1400" b="1" dirty="0"/>
              <a:t>He/she/it</a:t>
            </a:r>
          </a:p>
        </p:txBody>
      </p:sp>
      <p:sp>
        <p:nvSpPr>
          <p:cNvPr id="71" name="TextBox 70">
            <a:extLst>
              <a:ext uri="{FF2B5EF4-FFF2-40B4-BE49-F238E27FC236}">
                <a16:creationId xmlns:a16="http://schemas.microsoft.com/office/drawing/2014/main" id="{8DA953C9-614F-455A-81F6-855BD2522EA9}"/>
              </a:ext>
            </a:extLst>
          </p:cNvPr>
          <p:cNvSpPr txBox="1"/>
          <p:nvPr/>
        </p:nvSpPr>
        <p:spPr>
          <a:xfrm>
            <a:off x="252539" y="5548814"/>
            <a:ext cx="961225" cy="307777"/>
          </a:xfrm>
          <a:prstGeom prst="rect">
            <a:avLst/>
          </a:prstGeom>
          <a:solidFill>
            <a:schemeClr val="accent1">
              <a:lumMod val="60000"/>
              <a:lumOff val="40000"/>
            </a:schemeClr>
          </a:solidFill>
          <a:ln>
            <a:solidFill>
              <a:schemeClr val="accent1">
                <a:shade val="50000"/>
              </a:schemeClr>
            </a:solidFill>
          </a:ln>
        </p:spPr>
        <p:txBody>
          <a:bodyPr wrap="square" rtlCol="0">
            <a:spAutoFit/>
          </a:bodyPr>
          <a:lstStyle/>
          <a:p>
            <a:pPr algn="ctr"/>
            <a:r>
              <a:rPr lang="en-GB" sz="1400" b="1" dirty="0"/>
              <a:t>We</a:t>
            </a:r>
          </a:p>
        </p:txBody>
      </p:sp>
      <p:sp>
        <p:nvSpPr>
          <p:cNvPr id="72" name="TextBox 71">
            <a:extLst>
              <a:ext uri="{FF2B5EF4-FFF2-40B4-BE49-F238E27FC236}">
                <a16:creationId xmlns:a16="http://schemas.microsoft.com/office/drawing/2014/main" id="{8BC392F8-192F-4551-988D-A2414F60D1EE}"/>
              </a:ext>
            </a:extLst>
          </p:cNvPr>
          <p:cNvSpPr txBox="1"/>
          <p:nvPr/>
        </p:nvSpPr>
        <p:spPr>
          <a:xfrm>
            <a:off x="249999" y="5864697"/>
            <a:ext cx="961225" cy="307777"/>
          </a:xfrm>
          <a:prstGeom prst="rect">
            <a:avLst/>
          </a:prstGeom>
          <a:solidFill>
            <a:schemeClr val="accent1">
              <a:lumMod val="40000"/>
              <a:lumOff val="60000"/>
            </a:schemeClr>
          </a:solidFill>
          <a:ln>
            <a:solidFill>
              <a:schemeClr val="accent1">
                <a:shade val="50000"/>
              </a:schemeClr>
            </a:solidFill>
          </a:ln>
        </p:spPr>
        <p:txBody>
          <a:bodyPr wrap="square" rtlCol="0">
            <a:spAutoFit/>
          </a:bodyPr>
          <a:lstStyle/>
          <a:p>
            <a:pPr algn="ctr"/>
            <a:r>
              <a:rPr lang="en-GB" sz="1400" b="1" dirty="0"/>
              <a:t>You</a:t>
            </a:r>
          </a:p>
        </p:txBody>
      </p:sp>
      <p:sp>
        <p:nvSpPr>
          <p:cNvPr id="73" name="TextBox 72">
            <a:extLst>
              <a:ext uri="{FF2B5EF4-FFF2-40B4-BE49-F238E27FC236}">
                <a16:creationId xmlns:a16="http://schemas.microsoft.com/office/drawing/2014/main" id="{D6D7120E-9E28-4CC8-8C3F-3D3C8F4E1EEE}"/>
              </a:ext>
            </a:extLst>
          </p:cNvPr>
          <p:cNvSpPr txBox="1"/>
          <p:nvPr/>
        </p:nvSpPr>
        <p:spPr>
          <a:xfrm>
            <a:off x="239176" y="6184363"/>
            <a:ext cx="974587" cy="307777"/>
          </a:xfrm>
          <a:prstGeom prst="rect">
            <a:avLst/>
          </a:prstGeom>
          <a:solidFill>
            <a:schemeClr val="accent1">
              <a:lumMod val="20000"/>
              <a:lumOff val="80000"/>
            </a:schemeClr>
          </a:solidFill>
          <a:ln>
            <a:solidFill>
              <a:schemeClr val="accent1">
                <a:shade val="50000"/>
              </a:schemeClr>
            </a:solidFill>
          </a:ln>
        </p:spPr>
        <p:txBody>
          <a:bodyPr wrap="square" rtlCol="0">
            <a:spAutoFit/>
          </a:bodyPr>
          <a:lstStyle/>
          <a:p>
            <a:pPr algn="ctr"/>
            <a:r>
              <a:rPr lang="en-GB" sz="1400" b="1" dirty="0"/>
              <a:t>They</a:t>
            </a:r>
          </a:p>
        </p:txBody>
      </p:sp>
      <p:sp>
        <p:nvSpPr>
          <p:cNvPr id="82" name="TextBox 81">
            <a:extLst>
              <a:ext uri="{FF2B5EF4-FFF2-40B4-BE49-F238E27FC236}">
                <a16:creationId xmlns:a16="http://schemas.microsoft.com/office/drawing/2014/main" id="{259CDB3B-054C-4204-AB58-BF47E6A4CB06}"/>
              </a:ext>
            </a:extLst>
          </p:cNvPr>
          <p:cNvSpPr txBox="1"/>
          <p:nvPr/>
        </p:nvSpPr>
        <p:spPr>
          <a:xfrm>
            <a:off x="1331167" y="4029734"/>
            <a:ext cx="3341148" cy="477054"/>
          </a:xfrm>
          <a:prstGeom prst="rect">
            <a:avLst/>
          </a:prstGeom>
          <a:solidFill>
            <a:schemeClr val="accent5">
              <a:lumMod val="60000"/>
              <a:lumOff val="40000"/>
            </a:schemeClr>
          </a:solidFill>
          <a:ln>
            <a:solidFill>
              <a:schemeClr val="tx1"/>
            </a:solidFill>
          </a:ln>
        </p:spPr>
        <p:txBody>
          <a:bodyPr wrap="square" rtlCol="0">
            <a:spAutoFit/>
          </a:bodyPr>
          <a:lstStyle/>
          <a:p>
            <a:pPr algn="ctr"/>
            <a:r>
              <a:rPr lang="en-GB" sz="1400" b="1" dirty="0"/>
              <a:t>The Third Conjugation</a:t>
            </a:r>
          </a:p>
          <a:p>
            <a:pPr algn="ctr"/>
            <a:r>
              <a:rPr lang="en-GB" sz="1100" i="1" dirty="0">
                <a:solidFill>
                  <a:schemeClr val="accent5">
                    <a:lumMod val="60000"/>
                    <a:lumOff val="40000"/>
                  </a:schemeClr>
                </a:solidFill>
              </a:rPr>
              <a:t>Present, </a:t>
            </a:r>
            <a:r>
              <a:rPr lang="en-GB" sz="1100" b="1" i="1" dirty="0">
                <a:solidFill>
                  <a:schemeClr val="accent5">
                    <a:lumMod val="60000"/>
                    <a:lumOff val="40000"/>
                  </a:schemeClr>
                </a:solidFill>
              </a:rPr>
              <a:t>Sneaky</a:t>
            </a:r>
            <a:r>
              <a:rPr lang="en-GB" sz="1100" i="1" dirty="0">
                <a:solidFill>
                  <a:schemeClr val="accent5">
                    <a:lumMod val="60000"/>
                    <a:lumOff val="40000"/>
                  </a:schemeClr>
                </a:solidFill>
              </a:rPr>
              <a:t> Future, Imperfect</a:t>
            </a:r>
          </a:p>
        </p:txBody>
      </p:sp>
      <p:sp>
        <p:nvSpPr>
          <p:cNvPr id="83" name="TextBox 82">
            <a:extLst>
              <a:ext uri="{FF2B5EF4-FFF2-40B4-BE49-F238E27FC236}">
                <a16:creationId xmlns:a16="http://schemas.microsoft.com/office/drawing/2014/main" id="{7C970877-8D60-451C-B220-DB0368C40D77}"/>
              </a:ext>
            </a:extLst>
          </p:cNvPr>
          <p:cNvSpPr txBox="1"/>
          <p:nvPr/>
        </p:nvSpPr>
        <p:spPr>
          <a:xfrm>
            <a:off x="1344739" y="4570907"/>
            <a:ext cx="974587" cy="307777"/>
          </a:xfrm>
          <a:prstGeom prst="rect">
            <a:avLst/>
          </a:prstGeom>
          <a:noFill/>
          <a:ln>
            <a:solidFill>
              <a:schemeClr val="accent1">
                <a:shade val="50000"/>
              </a:schemeClr>
            </a:solidFill>
          </a:ln>
        </p:spPr>
        <p:txBody>
          <a:bodyPr wrap="square" rtlCol="0">
            <a:spAutoFit/>
          </a:bodyPr>
          <a:lstStyle/>
          <a:p>
            <a:r>
              <a:rPr lang="en-GB" sz="1400" dirty="0" err="1"/>
              <a:t>loqu</a:t>
            </a:r>
            <a:r>
              <a:rPr lang="en-GB" sz="1400" dirty="0"/>
              <a:t>-</a:t>
            </a:r>
            <a:r>
              <a:rPr lang="en-GB" sz="1400" b="1" dirty="0"/>
              <a:t>or</a:t>
            </a:r>
            <a:endParaRPr lang="en-GB" sz="1400" dirty="0"/>
          </a:p>
        </p:txBody>
      </p:sp>
      <p:sp>
        <p:nvSpPr>
          <p:cNvPr id="84" name="TextBox 83">
            <a:extLst>
              <a:ext uri="{FF2B5EF4-FFF2-40B4-BE49-F238E27FC236}">
                <a16:creationId xmlns:a16="http://schemas.microsoft.com/office/drawing/2014/main" id="{65719F55-3315-4EAE-BAEC-73D1E0179E1A}"/>
              </a:ext>
            </a:extLst>
          </p:cNvPr>
          <p:cNvSpPr txBox="1"/>
          <p:nvPr/>
        </p:nvSpPr>
        <p:spPr>
          <a:xfrm>
            <a:off x="2403305" y="4570906"/>
            <a:ext cx="1026555" cy="307777"/>
          </a:xfrm>
          <a:prstGeom prst="rect">
            <a:avLst/>
          </a:prstGeom>
          <a:solidFill>
            <a:srgbClr val="FFFF00"/>
          </a:solidFill>
          <a:ln>
            <a:solidFill>
              <a:schemeClr val="accent1">
                <a:shade val="50000"/>
              </a:schemeClr>
            </a:solidFill>
          </a:ln>
        </p:spPr>
        <p:txBody>
          <a:bodyPr wrap="square" rtlCol="0">
            <a:spAutoFit/>
          </a:bodyPr>
          <a:lstStyle/>
          <a:p>
            <a:r>
              <a:rPr lang="en-GB" sz="1400" dirty="0" err="1"/>
              <a:t>loqu-</a:t>
            </a:r>
            <a:r>
              <a:rPr lang="en-GB" sz="1400" b="1" dirty="0" err="1"/>
              <a:t>ar</a:t>
            </a:r>
            <a:endParaRPr lang="en-GB" sz="1400" dirty="0"/>
          </a:p>
        </p:txBody>
      </p:sp>
      <p:sp>
        <p:nvSpPr>
          <p:cNvPr id="85" name="TextBox 84">
            <a:extLst>
              <a:ext uri="{FF2B5EF4-FFF2-40B4-BE49-F238E27FC236}">
                <a16:creationId xmlns:a16="http://schemas.microsoft.com/office/drawing/2014/main" id="{08B8B5FA-E8ED-40B9-964A-C9287FE53801}"/>
              </a:ext>
            </a:extLst>
          </p:cNvPr>
          <p:cNvSpPr txBox="1"/>
          <p:nvPr/>
        </p:nvSpPr>
        <p:spPr>
          <a:xfrm>
            <a:off x="1344739" y="4878684"/>
            <a:ext cx="974587" cy="307777"/>
          </a:xfrm>
          <a:prstGeom prst="rect">
            <a:avLst/>
          </a:prstGeom>
          <a:solidFill>
            <a:srgbClr val="FFFFD5"/>
          </a:solidFill>
          <a:ln>
            <a:solidFill>
              <a:schemeClr val="accent1">
                <a:shade val="50000"/>
              </a:schemeClr>
            </a:solidFill>
          </a:ln>
        </p:spPr>
        <p:txBody>
          <a:bodyPr wrap="square" rtlCol="0">
            <a:spAutoFit/>
          </a:bodyPr>
          <a:lstStyle/>
          <a:p>
            <a:r>
              <a:rPr lang="en-GB" sz="1400" dirty="0" err="1"/>
              <a:t>loqu-</a:t>
            </a:r>
            <a:r>
              <a:rPr lang="en-GB" sz="1400" b="1" dirty="0" err="1"/>
              <a:t>eris</a:t>
            </a:r>
            <a:endParaRPr lang="en-GB" sz="1400" dirty="0"/>
          </a:p>
        </p:txBody>
      </p:sp>
      <p:sp>
        <p:nvSpPr>
          <p:cNvPr id="86" name="TextBox 85">
            <a:extLst>
              <a:ext uri="{FF2B5EF4-FFF2-40B4-BE49-F238E27FC236}">
                <a16:creationId xmlns:a16="http://schemas.microsoft.com/office/drawing/2014/main" id="{84EE4646-E75F-49AD-82B8-9A2970E70C97}"/>
              </a:ext>
            </a:extLst>
          </p:cNvPr>
          <p:cNvSpPr txBox="1"/>
          <p:nvPr/>
        </p:nvSpPr>
        <p:spPr>
          <a:xfrm>
            <a:off x="1349573" y="5189183"/>
            <a:ext cx="974587" cy="307777"/>
          </a:xfrm>
          <a:prstGeom prst="rect">
            <a:avLst/>
          </a:prstGeom>
          <a:noFill/>
          <a:ln>
            <a:solidFill>
              <a:schemeClr val="accent1">
                <a:shade val="50000"/>
              </a:schemeClr>
            </a:solidFill>
          </a:ln>
        </p:spPr>
        <p:txBody>
          <a:bodyPr wrap="square" rtlCol="0">
            <a:spAutoFit/>
          </a:bodyPr>
          <a:lstStyle/>
          <a:p>
            <a:r>
              <a:rPr lang="en-GB" sz="1400" dirty="0" err="1"/>
              <a:t>loqu-</a:t>
            </a:r>
            <a:r>
              <a:rPr lang="en-GB" sz="1400" b="1" dirty="0" err="1"/>
              <a:t>itur</a:t>
            </a:r>
            <a:endParaRPr lang="en-GB" sz="1400" dirty="0"/>
          </a:p>
        </p:txBody>
      </p:sp>
      <p:sp>
        <p:nvSpPr>
          <p:cNvPr id="87" name="TextBox 86">
            <a:extLst>
              <a:ext uri="{FF2B5EF4-FFF2-40B4-BE49-F238E27FC236}">
                <a16:creationId xmlns:a16="http://schemas.microsoft.com/office/drawing/2014/main" id="{162503CC-8B85-4AD1-9D0D-6D4C598B5A96}"/>
              </a:ext>
            </a:extLst>
          </p:cNvPr>
          <p:cNvSpPr txBox="1"/>
          <p:nvPr/>
        </p:nvSpPr>
        <p:spPr>
          <a:xfrm>
            <a:off x="1354326" y="5556724"/>
            <a:ext cx="986896" cy="317768"/>
          </a:xfrm>
          <a:prstGeom prst="rect">
            <a:avLst/>
          </a:prstGeom>
          <a:noFill/>
          <a:ln>
            <a:solidFill>
              <a:schemeClr val="accent1">
                <a:shade val="50000"/>
              </a:schemeClr>
            </a:solidFill>
          </a:ln>
        </p:spPr>
        <p:txBody>
          <a:bodyPr wrap="square" rtlCol="0">
            <a:spAutoFit/>
          </a:bodyPr>
          <a:lstStyle/>
          <a:p>
            <a:r>
              <a:rPr lang="en-GB" sz="1400" dirty="0" err="1"/>
              <a:t>loqu-</a:t>
            </a:r>
            <a:r>
              <a:rPr lang="en-GB" sz="1400" b="1" dirty="0" err="1"/>
              <a:t>imur</a:t>
            </a:r>
            <a:endParaRPr lang="en-GB" sz="1400" b="1" dirty="0"/>
          </a:p>
        </p:txBody>
      </p:sp>
      <p:sp>
        <p:nvSpPr>
          <p:cNvPr id="88" name="TextBox 87">
            <a:extLst>
              <a:ext uri="{FF2B5EF4-FFF2-40B4-BE49-F238E27FC236}">
                <a16:creationId xmlns:a16="http://schemas.microsoft.com/office/drawing/2014/main" id="{255DC131-6AD7-4161-B5CA-AC8EB02C9650}"/>
              </a:ext>
            </a:extLst>
          </p:cNvPr>
          <p:cNvSpPr txBox="1"/>
          <p:nvPr/>
        </p:nvSpPr>
        <p:spPr>
          <a:xfrm>
            <a:off x="1328341" y="5874492"/>
            <a:ext cx="1012881" cy="317897"/>
          </a:xfrm>
          <a:prstGeom prst="rect">
            <a:avLst/>
          </a:prstGeom>
          <a:noFill/>
          <a:ln>
            <a:solidFill>
              <a:schemeClr val="accent1">
                <a:shade val="50000"/>
              </a:schemeClr>
            </a:solidFill>
          </a:ln>
        </p:spPr>
        <p:txBody>
          <a:bodyPr wrap="square" rtlCol="0">
            <a:spAutoFit/>
          </a:bodyPr>
          <a:lstStyle/>
          <a:p>
            <a:r>
              <a:rPr lang="en-GB" sz="1400" dirty="0" err="1"/>
              <a:t>loqu-</a:t>
            </a:r>
            <a:r>
              <a:rPr lang="en-GB" sz="1400" b="1" dirty="0" err="1"/>
              <a:t>iminī</a:t>
            </a:r>
            <a:endParaRPr lang="en-GB" sz="1400" dirty="0"/>
          </a:p>
        </p:txBody>
      </p:sp>
      <p:sp>
        <p:nvSpPr>
          <p:cNvPr id="89" name="TextBox 88">
            <a:extLst>
              <a:ext uri="{FF2B5EF4-FFF2-40B4-BE49-F238E27FC236}">
                <a16:creationId xmlns:a16="http://schemas.microsoft.com/office/drawing/2014/main" id="{438237E1-FEBF-4DC3-852D-AC11951EC4F3}"/>
              </a:ext>
            </a:extLst>
          </p:cNvPr>
          <p:cNvSpPr txBox="1"/>
          <p:nvPr/>
        </p:nvSpPr>
        <p:spPr>
          <a:xfrm>
            <a:off x="1351347" y="6184363"/>
            <a:ext cx="989875" cy="307777"/>
          </a:xfrm>
          <a:prstGeom prst="rect">
            <a:avLst/>
          </a:prstGeom>
          <a:noFill/>
          <a:ln>
            <a:solidFill>
              <a:schemeClr val="accent1">
                <a:shade val="50000"/>
              </a:schemeClr>
            </a:solidFill>
          </a:ln>
        </p:spPr>
        <p:txBody>
          <a:bodyPr wrap="square" rtlCol="0">
            <a:spAutoFit/>
          </a:bodyPr>
          <a:lstStyle/>
          <a:p>
            <a:r>
              <a:rPr lang="en-GB" sz="1400" dirty="0" err="1"/>
              <a:t>loqu-</a:t>
            </a:r>
            <a:r>
              <a:rPr lang="en-GB" sz="1400" b="1" dirty="0" err="1"/>
              <a:t>untur</a:t>
            </a:r>
            <a:endParaRPr lang="en-GB" sz="1400" dirty="0"/>
          </a:p>
        </p:txBody>
      </p:sp>
      <p:sp>
        <p:nvSpPr>
          <p:cNvPr id="90" name="TextBox 89">
            <a:extLst>
              <a:ext uri="{FF2B5EF4-FFF2-40B4-BE49-F238E27FC236}">
                <a16:creationId xmlns:a16="http://schemas.microsoft.com/office/drawing/2014/main" id="{858054C4-F868-47CA-BA20-537805F878A9}"/>
              </a:ext>
            </a:extLst>
          </p:cNvPr>
          <p:cNvSpPr txBox="1"/>
          <p:nvPr/>
        </p:nvSpPr>
        <p:spPr>
          <a:xfrm>
            <a:off x="2403304" y="4889645"/>
            <a:ext cx="1026555" cy="307777"/>
          </a:xfrm>
          <a:prstGeom prst="rect">
            <a:avLst/>
          </a:prstGeom>
          <a:solidFill>
            <a:srgbClr val="FFFF00"/>
          </a:solidFill>
          <a:ln>
            <a:solidFill>
              <a:schemeClr val="accent1">
                <a:shade val="50000"/>
              </a:schemeClr>
            </a:solidFill>
          </a:ln>
        </p:spPr>
        <p:txBody>
          <a:bodyPr wrap="square" rtlCol="0">
            <a:spAutoFit/>
          </a:bodyPr>
          <a:lstStyle/>
          <a:p>
            <a:r>
              <a:rPr lang="en-GB" sz="1400" dirty="0" err="1"/>
              <a:t>loqu-</a:t>
            </a:r>
            <a:r>
              <a:rPr lang="en-GB" sz="1400" b="1" dirty="0" err="1"/>
              <a:t>ēris</a:t>
            </a:r>
            <a:endParaRPr lang="en-GB" sz="1400" dirty="0"/>
          </a:p>
        </p:txBody>
      </p:sp>
      <p:sp>
        <p:nvSpPr>
          <p:cNvPr id="91" name="TextBox 90">
            <a:extLst>
              <a:ext uri="{FF2B5EF4-FFF2-40B4-BE49-F238E27FC236}">
                <a16:creationId xmlns:a16="http://schemas.microsoft.com/office/drawing/2014/main" id="{04B8F2C8-6CC0-4214-89C6-924F58EE6128}"/>
              </a:ext>
            </a:extLst>
          </p:cNvPr>
          <p:cNvSpPr txBox="1"/>
          <p:nvPr/>
        </p:nvSpPr>
        <p:spPr>
          <a:xfrm>
            <a:off x="2416912" y="6164369"/>
            <a:ext cx="1032087" cy="307777"/>
          </a:xfrm>
          <a:prstGeom prst="rect">
            <a:avLst/>
          </a:prstGeom>
          <a:solidFill>
            <a:srgbClr val="FFFF00"/>
          </a:solidFill>
          <a:ln>
            <a:solidFill>
              <a:schemeClr val="accent1">
                <a:shade val="50000"/>
              </a:schemeClr>
            </a:solidFill>
          </a:ln>
        </p:spPr>
        <p:txBody>
          <a:bodyPr wrap="square" rtlCol="0">
            <a:spAutoFit/>
          </a:bodyPr>
          <a:lstStyle/>
          <a:p>
            <a:r>
              <a:rPr lang="en-GB" sz="1400" dirty="0" err="1"/>
              <a:t>loqu-</a:t>
            </a:r>
            <a:r>
              <a:rPr lang="en-GB" sz="1400" b="1" dirty="0" err="1"/>
              <a:t>entur</a:t>
            </a:r>
            <a:endParaRPr lang="en-GB" sz="1400" dirty="0"/>
          </a:p>
        </p:txBody>
      </p:sp>
      <p:sp>
        <p:nvSpPr>
          <p:cNvPr id="92" name="TextBox 91">
            <a:extLst>
              <a:ext uri="{FF2B5EF4-FFF2-40B4-BE49-F238E27FC236}">
                <a16:creationId xmlns:a16="http://schemas.microsoft.com/office/drawing/2014/main" id="{2F3E7902-EA04-4CC2-A3FB-F7309B63EA51}"/>
              </a:ext>
            </a:extLst>
          </p:cNvPr>
          <p:cNvSpPr txBox="1"/>
          <p:nvPr/>
        </p:nvSpPr>
        <p:spPr>
          <a:xfrm>
            <a:off x="2411249" y="5864623"/>
            <a:ext cx="1032088" cy="307777"/>
          </a:xfrm>
          <a:prstGeom prst="rect">
            <a:avLst/>
          </a:prstGeom>
          <a:solidFill>
            <a:srgbClr val="FFFF00"/>
          </a:solidFill>
          <a:ln>
            <a:solidFill>
              <a:schemeClr val="accent1">
                <a:shade val="50000"/>
              </a:schemeClr>
            </a:solidFill>
          </a:ln>
        </p:spPr>
        <p:txBody>
          <a:bodyPr wrap="square" rtlCol="0">
            <a:spAutoFit/>
          </a:bodyPr>
          <a:lstStyle/>
          <a:p>
            <a:r>
              <a:rPr lang="en-GB" sz="1400" dirty="0" err="1"/>
              <a:t>loqu-</a:t>
            </a:r>
            <a:r>
              <a:rPr lang="en-GB" sz="1400" b="1" dirty="0" err="1"/>
              <a:t>ēminī</a:t>
            </a:r>
            <a:endParaRPr lang="en-GB" sz="1400" b="1" dirty="0"/>
          </a:p>
        </p:txBody>
      </p:sp>
      <p:sp>
        <p:nvSpPr>
          <p:cNvPr id="93" name="TextBox 92">
            <a:extLst>
              <a:ext uri="{FF2B5EF4-FFF2-40B4-BE49-F238E27FC236}">
                <a16:creationId xmlns:a16="http://schemas.microsoft.com/office/drawing/2014/main" id="{65D8A16C-6925-4FF2-A4BE-32A2E2CFE782}"/>
              </a:ext>
            </a:extLst>
          </p:cNvPr>
          <p:cNvSpPr txBox="1"/>
          <p:nvPr/>
        </p:nvSpPr>
        <p:spPr>
          <a:xfrm>
            <a:off x="2403305" y="5197819"/>
            <a:ext cx="1026555" cy="307777"/>
          </a:xfrm>
          <a:prstGeom prst="rect">
            <a:avLst/>
          </a:prstGeom>
          <a:solidFill>
            <a:srgbClr val="FFFF00"/>
          </a:solidFill>
          <a:ln>
            <a:solidFill>
              <a:schemeClr val="accent1">
                <a:shade val="50000"/>
              </a:schemeClr>
            </a:solidFill>
          </a:ln>
        </p:spPr>
        <p:txBody>
          <a:bodyPr wrap="square" rtlCol="0">
            <a:spAutoFit/>
          </a:bodyPr>
          <a:lstStyle/>
          <a:p>
            <a:r>
              <a:rPr lang="en-GB" sz="1400" dirty="0" err="1"/>
              <a:t>loqu-</a:t>
            </a:r>
            <a:r>
              <a:rPr lang="en-GB" sz="1400" b="1" dirty="0" err="1"/>
              <a:t>ētur</a:t>
            </a:r>
            <a:endParaRPr lang="en-GB" sz="1400" dirty="0"/>
          </a:p>
        </p:txBody>
      </p:sp>
      <p:sp>
        <p:nvSpPr>
          <p:cNvPr id="94" name="TextBox 93">
            <a:extLst>
              <a:ext uri="{FF2B5EF4-FFF2-40B4-BE49-F238E27FC236}">
                <a16:creationId xmlns:a16="http://schemas.microsoft.com/office/drawing/2014/main" id="{4468BA93-F377-4A1C-B567-8A63FDF995C4}"/>
              </a:ext>
            </a:extLst>
          </p:cNvPr>
          <p:cNvSpPr txBox="1"/>
          <p:nvPr/>
        </p:nvSpPr>
        <p:spPr>
          <a:xfrm>
            <a:off x="2412012" y="5556449"/>
            <a:ext cx="1032300" cy="307777"/>
          </a:xfrm>
          <a:prstGeom prst="rect">
            <a:avLst/>
          </a:prstGeom>
          <a:solidFill>
            <a:srgbClr val="FFFF00"/>
          </a:solidFill>
          <a:ln>
            <a:solidFill>
              <a:schemeClr val="accent1">
                <a:shade val="50000"/>
              </a:schemeClr>
            </a:solidFill>
          </a:ln>
        </p:spPr>
        <p:txBody>
          <a:bodyPr wrap="square" rtlCol="0">
            <a:spAutoFit/>
          </a:bodyPr>
          <a:lstStyle/>
          <a:p>
            <a:r>
              <a:rPr lang="en-GB" sz="1400" dirty="0" err="1"/>
              <a:t>loqu-</a:t>
            </a:r>
            <a:r>
              <a:rPr lang="en-GB" sz="1400" b="1" dirty="0" err="1"/>
              <a:t>ēmur</a:t>
            </a:r>
            <a:endParaRPr lang="en-GB" sz="1400" dirty="0"/>
          </a:p>
        </p:txBody>
      </p:sp>
      <p:sp>
        <p:nvSpPr>
          <p:cNvPr id="131" name="TextBox 130">
            <a:extLst>
              <a:ext uri="{FF2B5EF4-FFF2-40B4-BE49-F238E27FC236}">
                <a16:creationId xmlns:a16="http://schemas.microsoft.com/office/drawing/2014/main" id="{DBAE0A0F-C314-4E37-B610-438F9657C4F1}"/>
              </a:ext>
            </a:extLst>
          </p:cNvPr>
          <p:cNvSpPr txBox="1"/>
          <p:nvPr/>
        </p:nvSpPr>
        <p:spPr>
          <a:xfrm>
            <a:off x="7991953" y="4563257"/>
            <a:ext cx="1188342" cy="307777"/>
          </a:xfrm>
          <a:prstGeom prst="rect">
            <a:avLst/>
          </a:prstGeom>
          <a:noFill/>
          <a:ln>
            <a:solidFill>
              <a:schemeClr val="accent1">
                <a:shade val="50000"/>
              </a:schemeClr>
            </a:solidFill>
          </a:ln>
        </p:spPr>
        <p:txBody>
          <a:bodyPr wrap="square" rtlCol="0">
            <a:spAutoFit/>
          </a:bodyPr>
          <a:lstStyle/>
          <a:p>
            <a:r>
              <a:rPr lang="en-GB" sz="1400" dirty="0"/>
              <a:t>mori-ē-</a:t>
            </a:r>
            <a:r>
              <a:rPr lang="en-GB" sz="1400" b="1" dirty="0"/>
              <a:t>bar</a:t>
            </a:r>
            <a:endParaRPr lang="en-GB" sz="1400" dirty="0"/>
          </a:p>
        </p:txBody>
      </p:sp>
      <p:sp>
        <p:nvSpPr>
          <p:cNvPr id="133" name="TextBox 132">
            <a:extLst>
              <a:ext uri="{FF2B5EF4-FFF2-40B4-BE49-F238E27FC236}">
                <a16:creationId xmlns:a16="http://schemas.microsoft.com/office/drawing/2014/main" id="{827958AD-0A6F-4F69-A3E1-E0329A5CDE57}"/>
              </a:ext>
            </a:extLst>
          </p:cNvPr>
          <p:cNvSpPr txBox="1"/>
          <p:nvPr/>
        </p:nvSpPr>
        <p:spPr>
          <a:xfrm>
            <a:off x="7991953" y="4885058"/>
            <a:ext cx="1188342" cy="307777"/>
          </a:xfrm>
          <a:prstGeom prst="rect">
            <a:avLst/>
          </a:prstGeom>
          <a:noFill/>
          <a:ln>
            <a:solidFill>
              <a:schemeClr val="accent1">
                <a:shade val="50000"/>
              </a:schemeClr>
            </a:solidFill>
          </a:ln>
        </p:spPr>
        <p:txBody>
          <a:bodyPr wrap="square" rtlCol="0">
            <a:spAutoFit/>
          </a:bodyPr>
          <a:lstStyle/>
          <a:p>
            <a:r>
              <a:rPr lang="en-GB" sz="1400" dirty="0"/>
              <a:t>mori-ē-</a:t>
            </a:r>
            <a:r>
              <a:rPr lang="en-GB" sz="1400" b="1" dirty="0" err="1"/>
              <a:t>bāris</a:t>
            </a:r>
            <a:endParaRPr lang="en-GB" sz="1400" dirty="0"/>
          </a:p>
        </p:txBody>
      </p:sp>
      <p:sp>
        <p:nvSpPr>
          <p:cNvPr id="134" name="TextBox 133">
            <a:extLst>
              <a:ext uri="{FF2B5EF4-FFF2-40B4-BE49-F238E27FC236}">
                <a16:creationId xmlns:a16="http://schemas.microsoft.com/office/drawing/2014/main" id="{BC4AED70-A228-4F44-8B9B-30F317755F06}"/>
              </a:ext>
            </a:extLst>
          </p:cNvPr>
          <p:cNvSpPr txBox="1"/>
          <p:nvPr/>
        </p:nvSpPr>
        <p:spPr>
          <a:xfrm>
            <a:off x="7991953" y="5187133"/>
            <a:ext cx="1188342" cy="307777"/>
          </a:xfrm>
          <a:prstGeom prst="rect">
            <a:avLst/>
          </a:prstGeom>
          <a:noFill/>
          <a:ln>
            <a:solidFill>
              <a:schemeClr val="accent1">
                <a:shade val="50000"/>
              </a:schemeClr>
            </a:solidFill>
          </a:ln>
        </p:spPr>
        <p:txBody>
          <a:bodyPr wrap="square" rtlCol="0">
            <a:spAutoFit/>
          </a:bodyPr>
          <a:lstStyle/>
          <a:p>
            <a:r>
              <a:rPr lang="en-GB" sz="1400" dirty="0"/>
              <a:t>mori-ē-</a:t>
            </a:r>
            <a:r>
              <a:rPr lang="en-GB" sz="1400" b="1" dirty="0" err="1"/>
              <a:t>bātur</a:t>
            </a:r>
            <a:endParaRPr lang="en-GB" sz="1400" dirty="0"/>
          </a:p>
        </p:txBody>
      </p:sp>
      <p:sp>
        <p:nvSpPr>
          <p:cNvPr id="135" name="TextBox 134">
            <a:extLst>
              <a:ext uri="{FF2B5EF4-FFF2-40B4-BE49-F238E27FC236}">
                <a16:creationId xmlns:a16="http://schemas.microsoft.com/office/drawing/2014/main" id="{F6D12415-B0E0-444D-BA5A-CE98265073DF}"/>
              </a:ext>
            </a:extLst>
          </p:cNvPr>
          <p:cNvSpPr txBox="1"/>
          <p:nvPr/>
        </p:nvSpPr>
        <p:spPr>
          <a:xfrm>
            <a:off x="7991951" y="5561176"/>
            <a:ext cx="1287967" cy="307777"/>
          </a:xfrm>
          <a:prstGeom prst="rect">
            <a:avLst/>
          </a:prstGeom>
          <a:noFill/>
          <a:ln>
            <a:solidFill>
              <a:schemeClr val="accent1">
                <a:shade val="50000"/>
              </a:schemeClr>
            </a:solidFill>
          </a:ln>
        </p:spPr>
        <p:txBody>
          <a:bodyPr wrap="square" rtlCol="0">
            <a:spAutoFit/>
          </a:bodyPr>
          <a:lstStyle/>
          <a:p>
            <a:r>
              <a:rPr lang="en-GB" sz="1400" dirty="0"/>
              <a:t>mori-ē-</a:t>
            </a:r>
            <a:r>
              <a:rPr lang="en-GB" sz="1400" b="1" dirty="0" err="1"/>
              <a:t>bāmur</a:t>
            </a:r>
            <a:endParaRPr lang="en-GB" sz="1400" dirty="0"/>
          </a:p>
        </p:txBody>
      </p:sp>
      <p:sp>
        <p:nvSpPr>
          <p:cNvPr id="136" name="TextBox 135">
            <a:extLst>
              <a:ext uri="{FF2B5EF4-FFF2-40B4-BE49-F238E27FC236}">
                <a16:creationId xmlns:a16="http://schemas.microsoft.com/office/drawing/2014/main" id="{DD8D5CD4-A092-4F6D-AD01-F147CB9FC8CC}"/>
              </a:ext>
            </a:extLst>
          </p:cNvPr>
          <p:cNvSpPr txBox="1"/>
          <p:nvPr/>
        </p:nvSpPr>
        <p:spPr>
          <a:xfrm>
            <a:off x="7992999" y="5868952"/>
            <a:ext cx="1287967" cy="307777"/>
          </a:xfrm>
          <a:prstGeom prst="rect">
            <a:avLst/>
          </a:prstGeom>
          <a:noFill/>
          <a:ln>
            <a:solidFill>
              <a:schemeClr val="accent1">
                <a:shade val="50000"/>
              </a:schemeClr>
            </a:solidFill>
          </a:ln>
        </p:spPr>
        <p:txBody>
          <a:bodyPr wrap="square" rtlCol="0">
            <a:spAutoFit/>
          </a:bodyPr>
          <a:lstStyle/>
          <a:p>
            <a:r>
              <a:rPr lang="en-GB" sz="1400" dirty="0"/>
              <a:t>mori-ē-</a:t>
            </a:r>
            <a:r>
              <a:rPr lang="en-GB" sz="1400" b="1" dirty="0" err="1"/>
              <a:t>bāminī</a:t>
            </a:r>
            <a:endParaRPr lang="en-GB" sz="1400" dirty="0"/>
          </a:p>
        </p:txBody>
      </p:sp>
      <p:sp>
        <p:nvSpPr>
          <p:cNvPr id="137" name="TextBox 136">
            <a:extLst>
              <a:ext uri="{FF2B5EF4-FFF2-40B4-BE49-F238E27FC236}">
                <a16:creationId xmlns:a16="http://schemas.microsoft.com/office/drawing/2014/main" id="{9BFED903-6EC1-4BCB-8E03-8F25948659E8}"/>
              </a:ext>
            </a:extLst>
          </p:cNvPr>
          <p:cNvSpPr txBox="1"/>
          <p:nvPr/>
        </p:nvSpPr>
        <p:spPr>
          <a:xfrm>
            <a:off x="7998004" y="6181614"/>
            <a:ext cx="1281913" cy="307777"/>
          </a:xfrm>
          <a:prstGeom prst="rect">
            <a:avLst/>
          </a:prstGeom>
          <a:noFill/>
          <a:ln>
            <a:solidFill>
              <a:schemeClr val="accent1">
                <a:shade val="50000"/>
              </a:schemeClr>
            </a:solidFill>
          </a:ln>
        </p:spPr>
        <p:txBody>
          <a:bodyPr wrap="square" rtlCol="0">
            <a:spAutoFit/>
          </a:bodyPr>
          <a:lstStyle/>
          <a:p>
            <a:r>
              <a:rPr lang="en-GB" sz="1400" dirty="0"/>
              <a:t>mori-ē-</a:t>
            </a:r>
            <a:r>
              <a:rPr lang="en-GB" sz="1400" b="1" dirty="0" err="1"/>
              <a:t>bantur</a:t>
            </a:r>
            <a:endParaRPr lang="en-GB" sz="1400" dirty="0"/>
          </a:p>
        </p:txBody>
      </p:sp>
      <p:sp>
        <p:nvSpPr>
          <p:cNvPr id="144" name="TextBox 143">
            <a:extLst>
              <a:ext uri="{FF2B5EF4-FFF2-40B4-BE49-F238E27FC236}">
                <a16:creationId xmlns:a16="http://schemas.microsoft.com/office/drawing/2014/main" id="{BB50B2FF-3CA9-49DA-A977-5CA3E4B5DB25}"/>
              </a:ext>
            </a:extLst>
          </p:cNvPr>
          <p:cNvSpPr txBox="1"/>
          <p:nvPr/>
        </p:nvSpPr>
        <p:spPr>
          <a:xfrm>
            <a:off x="5673841" y="4037782"/>
            <a:ext cx="3606076" cy="477054"/>
          </a:xfrm>
          <a:prstGeom prst="rect">
            <a:avLst/>
          </a:prstGeom>
          <a:solidFill>
            <a:schemeClr val="accent5">
              <a:lumMod val="75000"/>
            </a:schemeClr>
          </a:solidFill>
          <a:ln>
            <a:solidFill>
              <a:schemeClr val="tx1"/>
            </a:solidFill>
          </a:ln>
        </p:spPr>
        <p:txBody>
          <a:bodyPr wrap="square" rtlCol="0">
            <a:spAutoFit/>
          </a:bodyPr>
          <a:lstStyle/>
          <a:p>
            <a:r>
              <a:rPr lang="en-GB" sz="1400" b="1" dirty="0">
                <a:solidFill>
                  <a:schemeClr val="bg1"/>
                </a:solidFill>
              </a:rPr>
              <a:t>The 3½  Conjugation</a:t>
            </a:r>
          </a:p>
          <a:p>
            <a:pPr algn="ctr"/>
            <a:r>
              <a:rPr lang="en-GB" sz="1100" i="1" dirty="0">
                <a:solidFill>
                  <a:schemeClr val="accent5">
                    <a:lumMod val="75000"/>
                  </a:schemeClr>
                </a:solidFill>
              </a:rPr>
              <a:t>Present</a:t>
            </a:r>
          </a:p>
        </p:txBody>
      </p:sp>
      <p:sp>
        <p:nvSpPr>
          <p:cNvPr id="145" name="TextBox 144">
            <a:extLst>
              <a:ext uri="{FF2B5EF4-FFF2-40B4-BE49-F238E27FC236}">
                <a16:creationId xmlns:a16="http://schemas.microsoft.com/office/drawing/2014/main" id="{59FF8AFC-83F3-4F06-812E-34581A663AAB}"/>
              </a:ext>
            </a:extLst>
          </p:cNvPr>
          <p:cNvSpPr txBox="1"/>
          <p:nvPr/>
        </p:nvSpPr>
        <p:spPr>
          <a:xfrm>
            <a:off x="3521513" y="4570905"/>
            <a:ext cx="1143157" cy="307777"/>
          </a:xfrm>
          <a:prstGeom prst="rect">
            <a:avLst/>
          </a:prstGeom>
          <a:noFill/>
          <a:ln>
            <a:solidFill>
              <a:schemeClr val="accent1">
                <a:shade val="50000"/>
              </a:schemeClr>
            </a:solidFill>
          </a:ln>
        </p:spPr>
        <p:txBody>
          <a:bodyPr wrap="square" rtlCol="0">
            <a:spAutoFit/>
          </a:bodyPr>
          <a:lstStyle/>
          <a:p>
            <a:r>
              <a:rPr lang="en-GB" sz="1400" dirty="0" err="1"/>
              <a:t>loqu</a:t>
            </a:r>
            <a:r>
              <a:rPr lang="en-GB" sz="1400" dirty="0"/>
              <a:t>-ē-</a:t>
            </a:r>
            <a:r>
              <a:rPr lang="en-GB" sz="1400" b="1" dirty="0"/>
              <a:t>bar</a:t>
            </a:r>
          </a:p>
        </p:txBody>
      </p:sp>
      <p:sp>
        <p:nvSpPr>
          <p:cNvPr id="146" name="TextBox 145">
            <a:extLst>
              <a:ext uri="{FF2B5EF4-FFF2-40B4-BE49-F238E27FC236}">
                <a16:creationId xmlns:a16="http://schemas.microsoft.com/office/drawing/2014/main" id="{496F5E48-D906-41E8-B98E-1316F4287AD8}"/>
              </a:ext>
            </a:extLst>
          </p:cNvPr>
          <p:cNvSpPr txBox="1"/>
          <p:nvPr/>
        </p:nvSpPr>
        <p:spPr>
          <a:xfrm>
            <a:off x="5701181" y="4561498"/>
            <a:ext cx="1047442" cy="314890"/>
          </a:xfrm>
          <a:prstGeom prst="rect">
            <a:avLst/>
          </a:prstGeom>
          <a:noFill/>
          <a:ln>
            <a:solidFill>
              <a:schemeClr val="accent1">
                <a:shade val="50000"/>
              </a:schemeClr>
            </a:solidFill>
          </a:ln>
        </p:spPr>
        <p:txBody>
          <a:bodyPr wrap="square" rtlCol="0">
            <a:spAutoFit/>
          </a:bodyPr>
          <a:lstStyle/>
          <a:p>
            <a:r>
              <a:rPr lang="en-GB" sz="1400" dirty="0"/>
              <a:t>mori-</a:t>
            </a:r>
            <a:r>
              <a:rPr lang="en-GB" sz="1400" b="1" dirty="0"/>
              <a:t>or</a:t>
            </a:r>
            <a:endParaRPr lang="en-GB" sz="1400" dirty="0"/>
          </a:p>
        </p:txBody>
      </p:sp>
      <p:sp>
        <p:nvSpPr>
          <p:cNvPr id="147" name="TextBox 146">
            <a:extLst>
              <a:ext uri="{FF2B5EF4-FFF2-40B4-BE49-F238E27FC236}">
                <a16:creationId xmlns:a16="http://schemas.microsoft.com/office/drawing/2014/main" id="{6173DD31-1F7E-461A-8E5F-CA854B177C72}"/>
              </a:ext>
            </a:extLst>
          </p:cNvPr>
          <p:cNvSpPr txBox="1"/>
          <p:nvPr/>
        </p:nvSpPr>
        <p:spPr>
          <a:xfrm>
            <a:off x="3512670" y="4890042"/>
            <a:ext cx="1152000" cy="315319"/>
          </a:xfrm>
          <a:prstGeom prst="rect">
            <a:avLst/>
          </a:prstGeom>
          <a:noFill/>
          <a:ln>
            <a:solidFill>
              <a:schemeClr val="accent1">
                <a:shade val="50000"/>
              </a:schemeClr>
            </a:solidFill>
          </a:ln>
        </p:spPr>
        <p:txBody>
          <a:bodyPr wrap="square" rtlCol="0">
            <a:spAutoFit/>
          </a:bodyPr>
          <a:lstStyle/>
          <a:p>
            <a:r>
              <a:rPr lang="en-GB" sz="1400" dirty="0" err="1"/>
              <a:t>loqu</a:t>
            </a:r>
            <a:r>
              <a:rPr lang="en-GB" sz="1400" dirty="0"/>
              <a:t>-ē-</a:t>
            </a:r>
            <a:r>
              <a:rPr lang="en-GB" sz="1400" b="1" dirty="0" err="1"/>
              <a:t>bāris</a:t>
            </a:r>
            <a:endParaRPr lang="en-GB" sz="1400" b="1" dirty="0"/>
          </a:p>
        </p:txBody>
      </p:sp>
      <p:sp>
        <p:nvSpPr>
          <p:cNvPr id="148" name="TextBox 147">
            <a:extLst>
              <a:ext uri="{FF2B5EF4-FFF2-40B4-BE49-F238E27FC236}">
                <a16:creationId xmlns:a16="http://schemas.microsoft.com/office/drawing/2014/main" id="{DE4CAE04-510A-4763-9C5B-4BBAB02C092F}"/>
              </a:ext>
            </a:extLst>
          </p:cNvPr>
          <p:cNvSpPr txBox="1"/>
          <p:nvPr/>
        </p:nvSpPr>
        <p:spPr>
          <a:xfrm>
            <a:off x="3504913" y="5196720"/>
            <a:ext cx="1159757" cy="307777"/>
          </a:xfrm>
          <a:prstGeom prst="rect">
            <a:avLst/>
          </a:prstGeom>
          <a:noFill/>
          <a:ln>
            <a:solidFill>
              <a:schemeClr val="accent1">
                <a:shade val="50000"/>
              </a:schemeClr>
            </a:solidFill>
          </a:ln>
        </p:spPr>
        <p:txBody>
          <a:bodyPr wrap="square" rtlCol="0">
            <a:spAutoFit/>
          </a:bodyPr>
          <a:lstStyle/>
          <a:p>
            <a:r>
              <a:rPr lang="en-GB" sz="1400" dirty="0" err="1"/>
              <a:t>loqu</a:t>
            </a:r>
            <a:r>
              <a:rPr lang="en-GB" sz="1400" dirty="0"/>
              <a:t>-ē-</a:t>
            </a:r>
            <a:r>
              <a:rPr lang="en-GB" sz="1400" b="1" dirty="0" err="1"/>
              <a:t>bātur</a:t>
            </a:r>
            <a:endParaRPr lang="en-GB" sz="1400" b="1" dirty="0"/>
          </a:p>
        </p:txBody>
      </p:sp>
      <p:sp>
        <p:nvSpPr>
          <p:cNvPr id="149" name="TextBox 148">
            <a:extLst>
              <a:ext uri="{FF2B5EF4-FFF2-40B4-BE49-F238E27FC236}">
                <a16:creationId xmlns:a16="http://schemas.microsoft.com/office/drawing/2014/main" id="{B511A423-3115-4700-8B8E-AE42E260702D}"/>
              </a:ext>
            </a:extLst>
          </p:cNvPr>
          <p:cNvSpPr txBox="1"/>
          <p:nvPr/>
        </p:nvSpPr>
        <p:spPr>
          <a:xfrm>
            <a:off x="3519789" y="5548814"/>
            <a:ext cx="1183794" cy="307777"/>
          </a:xfrm>
          <a:prstGeom prst="rect">
            <a:avLst/>
          </a:prstGeom>
          <a:noFill/>
          <a:ln>
            <a:solidFill>
              <a:schemeClr val="accent1">
                <a:shade val="50000"/>
              </a:schemeClr>
            </a:solidFill>
          </a:ln>
        </p:spPr>
        <p:txBody>
          <a:bodyPr wrap="square" rtlCol="0">
            <a:spAutoFit/>
          </a:bodyPr>
          <a:lstStyle/>
          <a:p>
            <a:r>
              <a:rPr lang="en-GB" sz="1400" dirty="0" err="1"/>
              <a:t>loquē-</a:t>
            </a:r>
            <a:r>
              <a:rPr lang="en-GB" sz="1400" b="1" dirty="0" err="1"/>
              <a:t>bāmur</a:t>
            </a:r>
            <a:endParaRPr lang="en-GB" sz="1400" b="1" dirty="0"/>
          </a:p>
        </p:txBody>
      </p:sp>
      <p:sp>
        <p:nvSpPr>
          <p:cNvPr id="150" name="TextBox 149">
            <a:extLst>
              <a:ext uri="{FF2B5EF4-FFF2-40B4-BE49-F238E27FC236}">
                <a16:creationId xmlns:a16="http://schemas.microsoft.com/office/drawing/2014/main" id="{D05F84BF-D48D-4B9B-ABBF-6300DAE4D3DF}"/>
              </a:ext>
            </a:extLst>
          </p:cNvPr>
          <p:cNvSpPr txBox="1"/>
          <p:nvPr/>
        </p:nvSpPr>
        <p:spPr>
          <a:xfrm>
            <a:off x="3521512" y="5856592"/>
            <a:ext cx="1183794" cy="307777"/>
          </a:xfrm>
          <a:prstGeom prst="rect">
            <a:avLst/>
          </a:prstGeom>
          <a:noFill/>
          <a:ln>
            <a:solidFill>
              <a:schemeClr val="accent1">
                <a:shade val="50000"/>
              </a:schemeClr>
            </a:solidFill>
          </a:ln>
        </p:spPr>
        <p:txBody>
          <a:bodyPr wrap="square" rtlCol="0">
            <a:spAutoFit/>
          </a:bodyPr>
          <a:lstStyle/>
          <a:p>
            <a:r>
              <a:rPr lang="en-GB" sz="1400" dirty="0" err="1"/>
              <a:t>loquē-</a:t>
            </a:r>
            <a:r>
              <a:rPr lang="en-GB" sz="1400" b="1" dirty="0" err="1"/>
              <a:t>bāminī</a:t>
            </a:r>
            <a:endParaRPr lang="en-GB" sz="1400" b="1" dirty="0"/>
          </a:p>
        </p:txBody>
      </p:sp>
      <p:sp>
        <p:nvSpPr>
          <p:cNvPr id="151" name="TextBox 150">
            <a:extLst>
              <a:ext uri="{FF2B5EF4-FFF2-40B4-BE49-F238E27FC236}">
                <a16:creationId xmlns:a16="http://schemas.microsoft.com/office/drawing/2014/main" id="{59DF1A58-B7F1-4D71-9C10-C3F6DD045E2C}"/>
              </a:ext>
            </a:extLst>
          </p:cNvPr>
          <p:cNvSpPr txBox="1"/>
          <p:nvPr/>
        </p:nvSpPr>
        <p:spPr>
          <a:xfrm>
            <a:off x="3526416" y="6155521"/>
            <a:ext cx="1152526" cy="307777"/>
          </a:xfrm>
          <a:prstGeom prst="rect">
            <a:avLst/>
          </a:prstGeom>
          <a:noFill/>
          <a:ln>
            <a:solidFill>
              <a:schemeClr val="accent1">
                <a:shade val="50000"/>
              </a:schemeClr>
            </a:solidFill>
          </a:ln>
        </p:spPr>
        <p:txBody>
          <a:bodyPr wrap="square" rtlCol="0">
            <a:spAutoFit/>
          </a:bodyPr>
          <a:lstStyle/>
          <a:p>
            <a:r>
              <a:rPr lang="en-GB" sz="1400" dirty="0" err="1"/>
              <a:t>loquē-</a:t>
            </a:r>
            <a:r>
              <a:rPr lang="en-GB" sz="1400" b="1" dirty="0" err="1"/>
              <a:t>bantur</a:t>
            </a:r>
            <a:endParaRPr lang="en-GB" sz="1400" b="1" dirty="0"/>
          </a:p>
        </p:txBody>
      </p:sp>
      <p:sp>
        <p:nvSpPr>
          <p:cNvPr id="152" name="TextBox 151">
            <a:extLst>
              <a:ext uri="{FF2B5EF4-FFF2-40B4-BE49-F238E27FC236}">
                <a16:creationId xmlns:a16="http://schemas.microsoft.com/office/drawing/2014/main" id="{F3C6208C-410F-466F-853C-58EAAC339FF9}"/>
              </a:ext>
            </a:extLst>
          </p:cNvPr>
          <p:cNvSpPr txBox="1"/>
          <p:nvPr/>
        </p:nvSpPr>
        <p:spPr>
          <a:xfrm>
            <a:off x="5701181" y="4876388"/>
            <a:ext cx="1047442" cy="307777"/>
          </a:xfrm>
          <a:prstGeom prst="rect">
            <a:avLst/>
          </a:prstGeom>
          <a:solidFill>
            <a:srgbClr val="FFFFD5"/>
          </a:solidFill>
          <a:ln>
            <a:solidFill>
              <a:schemeClr val="accent1">
                <a:shade val="50000"/>
              </a:schemeClr>
            </a:solidFill>
          </a:ln>
        </p:spPr>
        <p:txBody>
          <a:bodyPr wrap="square" rtlCol="0">
            <a:spAutoFit/>
          </a:bodyPr>
          <a:lstStyle/>
          <a:p>
            <a:r>
              <a:rPr lang="en-GB" sz="1400" dirty="0"/>
              <a:t>mor-</a:t>
            </a:r>
            <a:r>
              <a:rPr lang="en-GB" sz="1400" b="1" dirty="0" err="1"/>
              <a:t>eris</a:t>
            </a:r>
            <a:endParaRPr lang="en-GB" sz="1400" dirty="0"/>
          </a:p>
        </p:txBody>
      </p:sp>
      <p:sp>
        <p:nvSpPr>
          <p:cNvPr id="153" name="TextBox 152">
            <a:extLst>
              <a:ext uri="{FF2B5EF4-FFF2-40B4-BE49-F238E27FC236}">
                <a16:creationId xmlns:a16="http://schemas.microsoft.com/office/drawing/2014/main" id="{98DEEE22-2797-48DD-89F6-CE7C1425BFB7}"/>
              </a:ext>
            </a:extLst>
          </p:cNvPr>
          <p:cNvSpPr txBox="1"/>
          <p:nvPr/>
        </p:nvSpPr>
        <p:spPr>
          <a:xfrm>
            <a:off x="5701180" y="6169950"/>
            <a:ext cx="1026552" cy="307777"/>
          </a:xfrm>
          <a:prstGeom prst="rect">
            <a:avLst/>
          </a:prstGeom>
          <a:noFill/>
          <a:ln>
            <a:solidFill>
              <a:schemeClr val="accent1">
                <a:shade val="50000"/>
              </a:schemeClr>
            </a:solidFill>
          </a:ln>
        </p:spPr>
        <p:txBody>
          <a:bodyPr wrap="square" rtlCol="0">
            <a:spAutoFit/>
          </a:bodyPr>
          <a:lstStyle/>
          <a:p>
            <a:r>
              <a:rPr lang="en-GB" sz="1400" dirty="0"/>
              <a:t>mori-</a:t>
            </a:r>
            <a:r>
              <a:rPr lang="en-GB" sz="1400" b="1" dirty="0" err="1"/>
              <a:t>untur</a:t>
            </a:r>
            <a:endParaRPr lang="en-GB" sz="1400" dirty="0"/>
          </a:p>
        </p:txBody>
      </p:sp>
      <p:sp>
        <p:nvSpPr>
          <p:cNvPr id="154" name="TextBox 153">
            <a:extLst>
              <a:ext uri="{FF2B5EF4-FFF2-40B4-BE49-F238E27FC236}">
                <a16:creationId xmlns:a16="http://schemas.microsoft.com/office/drawing/2014/main" id="{EBF023DD-4282-401B-A6B6-3FB2AE258EF8}"/>
              </a:ext>
            </a:extLst>
          </p:cNvPr>
          <p:cNvSpPr txBox="1"/>
          <p:nvPr/>
        </p:nvSpPr>
        <p:spPr>
          <a:xfrm>
            <a:off x="5703425" y="5864226"/>
            <a:ext cx="1026555" cy="307777"/>
          </a:xfrm>
          <a:prstGeom prst="rect">
            <a:avLst/>
          </a:prstGeom>
          <a:noFill/>
          <a:ln>
            <a:solidFill>
              <a:schemeClr val="accent1">
                <a:shade val="50000"/>
              </a:schemeClr>
            </a:solidFill>
          </a:ln>
        </p:spPr>
        <p:txBody>
          <a:bodyPr wrap="square" rtlCol="0">
            <a:spAutoFit/>
          </a:bodyPr>
          <a:lstStyle/>
          <a:p>
            <a:r>
              <a:rPr lang="en-GB" sz="1400" dirty="0"/>
              <a:t>mori-</a:t>
            </a:r>
            <a:r>
              <a:rPr lang="en-GB" sz="1400" b="1" dirty="0" err="1"/>
              <a:t>minī</a:t>
            </a:r>
            <a:endParaRPr lang="en-GB" sz="1400" b="1" dirty="0"/>
          </a:p>
        </p:txBody>
      </p:sp>
      <p:sp>
        <p:nvSpPr>
          <p:cNvPr id="155" name="TextBox 154">
            <a:extLst>
              <a:ext uri="{FF2B5EF4-FFF2-40B4-BE49-F238E27FC236}">
                <a16:creationId xmlns:a16="http://schemas.microsoft.com/office/drawing/2014/main" id="{0141EEA5-9B92-4C45-A2D4-24A8D3E15323}"/>
              </a:ext>
            </a:extLst>
          </p:cNvPr>
          <p:cNvSpPr txBox="1"/>
          <p:nvPr/>
        </p:nvSpPr>
        <p:spPr>
          <a:xfrm>
            <a:off x="5701180" y="5183843"/>
            <a:ext cx="1054172" cy="307777"/>
          </a:xfrm>
          <a:prstGeom prst="rect">
            <a:avLst/>
          </a:prstGeom>
          <a:noFill/>
          <a:ln>
            <a:solidFill>
              <a:schemeClr val="accent1">
                <a:shade val="50000"/>
              </a:schemeClr>
            </a:solidFill>
          </a:ln>
        </p:spPr>
        <p:txBody>
          <a:bodyPr wrap="square" rtlCol="0">
            <a:spAutoFit/>
          </a:bodyPr>
          <a:lstStyle/>
          <a:p>
            <a:r>
              <a:rPr lang="en-GB" sz="1400" dirty="0"/>
              <a:t>mori-</a:t>
            </a:r>
            <a:r>
              <a:rPr lang="en-GB" sz="1400" b="1" dirty="0"/>
              <a:t>tur</a:t>
            </a:r>
            <a:endParaRPr lang="en-GB" sz="1400" dirty="0"/>
          </a:p>
        </p:txBody>
      </p:sp>
      <p:sp>
        <p:nvSpPr>
          <p:cNvPr id="156" name="TextBox 155">
            <a:extLst>
              <a:ext uri="{FF2B5EF4-FFF2-40B4-BE49-F238E27FC236}">
                <a16:creationId xmlns:a16="http://schemas.microsoft.com/office/drawing/2014/main" id="{37BB5B4B-759D-4983-9B8B-E7BF42FF3A3B}"/>
              </a:ext>
            </a:extLst>
          </p:cNvPr>
          <p:cNvSpPr txBox="1"/>
          <p:nvPr/>
        </p:nvSpPr>
        <p:spPr>
          <a:xfrm>
            <a:off x="5703427" y="5568850"/>
            <a:ext cx="1026555" cy="307777"/>
          </a:xfrm>
          <a:prstGeom prst="rect">
            <a:avLst/>
          </a:prstGeom>
          <a:noFill/>
          <a:ln>
            <a:solidFill>
              <a:schemeClr val="accent1">
                <a:shade val="50000"/>
              </a:schemeClr>
            </a:solidFill>
          </a:ln>
        </p:spPr>
        <p:txBody>
          <a:bodyPr wrap="square" rtlCol="0">
            <a:spAutoFit/>
          </a:bodyPr>
          <a:lstStyle/>
          <a:p>
            <a:r>
              <a:rPr lang="en-GB" sz="1400" dirty="0"/>
              <a:t>mori-</a:t>
            </a:r>
            <a:r>
              <a:rPr lang="en-GB" sz="1400" b="1" dirty="0" err="1"/>
              <a:t>mur</a:t>
            </a:r>
            <a:endParaRPr lang="en-GB" sz="1400" dirty="0"/>
          </a:p>
        </p:txBody>
      </p:sp>
      <p:sp>
        <p:nvSpPr>
          <p:cNvPr id="213" name="TextBox 212">
            <a:extLst>
              <a:ext uri="{FF2B5EF4-FFF2-40B4-BE49-F238E27FC236}">
                <a16:creationId xmlns:a16="http://schemas.microsoft.com/office/drawing/2014/main" id="{C3532699-7BBE-41B6-B6BA-41AC06517D9C}"/>
              </a:ext>
            </a:extLst>
          </p:cNvPr>
          <p:cNvSpPr txBox="1"/>
          <p:nvPr/>
        </p:nvSpPr>
        <p:spPr>
          <a:xfrm>
            <a:off x="6868153" y="4563126"/>
            <a:ext cx="1026555" cy="307777"/>
          </a:xfrm>
          <a:prstGeom prst="rect">
            <a:avLst/>
          </a:prstGeom>
          <a:solidFill>
            <a:srgbClr val="FFFF00"/>
          </a:solidFill>
          <a:ln>
            <a:solidFill>
              <a:schemeClr val="accent1">
                <a:shade val="50000"/>
              </a:schemeClr>
            </a:solidFill>
          </a:ln>
        </p:spPr>
        <p:txBody>
          <a:bodyPr wrap="square" rtlCol="0">
            <a:spAutoFit/>
          </a:bodyPr>
          <a:lstStyle/>
          <a:p>
            <a:r>
              <a:rPr lang="en-GB" sz="1400" dirty="0"/>
              <a:t>mori-</a:t>
            </a:r>
            <a:r>
              <a:rPr lang="en-GB" sz="1400" b="1" dirty="0" err="1"/>
              <a:t>ar</a:t>
            </a:r>
            <a:endParaRPr lang="en-GB" sz="1400" dirty="0"/>
          </a:p>
        </p:txBody>
      </p:sp>
      <p:sp>
        <p:nvSpPr>
          <p:cNvPr id="219" name="TextBox 218">
            <a:extLst>
              <a:ext uri="{FF2B5EF4-FFF2-40B4-BE49-F238E27FC236}">
                <a16:creationId xmlns:a16="http://schemas.microsoft.com/office/drawing/2014/main" id="{F8AE2571-50CA-4B05-889A-B7CFBFA3B23D}"/>
              </a:ext>
            </a:extLst>
          </p:cNvPr>
          <p:cNvSpPr txBox="1"/>
          <p:nvPr/>
        </p:nvSpPr>
        <p:spPr>
          <a:xfrm>
            <a:off x="6864725" y="4873414"/>
            <a:ext cx="1026555" cy="307777"/>
          </a:xfrm>
          <a:prstGeom prst="rect">
            <a:avLst/>
          </a:prstGeom>
          <a:solidFill>
            <a:srgbClr val="FFFF00"/>
          </a:solidFill>
          <a:ln>
            <a:solidFill>
              <a:schemeClr val="accent1">
                <a:shade val="50000"/>
              </a:schemeClr>
            </a:solidFill>
          </a:ln>
        </p:spPr>
        <p:txBody>
          <a:bodyPr wrap="square" rtlCol="0">
            <a:spAutoFit/>
          </a:bodyPr>
          <a:lstStyle/>
          <a:p>
            <a:r>
              <a:rPr lang="en-GB" sz="1400" dirty="0"/>
              <a:t>mori-</a:t>
            </a:r>
            <a:r>
              <a:rPr lang="en-GB" sz="1400" b="1" dirty="0" err="1"/>
              <a:t>ēris</a:t>
            </a:r>
            <a:endParaRPr lang="en-GB" sz="1400" dirty="0"/>
          </a:p>
        </p:txBody>
      </p:sp>
      <p:sp>
        <p:nvSpPr>
          <p:cNvPr id="220" name="TextBox 219">
            <a:extLst>
              <a:ext uri="{FF2B5EF4-FFF2-40B4-BE49-F238E27FC236}">
                <a16:creationId xmlns:a16="http://schemas.microsoft.com/office/drawing/2014/main" id="{0686A6F0-31CB-4AEE-8312-56EDF35C8B2B}"/>
              </a:ext>
            </a:extLst>
          </p:cNvPr>
          <p:cNvSpPr txBox="1"/>
          <p:nvPr/>
        </p:nvSpPr>
        <p:spPr>
          <a:xfrm>
            <a:off x="6864728" y="6182251"/>
            <a:ext cx="1026552" cy="307777"/>
          </a:xfrm>
          <a:prstGeom prst="rect">
            <a:avLst/>
          </a:prstGeom>
          <a:solidFill>
            <a:srgbClr val="FFFF00"/>
          </a:solidFill>
          <a:ln>
            <a:solidFill>
              <a:schemeClr val="accent1">
                <a:shade val="50000"/>
              </a:schemeClr>
            </a:solidFill>
          </a:ln>
        </p:spPr>
        <p:txBody>
          <a:bodyPr wrap="square" rtlCol="0">
            <a:spAutoFit/>
          </a:bodyPr>
          <a:lstStyle/>
          <a:p>
            <a:r>
              <a:rPr lang="en-GB" sz="1400" dirty="0"/>
              <a:t>mori-</a:t>
            </a:r>
            <a:r>
              <a:rPr lang="en-GB" sz="1400" b="1" dirty="0" err="1"/>
              <a:t>entur</a:t>
            </a:r>
            <a:endParaRPr lang="en-GB" sz="1400" dirty="0"/>
          </a:p>
        </p:txBody>
      </p:sp>
      <p:sp>
        <p:nvSpPr>
          <p:cNvPr id="221" name="TextBox 220">
            <a:extLst>
              <a:ext uri="{FF2B5EF4-FFF2-40B4-BE49-F238E27FC236}">
                <a16:creationId xmlns:a16="http://schemas.microsoft.com/office/drawing/2014/main" id="{CE5172EC-15F1-4699-ABDD-2FE60E371117}"/>
              </a:ext>
            </a:extLst>
          </p:cNvPr>
          <p:cNvSpPr txBox="1"/>
          <p:nvPr/>
        </p:nvSpPr>
        <p:spPr>
          <a:xfrm>
            <a:off x="6864725" y="5876586"/>
            <a:ext cx="1026555" cy="307777"/>
          </a:xfrm>
          <a:prstGeom prst="rect">
            <a:avLst/>
          </a:prstGeom>
          <a:solidFill>
            <a:srgbClr val="FFFF00"/>
          </a:solidFill>
          <a:ln>
            <a:solidFill>
              <a:schemeClr val="accent1">
                <a:shade val="50000"/>
              </a:schemeClr>
            </a:solidFill>
          </a:ln>
        </p:spPr>
        <p:txBody>
          <a:bodyPr wrap="square" rtlCol="0">
            <a:spAutoFit/>
          </a:bodyPr>
          <a:lstStyle/>
          <a:p>
            <a:r>
              <a:rPr lang="en-GB" sz="1400" dirty="0"/>
              <a:t>mori-</a:t>
            </a:r>
            <a:r>
              <a:rPr lang="en-GB" sz="1400" b="1" dirty="0" err="1"/>
              <a:t>ēminī</a:t>
            </a:r>
            <a:endParaRPr lang="en-GB" sz="1400" dirty="0"/>
          </a:p>
        </p:txBody>
      </p:sp>
      <p:sp>
        <p:nvSpPr>
          <p:cNvPr id="222" name="TextBox 221">
            <a:extLst>
              <a:ext uri="{FF2B5EF4-FFF2-40B4-BE49-F238E27FC236}">
                <a16:creationId xmlns:a16="http://schemas.microsoft.com/office/drawing/2014/main" id="{FAA76552-3E33-4B59-97A4-F02AAF0E7AB6}"/>
              </a:ext>
            </a:extLst>
          </p:cNvPr>
          <p:cNvSpPr txBox="1"/>
          <p:nvPr/>
        </p:nvSpPr>
        <p:spPr>
          <a:xfrm>
            <a:off x="6864725" y="5174212"/>
            <a:ext cx="1026555" cy="307777"/>
          </a:xfrm>
          <a:prstGeom prst="rect">
            <a:avLst/>
          </a:prstGeom>
          <a:solidFill>
            <a:srgbClr val="FFFF00"/>
          </a:solidFill>
          <a:ln>
            <a:solidFill>
              <a:schemeClr val="accent1">
                <a:shade val="50000"/>
              </a:schemeClr>
            </a:solidFill>
          </a:ln>
        </p:spPr>
        <p:txBody>
          <a:bodyPr wrap="square" rtlCol="0">
            <a:spAutoFit/>
          </a:bodyPr>
          <a:lstStyle/>
          <a:p>
            <a:r>
              <a:rPr lang="en-GB" sz="1400" dirty="0"/>
              <a:t>mori-</a:t>
            </a:r>
            <a:r>
              <a:rPr lang="en-GB" sz="1400" b="1" dirty="0" err="1"/>
              <a:t>ētur</a:t>
            </a:r>
            <a:endParaRPr lang="en-GB" sz="1400" dirty="0"/>
          </a:p>
        </p:txBody>
      </p:sp>
      <p:sp>
        <p:nvSpPr>
          <p:cNvPr id="223" name="TextBox 222">
            <a:extLst>
              <a:ext uri="{FF2B5EF4-FFF2-40B4-BE49-F238E27FC236}">
                <a16:creationId xmlns:a16="http://schemas.microsoft.com/office/drawing/2014/main" id="{98D1ABAF-B138-43FD-92EC-0790710513D1}"/>
              </a:ext>
            </a:extLst>
          </p:cNvPr>
          <p:cNvSpPr txBox="1"/>
          <p:nvPr/>
        </p:nvSpPr>
        <p:spPr>
          <a:xfrm>
            <a:off x="6864725" y="5572752"/>
            <a:ext cx="1026555" cy="307777"/>
          </a:xfrm>
          <a:prstGeom prst="rect">
            <a:avLst/>
          </a:prstGeom>
          <a:solidFill>
            <a:srgbClr val="FFFF00"/>
          </a:solidFill>
          <a:ln>
            <a:solidFill>
              <a:schemeClr val="accent1">
                <a:shade val="50000"/>
              </a:schemeClr>
            </a:solidFill>
          </a:ln>
        </p:spPr>
        <p:txBody>
          <a:bodyPr wrap="square" rtlCol="0">
            <a:spAutoFit/>
          </a:bodyPr>
          <a:lstStyle/>
          <a:p>
            <a:r>
              <a:rPr lang="en-GB" sz="1400" dirty="0"/>
              <a:t>mori-</a:t>
            </a:r>
            <a:r>
              <a:rPr lang="en-GB" sz="1400" b="1" dirty="0" err="1"/>
              <a:t>ēmur</a:t>
            </a:r>
            <a:endParaRPr lang="en-GB" sz="1400" dirty="0"/>
          </a:p>
        </p:txBody>
      </p:sp>
      <p:sp>
        <p:nvSpPr>
          <p:cNvPr id="226" name="TextBox 225">
            <a:extLst>
              <a:ext uri="{FF2B5EF4-FFF2-40B4-BE49-F238E27FC236}">
                <a16:creationId xmlns:a16="http://schemas.microsoft.com/office/drawing/2014/main" id="{11379DBC-AD01-4B01-BC7F-CB08AF99D3BD}"/>
              </a:ext>
            </a:extLst>
          </p:cNvPr>
          <p:cNvSpPr txBox="1"/>
          <p:nvPr/>
        </p:nvSpPr>
        <p:spPr>
          <a:xfrm>
            <a:off x="10696353" y="195012"/>
            <a:ext cx="1158657" cy="369332"/>
          </a:xfrm>
          <a:prstGeom prst="rect">
            <a:avLst/>
          </a:prstGeom>
          <a:noFill/>
          <a:ln>
            <a:solidFill>
              <a:schemeClr val="accent1">
                <a:shade val="50000"/>
              </a:schemeClr>
            </a:solidFill>
          </a:ln>
        </p:spPr>
        <p:txBody>
          <a:bodyPr wrap="square" rtlCol="0">
            <a:spAutoFit/>
          </a:bodyPr>
          <a:lstStyle/>
          <a:p>
            <a:r>
              <a:rPr lang="en-GB" dirty="0"/>
              <a:t>Year 9-13</a:t>
            </a:r>
          </a:p>
        </p:txBody>
      </p:sp>
      <p:sp>
        <p:nvSpPr>
          <p:cNvPr id="158" name="TextBox 157">
            <a:extLst>
              <a:ext uri="{FF2B5EF4-FFF2-40B4-BE49-F238E27FC236}">
                <a16:creationId xmlns:a16="http://schemas.microsoft.com/office/drawing/2014/main" id="{E1F287C2-691D-4608-A681-29DCFF151321}"/>
              </a:ext>
            </a:extLst>
          </p:cNvPr>
          <p:cNvSpPr txBox="1"/>
          <p:nvPr/>
        </p:nvSpPr>
        <p:spPr>
          <a:xfrm>
            <a:off x="4922246" y="1569469"/>
            <a:ext cx="974587" cy="307777"/>
          </a:xfrm>
          <a:prstGeom prst="rect">
            <a:avLst/>
          </a:prstGeom>
          <a:noFill/>
          <a:ln>
            <a:solidFill>
              <a:schemeClr val="accent1">
                <a:shade val="50000"/>
              </a:schemeClr>
            </a:solidFill>
          </a:ln>
        </p:spPr>
        <p:txBody>
          <a:bodyPr wrap="square" rtlCol="0">
            <a:spAutoFit/>
          </a:bodyPr>
          <a:lstStyle/>
          <a:p>
            <a:r>
              <a:rPr lang="en-GB" sz="1400" dirty="0"/>
              <a:t>vide-</a:t>
            </a:r>
            <a:r>
              <a:rPr lang="en-GB" sz="1400" b="1" dirty="0"/>
              <a:t>or</a:t>
            </a:r>
            <a:endParaRPr lang="en-GB" sz="1400" dirty="0"/>
          </a:p>
        </p:txBody>
      </p:sp>
      <p:sp>
        <p:nvSpPr>
          <p:cNvPr id="159" name="TextBox 158">
            <a:extLst>
              <a:ext uri="{FF2B5EF4-FFF2-40B4-BE49-F238E27FC236}">
                <a16:creationId xmlns:a16="http://schemas.microsoft.com/office/drawing/2014/main" id="{C6C08F00-24D0-4559-9DBB-C61871C68F52}"/>
              </a:ext>
            </a:extLst>
          </p:cNvPr>
          <p:cNvSpPr txBox="1"/>
          <p:nvPr/>
        </p:nvSpPr>
        <p:spPr>
          <a:xfrm>
            <a:off x="4924176" y="1878116"/>
            <a:ext cx="972657" cy="315113"/>
          </a:xfrm>
          <a:prstGeom prst="rect">
            <a:avLst/>
          </a:prstGeom>
          <a:noFill/>
          <a:ln>
            <a:solidFill>
              <a:schemeClr val="accent1">
                <a:shade val="50000"/>
              </a:schemeClr>
            </a:solidFill>
          </a:ln>
        </p:spPr>
        <p:txBody>
          <a:bodyPr wrap="square" rtlCol="0">
            <a:spAutoFit/>
          </a:bodyPr>
          <a:lstStyle/>
          <a:p>
            <a:r>
              <a:rPr lang="en-GB" sz="1400" dirty="0" err="1"/>
              <a:t>vidē-</a:t>
            </a:r>
            <a:r>
              <a:rPr lang="en-GB" sz="1400" b="1" dirty="0" err="1"/>
              <a:t>ris</a:t>
            </a:r>
            <a:endParaRPr lang="en-GB" sz="1400" dirty="0"/>
          </a:p>
        </p:txBody>
      </p:sp>
      <p:sp>
        <p:nvSpPr>
          <p:cNvPr id="160" name="TextBox 159">
            <a:extLst>
              <a:ext uri="{FF2B5EF4-FFF2-40B4-BE49-F238E27FC236}">
                <a16:creationId xmlns:a16="http://schemas.microsoft.com/office/drawing/2014/main" id="{AFFDE957-C97F-47D0-8115-539C6826CE45}"/>
              </a:ext>
            </a:extLst>
          </p:cNvPr>
          <p:cNvSpPr txBox="1"/>
          <p:nvPr/>
        </p:nvSpPr>
        <p:spPr>
          <a:xfrm>
            <a:off x="4928755" y="2196459"/>
            <a:ext cx="974587" cy="307777"/>
          </a:xfrm>
          <a:prstGeom prst="rect">
            <a:avLst/>
          </a:prstGeom>
          <a:noFill/>
          <a:ln>
            <a:solidFill>
              <a:schemeClr val="accent1">
                <a:shade val="50000"/>
              </a:schemeClr>
            </a:solidFill>
          </a:ln>
        </p:spPr>
        <p:txBody>
          <a:bodyPr wrap="square" rtlCol="0">
            <a:spAutoFit/>
          </a:bodyPr>
          <a:lstStyle/>
          <a:p>
            <a:r>
              <a:rPr lang="en-GB" sz="1400" dirty="0" err="1"/>
              <a:t>vidē</a:t>
            </a:r>
            <a:r>
              <a:rPr lang="en-GB" sz="1400" dirty="0"/>
              <a:t>-</a:t>
            </a:r>
            <a:r>
              <a:rPr lang="en-GB" sz="1400" b="1" dirty="0"/>
              <a:t>tur</a:t>
            </a:r>
            <a:endParaRPr lang="en-GB" sz="1400" dirty="0"/>
          </a:p>
        </p:txBody>
      </p:sp>
      <p:sp>
        <p:nvSpPr>
          <p:cNvPr id="161" name="TextBox 160">
            <a:extLst>
              <a:ext uri="{FF2B5EF4-FFF2-40B4-BE49-F238E27FC236}">
                <a16:creationId xmlns:a16="http://schemas.microsoft.com/office/drawing/2014/main" id="{686685A6-F8A2-4327-9BC4-C6A8635EC5ED}"/>
              </a:ext>
            </a:extLst>
          </p:cNvPr>
          <p:cNvSpPr txBox="1"/>
          <p:nvPr/>
        </p:nvSpPr>
        <p:spPr>
          <a:xfrm>
            <a:off x="4934035" y="2589338"/>
            <a:ext cx="974587" cy="307777"/>
          </a:xfrm>
          <a:prstGeom prst="rect">
            <a:avLst/>
          </a:prstGeom>
          <a:noFill/>
          <a:ln>
            <a:solidFill>
              <a:schemeClr val="accent1">
                <a:shade val="50000"/>
              </a:schemeClr>
            </a:solidFill>
          </a:ln>
        </p:spPr>
        <p:txBody>
          <a:bodyPr wrap="square" rtlCol="0">
            <a:spAutoFit/>
          </a:bodyPr>
          <a:lstStyle/>
          <a:p>
            <a:r>
              <a:rPr lang="en-GB" sz="1400" dirty="0" err="1"/>
              <a:t>vidē-</a:t>
            </a:r>
            <a:r>
              <a:rPr lang="en-GB" sz="1400" b="1" dirty="0" err="1"/>
              <a:t>mur</a:t>
            </a:r>
            <a:endParaRPr lang="en-GB" sz="1400" b="1" dirty="0"/>
          </a:p>
        </p:txBody>
      </p:sp>
      <p:sp>
        <p:nvSpPr>
          <p:cNvPr id="162" name="TextBox 161">
            <a:extLst>
              <a:ext uri="{FF2B5EF4-FFF2-40B4-BE49-F238E27FC236}">
                <a16:creationId xmlns:a16="http://schemas.microsoft.com/office/drawing/2014/main" id="{E3E5AAFF-3143-4818-AC2C-6334D240865D}"/>
              </a:ext>
            </a:extLst>
          </p:cNvPr>
          <p:cNvSpPr txBox="1"/>
          <p:nvPr/>
        </p:nvSpPr>
        <p:spPr>
          <a:xfrm>
            <a:off x="4919671" y="2873174"/>
            <a:ext cx="988951" cy="307777"/>
          </a:xfrm>
          <a:prstGeom prst="rect">
            <a:avLst/>
          </a:prstGeom>
          <a:noFill/>
          <a:ln>
            <a:solidFill>
              <a:schemeClr val="accent1">
                <a:shade val="50000"/>
              </a:schemeClr>
            </a:solidFill>
          </a:ln>
        </p:spPr>
        <p:txBody>
          <a:bodyPr wrap="square" rtlCol="0">
            <a:spAutoFit/>
          </a:bodyPr>
          <a:lstStyle/>
          <a:p>
            <a:r>
              <a:rPr lang="en-GB" sz="1400" dirty="0" err="1"/>
              <a:t>vidē-</a:t>
            </a:r>
            <a:r>
              <a:rPr lang="en-GB" sz="1400" b="1" dirty="0" err="1"/>
              <a:t>minī</a:t>
            </a:r>
            <a:endParaRPr lang="en-GB" sz="1400" dirty="0"/>
          </a:p>
        </p:txBody>
      </p:sp>
      <p:sp>
        <p:nvSpPr>
          <p:cNvPr id="163" name="TextBox 162">
            <a:extLst>
              <a:ext uri="{FF2B5EF4-FFF2-40B4-BE49-F238E27FC236}">
                <a16:creationId xmlns:a16="http://schemas.microsoft.com/office/drawing/2014/main" id="{6FDF9F62-1F9A-4294-9940-92676A0B50EF}"/>
              </a:ext>
            </a:extLst>
          </p:cNvPr>
          <p:cNvSpPr txBox="1"/>
          <p:nvPr/>
        </p:nvSpPr>
        <p:spPr>
          <a:xfrm>
            <a:off x="4934035" y="3198939"/>
            <a:ext cx="974587" cy="307777"/>
          </a:xfrm>
          <a:prstGeom prst="rect">
            <a:avLst/>
          </a:prstGeom>
          <a:noFill/>
          <a:ln>
            <a:solidFill>
              <a:schemeClr val="accent1">
                <a:shade val="50000"/>
              </a:schemeClr>
            </a:solidFill>
          </a:ln>
        </p:spPr>
        <p:txBody>
          <a:bodyPr wrap="square" rtlCol="0">
            <a:spAutoFit/>
          </a:bodyPr>
          <a:lstStyle/>
          <a:p>
            <a:r>
              <a:rPr lang="en-GB" sz="1400" dirty="0"/>
              <a:t>vide-</a:t>
            </a:r>
            <a:r>
              <a:rPr lang="en-GB" sz="1400" b="1" dirty="0" err="1"/>
              <a:t>ntur</a:t>
            </a:r>
            <a:endParaRPr lang="en-GB" sz="1400" dirty="0"/>
          </a:p>
        </p:txBody>
      </p:sp>
      <p:sp>
        <p:nvSpPr>
          <p:cNvPr id="170" name="TextBox 169">
            <a:extLst>
              <a:ext uri="{FF2B5EF4-FFF2-40B4-BE49-F238E27FC236}">
                <a16:creationId xmlns:a16="http://schemas.microsoft.com/office/drawing/2014/main" id="{A6F26C99-FB4E-4980-B6FA-16DCD00BB872}"/>
              </a:ext>
            </a:extLst>
          </p:cNvPr>
          <p:cNvSpPr txBox="1"/>
          <p:nvPr/>
        </p:nvSpPr>
        <p:spPr>
          <a:xfrm>
            <a:off x="3489424" y="1576752"/>
            <a:ext cx="1118458" cy="307777"/>
          </a:xfrm>
          <a:prstGeom prst="rect">
            <a:avLst/>
          </a:prstGeom>
          <a:noFill/>
          <a:ln>
            <a:solidFill>
              <a:schemeClr val="accent1">
                <a:shade val="50000"/>
              </a:schemeClr>
            </a:solidFill>
          </a:ln>
        </p:spPr>
        <p:txBody>
          <a:bodyPr wrap="square" rtlCol="0">
            <a:spAutoFit/>
          </a:bodyPr>
          <a:lstStyle/>
          <a:p>
            <a:r>
              <a:rPr lang="en-GB" sz="1400" dirty="0" err="1"/>
              <a:t>conā</a:t>
            </a:r>
            <a:r>
              <a:rPr lang="en-GB" sz="1400" dirty="0"/>
              <a:t>-</a:t>
            </a:r>
            <a:r>
              <a:rPr lang="en-GB" sz="1400" b="1" dirty="0"/>
              <a:t>bar</a:t>
            </a:r>
          </a:p>
        </p:txBody>
      </p:sp>
      <p:sp>
        <p:nvSpPr>
          <p:cNvPr id="171" name="TextBox 170">
            <a:extLst>
              <a:ext uri="{FF2B5EF4-FFF2-40B4-BE49-F238E27FC236}">
                <a16:creationId xmlns:a16="http://schemas.microsoft.com/office/drawing/2014/main" id="{80902331-4AE9-4F9A-B4BD-0B8A52418B9C}"/>
              </a:ext>
            </a:extLst>
          </p:cNvPr>
          <p:cNvSpPr txBox="1"/>
          <p:nvPr/>
        </p:nvSpPr>
        <p:spPr>
          <a:xfrm>
            <a:off x="3497799" y="1874259"/>
            <a:ext cx="1118457" cy="307777"/>
          </a:xfrm>
          <a:prstGeom prst="rect">
            <a:avLst/>
          </a:prstGeom>
          <a:noFill/>
          <a:ln>
            <a:solidFill>
              <a:schemeClr val="accent1">
                <a:shade val="50000"/>
              </a:schemeClr>
            </a:solidFill>
          </a:ln>
        </p:spPr>
        <p:txBody>
          <a:bodyPr wrap="square" rtlCol="0">
            <a:spAutoFit/>
          </a:bodyPr>
          <a:lstStyle/>
          <a:p>
            <a:r>
              <a:rPr lang="en-GB" sz="1400" dirty="0" err="1"/>
              <a:t>conā-</a:t>
            </a:r>
            <a:r>
              <a:rPr lang="en-GB" sz="1400" b="1" dirty="0" err="1"/>
              <a:t>bāris</a:t>
            </a:r>
            <a:endParaRPr lang="en-GB" sz="1400" dirty="0"/>
          </a:p>
        </p:txBody>
      </p:sp>
      <p:sp>
        <p:nvSpPr>
          <p:cNvPr id="172" name="TextBox 171">
            <a:extLst>
              <a:ext uri="{FF2B5EF4-FFF2-40B4-BE49-F238E27FC236}">
                <a16:creationId xmlns:a16="http://schemas.microsoft.com/office/drawing/2014/main" id="{405EFD4F-367C-4116-9698-9B85DCFCDAA5}"/>
              </a:ext>
            </a:extLst>
          </p:cNvPr>
          <p:cNvSpPr txBox="1"/>
          <p:nvPr/>
        </p:nvSpPr>
        <p:spPr>
          <a:xfrm>
            <a:off x="3498360" y="2181751"/>
            <a:ext cx="1117896" cy="307777"/>
          </a:xfrm>
          <a:prstGeom prst="rect">
            <a:avLst/>
          </a:prstGeom>
          <a:noFill/>
          <a:ln>
            <a:solidFill>
              <a:schemeClr val="accent1">
                <a:shade val="50000"/>
              </a:schemeClr>
            </a:solidFill>
          </a:ln>
        </p:spPr>
        <p:txBody>
          <a:bodyPr wrap="square" rtlCol="0">
            <a:spAutoFit/>
          </a:bodyPr>
          <a:lstStyle/>
          <a:p>
            <a:r>
              <a:rPr lang="en-GB" sz="1400" dirty="0" err="1"/>
              <a:t>conā-</a:t>
            </a:r>
            <a:r>
              <a:rPr lang="en-GB" sz="1400" b="1" dirty="0" err="1"/>
              <a:t>bātur</a:t>
            </a:r>
            <a:endParaRPr lang="en-GB" sz="1400" dirty="0"/>
          </a:p>
        </p:txBody>
      </p:sp>
      <p:sp>
        <p:nvSpPr>
          <p:cNvPr id="173" name="TextBox 172">
            <a:extLst>
              <a:ext uri="{FF2B5EF4-FFF2-40B4-BE49-F238E27FC236}">
                <a16:creationId xmlns:a16="http://schemas.microsoft.com/office/drawing/2014/main" id="{5B519495-15E8-4231-B3E7-10D6674CBDCA}"/>
              </a:ext>
            </a:extLst>
          </p:cNvPr>
          <p:cNvSpPr txBox="1"/>
          <p:nvPr/>
        </p:nvSpPr>
        <p:spPr>
          <a:xfrm>
            <a:off x="3517613" y="2574294"/>
            <a:ext cx="1113029" cy="307777"/>
          </a:xfrm>
          <a:prstGeom prst="rect">
            <a:avLst/>
          </a:prstGeom>
          <a:noFill/>
          <a:ln>
            <a:solidFill>
              <a:schemeClr val="accent1">
                <a:shade val="50000"/>
              </a:schemeClr>
            </a:solidFill>
          </a:ln>
        </p:spPr>
        <p:txBody>
          <a:bodyPr wrap="square" rtlCol="0">
            <a:spAutoFit/>
          </a:bodyPr>
          <a:lstStyle/>
          <a:p>
            <a:r>
              <a:rPr lang="en-GB" sz="1400" dirty="0" err="1"/>
              <a:t>conā-</a:t>
            </a:r>
            <a:r>
              <a:rPr lang="en-GB" sz="1400" b="1" dirty="0" err="1"/>
              <a:t>bāmur</a:t>
            </a:r>
            <a:endParaRPr lang="en-GB" sz="1400" b="1" dirty="0"/>
          </a:p>
        </p:txBody>
      </p:sp>
      <p:sp>
        <p:nvSpPr>
          <p:cNvPr id="174" name="TextBox 173">
            <a:extLst>
              <a:ext uri="{FF2B5EF4-FFF2-40B4-BE49-F238E27FC236}">
                <a16:creationId xmlns:a16="http://schemas.microsoft.com/office/drawing/2014/main" id="{B51DA8A5-787B-4FD3-8423-C87AAD277A32}"/>
              </a:ext>
            </a:extLst>
          </p:cNvPr>
          <p:cNvSpPr txBox="1"/>
          <p:nvPr/>
        </p:nvSpPr>
        <p:spPr>
          <a:xfrm>
            <a:off x="3509857" y="2890420"/>
            <a:ext cx="1120785" cy="307777"/>
          </a:xfrm>
          <a:prstGeom prst="rect">
            <a:avLst/>
          </a:prstGeom>
          <a:noFill/>
          <a:ln>
            <a:solidFill>
              <a:schemeClr val="accent1">
                <a:shade val="50000"/>
              </a:schemeClr>
            </a:solidFill>
          </a:ln>
        </p:spPr>
        <p:txBody>
          <a:bodyPr wrap="square" rtlCol="0">
            <a:spAutoFit/>
          </a:bodyPr>
          <a:lstStyle/>
          <a:p>
            <a:r>
              <a:rPr lang="en-GB" sz="1400" dirty="0" err="1"/>
              <a:t>conā-</a:t>
            </a:r>
            <a:r>
              <a:rPr lang="en-GB" sz="1400" b="1" dirty="0" err="1"/>
              <a:t>bāminī</a:t>
            </a:r>
            <a:endParaRPr lang="en-GB" sz="1400" b="1" dirty="0"/>
          </a:p>
        </p:txBody>
      </p:sp>
      <p:sp>
        <p:nvSpPr>
          <p:cNvPr id="175" name="TextBox 174">
            <a:extLst>
              <a:ext uri="{FF2B5EF4-FFF2-40B4-BE49-F238E27FC236}">
                <a16:creationId xmlns:a16="http://schemas.microsoft.com/office/drawing/2014/main" id="{6610B4A4-CA74-46FF-B75F-5A7CFC53D4CA}"/>
              </a:ext>
            </a:extLst>
          </p:cNvPr>
          <p:cNvSpPr txBox="1"/>
          <p:nvPr/>
        </p:nvSpPr>
        <p:spPr>
          <a:xfrm>
            <a:off x="3509858" y="3196183"/>
            <a:ext cx="1098024" cy="307777"/>
          </a:xfrm>
          <a:prstGeom prst="rect">
            <a:avLst/>
          </a:prstGeom>
          <a:noFill/>
          <a:ln>
            <a:solidFill>
              <a:schemeClr val="accent1">
                <a:shade val="50000"/>
              </a:schemeClr>
            </a:solidFill>
          </a:ln>
        </p:spPr>
        <p:txBody>
          <a:bodyPr wrap="square" rtlCol="0">
            <a:spAutoFit/>
          </a:bodyPr>
          <a:lstStyle/>
          <a:p>
            <a:r>
              <a:rPr lang="en-GB" sz="1400" dirty="0" err="1"/>
              <a:t>conā-</a:t>
            </a:r>
            <a:r>
              <a:rPr lang="en-GB" sz="1400" b="1" dirty="0" err="1"/>
              <a:t>bantur</a:t>
            </a:r>
            <a:endParaRPr lang="en-GB" sz="1400" b="1" dirty="0"/>
          </a:p>
        </p:txBody>
      </p:sp>
      <p:sp>
        <p:nvSpPr>
          <p:cNvPr id="183" name="TextBox 182">
            <a:extLst>
              <a:ext uri="{FF2B5EF4-FFF2-40B4-BE49-F238E27FC236}">
                <a16:creationId xmlns:a16="http://schemas.microsoft.com/office/drawing/2014/main" id="{04703123-E622-43FF-8390-0AAED12B7307}"/>
              </a:ext>
            </a:extLst>
          </p:cNvPr>
          <p:cNvSpPr txBox="1"/>
          <p:nvPr/>
        </p:nvSpPr>
        <p:spPr>
          <a:xfrm>
            <a:off x="5282748" y="3495871"/>
            <a:ext cx="2829333" cy="246221"/>
          </a:xfrm>
          <a:prstGeom prst="rect">
            <a:avLst/>
          </a:prstGeom>
          <a:noFill/>
        </p:spPr>
        <p:txBody>
          <a:bodyPr wrap="square" rtlCol="0">
            <a:spAutoFit/>
          </a:bodyPr>
          <a:lstStyle/>
          <a:p>
            <a:r>
              <a:rPr lang="en-GB" sz="1000" b="1" i="1" dirty="0" err="1"/>
              <a:t>videor</a:t>
            </a:r>
            <a:r>
              <a:rPr lang="en-GB" sz="1000" b="1" i="1" dirty="0"/>
              <a:t>, </a:t>
            </a:r>
            <a:r>
              <a:rPr lang="en-GB" sz="1000" b="1" i="1" dirty="0" err="1"/>
              <a:t>vidērī</a:t>
            </a:r>
            <a:r>
              <a:rPr lang="en-GB" sz="1000" i="1" dirty="0"/>
              <a:t>, </a:t>
            </a:r>
            <a:r>
              <a:rPr lang="en-GB" sz="1000" i="1" dirty="0" err="1"/>
              <a:t>vīsus</a:t>
            </a:r>
            <a:r>
              <a:rPr lang="en-GB" sz="1000" i="1" dirty="0"/>
              <a:t> sum  - seem, appear</a:t>
            </a:r>
          </a:p>
        </p:txBody>
      </p:sp>
      <p:sp>
        <p:nvSpPr>
          <p:cNvPr id="184" name="TextBox 183">
            <a:extLst>
              <a:ext uri="{FF2B5EF4-FFF2-40B4-BE49-F238E27FC236}">
                <a16:creationId xmlns:a16="http://schemas.microsoft.com/office/drawing/2014/main" id="{256470E9-2F2F-4FEF-B339-C9CD7E146A6C}"/>
              </a:ext>
            </a:extLst>
          </p:cNvPr>
          <p:cNvSpPr txBox="1"/>
          <p:nvPr/>
        </p:nvSpPr>
        <p:spPr>
          <a:xfrm>
            <a:off x="1840681" y="6525671"/>
            <a:ext cx="2829333" cy="246221"/>
          </a:xfrm>
          <a:prstGeom prst="rect">
            <a:avLst/>
          </a:prstGeom>
          <a:noFill/>
        </p:spPr>
        <p:txBody>
          <a:bodyPr wrap="square" rtlCol="0">
            <a:spAutoFit/>
          </a:bodyPr>
          <a:lstStyle/>
          <a:p>
            <a:r>
              <a:rPr lang="en-GB" sz="1000" b="1" i="1" dirty="0" err="1"/>
              <a:t>loquor</a:t>
            </a:r>
            <a:r>
              <a:rPr lang="en-GB" sz="1000" b="1" i="1" dirty="0"/>
              <a:t>, </a:t>
            </a:r>
            <a:r>
              <a:rPr lang="en-GB" sz="1000" b="1" i="1" dirty="0" err="1"/>
              <a:t>loquī</a:t>
            </a:r>
            <a:r>
              <a:rPr lang="en-GB" sz="1000" i="1" dirty="0"/>
              <a:t> </a:t>
            </a:r>
            <a:r>
              <a:rPr lang="en-GB" sz="1000" i="1" dirty="0" err="1"/>
              <a:t>locutus</a:t>
            </a:r>
            <a:r>
              <a:rPr lang="en-GB" sz="1000" i="1" dirty="0"/>
              <a:t> sum  - speak, say</a:t>
            </a:r>
          </a:p>
        </p:txBody>
      </p:sp>
      <p:sp>
        <p:nvSpPr>
          <p:cNvPr id="185" name="TextBox 184">
            <a:extLst>
              <a:ext uri="{FF2B5EF4-FFF2-40B4-BE49-F238E27FC236}">
                <a16:creationId xmlns:a16="http://schemas.microsoft.com/office/drawing/2014/main" id="{DE5B7E89-24BB-4A0E-A177-74F5E73DE73A}"/>
              </a:ext>
            </a:extLst>
          </p:cNvPr>
          <p:cNvSpPr txBox="1"/>
          <p:nvPr/>
        </p:nvSpPr>
        <p:spPr>
          <a:xfrm>
            <a:off x="6174082" y="6545574"/>
            <a:ext cx="2829333" cy="246221"/>
          </a:xfrm>
          <a:prstGeom prst="rect">
            <a:avLst/>
          </a:prstGeom>
          <a:noFill/>
        </p:spPr>
        <p:txBody>
          <a:bodyPr wrap="square" rtlCol="0">
            <a:spAutoFit/>
          </a:bodyPr>
          <a:lstStyle/>
          <a:p>
            <a:r>
              <a:rPr lang="en-GB" sz="1000" b="1" i="1" dirty="0" err="1"/>
              <a:t>morior</a:t>
            </a:r>
            <a:r>
              <a:rPr lang="en-GB" sz="1000" b="1" i="1" dirty="0"/>
              <a:t>, </a:t>
            </a:r>
            <a:r>
              <a:rPr lang="en-GB" sz="1000" b="1" i="1" dirty="0" err="1"/>
              <a:t>morī</a:t>
            </a:r>
            <a:r>
              <a:rPr lang="en-GB" sz="1000" b="1" i="1" dirty="0"/>
              <a:t>, </a:t>
            </a:r>
            <a:r>
              <a:rPr lang="en-GB" sz="1000" b="1" i="1" dirty="0" err="1"/>
              <a:t>mortuus</a:t>
            </a:r>
            <a:r>
              <a:rPr lang="en-GB" sz="1000" b="1" i="1" dirty="0"/>
              <a:t> sum</a:t>
            </a:r>
            <a:r>
              <a:rPr lang="en-GB" sz="1000" i="1" dirty="0"/>
              <a:t>- die</a:t>
            </a:r>
          </a:p>
        </p:txBody>
      </p:sp>
      <p:sp>
        <p:nvSpPr>
          <p:cNvPr id="40" name="TextBox 39">
            <a:extLst>
              <a:ext uri="{FF2B5EF4-FFF2-40B4-BE49-F238E27FC236}">
                <a16:creationId xmlns:a16="http://schemas.microsoft.com/office/drawing/2014/main" id="{61948C29-A203-422D-A82B-F86770EFB1B1}"/>
              </a:ext>
            </a:extLst>
          </p:cNvPr>
          <p:cNvSpPr txBox="1"/>
          <p:nvPr/>
        </p:nvSpPr>
        <p:spPr>
          <a:xfrm>
            <a:off x="1502984" y="1298814"/>
            <a:ext cx="565950" cy="215444"/>
          </a:xfrm>
          <a:prstGeom prst="rect">
            <a:avLst/>
          </a:prstGeom>
          <a:solidFill>
            <a:srgbClr val="FFB7FF"/>
          </a:solidFill>
        </p:spPr>
        <p:txBody>
          <a:bodyPr wrap="square" rtlCol="0">
            <a:spAutoFit/>
          </a:bodyPr>
          <a:lstStyle/>
          <a:p>
            <a:pPr algn="ctr"/>
            <a:r>
              <a:rPr lang="en-GB" sz="800" dirty="0"/>
              <a:t>Present</a:t>
            </a:r>
          </a:p>
        </p:txBody>
      </p:sp>
      <p:sp>
        <p:nvSpPr>
          <p:cNvPr id="187" name="TextBox 186">
            <a:extLst>
              <a:ext uri="{FF2B5EF4-FFF2-40B4-BE49-F238E27FC236}">
                <a16:creationId xmlns:a16="http://schemas.microsoft.com/office/drawing/2014/main" id="{0EA5F889-4DFB-45AE-A4F2-AD1D4CB1D67D}"/>
              </a:ext>
            </a:extLst>
          </p:cNvPr>
          <p:cNvSpPr txBox="1"/>
          <p:nvPr/>
        </p:nvSpPr>
        <p:spPr>
          <a:xfrm>
            <a:off x="3449225" y="1318958"/>
            <a:ext cx="1158657" cy="215444"/>
          </a:xfrm>
          <a:prstGeom prst="rect">
            <a:avLst/>
          </a:prstGeom>
          <a:solidFill>
            <a:srgbClr val="00B050"/>
          </a:solidFill>
        </p:spPr>
        <p:txBody>
          <a:bodyPr wrap="square" rtlCol="0">
            <a:spAutoFit/>
          </a:bodyPr>
          <a:lstStyle/>
          <a:p>
            <a:pPr algn="ctr"/>
            <a:r>
              <a:rPr lang="en-GB" sz="800" dirty="0">
                <a:solidFill>
                  <a:schemeClr val="bg1"/>
                </a:solidFill>
              </a:rPr>
              <a:t>Imperfect – </a:t>
            </a:r>
            <a:r>
              <a:rPr lang="en-GB" sz="800" i="1" dirty="0">
                <a:solidFill>
                  <a:schemeClr val="bg1"/>
                </a:solidFill>
              </a:rPr>
              <a:t>was/were</a:t>
            </a:r>
            <a:r>
              <a:rPr lang="en-GB" sz="800" dirty="0">
                <a:solidFill>
                  <a:schemeClr val="bg1"/>
                </a:solidFill>
              </a:rPr>
              <a:t> </a:t>
            </a:r>
          </a:p>
        </p:txBody>
      </p:sp>
      <p:sp>
        <p:nvSpPr>
          <p:cNvPr id="188" name="TextBox 187">
            <a:extLst>
              <a:ext uri="{FF2B5EF4-FFF2-40B4-BE49-F238E27FC236}">
                <a16:creationId xmlns:a16="http://schemas.microsoft.com/office/drawing/2014/main" id="{12F9333A-BC76-4ED5-946D-5708BC2697A4}"/>
              </a:ext>
            </a:extLst>
          </p:cNvPr>
          <p:cNvSpPr txBox="1"/>
          <p:nvPr/>
        </p:nvSpPr>
        <p:spPr>
          <a:xfrm>
            <a:off x="2504107" y="1298126"/>
            <a:ext cx="770818" cy="215444"/>
          </a:xfrm>
          <a:prstGeom prst="rect">
            <a:avLst/>
          </a:prstGeom>
          <a:solidFill>
            <a:srgbClr val="FFC000"/>
          </a:solidFill>
        </p:spPr>
        <p:txBody>
          <a:bodyPr wrap="square" rtlCol="0">
            <a:spAutoFit/>
          </a:bodyPr>
          <a:lstStyle/>
          <a:p>
            <a:pPr algn="ctr"/>
            <a:r>
              <a:rPr lang="en-GB" sz="800" dirty="0"/>
              <a:t>Future - </a:t>
            </a:r>
            <a:r>
              <a:rPr lang="en-GB" sz="800" i="1" dirty="0"/>
              <a:t>will</a:t>
            </a:r>
            <a:endParaRPr lang="en-GB" sz="800" dirty="0"/>
          </a:p>
        </p:txBody>
      </p:sp>
      <p:sp>
        <p:nvSpPr>
          <p:cNvPr id="189" name="TextBox 188">
            <a:extLst>
              <a:ext uri="{FF2B5EF4-FFF2-40B4-BE49-F238E27FC236}">
                <a16:creationId xmlns:a16="http://schemas.microsoft.com/office/drawing/2014/main" id="{63D60B4C-8C50-4335-A303-18B88D27E6CF}"/>
              </a:ext>
            </a:extLst>
          </p:cNvPr>
          <p:cNvSpPr txBox="1"/>
          <p:nvPr/>
        </p:nvSpPr>
        <p:spPr>
          <a:xfrm>
            <a:off x="5107891" y="1280515"/>
            <a:ext cx="565950" cy="215444"/>
          </a:xfrm>
          <a:prstGeom prst="rect">
            <a:avLst/>
          </a:prstGeom>
          <a:solidFill>
            <a:srgbClr val="FFB7FF"/>
          </a:solidFill>
        </p:spPr>
        <p:txBody>
          <a:bodyPr wrap="square" rtlCol="0">
            <a:spAutoFit/>
          </a:bodyPr>
          <a:lstStyle/>
          <a:p>
            <a:pPr algn="ctr"/>
            <a:r>
              <a:rPr lang="en-GB" sz="800" dirty="0"/>
              <a:t>Present</a:t>
            </a:r>
          </a:p>
        </p:txBody>
      </p:sp>
      <p:sp>
        <p:nvSpPr>
          <p:cNvPr id="190" name="TextBox 189">
            <a:extLst>
              <a:ext uri="{FF2B5EF4-FFF2-40B4-BE49-F238E27FC236}">
                <a16:creationId xmlns:a16="http://schemas.microsoft.com/office/drawing/2014/main" id="{F67EE8DD-7B3A-4ED3-88EB-B2D4F86ACCCB}"/>
              </a:ext>
            </a:extLst>
          </p:cNvPr>
          <p:cNvSpPr txBox="1"/>
          <p:nvPr/>
        </p:nvSpPr>
        <p:spPr>
          <a:xfrm>
            <a:off x="1549057" y="4263130"/>
            <a:ext cx="565950" cy="215444"/>
          </a:xfrm>
          <a:prstGeom prst="rect">
            <a:avLst/>
          </a:prstGeom>
          <a:solidFill>
            <a:srgbClr val="FFB7FF"/>
          </a:solidFill>
        </p:spPr>
        <p:txBody>
          <a:bodyPr wrap="square" rtlCol="0">
            <a:spAutoFit/>
          </a:bodyPr>
          <a:lstStyle/>
          <a:p>
            <a:pPr algn="ctr"/>
            <a:r>
              <a:rPr lang="en-GB" sz="800" dirty="0"/>
              <a:t>Present</a:t>
            </a:r>
          </a:p>
        </p:txBody>
      </p:sp>
      <p:sp>
        <p:nvSpPr>
          <p:cNvPr id="191" name="TextBox 190">
            <a:extLst>
              <a:ext uri="{FF2B5EF4-FFF2-40B4-BE49-F238E27FC236}">
                <a16:creationId xmlns:a16="http://schemas.microsoft.com/office/drawing/2014/main" id="{237B45A3-A357-42DB-9E91-AD323FE8A74E}"/>
              </a:ext>
            </a:extLst>
          </p:cNvPr>
          <p:cNvSpPr txBox="1"/>
          <p:nvPr/>
        </p:nvSpPr>
        <p:spPr>
          <a:xfrm>
            <a:off x="5892435" y="4295247"/>
            <a:ext cx="565950" cy="215444"/>
          </a:xfrm>
          <a:prstGeom prst="rect">
            <a:avLst/>
          </a:prstGeom>
          <a:solidFill>
            <a:srgbClr val="FFB7FF"/>
          </a:solidFill>
        </p:spPr>
        <p:txBody>
          <a:bodyPr wrap="square" rtlCol="0">
            <a:spAutoFit/>
          </a:bodyPr>
          <a:lstStyle/>
          <a:p>
            <a:pPr algn="ctr"/>
            <a:r>
              <a:rPr lang="en-GB" sz="800" dirty="0"/>
              <a:t>Present</a:t>
            </a:r>
          </a:p>
        </p:txBody>
      </p:sp>
      <p:sp>
        <p:nvSpPr>
          <p:cNvPr id="193" name="TextBox 192">
            <a:extLst>
              <a:ext uri="{FF2B5EF4-FFF2-40B4-BE49-F238E27FC236}">
                <a16:creationId xmlns:a16="http://schemas.microsoft.com/office/drawing/2014/main" id="{95953BFE-1E20-467E-92B1-72E15ADC8D01}"/>
              </a:ext>
            </a:extLst>
          </p:cNvPr>
          <p:cNvSpPr txBox="1"/>
          <p:nvPr/>
        </p:nvSpPr>
        <p:spPr>
          <a:xfrm>
            <a:off x="6077919" y="1312453"/>
            <a:ext cx="770818" cy="215444"/>
          </a:xfrm>
          <a:prstGeom prst="rect">
            <a:avLst/>
          </a:prstGeom>
          <a:solidFill>
            <a:srgbClr val="FFC000"/>
          </a:solidFill>
        </p:spPr>
        <p:txBody>
          <a:bodyPr wrap="square" rtlCol="0">
            <a:spAutoFit/>
          </a:bodyPr>
          <a:lstStyle/>
          <a:p>
            <a:pPr algn="ctr"/>
            <a:r>
              <a:rPr lang="en-GB" sz="800" dirty="0"/>
              <a:t>Future - </a:t>
            </a:r>
            <a:r>
              <a:rPr lang="en-GB" sz="800" i="1" dirty="0"/>
              <a:t>will</a:t>
            </a:r>
            <a:endParaRPr lang="en-GB" sz="800" dirty="0"/>
          </a:p>
        </p:txBody>
      </p:sp>
      <p:sp>
        <p:nvSpPr>
          <p:cNvPr id="194" name="TextBox 193">
            <a:extLst>
              <a:ext uri="{FF2B5EF4-FFF2-40B4-BE49-F238E27FC236}">
                <a16:creationId xmlns:a16="http://schemas.microsoft.com/office/drawing/2014/main" id="{F8022389-3F80-468B-9053-65CB80ABDD74}"/>
              </a:ext>
            </a:extLst>
          </p:cNvPr>
          <p:cNvSpPr txBox="1"/>
          <p:nvPr/>
        </p:nvSpPr>
        <p:spPr>
          <a:xfrm>
            <a:off x="2412604" y="4283671"/>
            <a:ext cx="1026555" cy="215444"/>
          </a:xfrm>
          <a:prstGeom prst="rect">
            <a:avLst/>
          </a:prstGeom>
          <a:solidFill>
            <a:srgbClr val="FFC000"/>
          </a:solidFill>
        </p:spPr>
        <p:txBody>
          <a:bodyPr wrap="square" rtlCol="0">
            <a:spAutoFit/>
          </a:bodyPr>
          <a:lstStyle/>
          <a:p>
            <a:pPr algn="ctr"/>
            <a:r>
              <a:rPr lang="en-GB" sz="800" b="1" i="1" dirty="0"/>
              <a:t>Sneaky</a:t>
            </a:r>
            <a:r>
              <a:rPr lang="en-GB" sz="800" dirty="0"/>
              <a:t> Future - </a:t>
            </a:r>
            <a:r>
              <a:rPr lang="en-GB" sz="800" i="1" dirty="0"/>
              <a:t>will</a:t>
            </a:r>
            <a:endParaRPr lang="en-GB" sz="800" dirty="0"/>
          </a:p>
        </p:txBody>
      </p:sp>
      <p:sp>
        <p:nvSpPr>
          <p:cNvPr id="195" name="TextBox 194">
            <a:extLst>
              <a:ext uri="{FF2B5EF4-FFF2-40B4-BE49-F238E27FC236}">
                <a16:creationId xmlns:a16="http://schemas.microsoft.com/office/drawing/2014/main" id="{F87C07E9-397B-4EFD-BCD3-B1286B755E5F}"/>
              </a:ext>
            </a:extLst>
          </p:cNvPr>
          <p:cNvSpPr txBox="1"/>
          <p:nvPr/>
        </p:nvSpPr>
        <p:spPr>
          <a:xfrm>
            <a:off x="6864724" y="4310251"/>
            <a:ext cx="1026555" cy="215444"/>
          </a:xfrm>
          <a:prstGeom prst="rect">
            <a:avLst/>
          </a:prstGeom>
          <a:solidFill>
            <a:srgbClr val="FFC000"/>
          </a:solidFill>
        </p:spPr>
        <p:txBody>
          <a:bodyPr wrap="square" rtlCol="0">
            <a:spAutoFit/>
          </a:bodyPr>
          <a:lstStyle/>
          <a:p>
            <a:pPr algn="ctr"/>
            <a:r>
              <a:rPr lang="en-GB" sz="800" b="1" i="1" dirty="0"/>
              <a:t>Sneaky </a:t>
            </a:r>
            <a:r>
              <a:rPr lang="en-GB" sz="800" dirty="0"/>
              <a:t>Future - </a:t>
            </a:r>
            <a:r>
              <a:rPr lang="en-GB" sz="800" i="1" dirty="0"/>
              <a:t>will</a:t>
            </a:r>
            <a:endParaRPr lang="en-GB" sz="800" dirty="0"/>
          </a:p>
        </p:txBody>
      </p:sp>
      <p:sp>
        <p:nvSpPr>
          <p:cNvPr id="196" name="TextBox 195">
            <a:extLst>
              <a:ext uri="{FF2B5EF4-FFF2-40B4-BE49-F238E27FC236}">
                <a16:creationId xmlns:a16="http://schemas.microsoft.com/office/drawing/2014/main" id="{8BCC47C2-ADAE-43AB-9D77-CC577B4C4404}"/>
              </a:ext>
            </a:extLst>
          </p:cNvPr>
          <p:cNvSpPr txBox="1"/>
          <p:nvPr/>
        </p:nvSpPr>
        <p:spPr>
          <a:xfrm>
            <a:off x="7160526" y="1301408"/>
            <a:ext cx="1158657" cy="215444"/>
          </a:xfrm>
          <a:prstGeom prst="rect">
            <a:avLst/>
          </a:prstGeom>
          <a:solidFill>
            <a:srgbClr val="00B050"/>
          </a:solidFill>
        </p:spPr>
        <p:txBody>
          <a:bodyPr wrap="square" rtlCol="0">
            <a:spAutoFit/>
          </a:bodyPr>
          <a:lstStyle/>
          <a:p>
            <a:pPr algn="ctr"/>
            <a:r>
              <a:rPr lang="en-GB" sz="800" dirty="0">
                <a:solidFill>
                  <a:schemeClr val="bg1"/>
                </a:solidFill>
              </a:rPr>
              <a:t>Imperfect – was/were</a:t>
            </a:r>
          </a:p>
        </p:txBody>
      </p:sp>
      <p:sp>
        <p:nvSpPr>
          <p:cNvPr id="197" name="TextBox 196">
            <a:extLst>
              <a:ext uri="{FF2B5EF4-FFF2-40B4-BE49-F238E27FC236}">
                <a16:creationId xmlns:a16="http://schemas.microsoft.com/office/drawing/2014/main" id="{5D563540-9153-4559-81C6-7A3EF99B3B9B}"/>
              </a:ext>
            </a:extLst>
          </p:cNvPr>
          <p:cNvSpPr txBox="1"/>
          <p:nvPr/>
        </p:nvSpPr>
        <p:spPr>
          <a:xfrm rot="10800000" flipV="1">
            <a:off x="3504913" y="4297723"/>
            <a:ext cx="1159757" cy="215444"/>
          </a:xfrm>
          <a:prstGeom prst="rect">
            <a:avLst/>
          </a:prstGeom>
          <a:solidFill>
            <a:srgbClr val="00B050"/>
          </a:solidFill>
        </p:spPr>
        <p:txBody>
          <a:bodyPr wrap="square" rtlCol="0">
            <a:spAutoFit/>
          </a:bodyPr>
          <a:lstStyle/>
          <a:p>
            <a:pPr algn="ctr"/>
            <a:r>
              <a:rPr lang="en-GB" sz="800" dirty="0">
                <a:solidFill>
                  <a:schemeClr val="bg1"/>
                </a:solidFill>
              </a:rPr>
              <a:t>Imperfect – was/were</a:t>
            </a:r>
          </a:p>
        </p:txBody>
      </p:sp>
      <p:sp>
        <p:nvSpPr>
          <p:cNvPr id="227" name="TextBox 226">
            <a:extLst>
              <a:ext uri="{FF2B5EF4-FFF2-40B4-BE49-F238E27FC236}">
                <a16:creationId xmlns:a16="http://schemas.microsoft.com/office/drawing/2014/main" id="{E3D82CA4-BDBC-438E-AEC8-9334E07F91D2}"/>
              </a:ext>
            </a:extLst>
          </p:cNvPr>
          <p:cNvSpPr txBox="1"/>
          <p:nvPr/>
        </p:nvSpPr>
        <p:spPr>
          <a:xfrm>
            <a:off x="8018731" y="4306936"/>
            <a:ext cx="1158657" cy="215444"/>
          </a:xfrm>
          <a:prstGeom prst="rect">
            <a:avLst/>
          </a:prstGeom>
          <a:solidFill>
            <a:srgbClr val="00B050"/>
          </a:solidFill>
        </p:spPr>
        <p:txBody>
          <a:bodyPr wrap="square" rtlCol="0">
            <a:spAutoFit/>
          </a:bodyPr>
          <a:lstStyle/>
          <a:p>
            <a:pPr algn="ctr"/>
            <a:r>
              <a:rPr lang="en-GB" sz="800" dirty="0">
                <a:solidFill>
                  <a:schemeClr val="bg1"/>
                </a:solidFill>
              </a:rPr>
              <a:t>Imperfect – </a:t>
            </a:r>
            <a:r>
              <a:rPr lang="en-GB" sz="800" i="1" dirty="0">
                <a:solidFill>
                  <a:schemeClr val="bg1"/>
                </a:solidFill>
              </a:rPr>
              <a:t>was/were</a:t>
            </a:r>
            <a:r>
              <a:rPr lang="en-GB" sz="800" dirty="0">
                <a:solidFill>
                  <a:schemeClr val="bg1"/>
                </a:solidFill>
              </a:rPr>
              <a:t> </a:t>
            </a:r>
          </a:p>
        </p:txBody>
      </p:sp>
      <p:sp>
        <p:nvSpPr>
          <p:cNvPr id="119" name="Content Placeholder 2">
            <a:extLst>
              <a:ext uri="{FF2B5EF4-FFF2-40B4-BE49-F238E27FC236}">
                <a16:creationId xmlns:a16="http://schemas.microsoft.com/office/drawing/2014/main" id="{33B19862-5BFC-4AC6-A205-2535158315ED}"/>
              </a:ext>
            </a:extLst>
          </p:cNvPr>
          <p:cNvSpPr>
            <a:spLocks noGrp="1"/>
          </p:cNvSpPr>
          <p:nvPr>
            <p:ph idx="1"/>
          </p:nvPr>
        </p:nvSpPr>
        <p:spPr>
          <a:xfrm>
            <a:off x="0" y="732537"/>
            <a:ext cx="10232841" cy="323377"/>
          </a:xfrm>
          <a:solidFill>
            <a:srgbClr val="FEECFA"/>
          </a:solidFill>
        </p:spPr>
        <p:txBody>
          <a:bodyPr>
            <a:noAutofit/>
          </a:bodyPr>
          <a:lstStyle/>
          <a:p>
            <a:pPr marL="0" indent="0">
              <a:lnSpc>
                <a:spcPct val="100000"/>
              </a:lnSpc>
              <a:buNone/>
            </a:pPr>
            <a:r>
              <a:rPr lang="en-GB" sz="1400" b="1" dirty="0"/>
              <a:t>Passive in Form, Active in Meaning</a:t>
            </a:r>
          </a:p>
        </p:txBody>
      </p:sp>
    </p:spTree>
    <p:extLst>
      <p:ext uri="{BB962C8B-B14F-4D97-AF65-F5344CB8AC3E}">
        <p14:creationId xmlns:p14="http://schemas.microsoft.com/office/powerpoint/2010/main" val="396448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0-#ppt_w/2"/>
                                          </p:val>
                                        </p:tav>
                                        <p:tav tm="100000">
                                          <p:val>
                                            <p:strVal val="#ppt_x"/>
                                          </p:val>
                                        </p:tav>
                                      </p:tavLst>
                                    </p:anim>
                                    <p:anim calcmode="lin" valueType="num">
                                      <p:cBhvr additive="base">
                                        <p:cTn id="13" dur="500" fill="hold"/>
                                        <p:tgtEl>
                                          <p:spTgt spid="6"/>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0-#ppt_w/2"/>
                                          </p:val>
                                        </p:tav>
                                        <p:tav tm="100000">
                                          <p:val>
                                            <p:strVal val="#ppt_x"/>
                                          </p:val>
                                        </p:tav>
                                      </p:tavLst>
                                    </p:anim>
                                    <p:anim calcmode="lin" valueType="num">
                                      <p:cBhvr additive="base">
                                        <p:cTn id="18" dur="500" fill="hold"/>
                                        <p:tgtEl>
                                          <p:spTgt spid="7"/>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8"/>
                                        </p:tgtEl>
                                        <p:attrNameLst>
                                          <p:attrName>style.visibility</p:attrName>
                                        </p:attrNameLst>
                                      </p:cBhvr>
                                      <p:to>
                                        <p:strVal val="visible"/>
                                      </p:to>
                                    </p:set>
                                    <p:anim calcmode="lin" valueType="num">
                                      <p:cBhvr additive="base">
                                        <p:cTn id="22" dur="500" fill="hold"/>
                                        <p:tgtEl>
                                          <p:spTgt spid="8"/>
                                        </p:tgtEl>
                                        <p:attrNameLst>
                                          <p:attrName>ppt_x</p:attrName>
                                        </p:attrNameLst>
                                      </p:cBhvr>
                                      <p:tavLst>
                                        <p:tav tm="0">
                                          <p:val>
                                            <p:strVal val="#ppt_x"/>
                                          </p:val>
                                        </p:tav>
                                        <p:tav tm="100000">
                                          <p:val>
                                            <p:strVal val="#ppt_x"/>
                                          </p:val>
                                        </p:tav>
                                      </p:tavLst>
                                    </p:anim>
                                    <p:anim calcmode="lin" valueType="num">
                                      <p:cBhvr additive="base">
                                        <p:cTn id="23" dur="500" fill="hold"/>
                                        <p:tgtEl>
                                          <p:spTgt spid="8"/>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grpId="0" nodeType="after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additive="base">
                                        <p:cTn id="27" dur="500" fill="hold"/>
                                        <p:tgtEl>
                                          <p:spTgt spid="9"/>
                                        </p:tgtEl>
                                        <p:attrNameLst>
                                          <p:attrName>ppt_x</p:attrName>
                                        </p:attrNameLst>
                                      </p:cBhvr>
                                      <p:tavLst>
                                        <p:tav tm="0">
                                          <p:val>
                                            <p:strVal val="#ppt_x"/>
                                          </p:val>
                                        </p:tav>
                                        <p:tav tm="100000">
                                          <p:val>
                                            <p:strVal val="#ppt_x"/>
                                          </p:val>
                                        </p:tav>
                                      </p:tavLst>
                                    </p:anim>
                                    <p:anim calcmode="lin" valueType="num">
                                      <p:cBhvr additive="base">
                                        <p:cTn id="28" dur="500" fill="hold"/>
                                        <p:tgtEl>
                                          <p:spTgt spid="9"/>
                                        </p:tgtEl>
                                        <p:attrNameLst>
                                          <p:attrName>ppt_y</p:attrName>
                                        </p:attrNameLst>
                                      </p:cBhvr>
                                      <p:tavLst>
                                        <p:tav tm="0">
                                          <p:val>
                                            <p:strVal val="1+#ppt_h/2"/>
                                          </p:val>
                                        </p:tav>
                                        <p:tav tm="100000">
                                          <p:val>
                                            <p:strVal val="#ppt_y"/>
                                          </p:val>
                                        </p:tav>
                                      </p:tavLst>
                                    </p:anim>
                                  </p:childTnLst>
                                </p:cTn>
                              </p:par>
                            </p:childTnLst>
                          </p:cTn>
                        </p:par>
                        <p:par>
                          <p:cTn id="29" fill="hold">
                            <p:stCondLst>
                              <p:cond delay="2500"/>
                            </p:stCondLst>
                            <p:childTnLst>
                              <p:par>
                                <p:cTn id="30" presetID="2" presetClass="entr" presetSubtype="4" fill="hold" grpId="0" nodeType="afterEffect">
                                  <p:stCondLst>
                                    <p:cond delay="0"/>
                                  </p:stCondLst>
                                  <p:childTnLst>
                                    <p:set>
                                      <p:cBhvr>
                                        <p:cTn id="31" dur="1" fill="hold">
                                          <p:stCondLst>
                                            <p:cond delay="0"/>
                                          </p:stCondLst>
                                        </p:cTn>
                                        <p:tgtEl>
                                          <p:spTgt spid="10"/>
                                        </p:tgtEl>
                                        <p:attrNameLst>
                                          <p:attrName>style.visibility</p:attrName>
                                        </p:attrNameLst>
                                      </p:cBhvr>
                                      <p:to>
                                        <p:strVal val="visible"/>
                                      </p:to>
                                    </p:set>
                                    <p:anim calcmode="lin" valueType="num">
                                      <p:cBhvr additive="base">
                                        <p:cTn id="32" dur="500" fill="hold"/>
                                        <p:tgtEl>
                                          <p:spTgt spid="10"/>
                                        </p:tgtEl>
                                        <p:attrNameLst>
                                          <p:attrName>ppt_x</p:attrName>
                                        </p:attrNameLst>
                                      </p:cBhvr>
                                      <p:tavLst>
                                        <p:tav tm="0">
                                          <p:val>
                                            <p:strVal val="#ppt_x"/>
                                          </p:val>
                                        </p:tav>
                                        <p:tav tm="100000">
                                          <p:val>
                                            <p:strVal val="#ppt_x"/>
                                          </p:val>
                                        </p:tav>
                                      </p:tavLst>
                                    </p:anim>
                                    <p:anim calcmode="lin" valueType="num">
                                      <p:cBhvr additive="base">
                                        <p:cTn id="33"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9" fill="hold" grpId="0" nodeType="clickEffect">
                                  <p:stCondLst>
                                    <p:cond delay="0"/>
                                  </p:stCondLst>
                                  <p:childTnLst>
                                    <p:set>
                                      <p:cBhvr>
                                        <p:cTn id="37" dur="1" fill="hold">
                                          <p:stCondLst>
                                            <p:cond delay="0"/>
                                          </p:stCondLst>
                                        </p:cTn>
                                        <p:tgtEl>
                                          <p:spTgt spid="4"/>
                                        </p:tgtEl>
                                        <p:attrNameLst>
                                          <p:attrName>style.visibility</p:attrName>
                                        </p:attrNameLst>
                                      </p:cBhvr>
                                      <p:to>
                                        <p:strVal val="visible"/>
                                      </p:to>
                                    </p:set>
                                    <p:anim calcmode="lin" valueType="num">
                                      <p:cBhvr additive="base">
                                        <p:cTn id="38" dur="500" fill="hold"/>
                                        <p:tgtEl>
                                          <p:spTgt spid="4"/>
                                        </p:tgtEl>
                                        <p:attrNameLst>
                                          <p:attrName>ppt_x</p:attrName>
                                        </p:attrNameLst>
                                      </p:cBhvr>
                                      <p:tavLst>
                                        <p:tav tm="0">
                                          <p:val>
                                            <p:strVal val="0-#ppt_w/2"/>
                                          </p:val>
                                        </p:tav>
                                        <p:tav tm="100000">
                                          <p:val>
                                            <p:strVal val="#ppt_x"/>
                                          </p:val>
                                        </p:tav>
                                      </p:tavLst>
                                    </p:anim>
                                    <p:anim calcmode="lin" valueType="num">
                                      <p:cBhvr additive="base">
                                        <p:cTn id="39" dur="500" fill="hold"/>
                                        <p:tgtEl>
                                          <p:spTgt spid="4"/>
                                        </p:tgtEl>
                                        <p:attrNameLst>
                                          <p:attrName>ppt_y</p:attrName>
                                        </p:attrNameLst>
                                      </p:cBhvr>
                                      <p:tavLst>
                                        <p:tav tm="0">
                                          <p:val>
                                            <p:strVal val="0-#ppt_h/2"/>
                                          </p:val>
                                        </p:tav>
                                        <p:tav tm="100000">
                                          <p:val>
                                            <p:strVal val="#ppt_y"/>
                                          </p:val>
                                        </p:tav>
                                      </p:tavLst>
                                    </p:anim>
                                  </p:childTnLst>
                                </p:cTn>
                              </p:par>
                            </p:childTnLst>
                          </p:cTn>
                        </p:par>
                        <p:par>
                          <p:cTn id="40" fill="hold">
                            <p:stCondLst>
                              <p:cond delay="500"/>
                            </p:stCondLst>
                            <p:childTnLst>
                              <p:par>
                                <p:cTn id="41" presetID="22" presetClass="entr" presetSubtype="1" fill="hold" grpId="0" nodeType="afterEffect">
                                  <p:stCondLst>
                                    <p:cond delay="0"/>
                                  </p:stCondLst>
                                  <p:childTnLst>
                                    <p:set>
                                      <p:cBhvr>
                                        <p:cTn id="42" dur="1" fill="hold">
                                          <p:stCondLst>
                                            <p:cond delay="0"/>
                                          </p:stCondLst>
                                        </p:cTn>
                                        <p:tgtEl>
                                          <p:spTgt spid="40"/>
                                        </p:tgtEl>
                                        <p:attrNameLst>
                                          <p:attrName>style.visibility</p:attrName>
                                        </p:attrNameLst>
                                      </p:cBhvr>
                                      <p:to>
                                        <p:strVal val="visible"/>
                                      </p:to>
                                    </p:set>
                                    <p:animEffect transition="in" filter="wipe(up)">
                                      <p:cBhvr>
                                        <p:cTn id="43" dur="500"/>
                                        <p:tgtEl>
                                          <p:spTgt spid="40"/>
                                        </p:tgtEl>
                                      </p:cBhvr>
                                    </p:animEffect>
                                  </p:childTnLst>
                                </p:cTn>
                              </p:par>
                            </p:childTnLst>
                          </p:cTn>
                        </p:par>
                        <p:par>
                          <p:cTn id="44" fill="hold">
                            <p:stCondLst>
                              <p:cond delay="1000"/>
                            </p:stCondLst>
                            <p:childTnLst>
                              <p:par>
                                <p:cTn id="45" presetID="10" presetClass="entr" presetSubtype="0" fill="hold" grpId="0" nodeType="afterEffect">
                                  <p:stCondLst>
                                    <p:cond delay="500"/>
                                  </p:stCondLst>
                                  <p:childTnLst>
                                    <p:set>
                                      <p:cBhvr>
                                        <p:cTn id="46" dur="1" fill="hold">
                                          <p:stCondLst>
                                            <p:cond delay="0"/>
                                          </p:stCondLst>
                                        </p:cTn>
                                        <p:tgtEl>
                                          <p:spTgt spid="11"/>
                                        </p:tgtEl>
                                        <p:attrNameLst>
                                          <p:attrName>style.visibility</p:attrName>
                                        </p:attrNameLst>
                                      </p:cBhvr>
                                      <p:to>
                                        <p:strVal val="visible"/>
                                      </p:to>
                                    </p:set>
                                    <p:animEffect transition="in" filter="fade">
                                      <p:cBhvr>
                                        <p:cTn id="47" dur="400"/>
                                        <p:tgtEl>
                                          <p:spTgt spid="11"/>
                                        </p:tgtEl>
                                      </p:cBhvr>
                                    </p:animEffect>
                                  </p:childTnLst>
                                </p:cTn>
                              </p:par>
                            </p:childTnLst>
                          </p:cTn>
                        </p:par>
                        <p:par>
                          <p:cTn id="48" fill="hold">
                            <p:stCondLst>
                              <p:cond delay="1900"/>
                            </p:stCondLst>
                            <p:childTnLst>
                              <p:par>
                                <p:cTn id="49" presetID="10" presetClass="entr" presetSubtype="0" fill="hold" grpId="0" nodeType="afterEffect">
                                  <p:stCondLst>
                                    <p:cond delay="0"/>
                                  </p:stCondLst>
                                  <p:childTnLst>
                                    <p:set>
                                      <p:cBhvr>
                                        <p:cTn id="50" dur="1" fill="hold">
                                          <p:stCondLst>
                                            <p:cond delay="0"/>
                                          </p:stCondLst>
                                        </p:cTn>
                                        <p:tgtEl>
                                          <p:spTgt spid="13"/>
                                        </p:tgtEl>
                                        <p:attrNameLst>
                                          <p:attrName>style.visibility</p:attrName>
                                        </p:attrNameLst>
                                      </p:cBhvr>
                                      <p:to>
                                        <p:strVal val="visible"/>
                                      </p:to>
                                    </p:set>
                                    <p:animEffect transition="in" filter="fade">
                                      <p:cBhvr>
                                        <p:cTn id="51" dur="500"/>
                                        <p:tgtEl>
                                          <p:spTgt spid="13"/>
                                        </p:tgtEl>
                                      </p:cBhvr>
                                    </p:animEffect>
                                  </p:childTnLst>
                                </p:cTn>
                              </p:par>
                            </p:childTnLst>
                          </p:cTn>
                        </p:par>
                        <p:par>
                          <p:cTn id="52" fill="hold">
                            <p:stCondLst>
                              <p:cond delay="2400"/>
                            </p:stCondLst>
                            <p:childTnLst>
                              <p:par>
                                <p:cTn id="53" presetID="10" presetClass="entr" presetSubtype="0" fill="hold" grpId="0" nodeType="afterEffect">
                                  <p:stCondLst>
                                    <p:cond delay="0"/>
                                  </p:stCondLst>
                                  <p:childTnLst>
                                    <p:set>
                                      <p:cBhvr>
                                        <p:cTn id="54" dur="1" fill="hold">
                                          <p:stCondLst>
                                            <p:cond delay="0"/>
                                          </p:stCondLst>
                                        </p:cTn>
                                        <p:tgtEl>
                                          <p:spTgt spid="14"/>
                                        </p:tgtEl>
                                        <p:attrNameLst>
                                          <p:attrName>style.visibility</p:attrName>
                                        </p:attrNameLst>
                                      </p:cBhvr>
                                      <p:to>
                                        <p:strVal val="visible"/>
                                      </p:to>
                                    </p:set>
                                    <p:animEffect transition="in" filter="fade">
                                      <p:cBhvr>
                                        <p:cTn id="55" dur="500"/>
                                        <p:tgtEl>
                                          <p:spTgt spid="14"/>
                                        </p:tgtEl>
                                      </p:cBhvr>
                                    </p:animEffect>
                                  </p:childTnLst>
                                </p:cTn>
                              </p:par>
                            </p:childTnLst>
                          </p:cTn>
                        </p:par>
                        <p:par>
                          <p:cTn id="56" fill="hold">
                            <p:stCondLst>
                              <p:cond delay="2900"/>
                            </p:stCondLst>
                            <p:childTnLst>
                              <p:par>
                                <p:cTn id="57" presetID="10" presetClass="entr" presetSubtype="0" fill="hold" grpId="0" nodeType="afterEffect">
                                  <p:stCondLst>
                                    <p:cond delay="600"/>
                                  </p:stCondLst>
                                  <p:childTnLst>
                                    <p:set>
                                      <p:cBhvr>
                                        <p:cTn id="58" dur="1" fill="hold">
                                          <p:stCondLst>
                                            <p:cond delay="0"/>
                                          </p:stCondLst>
                                        </p:cTn>
                                        <p:tgtEl>
                                          <p:spTgt spid="15"/>
                                        </p:tgtEl>
                                        <p:attrNameLst>
                                          <p:attrName>style.visibility</p:attrName>
                                        </p:attrNameLst>
                                      </p:cBhvr>
                                      <p:to>
                                        <p:strVal val="visible"/>
                                      </p:to>
                                    </p:set>
                                    <p:animEffect transition="in" filter="fade">
                                      <p:cBhvr>
                                        <p:cTn id="59" dur="600"/>
                                        <p:tgtEl>
                                          <p:spTgt spid="15"/>
                                        </p:tgtEl>
                                      </p:cBhvr>
                                    </p:animEffect>
                                  </p:childTnLst>
                                </p:cTn>
                              </p:par>
                            </p:childTnLst>
                          </p:cTn>
                        </p:par>
                        <p:par>
                          <p:cTn id="60" fill="hold">
                            <p:stCondLst>
                              <p:cond delay="4100"/>
                            </p:stCondLst>
                            <p:childTnLst>
                              <p:par>
                                <p:cTn id="61" presetID="10" presetClass="entr" presetSubtype="0" fill="hold" grpId="0" nodeType="afterEffect">
                                  <p:stCondLst>
                                    <p:cond delay="0"/>
                                  </p:stCondLst>
                                  <p:childTnLst>
                                    <p:set>
                                      <p:cBhvr>
                                        <p:cTn id="62" dur="1" fill="hold">
                                          <p:stCondLst>
                                            <p:cond delay="0"/>
                                          </p:stCondLst>
                                        </p:cTn>
                                        <p:tgtEl>
                                          <p:spTgt spid="16"/>
                                        </p:tgtEl>
                                        <p:attrNameLst>
                                          <p:attrName>style.visibility</p:attrName>
                                        </p:attrNameLst>
                                      </p:cBhvr>
                                      <p:to>
                                        <p:strVal val="visible"/>
                                      </p:to>
                                    </p:set>
                                    <p:animEffect transition="in" filter="fade">
                                      <p:cBhvr>
                                        <p:cTn id="63" dur="500"/>
                                        <p:tgtEl>
                                          <p:spTgt spid="16"/>
                                        </p:tgtEl>
                                      </p:cBhvr>
                                    </p:animEffect>
                                  </p:childTnLst>
                                </p:cTn>
                              </p:par>
                            </p:childTnLst>
                          </p:cTn>
                        </p:par>
                        <p:par>
                          <p:cTn id="64" fill="hold">
                            <p:stCondLst>
                              <p:cond delay="4600"/>
                            </p:stCondLst>
                            <p:childTnLst>
                              <p:par>
                                <p:cTn id="65" presetID="10" presetClass="entr" presetSubtype="0" fill="hold" grpId="0" nodeType="afterEffect">
                                  <p:stCondLst>
                                    <p:cond delay="0"/>
                                  </p:stCondLst>
                                  <p:childTnLst>
                                    <p:set>
                                      <p:cBhvr>
                                        <p:cTn id="66" dur="1" fill="hold">
                                          <p:stCondLst>
                                            <p:cond delay="0"/>
                                          </p:stCondLst>
                                        </p:cTn>
                                        <p:tgtEl>
                                          <p:spTgt spid="17"/>
                                        </p:tgtEl>
                                        <p:attrNameLst>
                                          <p:attrName>style.visibility</p:attrName>
                                        </p:attrNameLst>
                                      </p:cBhvr>
                                      <p:to>
                                        <p:strVal val="visible"/>
                                      </p:to>
                                    </p:set>
                                    <p:animEffect transition="in" filter="fade">
                                      <p:cBhvr>
                                        <p:cTn id="67" dur="500"/>
                                        <p:tgtEl>
                                          <p:spTgt spid="17"/>
                                        </p:tgtEl>
                                      </p:cBhvr>
                                    </p:animEffect>
                                  </p:childTnLst>
                                </p:cTn>
                              </p:par>
                            </p:childTnLst>
                          </p:cTn>
                        </p:par>
                        <p:par>
                          <p:cTn id="68" fill="hold">
                            <p:stCondLst>
                              <p:cond delay="5100"/>
                            </p:stCondLst>
                            <p:childTnLst>
                              <p:par>
                                <p:cTn id="69" presetID="2" presetClass="entr" presetSubtype="4" fill="hold" grpId="0" nodeType="afterEffect">
                                  <p:stCondLst>
                                    <p:cond delay="0"/>
                                  </p:stCondLst>
                                  <p:childTnLst>
                                    <p:set>
                                      <p:cBhvr>
                                        <p:cTn id="70" dur="1" fill="hold">
                                          <p:stCondLst>
                                            <p:cond delay="0"/>
                                          </p:stCondLst>
                                        </p:cTn>
                                        <p:tgtEl>
                                          <p:spTgt spid="188"/>
                                        </p:tgtEl>
                                        <p:attrNameLst>
                                          <p:attrName>style.visibility</p:attrName>
                                        </p:attrNameLst>
                                      </p:cBhvr>
                                      <p:to>
                                        <p:strVal val="visible"/>
                                      </p:to>
                                    </p:set>
                                    <p:anim calcmode="lin" valueType="num">
                                      <p:cBhvr additive="base">
                                        <p:cTn id="71" dur="500" fill="hold"/>
                                        <p:tgtEl>
                                          <p:spTgt spid="188"/>
                                        </p:tgtEl>
                                        <p:attrNameLst>
                                          <p:attrName>ppt_x</p:attrName>
                                        </p:attrNameLst>
                                      </p:cBhvr>
                                      <p:tavLst>
                                        <p:tav tm="0">
                                          <p:val>
                                            <p:strVal val="#ppt_x"/>
                                          </p:val>
                                        </p:tav>
                                        <p:tav tm="100000">
                                          <p:val>
                                            <p:strVal val="#ppt_x"/>
                                          </p:val>
                                        </p:tav>
                                      </p:tavLst>
                                    </p:anim>
                                    <p:anim calcmode="lin" valueType="num">
                                      <p:cBhvr additive="base">
                                        <p:cTn id="72" dur="500" fill="hold"/>
                                        <p:tgtEl>
                                          <p:spTgt spid="188"/>
                                        </p:tgtEl>
                                        <p:attrNameLst>
                                          <p:attrName>ppt_y</p:attrName>
                                        </p:attrNameLst>
                                      </p:cBhvr>
                                      <p:tavLst>
                                        <p:tav tm="0">
                                          <p:val>
                                            <p:strVal val="1+#ppt_h/2"/>
                                          </p:val>
                                        </p:tav>
                                        <p:tav tm="100000">
                                          <p:val>
                                            <p:strVal val="#ppt_y"/>
                                          </p:val>
                                        </p:tav>
                                      </p:tavLst>
                                    </p:anim>
                                  </p:childTnLst>
                                </p:cTn>
                              </p:par>
                            </p:childTnLst>
                          </p:cTn>
                        </p:par>
                        <p:par>
                          <p:cTn id="73" fill="hold">
                            <p:stCondLst>
                              <p:cond delay="5600"/>
                            </p:stCondLst>
                            <p:childTnLst>
                              <p:par>
                                <p:cTn id="74" presetID="10" presetClass="entr" presetSubtype="0" fill="hold" grpId="0" nodeType="afterEffect">
                                  <p:stCondLst>
                                    <p:cond delay="700"/>
                                  </p:stCondLst>
                                  <p:childTnLst>
                                    <p:set>
                                      <p:cBhvr>
                                        <p:cTn id="75" dur="1" fill="hold">
                                          <p:stCondLst>
                                            <p:cond delay="0"/>
                                          </p:stCondLst>
                                        </p:cTn>
                                        <p:tgtEl>
                                          <p:spTgt spid="12"/>
                                        </p:tgtEl>
                                        <p:attrNameLst>
                                          <p:attrName>style.visibility</p:attrName>
                                        </p:attrNameLst>
                                      </p:cBhvr>
                                      <p:to>
                                        <p:strVal val="visible"/>
                                      </p:to>
                                    </p:set>
                                    <p:animEffect transition="in" filter="fade">
                                      <p:cBhvr>
                                        <p:cTn id="76" dur="700"/>
                                        <p:tgtEl>
                                          <p:spTgt spid="12"/>
                                        </p:tgtEl>
                                      </p:cBhvr>
                                    </p:animEffect>
                                  </p:childTnLst>
                                </p:cTn>
                              </p:par>
                            </p:childTnLst>
                          </p:cTn>
                        </p:par>
                        <p:par>
                          <p:cTn id="77" fill="hold">
                            <p:stCondLst>
                              <p:cond delay="7000"/>
                            </p:stCondLst>
                            <p:childTnLst>
                              <p:par>
                                <p:cTn id="78" presetID="10" presetClass="entr" presetSubtype="0" fill="hold" grpId="0" nodeType="afterEffect">
                                  <p:stCondLst>
                                    <p:cond delay="0"/>
                                  </p:stCondLst>
                                  <p:childTnLst>
                                    <p:set>
                                      <p:cBhvr>
                                        <p:cTn id="79" dur="1" fill="hold">
                                          <p:stCondLst>
                                            <p:cond delay="0"/>
                                          </p:stCondLst>
                                        </p:cTn>
                                        <p:tgtEl>
                                          <p:spTgt spid="18"/>
                                        </p:tgtEl>
                                        <p:attrNameLst>
                                          <p:attrName>style.visibility</p:attrName>
                                        </p:attrNameLst>
                                      </p:cBhvr>
                                      <p:to>
                                        <p:strVal val="visible"/>
                                      </p:to>
                                    </p:set>
                                    <p:animEffect transition="in" filter="fade">
                                      <p:cBhvr>
                                        <p:cTn id="80" dur="500"/>
                                        <p:tgtEl>
                                          <p:spTgt spid="18"/>
                                        </p:tgtEl>
                                      </p:cBhvr>
                                    </p:animEffect>
                                  </p:childTnLst>
                                </p:cTn>
                              </p:par>
                            </p:childTnLst>
                          </p:cTn>
                        </p:par>
                        <p:par>
                          <p:cTn id="81" fill="hold">
                            <p:stCondLst>
                              <p:cond delay="7500"/>
                            </p:stCondLst>
                            <p:childTnLst>
                              <p:par>
                                <p:cTn id="82" presetID="10" presetClass="entr" presetSubtype="0" fill="hold" grpId="0" nodeType="afterEffect">
                                  <p:stCondLst>
                                    <p:cond delay="0"/>
                                  </p:stCondLst>
                                  <p:childTnLst>
                                    <p:set>
                                      <p:cBhvr>
                                        <p:cTn id="83" dur="1" fill="hold">
                                          <p:stCondLst>
                                            <p:cond delay="0"/>
                                          </p:stCondLst>
                                        </p:cTn>
                                        <p:tgtEl>
                                          <p:spTgt spid="21"/>
                                        </p:tgtEl>
                                        <p:attrNameLst>
                                          <p:attrName>style.visibility</p:attrName>
                                        </p:attrNameLst>
                                      </p:cBhvr>
                                      <p:to>
                                        <p:strVal val="visible"/>
                                      </p:to>
                                    </p:set>
                                    <p:animEffect transition="in" filter="fade">
                                      <p:cBhvr>
                                        <p:cTn id="84" dur="500"/>
                                        <p:tgtEl>
                                          <p:spTgt spid="21"/>
                                        </p:tgtEl>
                                      </p:cBhvr>
                                    </p:animEffect>
                                  </p:childTnLst>
                                </p:cTn>
                              </p:par>
                            </p:childTnLst>
                          </p:cTn>
                        </p:par>
                        <p:par>
                          <p:cTn id="85" fill="hold">
                            <p:stCondLst>
                              <p:cond delay="8000"/>
                            </p:stCondLst>
                            <p:childTnLst>
                              <p:par>
                                <p:cTn id="86" presetID="10" presetClass="entr" presetSubtype="0" fill="hold" grpId="0" nodeType="afterEffect">
                                  <p:stCondLst>
                                    <p:cond delay="700"/>
                                  </p:stCondLst>
                                  <p:childTnLst>
                                    <p:set>
                                      <p:cBhvr>
                                        <p:cTn id="87" dur="1" fill="hold">
                                          <p:stCondLst>
                                            <p:cond delay="0"/>
                                          </p:stCondLst>
                                        </p:cTn>
                                        <p:tgtEl>
                                          <p:spTgt spid="22"/>
                                        </p:tgtEl>
                                        <p:attrNameLst>
                                          <p:attrName>style.visibility</p:attrName>
                                        </p:attrNameLst>
                                      </p:cBhvr>
                                      <p:to>
                                        <p:strVal val="visible"/>
                                      </p:to>
                                    </p:set>
                                    <p:animEffect transition="in" filter="fade">
                                      <p:cBhvr>
                                        <p:cTn id="88" dur="700"/>
                                        <p:tgtEl>
                                          <p:spTgt spid="22"/>
                                        </p:tgtEl>
                                      </p:cBhvr>
                                    </p:animEffect>
                                  </p:childTnLst>
                                </p:cTn>
                              </p:par>
                            </p:childTnLst>
                          </p:cTn>
                        </p:par>
                        <p:par>
                          <p:cTn id="89" fill="hold">
                            <p:stCondLst>
                              <p:cond delay="9400"/>
                            </p:stCondLst>
                            <p:childTnLst>
                              <p:par>
                                <p:cTn id="90" presetID="10" presetClass="entr" presetSubtype="0" fill="hold" grpId="0" nodeType="afterEffect">
                                  <p:stCondLst>
                                    <p:cond delay="0"/>
                                  </p:stCondLst>
                                  <p:childTnLst>
                                    <p:set>
                                      <p:cBhvr>
                                        <p:cTn id="91" dur="1" fill="hold">
                                          <p:stCondLst>
                                            <p:cond delay="0"/>
                                          </p:stCondLst>
                                        </p:cTn>
                                        <p:tgtEl>
                                          <p:spTgt spid="20"/>
                                        </p:tgtEl>
                                        <p:attrNameLst>
                                          <p:attrName>style.visibility</p:attrName>
                                        </p:attrNameLst>
                                      </p:cBhvr>
                                      <p:to>
                                        <p:strVal val="visible"/>
                                      </p:to>
                                    </p:set>
                                    <p:animEffect transition="in" filter="fade">
                                      <p:cBhvr>
                                        <p:cTn id="92" dur="500"/>
                                        <p:tgtEl>
                                          <p:spTgt spid="20"/>
                                        </p:tgtEl>
                                      </p:cBhvr>
                                    </p:animEffect>
                                  </p:childTnLst>
                                </p:cTn>
                              </p:par>
                            </p:childTnLst>
                          </p:cTn>
                        </p:par>
                        <p:par>
                          <p:cTn id="93" fill="hold">
                            <p:stCondLst>
                              <p:cond delay="9900"/>
                            </p:stCondLst>
                            <p:childTnLst>
                              <p:par>
                                <p:cTn id="94" presetID="10" presetClass="entr" presetSubtype="0" fill="hold" grpId="0" nodeType="afterEffect">
                                  <p:stCondLst>
                                    <p:cond delay="0"/>
                                  </p:stCondLst>
                                  <p:childTnLst>
                                    <p:set>
                                      <p:cBhvr>
                                        <p:cTn id="95" dur="1" fill="hold">
                                          <p:stCondLst>
                                            <p:cond delay="0"/>
                                          </p:stCondLst>
                                        </p:cTn>
                                        <p:tgtEl>
                                          <p:spTgt spid="19"/>
                                        </p:tgtEl>
                                        <p:attrNameLst>
                                          <p:attrName>style.visibility</p:attrName>
                                        </p:attrNameLst>
                                      </p:cBhvr>
                                      <p:to>
                                        <p:strVal val="visible"/>
                                      </p:to>
                                    </p:set>
                                    <p:animEffect transition="in" filter="fade">
                                      <p:cBhvr>
                                        <p:cTn id="96" dur="500"/>
                                        <p:tgtEl>
                                          <p:spTgt spid="19"/>
                                        </p:tgtEl>
                                      </p:cBhvr>
                                    </p:animEffect>
                                  </p:childTnLst>
                                </p:cTn>
                              </p:par>
                            </p:childTnLst>
                          </p:cTn>
                        </p:par>
                        <p:par>
                          <p:cTn id="97" fill="hold">
                            <p:stCondLst>
                              <p:cond delay="10400"/>
                            </p:stCondLst>
                            <p:childTnLst>
                              <p:par>
                                <p:cTn id="98" presetID="2" presetClass="entr" presetSubtype="3" fill="hold" grpId="0" nodeType="afterEffect">
                                  <p:stCondLst>
                                    <p:cond delay="0"/>
                                  </p:stCondLst>
                                  <p:childTnLst>
                                    <p:set>
                                      <p:cBhvr>
                                        <p:cTn id="99" dur="1" fill="hold">
                                          <p:stCondLst>
                                            <p:cond delay="0"/>
                                          </p:stCondLst>
                                        </p:cTn>
                                        <p:tgtEl>
                                          <p:spTgt spid="187"/>
                                        </p:tgtEl>
                                        <p:attrNameLst>
                                          <p:attrName>style.visibility</p:attrName>
                                        </p:attrNameLst>
                                      </p:cBhvr>
                                      <p:to>
                                        <p:strVal val="visible"/>
                                      </p:to>
                                    </p:set>
                                    <p:anim calcmode="lin" valueType="num">
                                      <p:cBhvr additive="base">
                                        <p:cTn id="100" dur="500" fill="hold"/>
                                        <p:tgtEl>
                                          <p:spTgt spid="187"/>
                                        </p:tgtEl>
                                        <p:attrNameLst>
                                          <p:attrName>ppt_x</p:attrName>
                                        </p:attrNameLst>
                                      </p:cBhvr>
                                      <p:tavLst>
                                        <p:tav tm="0">
                                          <p:val>
                                            <p:strVal val="1+#ppt_w/2"/>
                                          </p:val>
                                        </p:tav>
                                        <p:tav tm="100000">
                                          <p:val>
                                            <p:strVal val="#ppt_x"/>
                                          </p:val>
                                        </p:tav>
                                      </p:tavLst>
                                    </p:anim>
                                    <p:anim calcmode="lin" valueType="num">
                                      <p:cBhvr additive="base">
                                        <p:cTn id="101" dur="500" fill="hold"/>
                                        <p:tgtEl>
                                          <p:spTgt spid="187"/>
                                        </p:tgtEl>
                                        <p:attrNameLst>
                                          <p:attrName>ppt_y</p:attrName>
                                        </p:attrNameLst>
                                      </p:cBhvr>
                                      <p:tavLst>
                                        <p:tav tm="0">
                                          <p:val>
                                            <p:strVal val="0-#ppt_h/2"/>
                                          </p:val>
                                        </p:tav>
                                        <p:tav tm="100000">
                                          <p:val>
                                            <p:strVal val="#ppt_y"/>
                                          </p:val>
                                        </p:tav>
                                      </p:tavLst>
                                    </p:anim>
                                  </p:childTnLst>
                                </p:cTn>
                              </p:par>
                            </p:childTnLst>
                          </p:cTn>
                        </p:par>
                        <p:par>
                          <p:cTn id="102" fill="hold">
                            <p:stCondLst>
                              <p:cond delay="10900"/>
                            </p:stCondLst>
                            <p:childTnLst>
                              <p:par>
                                <p:cTn id="103" presetID="10" presetClass="entr" presetSubtype="0" fill="hold" grpId="0" nodeType="afterEffect">
                                  <p:stCondLst>
                                    <p:cond delay="1100"/>
                                  </p:stCondLst>
                                  <p:childTnLst>
                                    <p:set>
                                      <p:cBhvr>
                                        <p:cTn id="104" dur="1" fill="hold">
                                          <p:stCondLst>
                                            <p:cond delay="0"/>
                                          </p:stCondLst>
                                        </p:cTn>
                                        <p:tgtEl>
                                          <p:spTgt spid="170"/>
                                        </p:tgtEl>
                                        <p:attrNameLst>
                                          <p:attrName>style.visibility</p:attrName>
                                        </p:attrNameLst>
                                      </p:cBhvr>
                                      <p:to>
                                        <p:strVal val="visible"/>
                                      </p:to>
                                    </p:set>
                                    <p:animEffect transition="in" filter="fade">
                                      <p:cBhvr>
                                        <p:cTn id="105" dur="500"/>
                                        <p:tgtEl>
                                          <p:spTgt spid="170"/>
                                        </p:tgtEl>
                                      </p:cBhvr>
                                    </p:animEffect>
                                  </p:childTnLst>
                                </p:cTn>
                              </p:par>
                            </p:childTnLst>
                          </p:cTn>
                        </p:par>
                        <p:par>
                          <p:cTn id="106" fill="hold">
                            <p:stCondLst>
                              <p:cond delay="12500"/>
                            </p:stCondLst>
                            <p:childTnLst>
                              <p:par>
                                <p:cTn id="107" presetID="10" presetClass="entr" presetSubtype="0" fill="hold" grpId="0" nodeType="afterEffect">
                                  <p:stCondLst>
                                    <p:cond delay="0"/>
                                  </p:stCondLst>
                                  <p:childTnLst>
                                    <p:set>
                                      <p:cBhvr>
                                        <p:cTn id="108" dur="1" fill="hold">
                                          <p:stCondLst>
                                            <p:cond delay="0"/>
                                          </p:stCondLst>
                                        </p:cTn>
                                        <p:tgtEl>
                                          <p:spTgt spid="171"/>
                                        </p:tgtEl>
                                        <p:attrNameLst>
                                          <p:attrName>style.visibility</p:attrName>
                                        </p:attrNameLst>
                                      </p:cBhvr>
                                      <p:to>
                                        <p:strVal val="visible"/>
                                      </p:to>
                                    </p:set>
                                    <p:animEffect transition="in" filter="fade">
                                      <p:cBhvr>
                                        <p:cTn id="109" dur="500"/>
                                        <p:tgtEl>
                                          <p:spTgt spid="171"/>
                                        </p:tgtEl>
                                      </p:cBhvr>
                                    </p:animEffect>
                                  </p:childTnLst>
                                </p:cTn>
                              </p:par>
                            </p:childTnLst>
                          </p:cTn>
                        </p:par>
                        <p:par>
                          <p:cTn id="110" fill="hold">
                            <p:stCondLst>
                              <p:cond delay="13000"/>
                            </p:stCondLst>
                            <p:childTnLst>
                              <p:par>
                                <p:cTn id="111" presetID="10" presetClass="entr" presetSubtype="0" fill="hold" grpId="0" nodeType="afterEffect">
                                  <p:stCondLst>
                                    <p:cond delay="0"/>
                                  </p:stCondLst>
                                  <p:childTnLst>
                                    <p:set>
                                      <p:cBhvr>
                                        <p:cTn id="112" dur="1" fill="hold">
                                          <p:stCondLst>
                                            <p:cond delay="0"/>
                                          </p:stCondLst>
                                        </p:cTn>
                                        <p:tgtEl>
                                          <p:spTgt spid="172"/>
                                        </p:tgtEl>
                                        <p:attrNameLst>
                                          <p:attrName>style.visibility</p:attrName>
                                        </p:attrNameLst>
                                      </p:cBhvr>
                                      <p:to>
                                        <p:strVal val="visible"/>
                                      </p:to>
                                    </p:set>
                                    <p:animEffect transition="in" filter="fade">
                                      <p:cBhvr>
                                        <p:cTn id="113" dur="500"/>
                                        <p:tgtEl>
                                          <p:spTgt spid="172"/>
                                        </p:tgtEl>
                                      </p:cBhvr>
                                    </p:animEffect>
                                  </p:childTnLst>
                                </p:cTn>
                              </p:par>
                            </p:childTnLst>
                          </p:cTn>
                        </p:par>
                        <p:par>
                          <p:cTn id="114" fill="hold">
                            <p:stCondLst>
                              <p:cond delay="13500"/>
                            </p:stCondLst>
                            <p:childTnLst>
                              <p:par>
                                <p:cTn id="115" presetID="10" presetClass="entr" presetSubtype="0" fill="hold" grpId="0" nodeType="afterEffect">
                                  <p:stCondLst>
                                    <p:cond delay="600"/>
                                  </p:stCondLst>
                                  <p:childTnLst>
                                    <p:set>
                                      <p:cBhvr>
                                        <p:cTn id="116" dur="1" fill="hold">
                                          <p:stCondLst>
                                            <p:cond delay="0"/>
                                          </p:stCondLst>
                                        </p:cTn>
                                        <p:tgtEl>
                                          <p:spTgt spid="173"/>
                                        </p:tgtEl>
                                        <p:attrNameLst>
                                          <p:attrName>style.visibility</p:attrName>
                                        </p:attrNameLst>
                                      </p:cBhvr>
                                      <p:to>
                                        <p:strVal val="visible"/>
                                      </p:to>
                                    </p:set>
                                    <p:animEffect transition="in" filter="fade">
                                      <p:cBhvr>
                                        <p:cTn id="117" dur="600"/>
                                        <p:tgtEl>
                                          <p:spTgt spid="173"/>
                                        </p:tgtEl>
                                      </p:cBhvr>
                                    </p:animEffect>
                                  </p:childTnLst>
                                </p:cTn>
                              </p:par>
                            </p:childTnLst>
                          </p:cTn>
                        </p:par>
                        <p:par>
                          <p:cTn id="118" fill="hold">
                            <p:stCondLst>
                              <p:cond delay="14700"/>
                            </p:stCondLst>
                            <p:childTnLst>
                              <p:par>
                                <p:cTn id="119" presetID="10" presetClass="entr" presetSubtype="0" fill="hold" grpId="0" nodeType="afterEffect">
                                  <p:stCondLst>
                                    <p:cond delay="0"/>
                                  </p:stCondLst>
                                  <p:childTnLst>
                                    <p:set>
                                      <p:cBhvr>
                                        <p:cTn id="120" dur="1" fill="hold">
                                          <p:stCondLst>
                                            <p:cond delay="0"/>
                                          </p:stCondLst>
                                        </p:cTn>
                                        <p:tgtEl>
                                          <p:spTgt spid="174"/>
                                        </p:tgtEl>
                                        <p:attrNameLst>
                                          <p:attrName>style.visibility</p:attrName>
                                        </p:attrNameLst>
                                      </p:cBhvr>
                                      <p:to>
                                        <p:strVal val="visible"/>
                                      </p:to>
                                    </p:set>
                                    <p:animEffect transition="in" filter="fade">
                                      <p:cBhvr>
                                        <p:cTn id="121" dur="500"/>
                                        <p:tgtEl>
                                          <p:spTgt spid="174"/>
                                        </p:tgtEl>
                                      </p:cBhvr>
                                    </p:animEffect>
                                  </p:childTnLst>
                                </p:cTn>
                              </p:par>
                            </p:childTnLst>
                          </p:cTn>
                        </p:par>
                        <p:par>
                          <p:cTn id="122" fill="hold">
                            <p:stCondLst>
                              <p:cond delay="15200"/>
                            </p:stCondLst>
                            <p:childTnLst>
                              <p:par>
                                <p:cTn id="123" presetID="10" presetClass="entr" presetSubtype="0" fill="hold" grpId="0" nodeType="afterEffect">
                                  <p:stCondLst>
                                    <p:cond delay="0"/>
                                  </p:stCondLst>
                                  <p:childTnLst>
                                    <p:set>
                                      <p:cBhvr>
                                        <p:cTn id="124" dur="1" fill="hold">
                                          <p:stCondLst>
                                            <p:cond delay="0"/>
                                          </p:stCondLst>
                                        </p:cTn>
                                        <p:tgtEl>
                                          <p:spTgt spid="175"/>
                                        </p:tgtEl>
                                        <p:attrNameLst>
                                          <p:attrName>style.visibility</p:attrName>
                                        </p:attrNameLst>
                                      </p:cBhvr>
                                      <p:to>
                                        <p:strVal val="visible"/>
                                      </p:to>
                                    </p:set>
                                    <p:animEffect transition="in" filter="fade">
                                      <p:cBhvr>
                                        <p:cTn id="125" dur="500"/>
                                        <p:tgtEl>
                                          <p:spTgt spid="175"/>
                                        </p:tgtEl>
                                      </p:cBhvr>
                                    </p:animEffect>
                                  </p:childTnLst>
                                </p:cTn>
                              </p:par>
                            </p:childTnLst>
                          </p:cTn>
                        </p:par>
                      </p:childTnLst>
                    </p:cTn>
                  </p:par>
                  <p:par>
                    <p:cTn id="126" fill="hold">
                      <p:stCondLst>
                        <p:cond delay="indefinite"/>
                      </p:stCondLst>
                      <p:childTnLst>
                        <p:par>
                          <p:cTn id="127" fill="hold">
                            <p:stCondLst>
                              <p:cond delay="0"/>
                            </p:stCondLst>
                            <p:childTnLst>
                              <p:par>
                                <p:cTn id="128" presetID="26" presetClass="entr" presetSubtype="0" fill="hold" grpId="0" nodeType="clickEffect">
                                  <p:stCondLst>
                                    <p:cond delay="0"/>
                                  </p:stCondLst>
                                  <p:childTnLst>
                                    <p:set>
                                      <p:cBhvr>
                                        <p:cTn id="129" dur="1" fill="hold">
                                          <p:stCondLst>
                                            <p:cond delay="0"/>
                                          </p:stCondLst>
                                        </p:cTn>
                                        <p:tgtEl>
                                          <p:spTgt spid="24"/>
                                        </p:tgtEl>
                                        <p:attrNameLst>
                                          <p:attrName>style.visibility</p:attrName>
                                        </p:attrNameLst>
                                      </p:cBhvr>
                                      <p:to>
                                        <p:strVal val="visible"/>
                                      </p:to>
                                    </p:set>
                                    <p:animEffect transition="in" filter="wipe(down)">
                                      <p:cBhvr>
                                        <p:cTn id="130" dur="580">
                                          <p:stCondLst>
                                            <p:cond delay="0"/>
                                          </p:stCondLst>
                                        </p:cTn>
                                        <p:tgtEl>
                                          <p:spTgt spid="24"/>
                                        </p:tgtEl>
                                      </p:cBhvr>
                                    </p:animEffect>
                                    <p:anim calcmode="lin" valueType="num">
                                      <p:cBhvr>
                                        <p:cTn id="131" dur="1822" tmFilter="0,0; 0.14,0.36; 0.43,0.73; 0.71,0.91; 1.0,1.0">
                                          <p:stCondLst>
                                            <p:cond delay="0"/>
                                          </p:stCondLst>
                                        </p:cTn>
                                        <p:tgtEl>
                                          <p:spTgt spid="24"/>
                                        </p:tgtEl>
                                        <p:attrNameLst>
                                          <p:attrName>ppt_x</p:attrName>
                                        </p:attrNameLst>
                                      </p:cBhvr>
                                      <p:tavLst>
                                        <p:tav tm="0">
                                          <p:val>
                                            <p:strVal val="#ppt_x-0.25"/>
                                          </p:val>
                                        </p:tav>
                                        <p:tav tm="100000">
                                          <p:val>
                                            <p:strVal val="#ppt_x"/>
                                          </p:val>
                                        </p:tav>
                                      </p:tavLst>
                                    </p:anim>
                                    <p:anim calcmode="lin" valueType="num">
                                      <p:cBhvr>
                                        <p:cTn id="132" dur="664" tmFilter="0.0,0.0; 0.25,0.07; 0.50,0.2; 0.75,0.467; 1.0,1.0">
                                          <p:stCondLst>
                                            <p:cond delay="0"/>
                                          </p:stCondLst>
                                        </p:cTn>
                                        <p:tgtEl>
                                          <p:spTgt spid="24"/>
                                        </p:tgtEl>
                                        <p:attrNameLst>
                                          <p:attrName>ppt_y</p:attrName>
                                        </p:attrNameLst>
                                      </p:cBhvr>
                                      <p:tavLst>
                                        <p:tav tm="0" fmla="#ppt_y-sin(pi*$)/3">
                                          <p:val>
                                            <p:fltVal val="0.5"/>
                                          </p:val>
                                        </p:tav>
                                        <p:tav tm="100000">
                                          <p:val>
                                            <p:fltVal val="1"/>
                                          </p:val>
                                        </p:tav>
                                      </p:tavLst>
                                    </p:anim>
                                    <p:anim calcmode="lin" valueType="num">
                                      <p:cBhvr>
                                        <p:cTn id="133" dur="664" tmFilter="0, 0; 0.125,0.2665; 0.25,0.4; 0.375,0.465; 0.5,0.5;  0.625,0.535; 0.75,0.6; 0.875,0.7335; 1,1">
                                          <p:stCondLst>
                                            <p:cond delay="664"/>
                                          </p:stCondLst>
                                        </p:cTn>
                                        <p:tgtEl>
                                          <p:spTgt spid="24"/>
                                        </p:tgtEl>
                                        <p:attrNameLst>
                                          <p:attrName>ppt_y</p:attrName>
                                        </p:attrNameLst>
                                      </p:cBhvr>
                                      <p:tavLst>
                                        <p:tav tm="0" fmla="#ppt_y-sin(pi*$)/9">
                                          <p:val>
                                            <p:fltVal val="0"/>
                                          </p:val>
                                        </p:tav>
                                        <p:tav tm="100000">
                                          <p:val>
                                            <p:fltVal val="1"/>
                                          </p:val>
                                        </p:tav>
                                      </p:tavLst>
                                    </p:anim>
                                    <p:anim calcmode="lin" valueType="num">
                                      <p:cBhvr>
                                        <p:cTn id="134" dur="332" tmFilter="0, 0; 0.125,0.2665; 0.25,0.4; 0.375,0.465; 0.5,0.5;  0.625,0.535; 0.75,0.6; 0.875,0.7335; 1,1">
                                          <p:stCondLst>
                                            <p:cond delay="1324"/>
                                          </p:stCondLst>
                                        </p:cTn>
                                        <p:tgtEl>
                                          <p:spTgt spid="24"/>
                                        </p:tgtEl>
                                        <p:attrNameLst>
                                          <p:attrName>ppt_y</p:attrName>
                                        </p:attrNameLst>
                                      </p:cBhvr>
                                      <p:tavLst>
                                        <p:tav tm="0" fmla="#ppt_y-sin(pi*$)/27">
                                          <p:val>
                                            <p:fltVal val="0"/>
                                          </p:val>
                                        </p:tav>
                                        <p:tav tm="100000">
                                          <p:val>
                                            <p:fltVal val="1"/>
                                          </p:val>
                                        </p:tav>
                                      </p:tavLst>
                                    </p:anim>
                                    <p:anim calcmode="lin" valueType="num">
                                      <p:cBhvr>
                                        <p:cTn id="135" dur="164" tmFilter="0, 0; 0.125,0.2665; 0.25,0.4; 0.375,0.465; 0.5,0.5;  0.625,0.535; 0.75,0.6; 0.875,0.7335; 1,1">
                                          <p:stCondLst>
                                            <p:cond delay="1656"/>
                                          </p:stCondLst>
                                        </p:cTn>
                                        <p:tgtEl>
                                          <p:spTgt spid="24"/>
                                        </p:tgtEl>
                                        <p:attrNameLst>
                                          <p:attrName>ppt_y</p:attrName>
                                        </p:attrNameLst>
                                      </p:cBhvr>
                                      <p:tavLst>
                                        <p:tav tm="0" fmla="#ppt_y-sin(pi*$)/81">
                                          <p:val>
                                            <p:fltVal val="0"/>
                                          </p:val>
                                        </p:tav>
                                        <p:tav tm="100000">
                                          <p:val>
                                            <p:fltVal val="1"/>
                                          </p:val>
                                        </p:tav>
                                      </p:tavLst>
                                    </p:anim>
                                    <p:animScale>
                                      <p:cBhvr>
                                        <p:cTn id="136" dur="26">
                                          <p:stCondLst>
                                            <p:cond delay="650"/>
                                          </p:stCondLst>
                                        </p:cTn>
                                        <p:tgtEl>
                                          <p:spTgt spid="24"/>
                                        </p:tgtEl>
                                      </p:cBhvr>
                                      <p:to x="100000" y="60000"/>
                                    </p:animScale>
                                    <p:animScale>
                                      <p:cBhvr>
                                        <p:cTn id="137" dur="166" decel="50000">
                                          <p:stCondLst>
                                            <p:cond delay="676"/>
                                          </p:stCondLst>
                                        </p:cTn>
                                        <p:tgtEl>
                                          <p:spTgt spid="24"/>
                                        </p:tgtEl>
                                      </p:cBhvr>
                                      <p:to x="100000" y="100000"/>
                                    </p:animScale>
                                    <p:animScale>
                                      <p:cBhvr>
                                        <p:cTn id="138" dur="26">
                                          <p:stCondLst>
                                            <p:cond delay="1312"/>
                                          </p:stCondLst>
                                        </p:cTn>
                                        <p:tgtEl>
                                          <p:spTgt spid="24"/>
                                        </p:tgtEl>
                                      </p:cBhvr>
                                      <p:to x="100000" y="80000"/>
                                    </p:animScale>
                                    <p:animScale>
                                      <p:cBhvr>
                                        <p:cTn id="139" dur="166" decel="50000">
                                          <p:stCondLst>
                                            <p:cond delay="1338"/>
                                          </p:stCondLst>
                                        </p:cTn>
                                        <p:tgtEl>
                                          <p:spTgt spid="24"/>
                                        </p:tgtEl>
                                      </p:cBhvr>
                                      <p:to x="100000" y="100000"/>
                                    </p:animScale>
                                    <p:animScale>
                                      <p:cBhvr>
                                        <p:cTn id="140" dur="26">
                                          <p:stCondLst>
                                            <p:cond delay="1642"/>
                                          </p:stCondLst>
                                        </p:cTn>
                                        <p:tgtEl>
                                          <p:spTgt spid="24"/>
                                        </p:tgtEl>
                                      </p:cBhvr>
                                      <p:to x="100000" y="90000"/>
                                    </p:animScale>
                                    <p:animScale>
                                      <p:cBhvr>
                                        <p:cTn id="141" dur="166" decel="50000">
                                          <p:stCondLst>
                                            <p:cond delay="1668"/>
                                          </p:stCondLst>
                                        </p:cTn>
                                        <p:tgtEl>
                                          <p:spTgt spid="24"/>
                                        </p:tgtEl>
                                      </p:cBhvr>
                                      <p:to x="100000" y="100000"/>
                                    </p:animScale>
                                    <p:animScale>
                                      <p:cBhvr>
                                        <p:cTn id="142" dur="26">
                                          <p:stCondLst>
                                            <p:cond delay="1808"/>
                                          </p:stCondLst>
                                        </p:cTn>
                                        <p:tgtEl>
                                          <p:spTgt spid="24"/>
                                        </p:tgtEl>
                                      </p:cBhvr>
                                      <p:to x="100000" y="95000"/>
                                    </p:animScale>
                                    <p:animScale>
                                      <p:cBhvr>
                                        <p:cTn id="143" dur="166" decel="50000">
                                          <p:stCondLst>
                                            <p:cond delay="1834"/>
                                          </p:stCondLst>
                                        </p:cTn>
                                        <p:tgtEl>
                                          <p:spTgt spid="24"/>
                                        </p:tgtEl>
                                      </p:cBhvr>
                                      <p:to x="100000" y="100000"/>
                                    </p:animScale>
                                  </p:childTnLst>
                                </p:cTn>
                              </p:par>
                            </p:childTnLst>
                          </p:cTn>
                        </p:par>
                      </p:childTnLst>
                    </p:cTn>
                  </p:par>
                  <p:par>
                    <p:cTn id="144" fill="hold">
                      <p:stCondLst>
                        <p:cond delay="indefinite"/>
                      </p:stCondLst>
                      <p:childTnLst>
                        <p:par>
                          <p:cTn id="145" fill="hold">
                            <p:stCondLst>
                              <p:cond delay="0"/>
                            </p:stCondLst>
                            <p:childTnLst>
                              <p:par>
                                <p:cTn id="146" presetID="2" presetClass="entr" presetSubtype="9" fill="hold" grpId="0" nodeType="clickEffect">
                                  <p:stCondLst>
                                    <p:cond delay="0"/>
                                  </p:stCondLst>
                                  <p:childTnLst>
                                    <p:set>
                                      <p:cBhvr>
                                        <p:cTn id="147" dur="1" fill="hold">
                                          <p:stCondLst>
                                            <p:cond delay="0"/>
                                          </p:stCondLst>
                                        </p:cTn>
                                        <p:tgtEl>
                                          <p:spTgt spid="26"/>
                                        </p:tgtEl>
                                        <p:attrNameLst>
                                          <p:attrName>style.visibility</p:attrName>
                                        </p:attrNameLst>
                                      </p:cBhvr>
                                      <p:to>
                                        <p:strVal val="visible"/>
                                      </p:to>
                                    </p:set>
                                    <p:anim calcmode="lin" valueType="num">
                                      <p:cBhvr additive="base">
                                        <p:cTn id="148" dur="500" fill="hold"/>
                                        <p:tgtEl>
                                          <p:spTgt spid="26"/>
                                        </p:tgtEl>
                                        <p:attrNameLst>
                                          <p:attrName>ppt_x</p:attrName>
                                        </p:attrNameLst>
                                      </p:cBhvr>
                                      <p:tavLst>
                                        <p:tav tm="0">
                                          <p:val>
                                            <p:strVal val="0-#ppt_w/2"/>
                                          </p:val>
                                        </p:tav>
                                        <p:tav tm="100000">
                                          <p:val>
                                            <p:strVal val="#ppt_x"/>
                                          </p:val>
                                        </p:tav>
                                      </p:tavLst>
                                    </p:anim>
                                    <p:anim calcmode="lin" valueType="num">
                                      <p:cBhvr additive="base">
                                        <p:cTn id="149" dur="500" fill="hold"/>
                                        <p:tgtEl>
                                          <p:spTgt spid="26"/>
                                        </p:tgtEl>
                                        <p:attrNameLst>
                                          <p:attrName>ppt_y</p:attrName>
                                        </p:attrNameLst>
                                      </p:cBhvr>
                                      <p:tavLst>
                                        <p:tav tm="0">
                                          <p:val>
                                            <p:strVal val="0-#ppt_h/2"/>
                                          </p:val>
                                        </p:tav>
                                        <p:tav tm="100000">
                                          <p:val>
                                            <p:strVal val="#ppt_y"/>
                                          </p:val>
                                        </p:tav>
                                      </p:tavLst>
                                    </p:anim>
                                  </p:childTnLst>
                                </p:cTn>
                              </p:par>
                            </p:childTnLst>
                          </p:cTn>
                        </p:par>
                        <p:par>
                          <p:cTn id="150" fill="hold">
                            <p:stCondLst>
                              <p:cond delay="500"/>
                            </p:stCondLst>
                            <p:childTnLst>
                              <p:par>
                                <p:cTn id="151" presetID="42" presetClass="entr" presetSubtype="0" fill="hold" grpId="0" nodeType="afterEffect">
                                  <p:stCondLst>
                                    <p:cond delay="0"/>
                                  </p:stCondLst>
                                  <p:childTnLst>
                                    <p:set>
                                      <p:cBhvr>
                                        <p:cTn id="152" dur="1" fill="hold">
                                          <p:stCondLst>
                                            <p:cond delay="0"/>
                                          </p:stCondLst>
                                        </p:cTn>
                                        <p:tgtEl>
                                          <p:spTgt spid="189"/>
                                        </p:tgtEl>
                                        <p:attrNameLst>
                                          <p:attrName>style.visibility</p:attrName>
                                        </p:attrNameLst>
                                      </p:cBhvr>
                                      <p:to>
                                        <p:strVal val="visible"/>
                                      </p:to>
                                    </p:set>
                                    <p:animEffect transition="in" filter="fade">
                                      <p:cBhvr>
                                        <p:cTn id="153" dur="1000"/>
                                        <p:tgtEl>
                                          <p:spTgt spid="189"/>
                                        </p:tgtEl>
                                      </p:cBhvr>
                                    </p:animEffect>
                                    <p:anim calcmode="lin" valueType="num">
                                      <p:cBhvr>
                                        <p:cTn id="154" dur="1000" fill="hold"/>
                                        <p:tgtEl>
                                          <p:spTgt spid="189"/>
                                        </p:tgtEl>
                                        <p:attrNameLst>
                                          <p:attrName>ppt_x</p:attrName>
                                        </p:attrNameLst>
                                      </p:cBhvr>
                                      <p:tavLst>
                                        <p:tav tm="0">
                                          <p:val>
                                            <p:strVal val="#ppt_x"/>
                                          </p:val>
                                        </p:tav>
                                        <p:tav tm="100000">
                                          <p:val>
                                            <p:strVal val="#ppt_x"/>
                                          </p:val>
                                        </p:tav>
                                      </p:tavLst>
                                    </p:anim>
                                    <p:anim calcmode="lin" valueType="num">
                                      <p:cBhvr>
                                        <p:cTn id="155" dur="1000" fill="hold"/>
                                        <p:tgtEl>
                                          <p:spTgt spid="189"/>
                                        </p:tgtEl>
                                        <p:attrNameLst>
                                          <p:attrName>ppt_y</p:attrName>
                                        </p:attrNameLst>
                                      </p:cBhvr>
                                      <p:tavLst>
                                        <p:tav tm="0">
                                          <p:val>
                                            <p:strVal val="#ppt_y+.1"/>
                                          </p:val>
                                        </p:tav>
                                        <p:tav tm="100000">
                                          <p:val>
                                            <p:strVal val="#ppt_y"/>
                                          </p:val>
                                        </p:tav>
                                      </p:tavLst>
                                    </p:anim>
                                  </p:childTnLst>
                                </p:cTn>
                              </p:par>
                            </p:childTnLst>
                          </p:cTn>
                        </p:par>
                        <p:par>
                          <p:cTn id="156" fill="hold">
                            <p:stCondLst>
                              <p:cond delay="1500"/>
                            </p:stCondLst>
                            <p:childTnLst>
                              <p:par>
                                <p:cTn id="157" presetID="10" presetClass="entr" presetSubtype="0" fill="hold" grpId="0" nodeType="afterEffect">
                                  <p:stCondLst>
                                    <p:cond delay="600"/>
                                  </p:stCondLst>
                                  <p:childTnLst>
                                    <p:set>
                                      <p:cBhvr>
                                        <p:cTn id="158" dur="1" fill="hold">
                                          <p:stCondLst>
                                            <p:cond delay="0"/>
                                          </p:stCondLst>
                                        </p:cTn>
                                        <p:tgtEl>
                                          <p:spTgt spid="158"/>
                                        </p:tgtEl>
                                        <p:attrNameLst>
                                          <p:attrName>style.visibility</p:attrName>
                                        </p:attrNameLst>
                                      </p:cBhvr>
                                      <p:to>
                                        <p:strVal val="visible"/>
                                      </p:to>
                                    </p:set>
                                    <p:animEffect transition="in" filter="fade">
                                      <p:cBhvr>
                                        <p:cTn id="159" dur="500"/>
                                        <p:tgtEl>
                                          <p:spTgt spid="158"/>
                                        </p:tgtEl>
                                      </p:cBhvr>
                                    </p:animEffect>
                                  </p:childTnLst>
                                </p:cTn>
                              </p:par>
                            </p:childTnLst>
                          </p:cTn>
                        </p:par>
                        <p:par>
                          <p:cTn id="160" fill="hold">
                            <p:stCondLst>
                              <p:cond delay="2600"/>
                            </p:stCondLst>
                            <p:childTnLst>
                              <p:par>
                                <p:cTn id="161" presetID="10" presetClass="entr" presetSubtype="0" fill="hold" grpId="0" nodeType="afterEffect">
                                  <p:stCondLst>
                                    <p:cond delay="0"/>
                                  </p:stCondLst>
                                  <p:childTnLst>
                                    <p:set>
                                      <p:cBhvr>
                                        <p:cTn id="162" dur="1" fill="hold">
                                          <p:stCondLst>
                                            <p:cond delay="0"/>
                                          </p:stCondLst>
                                        </p:cTn>
                                        <p:tgtEl>
                                          <p:spTgt spid="159"/>
                                        </p:tgtEl>
                                        <p:attrNameLst>
                                          <p:attrName>style.visibility</p:attrName>
                                        </p:attrNameLst>
                                      </p:cBhvr>
                                      <p:to>
                                        <p:strVal val="visible"/>
                                      </p:to>
                                    </p:set>
                                    <p:animEffect transition="in" filter="fade">
                                      <p:cBhvr>
                                        <p:cTn id="163" dur="500"/>
                                        <p:tgtEl>
                                          <p:spTgt spid="159"/>
                                        </p:tgtEl>
                                      </p:cBhvr>
                                    </p:animEffect>
                                  </p:childTnLst>
                                </p:cTn>
                              </p:par>
                            </p:childTnLst>
                          </p:cTn>
                        </p:par>
                        <p:par>
                          <p:cTn id="164" fill="hold">
                            <p:stCondLst>
                              <p:cond delay="3100"/>
                            </p:stCondLst>
                            <p:childTnLst>
                              <p:par>
                                <p:cTn id="165" presetID="10" presetClass="entr" presetSubtype="0" fill="hold" grpId="0" nodeType="afterEffect">
                                  <p:stCondLst>
                                    <p:cond delay="0"/>
                                  </p:stCondLst>
                                  <p:childTnLst>
                                    <p:set>
                                      <p:cBhvr>
                                        <p:cTn id="166" dur="1" fill="hold">
                                          <p:stCondLst>
                                            <p:cond delay="0"/>
                                          </p:stCondLst>
                                        </p:cTn>
                                        <p:tgtEl>
                                          <p:spTgt spid="160"/>
                                        </p:tgtEl>
                                        <p:attrNameLst>
                                          <p:attrName>style.visibility</p:attrName>
                                        </p:attrNameLst>
                                      </p:cBhvr>
                                      <p:to>
                                        <p:strVal val="visible"/>
                                      </p:to>
                                    </p:set>
                                    <p:animEffect transition="in" filter="fade">
                                      <p:cBhvr>
                                        <p:cTn id="167" dur="500"/>
                                        <p:tgtEl>
                                          <p:spTgt spid="160"/>
                                        </p:tgtEl>
                                      </p:cBhvr>
                                    </p:animEffect>
                                  </p:childTnLst>
                                </p:cTn>
                              </p:par>
                            </p:childTnLst>
                          </p:cTn>
                        </p:par>
                        <p:par>
                          <p:cTn id="168" fill="hold">
                            <p:stCondLst>
                              <p:cond delay="3600"/>
                            </p:stCondLst>
                            <p:childTnLst>
                              <p:par>
                                <p:cTn id="169" presetID="10" presetClass="entr" presetSubtype="0" fill="hold" grpId="0" nodeType="afterEffect">
                                  <p:stCondLst>
                                    <p:cond delay="600"/>
                                  </p:stCondLst>
                                  <p:childTnLst>
                                    <p:set>
                                      <p:cBhvr>
                                        <p:cTn id="170" dur="1" fill="hold">
                                          <p:stCondLst>
                                            <p:cond delay="0"/>
                                          </p:stCondLst>
                                        </p:cTn>
                                        <p:tgtEl>
                                          <p:spTgt spid="161"/>
                                        </p:tgtEl>
                                        <p:attrNameLst>
                                          <p:attrName>style.visibility</p:attrName>
                                        </p:attrNameLst>
                                      </p:cBhvr>
                                      <p:to>
                                        <p:strVal val="visible"/>
                                      </p:to>
                                    </p:set>
                                    <p:animEffect transition="in" filter="fade">
                                      <p:cBhvr>
                                        <p:cTn id="171" dur="600"/>
                                        <p:tgtEl>
                                          <p:spTgt spid="161"/>
                                        </p:tgtEl>
                                      </p:cBhvr>
                                    </p:animEffect>
                                  </p:childTnLst>
                                </p:cTn>
                              </p:par>
                            </p:childTnLst>
                          </p:cTn>
                        </p:par>
                        <p:par>
                          <p:cTn id="172" fill="hold">
                            <p:stCondLst>
                              <p:cond delay="4800"/>
                            </p:stCondLst>
                            <p:childTnLst>
                              <p:par>
                                <p:cTn id="173" presetID="10" presetClass="entr" presetSubtype="0" fill="hold" grpId="0" nodeType="afterEffect">
                                  <p:stCondLst>
                                    <p:cond delay="0"/>
                                  </p:stCondLst>
                                  <p:childTnLst>
                                    <p:set>
                                      <p:cBhvr>
                                        <p:cTn id="174" dur="1" fill="hold">
                                          <p:stCondLst>
                                            <p:cond delay="0"/>
                                          </p:stCondLst>
                                        </p:cTn>
                                        <p:tgtEl>
                                          <p:spTgt spid="162"/>
                                        </p:tgtEl>
                                        <p:attrNameLst>
                                          <p:attrName>style.visibility</p:attrName>
                                        </p:attrNameLst>
                                      </p:cBhvr>
                                      <p:to>
                                        <p:strVal val="visible"/>
                                      </p:to>
                                    </p:set>
                                    <p:animEffect transition="in" filter="fade">
                                      <p:cBhvr>
                                        <p:cTn id="175" dur="500"/>
                                        <p:tgtEl>
                                          <p:spTgt spid="162"/>
                                        </p:tgtEl>
                                      </p:cBhvr>
                                    </p:animEffect>
                                  </p:childTnLst>
                                </p:cTn>
                              </p:par>
                            </p:childTnLst>
                          </p:cTn>
                        </p:par>
                        <p:par>
                          <p:cTn id="176" fill="hold">
                            <p:stCondLst>
                              <p:cond delay="5300"/>
                            </p:stCondLst>
                            <p:childTnLst>
                              <p:par>
                                <p:cTn id="177" presetID="10" presetClass="entr" presetSubtype="0" fill="hold" grpId="0" nodeType="afterEffect">
                                  <p:stCondLst>
                                    <p:cond delay="0"/>
                                  </p:stCondLst>
                                  <p:childTnLst>
                                    <p:set>
                                      <p:cBhvr>
                                        <p:cTn id="178" dur="1" fill="hold">
                                          <p:stCondLst>
                                            <p:cond delay="0"/>
                                          </p:stCondLst>
                                        </p:cTn>
                                        <p:tgtEl>
                                          <p:spTgt spid="163"/>
                                        </p:tgtEl>
                                        <p:attrNameLst>
                                          <p:attrName>style.visibility</p:attrName>
                                        </p:attrNameLst>
                                      </p:cBhvr>
                                      <p:to>
                                        <p:strVal val="visible"/>
                                      </p:to>
                                    </p:set>
                                    <p:animEffect transition="in" filter="fade">
                                      <p:cBhvr>
                                        <p:cTn id="179" dur="500"/>
                                        <p:tgtEl>
                                          <p:spTgt spid="163"/>
                                        </p:tgtEl>
                                      </p:cBhvr>
                                    </p:animEffect>
                                  </p:childTnLst>
                                </p:cTn>
                              </p:par>
                            </p:childTnLst>
                          </p:cTn>
                        </p:par>
                        <p:par>
                          <p:cTn id="180" fill="hold">
                            <p:stCondLst>
                              <p:cond delay="5800"/>
                            </p:stCondLst>
                            <p:childTnLst>
                              <p:par>
                                <p:cTn id="181" presetID="42" presetClass="entr" presetSubtype="0" fill="hold" grpId="0" nodeType="afterEffect">
                                  <p:stCondLst>
                                    <p:cond delay="0"/>
                                  </p:stCondLst>
                                  <p:childTnLst>
                                    <p:set>
                                      <p:cBhvr>
                                        <p:cTn id="182" dur="1" fill="hold">
                                          <p:stCondLst>
                                            <p:cond delay="0"/>
                                          </p:stCondLst>
                                        </p:cTn>
                                        <p:tgtEl>
                                          <p:spTgt spid="193"/>
                                        </p:tgtEl>
                                        <p:attrNameLst>
                                          <p:attrName>style.visibility</p:attrName>
                                        </p:attrNameLst>
                                      </p:cBhvr>
                                      <p:to>
                                        <p:strVal val="visible"/>
                                      </p:to>
                                    </p:set>
                                    <p:animEffect transition="in" filter="fade">
                                      <p:cBhvr>
                                        <p:cTn id="183" dur="1000"/>
                                        <p:tgtEl>
                                          <p:spTgt spid="193"/>
                                        </p:tgtEl>
                                      </p:cBhvr>
                                    </p:animEffect>
                                    <p:anim calcmode="lin" valueType="num">
                                      <p:cBhvr>
                                        <p:cTn id="184" dur="1000" fill="hold"/>
                                        <p:tgtEl>
                                          <p:spTgt spid="193"/>
                                        </p:tgtEl>
                                        <p:attrNameLst>
                                          <p:attrName>ppt_x</p:attrName>
                                        </p:attrNameLst>
                                      </p:cBhvr>
                                      <p:tavLst>
                                        <p:tav tm="0">
                                          <p:val>
                                            <p:strVal val="#ppt_x"/>
                                          </p:val>
                                        </p:tav>
                                        <p:tav tm="100000">
                                          <p:val>
                                            <p:strVal val="#ppt_x"/>
                                          </p:val>
                                        </p:tav>
                                      </p:tavLst>
                                    </p:anim>
                                    <p:anim calcmode="lin" valueType="num">
                                      <p:cBhvr>
                                        <p:cTn id="185" dur="1000" fill="hold"/>
                                        <p:tgtEl>
                                          <p:spTgt spid="193"/>
                                        </p:tgtEl>
                                        <p:attrNameLst>
                                          <p:attrName>ppt_y</p:attrName>
                                        </p:attrNameLst>
                                      </p:cBhvr>
                                      <p:tavLst>
                                        <p:tav tm="0">
                                          <p:val>
                                            <p:strVal val="#ppt_y+.1"/>
                                          </p:val>
                                        </p:tav>
                                        <p:tav tm="100000">
                                          <p:val>
                                            <p:strVal val="#ppt_y"/>
                                          </p:val>
                                        </p:tav>
                                      </p:tavLst>
                                    </p:anim>
                                  </p:childTnLst>
                                </p:cTn>
                              </p:par>
                            </p:childTnLst>
                          </p:cTn>
                        </p:par>
                        <p:par>
                          <p:cTn id="186" fill="hold">
                            <p:stCondLst>
                              <p:cond delay="6800"/>
                            </p:stCondLst>
                            <p:childTnLst>
                              <p:par>
                                <p:cTn id="187" presetID="10" presetClass="entr" presetSubtype="0" fill="hold" grpId="0" nodeType="afterEffect">
                                  <p:stCondLst>
                                    <p:cond delay="400"/>
                                  </p:stCondLst>
                                  <p:childTnLst>
                                    <p:set>
                                      <p:cBhvr>
                                        <p:cTn id="188" dur="1" fill="hold">
                                          <p:stCondLst>
                                            <p:cond delay="0"/>
                                          </p:stCondLst>
                                        </p:cTn>
                                        <p:tgtEl>
                                          <p:spTgt spid="27"/>
                                        </p:tgtEl>
                                        <p:attrNameLst>
                                          <p:attrName>style.visibility</p:attrName>
                                        </p:attrNameLst>
                                      </p:cBhvr>
                                      <p:to>
                                        <p:strVal val="visible"/>
                                      </p:to>
                                    </p:set>
                                    <p:animEffect transition="in" filter="fade">
                                      <p:cBhvr>
                                        <p:cTn id="189" dur="600"/>
                                        <p:tgtEl>
                                          <p:spTgt spid="27"/>
                                        </p:tgtEl>
                                      </p:cBhvr>
                                    </p:animEffect>
                                  </p:childTnLst>
                                </p:cTn>
                              </p:par>
                            </p:childTnLst>
                          </p:cTn>
                        </p:par>
                        <p:par>
                          <p:cTn id="190" fill="hold">
                            <p:stCondLst>
                              <p:cond delay="7800"/>
                            </p:stCondLst>
                            <p:childTnLst>
                              <p:par>
                                <p:cTn id="191" presetID="10" presetClass="entr" presetSubtype="0" fill="hold" grpId="0" nodeType="afterEffect">
                                  <p:stCondLst>
                                    <p:cond delay="0"/>
                                  </p:stCondLst>
                                  <p:childTnLst>
                                    <p:set>
                                      <p:cBhvr>
                                        <p:cTn id="192" dur="1" fill="hold">
                                          <p:stCondLst>
                                            <p:cond delay="0"/>
                                          </p:stCondLst>
                                        </p:cTn>
                                        <p:tgtEl>
                                          <p:spTgt spid="29"/>
                                        </p:tgtEl>
                                        <p:attrNameLst>
                                          <p:attrName>style.visibility</p:attrName>
                                        </p:attrNameLst>
                                      </p:cBhvr>
                                      <p:to>
                                        <p:strVal val="visible"/>
                                      </p:to>
                                    </p:set>
                                    <p:animEffect transition="in" filter="fade">
                                      <p:cBhvr>
                                        <p:cTn id="193" dur="500"/>
                                        <p:tgtEl>
                                          <p:spTgt spid="29"/>
                                        </p:tgtEl>
                                      </p:cBhvr>
                                    </p:animEffect>
                                  </p:childTnLst>
                                </p:cTn>
                              </p:par>
                            </p:childTnLst>
                          </p:cTn>
                        </p:par>
                        <p:par>
                          <p:cTn id="194" fill="hold">
                            <p:stCondLst>
                              <p:cond delay="8300"/>
                            </p:stCondLst>
                            <p:childTnLst>
                              <p:par>
                                <p:cTn id="195" presetID="10" presetClass="entr" presetSubtype="0" fill="hold" grpId="0" nodeType="afterEffect">
                                  <p:stCondLst>
                                    <p:cond delay="0"/>
                                  </p:stCondLst>
                                  <p:childTnLst>
                                    <p:set>
                                      <p:cBhvr>
                                        <p:cTn id="196" dur="1" fill="hold">
                                          <p:stCondLst>
                                            <p:cond delay="0"/>
                                          </p:stCondLst>
                                        </p:cTn>
                                        <p:tgtEl>
                                          <p:spTgt spid="30"/>
                                        </p:tgtEl>
                                        <p:attrNameLst>
                                          <p:attrName>style.visibility</p:attrName>
                                        </p:attrNameLst>
                                      </p:cBhvr>
                                      <p:to>
                                        <p:strVal val="visible"/>
                                      </p:to>
                                    </p:set>
                                    <p:animEffect transition="in" filter="fade">
                                      <p:cBhvr>
                                        <p:cTn id="197" dur="500"/>
                                        <p:tgtEl>
                                          <p:spTgt spid="30"/>
                                        </p:tgtEl>
                                      </p:cBhvr>
                                    </p:animEffect>
                                  </p:childTnLst>
                                </p:cTn>
                              </p:par>
                            </p:childTnLst>
                          </p:cTn>
                        </p:par>
                        <p:par>
                          <p:cTn id="198" fill="hold">
                            <p:stCondLst>
                              <p:cond delay="8800"/>
                            </p:stCondLst>
                            <p:childTnLst>
                              <p:par>
                                <p:cTn id="199" presetID="10" presetClass="entr" presetSubtype="0" fill="hold" grpId="0" nodeType="afterEffect">
                                  <p:stCondLst>
                                    <p:cond delay="600"/>
                                  </p:stCondLst>
                                  <p:childTnLst>
                                    <p:set>
                                      <p:cBhvr>
                                        <p:cTn id="200" dur="1" fill="hold">
                                          <p:stCondLst>
                                            <p:cond delay="0"/>
                                          </p:stCondLst>
                                        </p:cTn>
                                        <p:tgtEl>
                                          <p:spTgt spid="31"/>
                                        </p:tgtEl>
                                        <p:attrNameLst>
                                          <p:attrName>style.visibility</p:attrName>
                                        </p:attrNameLst>
                                      </p:cBhvr>
                                      <p:to>
                                        <p:strVal val="visible"/>
                                      </p:to>
                                    </p:set>
                                    <p:animEffect transition="in" filter="fade">
                                      <p:cBhvr>
                                        <p:cTn id="201" dur="600"/>
                                        <p:tgtEl>
                                          <p:spTgt spid="31"/>
                                        </p:tgtEl>
                                      </p:cBhvr>
                                    </p:animEffect>
                                  </p:childTnLst>
                                </p:cTn>
                              </p:par>
                            </p:childTnLst>
                          </p:cTn>
                        </p:par>
                        <p:par>
                          <p:cTn id="202" fill="hold">
                            <p:stCondLst>
                              <p:cond delay="10000"/>
                            </p:stCondLst>
                            <p:childTnLst>
                              <p:par>
                                <p:cTn id="203" presetID="10" presetClass="entr" presetSubtype="0" fill="hold" grpId="0" nodeType="afterEffect">
                                  <p:stCondLst>
                                    <p:cond delay="0"/>
                                  </p:stCondLst>
                                  <p:childTnLst>
                                    <p:set>
                                      <p:cBhvr>
                                        <p:cTn id="204" dur="1" fill="hold">
                                          <p:stCondLst>
                                            <p:cond delay="0"/>
                                          </p:stCondLst>
                                        </p:cTn>
                                        <p:tgtEl>
                                          <p:spTgt spid="32"/>
                                        </p:tgtEl>
                                        <p:attrNameLst>
                                          <p:attrName>style.visibility</p:attrName>
                                        </p:attrNameLst>
                                      </p:cBhvr>
                                      <p:to>
                                        <p:strVal val="visible"/>
                                      </p:to>
                                    </p:set>
                                    <p:animEffect transition="in" filter="fade">
                                      <p:cBhvr>
                                        <p:cTn id="205" dur="500"/>
                                        <p:tgtEl>
                                          <p:spTgt spid="32"/>
                                        </p:tgtEl>
                                      </p:cBhvr>
                                    </p:animEffect>
                                  </p:childTnLst>
                                </p:cTn>
                              </p:par>
                            </p:childTnLst>
                          </p:cTn>
                        </p:par>
                        <p:par>
                          <p:cTn id="206" fill="hold">
                            <p:stCondLst>
                              <p:cond delay="10500"/>
                            </p:stCondLst>
                            <p:childTnLst>
                              <p:par>
                                <p:cTn id="207" presetID="10" presetClass="entr" presetSubtype="0" fill="hold" grpId="0" nodeType="afterEffect">
                                  <p:stCondLst>
                                    <p:cond delay="0"/>
                                  </p:stCondLst>
                                  <p:childTnLst>
                                    <p:set>
                                      <p:cBhvr>
                                        <p:cTn id="208" dur="1" fill="hold">
                                          <p:stCondLst>
                                            <p:cond delay="0"/>
                                          </p:stCondLst>
                                        </p:cTn>
                                        <p:tgtEl>
                                          <p:spTgt spid="33"/>
                                        </p:tgtEl>
                                        <p:attrNameLst>
                                          <p:attrName>style.visibility</p:attrName>
                                        </p:attrNameLst>
                                      </p:cBhvr>
                                      <p:to>
                                        <p:strVal val="visible"/>
                                      </p:to>
                                    </p:set>
                                    <p:animEffect transition="in" filter="fade">
                                      <p:cBhvr>
                                        <p:cTn id="209" dur="500"/>
                                        <p:tgtEl>
                                          <p:spTgt spid="33"/>
                                        </p:tgtEl>
                                      </p:cBhvr>
                                    </p:animEffect>
                                  </p:childTnLst>
                                </p:cTn>
                              </p:par>
                            </p:childTnLst>
                          </p:cTn>
                        </p:par>
                        <p:par>
                          <p:cTn id="210" fill="hold">
                            <p:stCondLst>
                              <p:cond delay="11000"/>
                            </p:stCondLst>
                            <p:childTnLst>
                              <p:par>
                                <p:cTn id="211" presetID="42" presetClass="entr" presetSubtype="0" fill="hold" grpId="0" nodeType="afterEffect">
                                  <p:stCondLst>
                                    <p:cond delay="0"/>
                                  </p:stCondLst>
                                  <p:childTnLst>
                                    <p:set>
                                      <p:cBhvr>
                                        <p:cTn id="212" dur="1" fill="hold">
                                          <p:stCondLst>
                                            <p:cond delay="0"/>
                                          </p:stCondLst>
                                        </p:cTn>
                                        <p:tgtEl>
                                          <p:spTgt spid="196"/>
                                        </p:tgtEl>
                                        <p:attrNameLst>
                                          <p:attrName>style.visibility</p:attrName>
                                        </p:attrNameLst>
                                      </p:cBhvr>
                                      <p:to>
                                        <p:strVal val="visible"/>
                                      </p:to>
                                    </p:set>
                                    <p:animEffect transition="in" filter="fade">
                                      <p:cBhvr>
                                        <p:cTn id="213" dur="1000"/>
                                        <p:tgtEl>
                                          <p:spTgt spid="196"/>
                                        </p:tgtEl>
                                      </p:cBhvr>
                                    </p:animEffect>
                                    <p:anim calcmode="lin" valueType="num">
                                      <p:cBhvr>
                                        <p:cTn id="214" dur="1000" fill="hold"/>
                                        <p:tgtEl>
                                          <p:spTgt spid="196"/>
                                        </p:tgtEl>
                                        <p:attrNameLst>
                                          <p:attrName>ppt_x</p:attrName>
                                        </p:attrNameLst>
                                      </p:cBhvr>
                                      <p:tavLst>
                                        <p:tav tm="0">
                                          <p:val>
                                            <p:strVal val="#ppt_x"/>
                                          </p:val>
                                        </p:tav>
                                        <p:tav tm="100000">
                                          <p:val>
                                            <p:strVal val="#ppt_x"/>
                                          </p:val>
                                        </p:tav>
                                      </p:tavLst>
                                    </p:anim>
                                    <p:anim calcmode="lin" valueType="num">
                                      <p:cBhvr>
                                        <p:cTn id="215" dur="1000" fill="hold"/>
                                        <p:tgtEl>
                                          <p:spTgt spid="196"/>
                                        </p:tgtEl>
                                        <p:attrNameLst>
                                          <p:attrName>ppt_y</p:attrName>
                                        </p:attrNameLst>
                                      </p:cBhvr>
                                      <p:tavLst>
                                        <p:tav tm="0">
                                          <p:val>
                                            <p:strVal val="#ppt_y+.1"/>
                                          </p:val>
                                        </p:tav>
                                        <p:tav tm="100000">
                                          <p:val>
                                            <p:strVal val="#ppt_y"/>
                                          </p:val>
                                        </p:tav>
                                      </p:tavLst>
                                    </p:anim>
                                  </p:childTnLst>
                                </p:cTn>
                              </p:par>
                            </p:childTnLst>
                          </p:cTn>
                        </p:par>
                        <p:par>
                          <p:cTn id="216" fill="hold">
                            <p:stCondLst>
                              <p:cond delay="12000"/>
                            </p:stCondLst>
                            <p:childTnLst>
                              <p:par>
                                <p:cTn id="217" presetID="10" presetClass="entr" presetSubtype="0" fill="hold" grpId="0" nodeType="afterEffect">
                                  <p:stCondLst>
                                    <p:cond delay="700"/>
                                  </p:stCondLst>
                                  <p:childTnLst>
                                    <p:set>
                                      <p:cBhvr>
                                        <p:cTn id="218" dur="1" fill="hold">
                                          <p:stCondLst>
                                            <p:cond delay="0"/>
                                          </p:stCondLst>
                                        </p:cTn>
                                        <p:tgtEl>
                                          <p:spTgt spid="28"/>
                                        </p:tgtEl>
                                        <p:attrNameLst>
                                          <p:attrName>style.visibility</p:attrName>
                                        </p:attrNameLst>
                                      </p:cBhvr>
                                      <p:to>
                                        <p:strVal val="visible"/>
                                      </p:to>
                                    </p:set>
                                    <p:animEffect transition="in" filter="fade">
                                      <p:cBhvr>
                                        <p:cTn id="219" dur="700"/>
                                        <p:tgtEl>
                                          <p:spTgt spid="28"/>
                                        </p:tgtEl>
                                      </p:cBhvr>
                                    </p:animEffect>
                                  </p:childTnLst>
                                </p:cTn>
                              </p:par>
                            </p:childTnLst>
                          </p:cTn>
                        </p:par>
                        <p:par>
                          <p:cTn id="220" fill="hold">
                            <p:stCondLst>
                              <p:cond delay="13400"/>
                            </p:stCondLst>
                            <p:childTnLst>
                              <p:par>
                                <p:cTn id="221" presetID="10" presetClass="entr" presetSubtype="0" fill="hold" grpId="0" nodeType="afterEffect">
                                  <p:stCondLst>
                                    <p:cond delay="0"/>
                                  </p:stCondLst>
                                  <p:childTnLst>
                                    <p:set>
                                      <p:cBhvr>
                                        <p:cTn id="222" dur="1" fill="hold">
                                          <p:stCondLst>
                                            <p:cond delay="0"/>
                                          </p:stCondLst>
                                        </p:cTn>
                                        <p:tgtEl>
                                          <p:spTgt spid="34"/>
                                        </p:tgtEl>
                                        <p:attrNameLst>
                                          <p:attrName>style.visibility</p:attrName>
                                        </p:attrNameLst>
                                      </p:cBhvr>
                                      <p:to>
                                        <p:strVal val="visible"/>
                                      </p:to>
                                    </p:set>
                                    <p:animEffect transition="in" filter="fade">
                                      <p:cBhvr>
                                        <p:cTn id="223" dur="500"/>
                                        <p:tgtEl>
                                          <p:spTgt spid="34"/>
                                        </p:tgtEl>
                                      </p:cBhvr>
                                    </p:animEffect>
                                  </p:childTnLst>
                                </p:cTn>
                              </p:par>
                            </p:childTnLst>
                          </p:cTn>
                        </p:par>
                        <p:par>
                          <p:cTn id="224" fill="hold">
                            <p:stCondLst>
                              <p:cond delay="13900"/>
                            </p:stCondLst>
                            <p:childTnLst>
                              <p:par>
                                <p:cTn id="225" presetID="10" presetClass="entr" presetSubtype="0" fill="hold" grpId="0" nodeType="afterEffect">
                                  <p:stCondLst>
                                    <p:cond delay="0"/>
                                  </p:stCondLst>
                                  <p:childTnLst>
                                    <p:set>
                                      <p:cBhvr>
                                        <p:cTn id="226" dur="1" fill="hold">
                                          <p:stCondLst>
                                            <p:cond delay="0"/>
                                          </p:stCondLst>
                                        </p:cTn>
                                        <p:tgtEl>
                                          <p:spTgt spid="37"/>
                                        </p:tgtEl>
                                        <p:attrNameLst>
                                          <p:attrName>style.visibility</p:attrName>
                                        </p:attrNameLst>
                                      </p:cBhvr>
                                      <p:to>
                                        <p:strVal val="visible"/>
                                      </p:to>
                                    </p:set>
                                    <p:animEffect transition="in" filter="fade">
                                      <p:cBhvr>
                                        <p:cTn id="227" dur="500"/>
                                        <p:tgtEl>
                                          <p:spTgt spid="37"/>
                                        </p:tgtEl>
                                      </p:cBhvr>
                                    </p:animEffect>
                                  </p:childTnLst>
                                </p:cTn>
                              </p:par>
                            </p:childTnLst>
                          </p:cTn>
                        </p:par>
                        <p:par>
                          <p:cTn id="228" fill="hold">
                            <p:stCondLst>
                              <p:cond delay="14400"/>
                            </p:stCondLst>
                            <p:childTnLst>
                              <p:par>
                                <p:cTn id="229" presetID="10" presetClass="entr" presetSubtype="0" fill="hold" grpId="0" nodeType="afterEffect">
                                  <p:stCondLst>
                                    <p:cond delay="700"/>
                                  </p:stCondLst>
                                  <p:childTnLst>
                                    <p:set>
                                      <p:cBhvr>
                                        <p:cTn id="230" dur="1" fill="hold">
                                          <p:stCondLst>
                                            <p:cond delay="0"/>
                                          </p:stCondLst>
                                        </p:cTn>
                                        <p:tgtEl>
                                          <p:spTgt spid="38"/>
                                        </p:tgtEl>
                                        <p:attrNameLst>
                                          <p:attrName>style.visibility</p:attrName>
                                        </p:attrNameLst>
                                      </p:cBhvr>
                                      <p:to>
                                        <p:strVal val="visible"/>
                                      </p:to>
                                    </p:set>
                                    <p:animEffect transition="in" filter="fade">
                                      <p:cBhvr>
                                        <p:cTn id="231" dur="700"/>
                                        <p:tgtEl>
                                          <p:spTgt spid="38"/>
                                        </p:tgtEl>
                                      </p:cBhvr>
                                    </p:animEffect>
                                  </p:childTnLst>
                                </p:cTn>
                              </p:par>
                            </p:childTnLst>
                          </p:cTn>
                        </p:par>
                        <p:par>
                          <p:cTn id="232" fill="hold">
                            <p:stCondLst>
                              <p:cond delay="15800"/>
                            </p:stCondLst>
                            <p:childTnLst>
                              <p:par>
                                <p:cTn id="233" presetID="10" presetClass="entr" presetSubtype="0" fill="hold" grpId="0" nodeType="afterEffect">
                                  <p:stCondLst>
                                    <p:cond delay="0"/>
                                  </p:stCondLst>
                                  <p:childTnLst>
                                    <p:set>
                                      <p:cBhvr>
                                        <p:cTn id="234" dur="1" fill="hold">
                                          <p:stCondLst>
                                            <p:cond delay="0"/>
                                          </p:stCondLst>
                                        </p:cTn>
                                        <p:tgtEl>
                                          <p:spTgt spid="36"/>
                                        </p:tgtEl>
                                        <p:attrNameLst>
                                          <p:attrName>style.visibility</p:attrName>
                                        </p:attrNameLst>
                                      </p:cBhvr>
                                      <p:to>
                                        <p:strVal val="visible"/>
                                      </p:to>
                                    </p:set>
                                    <p:animEffect transition="in" filter="fade">
                                      <p:cBhvr>
                                        <p:cTn id="235" dur="500"/>
                                        <p:tgtEl>
                                          <p:spTgt spid="36"/>
                                        </p:tgtEl>
                                      </p:cBhvr>
                                    </p:animEffect>
                                  </p:childTnLst>
                                </p:cTn>
                              </p:par>
                            </p:childTnLst>
                          </p:cTn>
                        </p:par>
                        <p:par>
                          <p:cTn id="236" fill="hold">
                            <p:stCondLst>
                              <p:cond delay="16300"/>
                            </p:stCondLst>
                            <p:childTnLst>
                              <p:par>
                                <p:cTn id="237" presetID="10" presetClass="entr" presetSubtype="0" fill="hold" grpId="0" nodeType="afterEffect">
                                  <p:stCondLst>
                                    <p:cond delay="0"/>
                                  </p:stCondLst>
                                  <p:childTnLst>
                                    <p:set>
                                      <p:cBhvr>
                                        <p:cTn id="238" dur="1" fill="hold">
                                          <p:stCondLst>
                                            <p:cond delay="0"/>
                                          </p:stCondLst>
                                        </p:cTn>
                                        <p:tgtEl>
                                          <p:spTgt spid="35"/>
                                        </p:tgtEl>
                                        <p:attrNameLst>
                                          <p:attrName>style.visibility</p:attrName>
                                        </p:attrNameLst>
                                      </p:cBhvr>
                                      <p:to>
                                        <p:strVal val="visible"/>
                                      </p:to>
                                    </p:set>
                                    <p:animEffect transition="in" filter="fade">
                                      <p:cBhvr>
                                        <p:cTn id="239" dur="500"/>
                                        <p:tgtEl>
                                          <p:spTgt spid="35"/>
                                        </p:tgtEl>
                                      </p:cBhvr>
                                    </p:animEffect>
                                  </p:childTnLst>
                                </p:cTn>
                              </p:par>
                            </p:childTnLst>
                          </p:cTn>
                        </p:par>
                      </p:childTnLst>
                    </p:cTn>
                  </p:par>
                  <p:par>
                    <p:cTn id="240" fill="hold">
                      <p:stCondLst>
                        <p:cond delay="indefinite"/>
                      </p:stCondLst>
                      <p:childTnLst>
                        <p:par>
                          <p:cTn id="241" fill="hold">
                            <p:stCondLst>
                              <p:cond delay="0"/>
                            </p:stCondLst>
                            <p:childTnLst>
                              <p:par>
                                <p:cTn id="242" presetID="26" presetClass="entr" presetSubtype="0" fill="hold" grpId="0" nodeType="clickEffect">
                                  <p:stCondLst>
                                    <p:cond delay="0"/>
                                  </p:stCondLst>
                                  <p:childTnLst>
                                    <p:set>
                                      <p:cBhvr>
                                        <p:cTn id="243" dur="1" fill="hold">
                                          <p:stCondLst>
                                            <p:cond delay="0"/>
                                          </p:stCondLst>
                                        </p:cTn>
                                        <p:tgtEl>
                                          <p:spTgt spid="183"/>
                                        </p:tgtEl>
                                        <p:attrNameLst>
                                          <p:attrName>style.visibility</p:attrName>
                                        </p:attrNameLst>
                                      </p:cBhvr>
                                      <p:to>
                                        <p:strVal val="visible"/>
                                      </p:to>
                                    </p:set>
                                    <p:animEffect transition="in" filter="wipe(down)">
                                      <p:cBhvr>
                                        <p:cTn id="244" dur="580">
                                          <p:stCondLst>
                                            <p:cond delay="0"/>
                                          </p:stCondLst>
                                        </p:cTn>
                                        <p:tgtEl>
                                          <p:spTgt spid="183"/>
                                        </p:tgtEl>
                                      </p:cBhvr>
                                    </p:animEffect>
                                    <p:anim calcmode="lin" valueType="num">
                                      <p:cBhvr>
                                        <p:cTn id="245" dur="1822" tmFilter="0,0; 0.14,0.36; 0.43,0.73; 0.71,0.91; 1.0,1.0">
                                          <p:stCondLst>
                                            <p:cond delay="0"/>
                                          </p:stCondLst>
                                        </p:cTn>
                                        <p:tgtEl>
                                          <p:spTgt spid="183"/>
                                        </p:tgtEl>
                                        <p:attrNameLst>
                                          <p:attrName>ppt_x</p:attrName>
                                        </p:attrNameLst>
                                      </p:cBhvr>
                                      <p:tavLst>
                                        <p:tav tm="0">
                                          <p:val>
                                            <p:strVal val="#ppt_x-0.25"/>
                                          </p:val>
                                        </p:tav>
                                        <p:tav tm="100000">
                                          <p:val>
                                            <p:strVal val="#ppt_x"/>
                                          </p:val>
                                        </p:tav>
                                      </p:tavLst>
                                    </p:anim>
                                    <p:anim calcmode="lin" valueType="num">
                                      <p:cBhvr>
                                        <p:cTn id="246" dur="664" tmFilter="0.0,0.0; 0.25,0.07; 0.50,0.2; 0.75,0.467; 1.0,1.0">
                                          <p:stCondLst>
                                            <p:cond delay="0"/>
                                          </p:stCondLst>
                                        </p:cTn>
                                        <p:tgtEl>
                                          <p:spTgt spid="183"/>
                                        </p:tgtEl>
                                        <p:attrNameLst>
                                          <p:attrName>ppt_y</p:attrName>
                                        </p:attrNameLst>
                                      </p:cBhvr>
                                      <p:tavLst>
                                        <p:tav tm="0" fmla="#ppt_y-sin(pi*$)/3">
                                          <p:val>
                                            <p:fltVal val="0.5"/>
                                          </p:val>
                                        </p:tav>
                                        <p:tav tm="100000">
                                          <p:val>
                                            <p:fltVal val="1"/>
                                          </p:val>
                                        </p:tav>
                                      </p:tavLst>
                                    </p:anim>
                                    <p:anim calcmode="lin" valueType="num">
                                      <p:cBhvr>
                                        <p:cTn id="247" dur="664" tmFilter="0, 0; 0.125,0.2665; 0.25,0.4; 0.375,0.465; 0.5,0.5;  0.625,0.535; 0.75,0.6; 0.875,0.7335; 1,1">
                                          <p:stCondLst>
                                            <p:cond delay="664"/>
                                          </p:stCondLst>
                                        </p:cTn>
                                        <p:tgtEl>
                                          <p:spTgt spid="183"/>
                                        </p:tgtEl>
                                        <p:attrNameLst>
                                          <p:attrName>ppt_y</p:attrName>
                                        </p:attrNameLst>
                                      </p:cBhvr>
                                      <p:tavLst>
                                        <p:tav tm="0" fmla="#ppt_y-sin(pi*$)/9">
                                          <p:val>
                                            <p:fltVal val="0"/>
                                          </p:val>
                                        </p:tav>
                                        <p:tav tm="100000">
                                          <p:val>
                                            <p:fltVal val="1"/>
                                          </p:val>
                                        </p:tav>
                                      </p:tavLst>
                                    </p:anim>
                                    <p:anim calcmode="lin" valueType="num">
                                      <p:cBhvr>
                                        <p:cTn id="248" dur="332" tmFilter="0, 0; 0.125,0.2665; 0.25,0.4; 0.375,0.465; 0.5,0.5;  0.625,0.535; 0.75,0.6; 0.875,0.7335; 1,1">
                                          <p:stCondLst>
                                            <p:cond delay="1324"/>
                                          </p:stCondLst>
                                        </p:cTn>
                                        <p:tgtEl>
                                          <p:spTgt spid="183"/>
                                        </p:tgtEl>
                                        <p:attrNameLst>
                                          <p:attrName>ppt_y</p:attrName>
                                        </p:attrNameLst>
                                      </p:cBhvr>
                                      <p:tavLst>
                                        <p:tav tm="0" fmla="#ppt_y-sin(pi*$)/27">
                                          <p:val>
                                            <p:fltVal val="0"/>
                                          </p:val>
                                        </p:tav>
                                        <p:tav tm="100000">
                                          <p:val>
                                            <p:fltVal val="1"/>
                                          </p:val>
                                        </p:tav>
                                      </p:tavLst>
                                    </p:anim>
                                    <p:anim calcmode="lin" valueType="num">
                                      <p:cBhvr>
                                        <p:cTn id="249" dur="164" tmFilter="0, 0; 0.125,0.2665; 0.25,0.4; 0.375,0.465; 0.5,0.5;  0.625,0.535; 0.75,0.6; 0.875,0.7335; 1,1">
                                          <p:stCondLst>
                                            <p:cond delay="1656"/>
                                          </p:stCondLst>
                                        </p:cTn>
                                        <p:tgtEl>
                                          <p:spTgt spid="183"/>
                                        </p:tgtEl>
                                        <p:attrNameLst>
                                          <p:attrName>ppt_y</p:attrName>
                                        </p:attrNameLst>
                                      </p:cBhvr>
                                      <p:tavLst>
                                        <p:tav tm="0" fmla="#ppt_y-sin(pi*$)/81">
                                          <p:val>
                                            <p:fltVal val="0"/>
                                          </p:val>
                                        </p:tav>
                                        <p:tav tm="100000">
                                          <p:val>
                                            <p:fltVal val="1"/>
                                          </p:val>
                                        </p:tav>
                                      </p:tavLst>
                                    </p:anim>
                                    <p:animScale>
                                      <p:cBhvr>
                                        <p:cTn id="250" dur="26">
                                          <p:stCondLst>
                                            <p:cond delay="650"/>
                                          </p:stCondLst>
                                        </p:cTn>
                                        <p:tgtEl>
                                          <p:spTgt spid="183"/>
                                        </p:tgtEl>
                                      </p:cBhvr>
                                      <p:to x="100000" y="60000"/>
                                    </p:animScale>
                                    <p:animScale>
                                      <p:cBhvr>
                                        <p:cTn id="251" dur="166" decel="50000">
                                          <p:stCondLst>
                                            <p:cond delay="676"/>
                                          </p:stCondLst>
                                        </p:cTn>
                                        <p:tgtEl>
                                          <p:spTgt spid="183"/>
                                        </p:tgtEl>
                                      </p:cBhvr>
                                      <p:to x="100000" y="100000"/>
                                    </p:animScale>
                                    <p:animScale>
                                      <p:cBhvr>
                                        <p:cTn id="252" dur="26">
                                          <p:stCondLst>
                                            <p:cond delay="1312"/>
                                          </p:stCondLst>
                                        </p:cTn>
                                        <p:tgtEl>
                                          <p:spTgt spid="183"/>
                                        </p:tgtEl>
                                      </p:cBhvr>
                                      <p:to x="100000" y="80000"/>
                                    </p:animScale>
                                    <p:animScale>
                                      <p:cBhvr>
                                        <p:cTn id="253" dur="166" decel="50000">
                                          <p:stCondLst>
                                            <p:cond delay="1338"/>
                                          </p:stCondLst>
                                        </p:cTn>
                                        <p:tgtEl>
                                          <p:spTgt spid="183"/>
                                        </p:tgtEl>
                                      </p:cBhvr>
                                      <p:to x="100000" y="100000"/>
                                    </p:animScale>
                                    <p:animScale>
                                      <p:cBhvr>
                                        <p:cTn id="254" dur="26">
                                          <p:stCondLst>
                                            <p:cond delay="1642"/>
                                          </p:stCondLst>
                                        </p:cTn>
                                        <p:tgtEl>
                                          <p:spTgt spid="183"/>
                                        </p:tgtEl>
                                      </p:cBhvr>
                                      <p:to x="100000" y="90000"/>
                                    </p:animScale>
                                    <p:animScale>
                                      <p:cBhvr>
                                        <p:cTn id="255" dur="166" decel="50000">
                                          <p:stCondLst>
                                            <p:cond delay="1668"/>
                                          </p:stCondLst>
                                        </p:cTn>
                                        <p:tgtEl>
                                          <p:spTgt spid="183"/>
                                        </p:tgtEl>
                                      </p:cBhvr>
                                      <p:to x="100000" y="100000"/>
                                    </p:animScale>
                                    <p:animScale>
                                      <p:cBhvr>
                                        <p:cTn id="256" dur="26">
                                          <p:stCondLst>
                                            <p:cond delay="1808"/>
                                          </p:stCondLst>
                                        </p:cTn>
                                        <p:tgtEl>
                                          <p:spTgt spid="183"/>
                                        </p:tgtEl>
                                      </p:cBhvr>
                                      <p:to x="100000" y="95000"/>
                                    </p:animScale>
                                    <p:animScale>
                                      <p:cBhvr>
                                        <p:cTn id="257" dur="166" decel="50000">
                                          <p:stCondLst>
                                            <p:cond delay="1834"/>
                                          </p:stCondLst>
                                        </p:cTn>
                                        <p:tgtEl>
                                          <p:spTgt spid="183"/>
                                        </p:tgtEl>
                                      </p:cBhvr>
                                      <p:to x="100000" y="100000"/>
                                    </p:animScale>
                                  </p:childTnLst>
                                </p:cTn>
                              </p:par>
                            </p:childTnLst>
                          </p:cTn>
                        </p:par>
                      </p:childTnLst>
                    </p:cTn>
                  </p:par>
                  <p:par>
                    <p:cTn id="258" fill="hold">
                      <p:stCondLst>
                        <p:cond delay="indefinite"/>
                      </p:stCondLst>
                      <p:childTnLst>
                        <p:par>
                          <p:cTn id="259" fill="hold">
                            <p:stCondLst>
                              <p:cond delay="0"/>
                            </p:stCondLst>
                            <p:childTnLst>
                              <p:par>
                                <p:cTn id="260" presetID="2" presetClass="entr" presetSubtype="8" fill="hold" grpId="0" nodeType="clickEffect">
                                  <p:stCondLst>
                                    <p:cond delay="0"/>
                                  </p:stCondLst>
                                  <p:childTnLst>
                                    <p:set>
                                      <p:cBhvr>
                                        <p:cTn id="261" dur="1" fill="hold">
                                          <p:stCondLst>
                                            <p:cond delay="0"/>
                                          </p:stCondLst>
                                        </p:cTn>
                                        <p:tgtEl>
                                          <p:spTgt spid="68"/>
                                        </p:tgtEl>
                                        <p:attrNameLst>
                                          <p:attrName>style.visibility</p:attrName>
                                        </p:attrNameLst>
                                      </p:cBhvr>
                                      <p:to>
                                        <p:strVal val="visible"/>
                                      </p:to>
                                    </p:set>
                                    <p:anim calcmode="lin" valueType="num">
                                      <p:cBhvr additive="base">
                                        <p:cTn id="262" dur="500" fill="hold"/>
                                        <p:tgtEl>
                                          <p:spTgt spid="68"/>
                                        </p:tgtEl>
                                        <p:attrNameLst>
                                          <p:attrName>ppt_x</p:attrName>
                                        </p:attrNameLst>
                                      </p:cBhvr>
                                      <p:tavLst>
                                        <p:tav tm="0">
                                          <p:val>
                                            <p:strVal val="0-#ppt_w/2"/>
                                          </p:val>
                                        </p:tav>
                                        <p:tav tm="100000">
                                          <p:val>
                                            <p:strVal val="#ppt_x"/>
                                          </p:val>
                                        </p:tav>
                                      </p:tavLst>
                                    </p:anim>
                                    <p:anim calcmode="lin" valueType="num">
                                      <p:cBhvr additive="base">
                                        <p:cTn id="263" dur="500" fill="hold"/>
                                        <p:tgtEl>
                                          <p:spTgt spid="68"/>
                                        </p:tgtEl>
                                        <p:attrNameLst>
                                          <p:attrName>ppt_y</p:attrName>
                                        </p:attrNameLst>
                                      </p:cBhvr>
                                      <p:tavLst>
                                        <p:tav tm="0">
                                          <p:val>
                                            <p:strVal val="#ppt_y"/>
                                          </p:val>
                                        </p:tav>
                                        <p:tav tm="100000">
                                          <p:val>
                                            <p:strVal val="#ppt_y"/>
                                          </p:val>
                                        </p:tav>
                                      </p:tavLst>
                                    </p:anim>
                                  </p:childTnLst>
                                </p:cTn>
                              </p:par>
                            </p:childTnLst>
                          </p:cTn>
                        </p:par>
                        <p:par>
                          <p:cTn id="264" fill="hold">
                            <p:stCondLst>
                              <p:cond delay="500"/>
                            </p:stCondLst>
                            <p:childTnLst>
                              <p:par>
                                <p:cTn id="265" presetID="2" presetClass="entr" presetSubtype="8" fill="hold" grpId="0" nodeType="afterEffect">
                                  <p:stCondLst>
                                    <p:cond delay="0"/>
                                  </p:stCondLst>
                                  <p:childTnLst>
                                    <p:set>
                                      <p:cBhvr>
                                        <p:cTn id="266" dur="1" fill="hold">
                                          <p:stCondLst>
                                            <p:cond delay="0"/>
                                          </p:stCondLst>
                                        </p:cTn>
                                        <p:tgtEl>
                                          <p:spTgt spid="69"/>
                                        </p:tgtEl>
                                        <p:attrNameLst>
                                          <p:attrName>style.visibility</p:attrName>
                                        </p:attrNameLst>
                                      </p:cBhvr>
                                      <p:to>
                                        <p:strVal val="visible"/>
                                      </p:to>
                                    </p:set>
                                    <p:anim calcmode="lin" valueType="num">
                                      <p:cBhvr additive="base">
                                        <p:cTn id="267" dur="500" fill="hold"/>
                                        <p:tgtEl>
                                          <p:spTgt spid="69"/>
                                        </p:tgtEl>
                                        <p:attrNameLst>
                                          <p:attrName>ppt_x</p:attrName>
                                        </p:attrNameLst>
                                      </p:cBhvr>
                                      <p:tavLst>
                                        <p:tav tm="0">
                                          <p:val>
                                            <p:strVal val="0-#ppt_w/2"/>
                                          </p:val>
                                        </p:tav>
                                        <p:tav tm="100000">
                                          <p:val>
                                            <p:strVal val="#ppt_x"/>
                                          </p:val>
                                        </p:tav>
                                      </p:tavLst>
                                    </p:anim>
                                    <p:anim calcmode="lin" valueType="num">
                                      <p:cBhvr additive="base">
                                        <p:cTn id="268" dur="500" fill="hold"/>
                                        <p:tgtEl>
                                          <p:spTgt spid="69"/>
                                        </p:tgtEl>
                                        <p:attrNameLst>
                                          <p:attrName>ppt_y</p:attrName>
                                        </p:attrNameLst>
                                      </p:cBhvr>
                                      <p:tavLst>
                                        <p:tav tm="0">
                                          <p:val>
                                            <p:strVal val="#ppt_y"/>
                                          </p:val>
                                        </p:tav>
                                        <p:tav tm="100000">
                                          <p:val>
                                            <p:strVal val="#ppt_y"/>
                                          </p:val>
                                        </p:tav>
                                      </p:tavLst>
                                    </p:anim>
                                  </p:childTnLst>
                                </p:cTn>
                              </p:par>
                            </p:childTnLst>
                          </p:cTn>
                        </p:par>
                        <p:par>
                          <p:cTn id="269" fill="hold">
                            <p:stCondLst>
                              <p:cond delay="1000"/>
                            </p:stCondLst>
                            <p:childTnLst>
                              <p:par>
                                <p:cTn id="270" presetID="2" presetClass="entr" presetSubtype="8" fill="hold" grpId="0" nodeType="afterEffect">
                                  <p:stCondLst>
                                    <p:cond delay="0"/>
                                  </p:stCondLst>
                                  <p:childTnLst>
                                    <p:set>
                                      <p:cBhvr>
                                        <p:cTn id="271" dur="1" fill="hold">
                                          <p:stCondLst>
                                            <p:cond delay="0"/>
                                          </p:stCondLst>
                                        </p:cTn>
                                        <p:tgtEl>
                                          <p:spTgt spid="70"/>
                                        </p:tgtEl>
                                        <p:attrNameLst>
                                          <p:attrName>style.visibility</p:attrName>
                                        </p:attrNameLst>
                                      </p:cBhvr>
                                      <p:to>
                                        <p:strVal val="visible"/>
                                      </p:to>
                                    </p:set>
                                    <p:anim calcmode="lin" valueType="num">
                                      <p:cBhvr additive="base">
                                        <p:cTn id="272" dur="500" fill="hold"/>
                                        <p:tgtEl>
                                          <p:spTgt spid="70"/>
                                        </p:tgtEl>
                                        <p:attrNameLst>
                                          <p:attrName>ppt_x</p:attrName>
                                        </p:attrNameLst>
                                      </p:cBhvr>
                                      <p:tavLst>
                                        <p:tav tm="0">
                                          <p:val>
                                            <p:strVal val="0-#ppt_w/2"/>
                                          </p:val>
                                        </p:tav>
                                        <p:tav tm="100000">
                                          <p:val>
                                            <p:strVal val="#ppt_x"/>
                                          </p:val>
                                        </p:tav>
                                      </p:tavLst>
                                    </p:anim>
                                    <p:anim calcmode="lin" valueType="num">
                                      <p:cBhvr additive="base">
                                        <p:cTn id="273" dur="500" fill="hold"/>
                                        <p:tgtEl>
                                          <p:spTgt spid="70"/>
                                        </p:tgtEl>
                                        <p:attrNameLst>
                                          <p:attrName>ppt_y</p:attrName>
                                        </p:attrNameLst>
                                      </p:cBhvr>
                                      <p:tavLst>
                                        <p:tav tm="0">
                                          <p:val>
                                            <p:strVal val="#ppt_y"/>
                                          </p:val>
                                        </p:tav>
                                        <p:tav tm="100000">
                                          <p:val>
                                            <p:strVal val="#ppt_y"/>
                                          </p:val>
                                        </p:tav>
                                      </p:tavLst>
                                    </p:anim>
                                  </p:childTnLst>
                                </p:cTn>
                              </p:par>
                            </p:childTnLst>
                          </p:cTn>
                        </p:par>
                        <p:par>
                          <p:cTn id="274" fill="hold">
                            <p:stCondLst>
                              <p:cond delay="1500"/>
                            </p:stCondLst>
                            <p:childTnLst>
                              <p:par>
                                <p:cTn id="275" presetID="2" presetClass="entr" presetSubtype="4" fill="hold" grpId="0" nodeType="afterEffect">
                                  <p:stCondLst>
                                    <p:cond delay="0"/>
                                  </p:stCondLst>
                                  <p:childTnLst>
                                    <p:set>
                                      <p:cBhvr>
                                        <p:cTn id="276" dur="1" fill="hold">
                                          <p:stCondLst>
                                            <p:cond delay="0"/>
                                          </p:stCondLst>
                                        </p:cTn>
                                        <p:tgtEl>
                                          <p:spTgt spid="71"/>
                                        </p:tgtEl>
                                        <p:attrNameLst>
                                          <p:attrName>style.visibility</p:attrName>
                                        </p:attrNameLst>
                                      </p:cBhvr>
                                      <p:to>
                                        <p:strVal val="visible"/>
                                      </p:to>
                                    </p:set>
                                    <p:anim calcmode="lin" valueType="num">
                                      <p:cBhvr additive="base">
                                        <p:cTn id="277" dur="500" fill="hold"/>
                                        <p:tgtEl>
                                          <p:spTgt spid="71"/>
                                        </p:tgtEl>
                                        <p:attrNameLst>
                                          <p:attrName>ppt_x</p:attrName>
                                        </p:attrNameLst>
                                      </p:cBhvr>
                                      <p:tavLst>
                                        <p:tav tm="0">
                                          <p:val>
                                            <p:strVal val="#ppt_x"/>
                                          </p:val>
                                        </p:tav>
                                        <p:tav tm="100000">
                                          <p:val>
                                            <p:strVal val="#ppt_x"/>
                                          </p:val>
                                        </p:tav>
                                      </p:tavLst>
                                    </p:anim>
                                    <p:anim calcmode="lin" valueType="num">
                                      <p:cBhvr additive="base">
                                        <p:cTn id="278" dur="500" fill="hold"/>
                                        <p:tgtEl>
                                          <p:spTgt spid="71"/>
                                        </p:tgtEl>
                                        <p:attrNameLst>
                                          <p:attrName>ppt_y</p:attrName>
                                        </p:attrNameLst>
                                      </p:cBhvr>
                                      <p:tavLst>
                                        <p:tav tm="0">
                                          <p:val>
                                            <p:strVal val="1+#ppt_h/2"/>
                                          </p:val>
                                        </p:tav>
                                        <p:tav tm="100000">
                                          <p:val>
                                            <p:strVal val="#ppt_y"/>
                                          </p:val>
                                        </p:tav>
                                      </p:tavLst>
                                    </p:anim>
                                  </p:childTnLst>
                                </p:cTn>
                              </p:par>
                            </p:childTnLst>
                          </p:cTn>
                        </p:par>
                        <p:par>
                          <p:cTn id="279" fill="hold">
                            <p:stCondLst>
                              <p:cond delay="2000"/>
                            </p:stCondLst>
                            <p:childTnLst>
                              <p:par>
                                <p:cTn id="280" presetID="2" presetClass="entr" presetSubtype="4" fill="hold" grpId="0" nodeType="afterEffect">
                                  <p:stCondLst>
                                    <p:cond delay="0"/>
                                  </p:stCondLst>
                                  <p:childTnLst>
                                    <p:set>
                                      <p:cBhvr>
                                        <p:cTn id="281" dur="1" fill="hold">
                                          <p:stCondLst>
                                            <p:cond delay="0"/>
                                          </p:stCondLst>
                                        </p:cTn>
                                        <p:tgtEl>
                                          <p:spTgt spid="72"/>
                                        </p:tgtEl>
                                        <p:attrNameLst>
                                          <p:attrName>style.visibility</p:attrName>
                                        </p:attrNameLst>
                                      </p:cBhvr>
                                      <p:to>
                                        <p:strVal val="visible"/>
                                      </p:to>
                                    </p:set>
                                    <p:anim calcmode="lin" valueType="num">
                                      <p:cBhvr additive="base">
                                        <p:cTn id="282" dur="500" fill="hold"/>
                                        <p:tgtEl>
                                          <p:spTgt spid="72"/>
                                        </p:tgtEl>
                                        <p:attrNameLst>
                                          <p:attrName>ppt_x</p:attrName>
                                        </p:attrNameLst>
                                      </p:cBhvr>
                                      <p:tavLst>
                                        <p:tav tm="0">
                                          <p:val>
                                            <p:strVal val="#ppt_x"/>
                                          </p:val>
                                        </p:tav>
                                        <p:tav tm="100000">
                                          <p:val>
                                            <p:strVal val="#ppt_x"/>
                                          </p:val>
                                        </p:tav>
                                      </p:tavLst>
                                    </p:anim>
                                    <p:anim calcmode="lin" valueType="num">
                                      <p:cBhvr additive="base">
                                        <p:cTn id="283" dur="500" fill="hold"/>
                                        <p:tgtEl>
                                          <p:spTgt spid="72"/>
                                        </p:tgtEl>
                                        <p:attrNameLst>
                                          <p:attrName>ppt_y</p:attrName>
                                        </p:attrNameLst>
                                      </p:cBhvr>
                                      <p:tavLst>
                                        <p:tav tm="0">
                                          <p:val>
                                            <p:strVal val="1+#ppt_h/2"/>
                                          </p:val>
                                        </p:tav>
                                        <p:tav tm="100000">
                                          <p:val>
                                            <p:strVal val="#ppt_y"/>
                                          </p:val>
                                        </p:tav>
                                      </p:tavLst>
                                    </p:anim>
                                  </p:childTnLst>
                                </p:cTn>
                              </p:par>
                            </p:childTnLst>
                          </p:cTn>
                        </p:par>
                        <p:par>
                          <p:cTn id="284" fill="hold">
                            <p:stCondLst>
                              <p:cond delay="2500"/>
                            </p:stCondLst>
                            <p:childTnLst>
                              <p:par>
                                <p:cTn id="285" presetID="2" presetClass="entr" presetSubtype="4" fill="hold" grpId="0" nodeType="afterEffect">
                                  <p:stCondLst>
                                    <p:cond delay="0"/>
                                  </p:stCondLst>
                                  <p:childTnLst>
                                    <p:set>
                                      <p:cBhvr>
                                        <p:cTn id="286" dur="1" fill="hold">
                                          <p:stCondLst>
                                            <p:cond delay="0"/>
                                          </p:stCondLst>
                                        </p:cTn>
                                        <p:tgtEl>
                                          <p:spTgt spid="73"/>
                                        </p:tgtEl>
                                        <p:attrNameLst>
                                          <p:attrName>style.visibility</p:attrName>
                                        </p:attrNameLst>
                                      </p:cBhvr>
                                      <p:to>
                                        <p:strVal val="visible"/>
                                      </p:to>
                                    </p:set>
                                    <p:anim calcmode="lin" valueType="num">
                                      <p:cBhvr additive="base">
                                        <p:cTn id="287" dur="500" fill="hold"/>
                                        <p:tgtEl>
                                          <p:spTgt spid="73"/>
                                        </p:tgtEl>
                                        <p:attrNameLst>
                                          <p:attrName>ppt_x</p:attrName>
                                        </p:attrNameLst>
                                      </p:cBhvr>
                                      <p:tavLst>
                                        <p:tav tm="0">
                                          <p:val>
                                            <p:strVal val="#ppt_x"/>
                                          </p:val>
                                        </p:tav>
                                        <p:tav tm="100000">
                                          <p:val>
                                            <p:strVal val="#ppt_x"/>
                                          </p:val>
                                        </p:tav>
                                      </p:tavLst>
                                    </p:anim>
                                    <p:anim calcmode="lin" valueType="num">
                                      <p:cBhvr additive="base">
                                        <p:cTn id="288" dur="500" fill="hold"/>
                                        <p:tgtEl>
                                          <p:spTgt spid="73"/>
                                        </p:tgtEl>
                                        <p:attrNameLst>
                                          <p:attrName>ppt_y</p:attrName>
                                        </p:attrNameLst>
                                      </p:cBhvr>
                                      <p:tavLst>
                                        <p:tav tm="0">
                                          <p:val>
                                            <p:strVal val="1+#ppt_h/2"/>
                                          </p:val>
                                        </p:tav>
                                        <p:tav tm="100000">
                                          <p:val>
                                            <p:strVal val="#ppt_y"/>
                                          </p:val>
                                        </p:tav>
                                      </p:tavLst>
                                    </p:anim>
                                  </p:childTnLst>
                                </p:cTn>
                              </p:par>
                            </p:childTnLst>
                          </p:cTn>
                        </p:par>
                      </p:childTnLst>
                    </p:cTn>
                  </p:par>
                  <p:par>
                    <p:cTn id="289" fill="hold">
                      <p:stCondLst>
                        <p:cond delay="indefinite"/>
                      </p:stCondLst>
                      <p:childTnLst>
                        <p:par>
                          <p:cTn id="290" fill="hold">
                            <p:stCondLst>
                              <p:cond delay="0"/>
                            </p:stCondLst>
                            <p:childTnLst>
                              <p:par>
                                <p:cTn id="291" presetID="2" presetClass="entr" presetSubtype="9" fill="hold" grpId="0" nodeType="clickEffect">
                                  <p:stCondLst>
                                    <p:cond delay="0"/>
                                  </p:stCondLst>
                                  <p:childTnLst>
                                    <p:set>
                                      <p:cBhvr>
                                        <p:cTn id="292" dur="1" fill="hold">
                                          <p:stCondLst>
                                            <p:cond delay="0"/>
                                          </p:stCondLst>
                                        </p:cTn>
                                        <p:tgtEl>
                                          <p:spTgt spid="82"/>
                                        </p:tgtEl>
                                        <p:attrNameLst>
                                          <p:attrName>style.visibility</p:attrName>
                                        </p:attrNameLst>
                                      </p:cBhvr>
                                      <p:to>
                                        <p:strVal val="visible"/>
                                      </p:to>
                                    </p:set>
                                    <p:anim calcmode="lin" valueType="num">
                                      <p:cBhvr additive="base">
                                        <p:cTn id="293" dur="500" fill="hold"/>
                                        <p:tgtEl>
                                          <p:spTgt spid="82"/>
                                        </p:tgtEl>
                                        <p:attrNameLst>
                                          <p:attrName>ppt_x</p:attrName>
                                        </p:attrNameLst>
                                      </p:cBhvr>
                                      <p:tavLst>
                                        <p:tav tm="0">
                                          <p:val>
                                            <p:strVal val="0-#ppt_w/2"/>
                                          </p:val>
                                        </p:tav>
                                        <p:tav tm="100000">
                                          <p:val>
                                            <p:strVal val="#ppt_x"/>
                                          </p:val>
                                        </p:tav>
                                      </p:tavLst>
                                    </p:anim>
                                    <p:anim calcmode="lin" valueType="num">
                                      <p:cBhvr additive="base">
                                        <p:cTn id="294" dur="500" fill="hold"/>
                                        <p:tgtEl>
                                          <p:spTgt spid="82"/>
                                        </p:tgtEl>
                                        <p:attrNameLst>
                                          <p:attrName>ppt_y</p:attrName>
                                        </p:attrNameLst>
                                      </p:cBhvr>
                                      <p:tavLst>
                                        <p:tav tm="0">
                                          <p:val>
                                            <p:strVal val="0-#ppt_h/2"/>
                                          </p:val>
                                        </p:tav>
                                        <p:tav tm="100000">
                                          <p:val>
                                            <p:strVal val="#ppt_y"/>
                                          </p:val>
                                        </p:tav>
                                      </p:tavLst>
                                    </p:anim>
                                  </p:childTnLst>
                                </p:cTn>
                              </p:par>
                            </p:childTnLst>
                          </p:cTn>
                        </p:par>
                        <p:par>
                          <p:cTn id="295" fill="hold">
                            <p:stCondLst>
                              <p:cond delay="500"/>
                            </p:stCondLst>
                            <p:childTnLst>
                              <p:par>
                                <p:cTn id="296" presetID="47" presetClass="entr" presetSubtype="0" fill="hold" grpId="0" nodeType="afterEffect">
                                  <p:stCondLst>
                                    <p:cond delay="0"/>
                                  </p:stCondLst>
                                  <p:childTnLst>
                                    <p:set>
                                      <p:cBhvr>
                                        <p:cTn id="297" dur="1" fill="hold">
                                          <p:stCondLst>
                                            <p:cond delay="0"/>
                                          </p:stCondLst>
                                        </p:cTn>
                                        <p:tgtEl>
                                          <p:spTgt spid="190"/>
                                        </p:tgtEl>
                                        <p:attrNameLst>
                                          <p:attrName>style.visibility</p:attrName>
                                        </p:attrNameLst>
                                      </p:cBhvr>
                                      <p:to>
                                        <p:strVal val="visible"/>
                                      </p:to>
                                    </p:set>
                                    <p:animEffect transition="in" filter="fade">
                                      <p:cBhvr>
                                        <p:cTn id="298" dur="1000"/>
                                        <p:tgtEl>
                                          <p:spTgt spid="190"/>
                                        </p:tgtEl>
                                      </p:cBhvr>
                                    </p:animEffect>
                                    <p:anim calcmode="lin" valueType="num">
                                      <p:cBhvr>
                                        <p:cTn id="299" dur="1000" fill="hold"/>
                                        <p:tgtEl>
                                          <p:spTgt spid="190"/>
                                        </p:tgtEl>
                                        <p:attrNameLst>
                                          <p:attrName>ppt_x</p:attrName>
                                        </p:attrNameLst>
                                      </p:cBhvr>
                                      <p:tavLst>
                                        <p:tav tm="0">
                                          <p:val>
                                            <p:strVal val="#ppt_x"/>
                                          </p:val>
                                        </p:tav>
                                        <p:tav tm="100000">
                                          <p:val>
                                            <p:strVal val="#ppt_x"/>
                                          </p:val>
                                        </p:tav>
                                      </p:tavLst>
                                    </p:anim>
                                    <p:anim calcmode="lin" valueType="num">
                                      <p:cBhvr>
                                        <p:cTn id="300" dur="1000" fill="hold"/>
                                        <p:tgtEl>
                                          <p:spTgt spid="190"/>
                                        </p:tgtEl>
                                        <p:attrNameLst>
                                          <p:attrName>ppt_y</p:attrName>
                                        </p:attrNameLst>
                                      </p:cBhvr>
                                      <p:tavLst>
                                        <p:tav tm="0">
                                          <p:val>
                                            <p:strVal val="#ppt_y-.1"/>
                                          </p:val>
                                        </p:tav>
                                        <p:tav tm="100000">
                                          <p:val>
                                            <p:strVal val="#ppt_y"/>
                                          </p:val>
                                        </p:tav>
                                      </p:tavLst>
                                    </p:anim>
                                  </p:childTnLst>
                                </p:cTn>
                              </p:par>
                            </p:childTnLst>
                          </p:cTn>
                        </p:par>
                        <p:par>
                          <p:cTn id="301" fill="hold">
                            <p:stCondLst>
                              <p:cond delay="1500"/>
                            </p:stCondLst>
                            <p:childTnLst>
                              <p:par>
                                <p:cTn id="302" presetID="10" presetClass="entr" presetSubtype="0" fill="hold" grpId="0" nodeType="afterEffect">
                                  <p:stCondLst>
                                    <p:cond delay="0"/>
                                  </p:stCondLst>
                                  <p:childTnLst>
                                    <p:set>
                                      <p:cBhvr>
                                        <p:cTn id="303" dur="1" fill="hold">
                                          <p:stCondLst>
                                            <p:cond delay="0"/>
                                          </p:stCondLst>
                                        </p:cTn>
                                        <p:tgtEl>
                                          <p:spTgt spid="83"/>
                                        </p:tgtEl>
                                        <p:attrNameLst>
                                          <p:attrName>style.visibility</p:attrName>
                                        </p:attrNameLst>
                                      </p:cBhvr>
                                      <p:to>
                                        <p:strVal val="visible"/>
                                      </p:to>
                                    </p:set>
                                    <p:animEffect transition="in" filter="fade">
                                      <p:cBhvr>
                                        <p:cTn id="304" dur="500"/>
                                        <p:tgtEl>
                                          <p:spTgt spid="83"/>
                                        </p:tgtEl>
                                      </p:cBhvr>
                                    </p:animEffect>
                                  </p:childTnLst>
                                </p:cTn>
                              </p:par>
                            </p:childTnLst>
                          </p:cTn>
                        </p:par>
                        <p:par>
                          <p:cTn id="305" fill="hold">
                            <p:stCondLst>
                              <p:cond delay="2000"/>
                            </p:stCondLst>
                            <p:childTnLst>
                              <p:par>
                                <p:cTn id="306" presetID="10" presetClass="entr" presetSubtype="0" fill="hold" grpId="0" nodeType="afterEffect">
                                  <p:stCondLst>
                                    <p:cond delay="0"/>
                                  </p:stCondLst>
                                  <p:childTnLst>
                                    <p:set>
                                      <p:cBhvr>
                                        <p:cTn id="307" dur="1" fill="hold">
                                          <p:stCondLst>
                                            <p:cond delay="0"/>
                                          </p:stCondLst>
                                        </p:cTn>
                                        <p:tgtEl>
                                          <p:spTgt spid="85"/>
                                        </p:tgtEl>
                                        <p:attrNameLst>
                                          <p:attrName>style.visibility</p:attrName>
                                        </p:attrNameLst>
                                      </p:cBhvr>
                                      <p:to>
                                        <p:strVal val="visible"/>
                                      </p:to>
                                    </p:set>
                                    <p:animEffect transition="in" filter="fade">
                                      <p:cBhvr>
                                        <p:cTn id="308" dur="500"/>
                                        <p:tgtEl>
                                          <p:spTgt spid="85"/>
                                        </p:tgtEl>
                                      </p:cBhvr>
                                    </p:animEffect>
                                  </p:childTnLst>
                                </p:cTn>
                              </p:par>
                            </p:childTnLst>
                          </p:cTn>
                        </p:par>
                        <p:par>
                          <p:cTn id="309" fill="hold">
                            <p:stCondLst>
                              <p:cond delay="2500"/>
                            </p:stCondLst>
                            <p:childTnLst>
                              <p:par>
                                <p:cTn id="310" presetID="10" presetClass="entr" presetSubtype="0" fill="hold" grpId="0" nodeType="afterEffect">
                                  <p:stCondLst>
                                    <p:cond delay="0"/>
                                  </p:stCondLst>
                                  <p:childTnLst>
                                    <p:set>
                                      <p:cBhvr>
                                        <p:cTn id="311" dur="1" fill="hold">
                                          <p:stCondLst>
                                            <p:cond delay="0"/>
                                          </p:stCondLst>
                                        </p:cTn>
                                        <p:tgtEl>
                                          <p:spTgt spid="86"/>
                                        </p:tgtEl>
                                        <p:attrNameLst>
                                          <p:attrName>style.visibility</p:attrName>
                                        </p:attrNameLst>
                                      </p:cBhvr>
                                      <p:to>
                                        <p:strVal val="visible"/>
                                      </p:to>
                                    </p:set>
                                    <p:animEffect transition="in" filter="fade">
                                      <p:cBhvr>
                                        <p:cTn id="312" dur="500"/>
                                        <p:tgtEl>
                                          <p:spTgt spid="86"/>
                                        </p:tgtEl>
                                      </p:cBhvr>
                                    </p:animEffect>
                                  </p:childTnLst>
                                </p:cTn>
                              </p:par>
                            </p:childTnLst>
                          </p:cTn>
                        </p:par>
                        <p:par>
                          <p:cTn id="313" fill="hold">
                            <p:stCondLst>
                              <p:cond delay="3000"/>
                            </p:stCondLst>
                            <p:childTnLst>
                              <p:par>
                                <p:cTn id="314" presetID="10" presetClass="entr" presetSubtype="0" fill="hold" grpId="0" nodeType="afterEffect">
                                  <p:stCondLst>
                                    <p:cond delay="600"/>
                                  </p:stCondLst>
                                  <p:childTnLst>
                                    <p:set>
                                      <p:cBhvr>
                                        <p:cTn id="315" dur="1" fill="hold">
                                          <p:stCondLst>
                                            <p:cond delay="0"/>
                                          </p:stCondLst>
                                        </p:cTn>
                                        <p:tgtEl>
                                          <p:spTgt spid="87"/>
                                        </p:tgtEl>
                                        <p:attrNameLst>
                                          <p:attrName>style.visibility</p:attrName>
                                        </p:attrNameLst>
                                      </p:cBhvr>
                                      <p:to>
                                        <p:strVal val="visible"/>
                                      </p:to>
                                    </p:set>
                                    <p:animEffect transition="in" filter="fade">
                                      <p:cBhvr>
                                        <p:cTn id="316" dur="600"/>
                                        <p:tgtEl>
                                          <p:spTgt spid="87"/>
                                        </p:tgtEl>
                                      </p:cBhvr>
                                    </p:animEffect>
                                  </p:childTnLst>
                                </p:cTn>
                              </p:par>
                            </p:childTnLst>
                          </p:cTn>
                        </p:par>
                        <p:par>
                          <p:cTn id="317" fill="hold">
                            <p:stCondLst>
                              <p:cond delay="4200"/>
                            </p:stCondLst>
                            <p:childTnLst>
                              <p:par>
                                <p:cTn id="318" presetID="10" presetClass="entr" presetSubtype="0" fill="hold" grpId="0" nodeType="afterEffect">
                                  <p:stCondLst>
                                    <p:cond delay="0"/>
                                  </p:stCondLst>
                                  <p:childTnLst>
                                    <p:set>
                                      <p:cBhvr>
                                        <p:cTn id="319" dur="1" fill="hold">
                                          <p:stCondLst>
                                            <p:cond delay="0"/>
                                          </p:stCondLst>
                                        </p:cTn>
                                        <p:tgtEl>
                                          <p:spTgt spid="88"/>
                                        </p:tgtEl>
                                        <p:attrNameLst>
                                          <p:attrName>style.visibility</p:attrName>
                                        </p:attrNameLst>
                                      </p:cBhvr>
                                      <p:to>
                                        <p:strVal val="visible"/>
                                      </p:to>
                                    </p:set>
                                    <p:animEffect transition="in" filter="fade">
                                      <p:cBhvr>
                                        <p:cTn id="320" dur="500"/>
                                        <p:tgtEl>
                                          <p:spTgt spid="88"/>
                                        </p:tgtEl>
                                      </p:cBhvr>
                                    </p:animEffect>
                                  </p:childTnLst>
                                </p:cTn>
                              </p:par>
                            </p:childTnLst>
                          </p:cTn>
                        </p:par>
                        <p:par>
                          <p:cTn id="321" fill="hold">
                            <p:stCondLst>
                              <p:cond delay="4700"/>
                            </p:stCondLst>
                            <p:childTnLst>
                              <p:par>
                                <p:cTn id="322" presetID="10" presetClass="entr" presetSubtype="0" fill="hold" grpId="0" nodeType="afterEffect">
                                  <p:stCondLst>
                                    <p:cond delay="0"/>
                                  </p:stCondLst>
                                  <p:childTnLst>
                                    <p:set>
                                      <p:cBhvr>
                                        <p:cTn id="323" dur="1" fill="hold">
                                          <p:stCondLst>
                                            <p:cond delay="0"/>
                                          </p:stCondLst>
                                        </p:cTn>
                                        <p:tgtEl>
                                          <p:spTgt spid="89"/>
                                        </p:tgtEl>
                                        <p:attrNameLst>
                                          <p:attrName>style.visibility</p:attrName>
                                        </p:attrNameLst>
                                      </p:cBhvr>
                                      <p:to>
                                        <p:strVal val="visible"/>
                                      </p:to>
                                    </p:set>
                                    <p:animEffect transition="in" filter="fade">
                                      <p:cBhvr>
                                        <p:cTn id="324" dur="500"/>
                                        <p:tgtEl>
                                          <p:spTgt spid="89"/>
                                        </p:tgtEl>
                                      </p:cBhvr>
                                    </p:animEffect>
                                  </p:childTnLst>
                                </p:cTn>
                              </p:par>
                            </p:childTnLst>
                          </p:cTn>
                        </p:par>
                        <p:par>
                          <p:cTn id="325" fill="hold">
                            <p:stCondLst>
                              <p:cond delay="5200"/>
                            </p:stCondLst>
                            <p:childTnLst>
                              <p:par>
                                <p:cTn id="326" presetID="52" presetClass="entr" presetSubtype="0" fill="hold" grpId="0" nodeType="afterEffect">
                                  <p:stCondLst>
                                    <p:cond delay="0"/>
                                  </p:stCondLst>
                                  <p:childTnLst>
                                    <p:set>
                                      <p:cBhvr>
                                        <p:cTn id="327" dur="1" fill="hold">
                                          <p:stCondLst>
                                            <p:cond delay="0"/>
                                          </p:stCondLst>
                                        </p:cTn>
                                        <p:tgtEl>
                                          <p:spTgt spid="194"/>
                                        </p:tgtEl>
                                        <p:attrNameLst>
                                          <p:attrName>style.visibility</p:attrName>
                                        </p:attrNameLst>
                                      </p:cBhvr>
                                      <p:to>
                                        <p:strVal val="visible"/>
                                      </p:to>
                                    </p:set>
                                    <p:animScale>
                                      <p:cBhvr>
                                        <p:cTn id="328" dur="1000" decel="50000" fill="hold">
                                          <p:stCondLst>
                                            <p:cond delay="0"/>
                                          </p:stCondLst>
                                        </p:cTn>
                                        <p:tgtEl>
                                          <p:spTgt spid="19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29" dur="1000" decel="50000" fill="hold">
                                          <p:stCondLst>
                                            <p:cond delay="0"/>
                                          </p:stCondLst>
                                        </p:cTn>
                                        <p:tgtEl>
                                          <p:spTgt spid="194"/>
                                        </p:tgtEl>
                                        <p:attrNameLst>
                                          <p:attrName>ppt_x</p:attrName>
                                          <p:attrName>ppt_y</p:attrName>
                                        </p:attrNameLst>
                                      </p:cBhvr>
                                    </p:animMotion>
                                    <p:animEffect transition="in" filter="fade">
                                      <p:cBhvr>
                                        <p:cTn id="330" dur="1000"/>
                                        <p:tgtEl>
                                          <p:spTgt spid="194"/>
                                        </p:tgtEl>
                                      </p:cBhvr>
                                    </p:animEffect>
                                  </p:childTnLst>
                                </p:cTn>
                              </p:par>
                            </p:childTnLst>
                          </p:cTn>
                        </p:par>
                        <p:par>
                          <p:cTn id="331" fill="hold">
                            <p:stCondLst>
                              <p:cond delay="6200"/>
                            </p:stCondLst>
                            <p:childTnLst>
                              <p:par>
                                <p:cTn id="332" presetID="10" presetClass="entr" presetSubtype="0" fill="hold" grpId="0" nodeType="afterEffect">
                                  <p:stCondLst>
                                    <p:cond delay="700"/>
                                  </p:stCondLst>
                                  <p:childTnLst>
                                    <p:set>
                                      <p:cBhvr>
                                        <p:cTn id="333" dur="1" fill="hold">
                                          <p:stCondLst>
                                            <p:cond delay="0"/>
                                          </p:stCondLst>
                                        </p:cTn>
                                        <p:tgtEl>
                                          <p:spTgt spid="84"/>
                                        </p:tgtEl>
                                        <p:attrNameLst>
                                          <p:attrName>style.visibility</p:attrName>
                                        </p:attrNameLst>
                                      </p:cBhvr>
                                      <p:to>
                                        <p:strVal val="visible"/>
                                      </p:to>
                                    </p:set>
                                    <p:animEffect transition="in" filter="fade">
                                      <p:cBhvr>
                                        <p:cTn id="334" dur="700"/>
                                        <p:tgtEl>
                                          <p:spTgt spid="84"/>
                                        </p:tgtEl>
                                      </p:cBhvr>
                                    </p:animEffect>
                                  </p:childTnLst>
                                </p:cTn>
                              </p:par>
                            </p:childTnLst>
                          </p:cTn>
                        </p:par>
                        <p:par>
                          <p:cTn id="335" fill="hold">
                            <p:stCondLst>
                              <p:cond delay="7600"/>
                            </p:stCondLst>
                            <p:childTnLst>
                              <p:par>
                                <p:cTn id="336" presetID="10" presetClass="entr" presetSubtype="0" fill="hold" grpId="0" nodeType="afterEffect">
                                  <p:stCondLst>
                                    <p:cond delay="0"/>
                                  </p:stCondLst>
                                  <p:childTnLst>
                                    <p:set>
                                      <p:cBhvr>
                                        <p:cTn id="337" dur="1" fill="hold">
                                          <p:stCondLst>
                                            <p:cond delay="0"/>
                                          </p:stCondLst>
                                        </p:cTn>
                                        <p:tgtEl>
                                          <p:spTgt spid="90"/>
                                        </p:tgtEl>
                                        <p:attrNameLst>
                                          <p:attrName>style.visibility</p:attrName>
                                        </p:attrNameLst>
                                      </p:cBhvr>
                                      <p:to>
                                        <p:strVal val="visible"/>
                                      </p:to>
                                    </p:set>
                                    <p:animEffect transition="in" filter="fade">
                                      <p:cBhvr>
                                        <p:cTn id="338" dur="500"/>
                                        <p:tgtEl>
                                          <p:spTgt spid="90"/>
                                        </p:tgtEl>
                                      </p:cBhvr>
                                    </p:animEffect>
                                  </p:childTnLst>
                                </p:cTn>
                              </p:par>
                            </p:childTnLst>
                          </p:cTn>
                        </p:par>
                        <p:par>
                          <p:cTn id="339" fill="hold">
                            <p:stCondLst>
                              <p:cond delay="8100"/>
                            </p:stCondLst>
                            <p:childTnLst>
                              <p:par>
                                <p:cTn id="340" presetID="10" presetClass="entr" presetSubtype="0" fill="hold" grpId="0" nodeType="afterEffect">
                                  <p:stCondLst>
                                    <p:cond delay="0"/>
                                  </p:stCondLst>
                                  <p:childTnLst>
                                    <p:set>
                                      <p:cBhvr>
                                        <p:cTn id="341" dur="1" fill="hold">
                                          <p:stCondLst>
                                            <p:cond delay="0"/>
                                          </p:stCondLst>
                                        </p:cTn>
                                        <p:tgtEl>
                                          <p:spTgt spid="93"/>
                                        </p:tgtEl>
                                        <p:attrNameLst>
                                          <p:attrName>style.visibility</p:attrName>
                                        </p:attrNameLst>
                                      </p:cBhvr>
                                      <p:to>
                                        <p:strVal val="visible"/>
                                      </p:to>
                                    </p:set>
                                    <p:animEffect transition="in" filter="fade">
                                      <p:cBhvr>
                                        <p:cTn id="342" dur="500"/>
                                        <p:tgtEl>
                                          <p:spTgt spid="93"/>
                                        </p:tgtEl>
                                      </p:cBhvr>
                                    </p:animEffect>
                                  </p:childTnLst>
                                </p:cTn>
                              </p:par>
                            </p:childTnLst>
                          </p:cTn>
                        </p:par>
                        <p:par>
                          <p:cTn id="343" fill="hold">
                            <p:stCondLst>
                              <p:cond delay="8600"/>
                            </p:stCondLst>
                            <p:childTnLst>
                              <p:par>
                                <p:cTn id="344" presetID="10" presetClass="entr" presetSubtype="0" fill="hold" grpId="0" nodeType="afterEffect">
                                  <p:stCondLst>
                                    <p:cond delay="700"/>
                                  </p:stCondLst>
                                  <p:childTnLst>
                                    <p:set>
                                      <p:cBhvr>
                                        <p:cTn id="345" dur="1" fill="hold">
                                          <p:stCondLst>
                                            <p:cond delay="0"/>
                                          </p:stCondLst>
                                        </p:cTn>
                                        <p:tgtEl>
                                          <p:spTgt spid="94"/>
                                        </p:tgtEl>
                                        <p:attrNameLst>
                                          <p:attrName>style.visibility</p:attrName>
                                        </p:attrNameLst>
                                      </p:cBhvr>
                                      <p:to>
                                        <p:strVal val="visible"/>
                                      </p:to>
                                    </p:set>
                                    <p:animEffect transition="in" filter="fade">
                                      <p:cBhvr>
                                        <p:cTn id="346" dur="700"/>
                                        <p:tgtEl>
                                          <p:spTgt spid="94"/>
                                        </p:tgtEl>
                                      </p:cBhvr>
                                    </p:animEffect>
                                  </p:childTnLst>
                                </p:cTn>
                              </p:par>
                            </p:childTnLst>
                          </p:cTn>
                        </p:par>
                        <p:par>
                          <p:cTn id="347" fill="hold">
                            <p:stCondLst>
                              <p:cond delay="10000"/>
                            </p:stCondLst>
                            <p:childTnLst>
                              <p:par>
                                <p:cTn id="348" presetID="10" presetClass="entr" presetSubtype="0" fill="hold" grpId="0" nodeType="afterEffect">
                                  <p:stCondLst>
                                    <p:cond delay="0"/>
                                  </p:stCondLst>
                                  <p:childTnLst>
                                    <p:set>
                                      <p:cBhvr>
                                        <p:cTn id="349" dur="1" fill="hold">
                                          <p:stCondLst>
                                            <p:cond delay="0"/>
                                          </p:stCondLst>
                                        </p:cTn>
                                        <p:tgtEl>
                                          <p:spTgt spid="92"/>
                                        </p:tgtEl>
                                        <p:attrNameLst>
                                          <p:attrName>style.visibility</p:attrName>
                                        </p:attrNameLst>
                                      </p:cBhvr>
                                      <p:to>
                                        <p:strVal val="visible"/>
                                      </p:to>
                                    </p:set>
                                    <p:animEffect transition="in" filter="fade">
                                      <p:cBhvr>
                                        <p:cTn id="350" dur="500"/>
                                        <p:tgtEl>
                                          <p:spTgt spid="92"/>
                                        </p:tgtEl>
                                      </p:cBhvr>
                                    </p:animEffect>
                                  </p:childTnLst>
                                </p:cTn>
                              </p:par>
                            </p:childTnLst>
                          </p:cTn>
                        </p:par>
                        <p:par>
                          <p:cTn id="351" fill="hold">
                            <p:stCondLst>
                              <p:cond delay="10500"/>
                            </p:stCondLst>
                            <p:childTnLst>
                              <p:par>
                                <p:cTn id="352" presetID="10" presetClass="entr" presetSubtype="0" fill="hold" grpId="0" nodeType="afterEffect">
                                  <p:stCondLst>
                                    <p:cond delay="0"/>
                                  </p:stCondLst>
                                  <p:childTnLst>
                                    <p:set>
                                      <p:cBhvr>
                                        <p:cTn id="353" dur="1" fill="hold">
                                          <p:stCondLst>
                                            <p:cond delay="0"/>
                                          </p:stCondLst>
                                        </p:cTn>
                                        <p:tgtEl>
                                          <p:spTgt spid="91"/>
                                        </p:tgtEl>
                                        <p:attrNameLst>
                                          <p:attrName>style.visibility</p:attrName>
                                        </p:attrNameLst>
                                      </p:cBhvr>
                                      <p:to>
                                        <p:strVal val="visible"/>
                                      </p:to>
                                    </p:set>
                                    <p:animEffect transition="in" filter="fade">
                                      <p:cBhvr>
                                        <p:cTn id="354" dur="500"/>
                                        <p:tgtEl>
                                          <p:spTgt spid="91"/>
                                        </p:tgtEl>
                                      </p:cBhvr>
                                    </p:animEffect>
                                  </p:childTnLst>
                                </p:cTn>
                              </p:par>
                            </p:childTnLst>
                          </p:cTn>
                        </p:par>
                        <p:par>
                          <p:cTn id="355" fill="hold">
                            <p:stCondLst>
                              <p:cond delay="12000"/>
                            </p:stCondLst>
                            <p:childTnLst>
                              <p:par>
                                <p:cTn id="356" presetID="2" presetClass="entr" presetSubtype="3" fill="hold" grpId="0" nodeType="afterEffect">
                                  <p:stCondLst>
                                    <p:cond delay="0"/>
                                  </p:stCondLst>
                                  <p:childTnLst>
                                    <p:set>
                                      <p:cBhvr>
                                        <p:cTn id="357" dur="1" fill="hold">
                                          <p:stCondLst>
                                            <p:cond delay="0"/>
                                          </p:stCondLst>
                                        </p:cTn>
                                        <p:tgtEl>
                                          <p:spTgt spid="197"/>
                                        </p:tgtEl>
                                        <p:attrNameLst>
                                          <p:attrName>style.visibility</p:attrName>
                                        </p:attrNameLst>
                                      </p:cBhvr>
                                      <p:to>
                                        <p:strVal val="visible"/>
                                      </p:to>
                                    </p:set>
                                    <p:anim calcmode="lin" valueType="num">
                                      <p:cBhvr additive="base">
                                        <p:cTn id="358" dur="500" fill="hold"/>
                                        <p:tgtEl>
                                          <p:spTgt spid="197"/>
                                        </p:tgtEl>
                                        <p:attrNameLst>
                                          <p:attrName>ppt_x</p:attrName>
                                        </p:attrNameLst>
                                      </p:cBhvr>
                                      <p:tavLst>
                                        <p:tav tm="0">
                                          <p:val>
                                            <p:strVal val="1+#ppt_w/2"/>
                                          </p:val>
                                        </p:tav>
                                        <p:tav tm="100000">
                                          <p:val>
                                            <p:strVal val="#ppt_x"/>
                                          </p:val>
                                        </p:tav>
                                      </p:tavLst>
                                    </p:anim>
                                    <p:anim calcmode="lin" valueType="num">
                                      <p:cBhvr additive="base">
                                        <p:cTn id="359" dur="500" fill="hold"/>
                                        <p:tgtEl>
                                          <p:spTgt spid="197"/>
                                        </p:tgtEl>
                                        <p:attrNameLst>
                                          <p:attrName>ppt_y</p:attrName>
                                        </p:attrNameLst>
                                      </p:cBhvr>
                                      <p:tavLst>
                                        <p:tav tm="0">
                                          <p:val>
                                            <p:strVal val="0-#ppt_h/2"/>
                                          </p:val>
                                        </p:tav>
                                        <p:tav tm="100000">
                                          <p:val>
                                            <p:strVal val="#ppt_y"/>
                                          </p:val>
                                        </p:tav>
                                      </p:tavLst>
                                    </p:anim>
                                  </p:childTnLst>
                                </p:cTn>
                              </p:par>
                            </p:childTnLst>
                          </p:cTn>
                        </p:par>
                        <p:par>
                          <p:cTn id="360" fill="hold">
                            <p:stCondLst>
                              <p:cond delay="12500"/>
                            </p:stCondLst>
                            <p:childTnLst>
                              <p:par>
                                <p:cTn id="361" presetID="10" presetClass="entr" presetSubtype="0" fill="hold" grpId="0" nodeType="afterEffect">
                                  <p:stCondLst>
                                    <p:cond delay="800"/>
                                  </p:stCondLst>
                                  <p:childTnLst>
                                    <p:set>
                                      <p:cBhvr>
                                        <p:cTn id="362" dur="1" fill="hold">
                                          <p:stCondLst>
                                            <p:cond delay="0"/>
                                          </p:stCondLst>
                                        </p:cTn>
                                        <p:tgtEl>
                                          <p:spTgt spid="145"/>
                                        </p:tgtEl>
                                        <p:attrNameLst>
                                          <p:attrName>style.visibility</p:attrName>
                                        </p:attrNameLst>
                                      </p:cBhvr>
                                      <p:to>
                                        <p:strVal val="visible"/>
                                      </p:to>
                                    </p:set>
                                    <p:animEffect transition="in" filter="fade">
                                      <p:cBhvr>
                                        <p:cTn id="363" dur="700"/>
                                        <p:tgtEl>
                                          <p:spTgt spid="145"/>
                                        </p:tgtEl>
                                      </p:cBhvr>
                                    </p:animEffect>
                                  </p:childTnLst>
                                </p:cTn>
                              </p:par>
                            </p:childTnLst>
                          </p:cTn>
                        </p:par>
                        <p:par>
                          <p:cTn id="364" fill="hold">
                            <p:stCondLst>
                              <p:cond delay="14000"/>
                            </p:stCondLst>
                            <p:childTnLst>
                              <p:par>
                                <p:cTn id="365" presetID="10" presetClass="entr" presetSubtype="0" fill="hold" grpId="0" nodeType="afterEffect">
                                  <p:stCondLst>
                                    <p:cond delay="0"/>
                                  </p:stCondLst>
                                  <p:childTnLst>
                                    <p:set>
                                      <p:cBhvr>
                                        <p:cTn id="366" dur="1" fill="hold">
                                          <p:stCondLst>
                                            <p:cond delay="0"/>
                                          </p:stCondLst>
                                        </p:cTn>
                                        <p:tgtEl>
                                          <p:spTgt spid="147"/>
                                        </p:tgtEl>
                                        <p:attrNameLst>
                                          <p:attrName>style.visibility</p:attrName>
                                        </p:attrNameLst>
                                      </p:cBhvr>
                                      <p:to>
                                        <p:strVal val="visible"/>
                                      </p:to>
                                    </p:set>
                                    <p:animEffect transition="in" filter="fade">
                                      <p:cBhvr>
                                        <p:cTn id="367" dur="500"/>
                                        <p:tgtEl>
                                          <p:spTgt spid="147"/>
                                        </p:tgtEl>
                                      </p:cBhvr>
                                    </p:animEffect>
                                  </p:childTnLst>
                                </p:cTn>
                              </p:par>
                            </p:childTnLst>
                          </p:cTn>
                        </p:par>
                        <p:par>
                          <p:cTn id="368" fill="hold">
                            <p:stCondLst>
                              <p:cond delay="14500"/>
                            </p:stCondLst>
                            <p:childTnLst>
                              <p:par>
                                <p:cTn id="369" presetID="10" presetClass="entr" presetSubtype="0" fill="hold" grpId="0" nodeType="afterEffect">
                                  <p:stCondLst>
                                    <p:cond delay="0"/>
                                  </p:stCondLst>
                                  <p:childTnLst>
                                    <p:set>
                                      <p:cBhvr>
                                        <p:cTn id="370" dur="1" fill="hold">
                                          <p:stCondLst>
                                            <p:cond delay="0"/>
                                          </p:stCondLst>
                                        </p:cTn>
                                        <p:tgtEl>
                                          <p:spTgt spid="148"/>
                                        </p:tgtEl>
                                        <p:attrNameLst>
                                          <p:attrName>style.visibility</p:attrName>
                                        </p:attrNameLst>
                                      </p:cBhvr>
                                      <p:to>
                                        <p:strVal val="visible"/>
                                      </p:to>
                                    </p:set>
                                    <p:animEffect transition="in" filter="fade">
                                      <p:cBhvr>
                                        <p:cTn id="371" dur="500"/>
                                        <p:tgtEl>
                                          <p:spTgt spid="148"/>
                                        </p:tgtEl>
                                      </p:cBhvr>
                                    </p:animEffect>
                                  </p:childTnLst>
                                </p:cTn>
                              </p:par>
                            </p:childTnLst>
                          </p:cTn>
                        </p:par>
                        <p:par>
                          <p:cTn id="372" fill="hold">
                            <p:stCondLst>
                              <p:cond delay="15000"/>
                            </p:stCondLst>
                            <p:childTnLst>
                              <p:par>
                                <p:cTn id="373" presetID="10" presetClass="entr" presetSubtype="0" fill="hold" grpId="0" nodeType="afterEffect">
                                  <p:stCondLst>
                                    <p:cond delay="600"/>
                                  </p:stCondLst>
                                  <p:childTnLst>
                                    <p:set>
                                      <p:cBhvr>
                                        <p:cTn id="374" dur="1" fill="hold">
                                          <p:stCondLst>
                                            <p:cond delay="0"/>
                                          </p:stCondLst>
                                        </p:cTn>
                                        <p:tgtEl>
                                          <p:spTgt spid="149"/>
                                        </p:tgtEl>
                                        <p:attrNameLst>
                                          <p:attrName>style.visibility</p:attrName>
                                        </p:attrNameLst>
                                      </p:cBhvr>
                                      <p:to>
                                        <p:strVal val="visible"/>
                                      </p:to>
                                    </p:set>
                                    <p:animEffect transition="in" filter="fade">
                                      <p:cBhvr>
                                        <p:cTn id="375" dur="700"/>
                                        <p:tgtEl>
                                          <p:spTgt spid="149"/>
                                        </p:tgtEl>
                                      </p:cBhvr>
                                    </p:animEffect>
                                  </p:childTnLst>
                                </p:cTn>
                              </p:par>
                            </p:childTnLst>
                          </p:cTn>
                        </p:par>
                        <p:par>
                          <p:cTn id="376" fill="hold">
                            <p:stCondLst>
                              <p:cond delay="16300"/>
                            </p:stCondLst>
                            <p:childTnLst>
                              <p:par>
                                <p:cTn id="377" presetID="10" presetClass="entr" presetSubtype="0" fill="hold" grpId="0" nodeType="afterEffect">
                                  <p:stCondLst>
                                    <p:cond delay="0"/>
                                  </p:stCondLst>
                                  <p:childTnLst>
                                    <p:set>
                                      <p:cBhvr>
                                        <p:cTn id="378" dur="1" fill="hold">
                                          <p:stCondLst>
                                            <p:cond delay="0"/>
                                          </p:stCondLst>
                                        </p:cTn>
                                        <p:tgtEl>
                                          <p:spTgt spid="150"/>
                                        </p:tgtEl>
                                        <p:attrNameLst>
                                          <p:attrName>style.visibility</p:attrName>
                                        </p:attrNameLst>
                                      </p:cBhvr>
                                      <p:to>
                                        <p:strVal val="visible"/>
                                      </p:to>
                                    </p:set>
                                    <p:animEffect transition="in" filter="fade">
                                      <p:cBhvr>
                                        <p:cTn id="379" dur="500"/>
                                        <p:tgtEl>
                                          <p:spTgt spid="150"/>
                                        </p:tgtEl>
                                      </p:cBhvr>
                                    </p:animEffect>
                                  </p:childTnLst>
                                </p:cTn>
                              </p:par>
                            </p:childTnLst>
                          </p:cTn>
                        </p:par>
                        <p:par>
                          <p:cTn id="380" fill="hold">
                            <p:stCondLst>
                              <p:cond delay="16800"/>
                            </p:stCondLst>
                            <p:childTnLst>
                              <p:par>
                                <p:cTn id="381" presetID="10" presetClass="entr" presetSubtype="0" fill="hold" grpId="0" nodeType="afterEffect">
                                  <p:stCondLst>
                                    <p:cond delay="0"/>
                                  </p:stCondLst>
                                  <p:childTnLst>
                                    <p:set>
                                      <p:cBhvr>
                                        <p:cTn id="382" dur="1" fill="hold">
                                          <p:stCondLst>
                                            <p:cond delay="0"/>
                                          </p:stCondLst>
                                        </p:cTn>
                                        <p:tgtEl>
                                          <p:spTgt spid="151"/>
                                        </p:tgtEl>
                                        <p:attrNameLst>
                                          <p:attrName>style.visibility</p:attrName>
                                        </p:attrNameLst>
                                      </p:cBhvr>
                                      <p:to>
                                        <p:strVal val="visible"/>
                                      </p:to>
                                    </p:set>
                                    <p:animEffect transition="in" filter="fade">
                                      <p:cBhvr>
                                        <p:cTn id="383" dur="500"/>
                                        <p:tgtEl>
                                          <p:spTgt spid="151"/>
                                        </p:tgtEl>
                                      </p:cBhvr>
                                    </p:animEffect>
                                  </p:childTnLst>
                                </p:cTn>
                              </p:par>
                            </p:childTnLst>
                          </p:cTn>
                        </p:par>
                      </p:childTnLst>
                    </p:cTn>
                  </p:par>
                  <p:par>
                    <p:cTn id="384" fill="hold">
                      <p:stCondLst>
                        <p:cond delay="indefinite"/>
                      </p:stCondLst>
                      <p:childTnLst>
                        <p:par>
                          <p:cTn id="385" fill="hold">
                            <p:stCondLst>
                              <p:cond delay="0"/>
                            </p:stCondLst>
                            <p:childTnLst>
                              <p:par>
                                <p:cTn id="386" presetID="26" presetClass="entr" presetSubtype="0" fill="hold" grpId="0" nodeType="clickEffect">
                                  <p:stCondLst>
                                    <p:cond delay="0"/>
                                  </p:stCondLst>
                                  <p:childTnLst>
                                    <p:set>
                                      <p:cBhvr>
                                        <p:cTn id="387" dur="1" fill="hold">
                                          <p:stCondLst>
                                            <p:cond delay="0"/>
                                          </p:stCondLst>
                                        </p:cTn>
                                        <p:tgtEl>
                                          <p:spTgt spid="184"/>
                                        </p:tgtEl>
                                        <p:attrNameLst>
                                          <p:attrName>style.visibility</p:attrName>
                                        </p:attrNameLst>
                                      </p:cBhvr>
                                      <p:to>
                                        <p:strVal val="visible"/>
                                      </p:to>
                                    </p:set>
                                    <p:animEffect transition="in" filter="wipe(down)">
                                      <p:cBhvr>
                                        <p:cTn id="388" dur="580">
                                          <p:stCondLst>
                                            <p:cond delay="0"/>
                                          </p:stCondLst>
                                        </p:cTn>
                                        <p:tgtEl>
                                          <p:spTgt spid="184"/>
                                        </p:tgtEl>
                                      </p:cBhvr>
                                    </p:animEffect>
                                    <p:anim calcmode="lin" valueType="num">
                                      <p:cBhvr>
                                        <p:cTn id="389" dur="1822" tmFilter="0,0; 0.14,0.36; 0.43,0.73; 0.71,0.91; 1.0,1.0">
                                          <p:stCondLst>
                                            <p:cond delay="0"/>
                                          </p:stCondLst>
                                        </p:cTn>
                                        <p:tgtEl>
                                          <p:spTgt spid="184"/>
                                        </p:tgtEl>
                                        <p:attrNameLst>
                                          <p:attrName>ppt_x</p:attrName>
                                        </p:attrNameLst>
                                      </p:cBhvr>
                                      <p:tavLst>
                                        <p:tav tm="0">
                                          <p:val>
                                            <p:strVal val="#ppt_x-0.25"/>
                                          </p:val>
                                        </p:tav>
                                        <p:tav tm="100000">
                                          <p:val>
                                            <p:strVal val="#ppt_x"/>
                                          </p:val>
                                        </p:tav>
                                      </p:tavLst>
                                    </p:anim>
                                    <p:anim calcmode="lin" valueType="num">
                                      <p:cBhvr>
                                        <p:cTn id="390" dur="664" tmFilter="0.0,0.0; 0.25,0.07; 0.50,0.2; 0.75,0.467; 1.0,1.0">
                                          <p:stCondLst>
                                            <p:cond delay="0"/>
                                          </p:stCondLst>
                                        </p:cTn>
                                        <p:tgtEl>
                                          <p:spTgt spid="184"/>
                                        </p:tgtEl>
                                        <p:attrNameLst>
                                          <p:attrName>ppt_y</p:attrName>
                                        </p:attrNameLst>
                                      </p:cBhvr>
                                      <p:tavLst>
                                        <p:tav tm="0" fmla="#ppt_y-sin(pi*$)/3">
                                          <p:val>
                                            <p:fltVal val="0.5"/>
                                          </p:val>
                                        </p:tav>
                                        <p:tav tm="100000">
                                          <p:val>
                                            <p:fltVal val="1"/>
                                          </p:val>
                                        </p:tav>
                                      </p:tavLst>
                                    </p:anim>
                                    <p:anim calcmode="lin" valueType="num">
                                      <p:cBhvr>
                                        <p:cTn id="391" dur="664" tmFilter="0, 0; 0.125,0.2665; 0.25,0.4; 0.375,0.465; 0.5,0.5;  0.625,0.535; 0.75,0.6; 0.875,0.7335; 1,1">
                                          <p:stCondLst>
                                            <p:cond delay="664"/>
                                          </p:stCondLst>
                                        </p:cTn>
                                        <p:tgtEl>
                                          <p:spTgt spid="184"/>
                                        </p:tgtEl>
                                        <p:attrNameLst>
                                          <p:attrName>ppt_y</p:attrName>
                                        </p:attrNameLst>
                                      </p:cBhvr>
                                      <p:tavLst>
                                        <p:tav tm="0" fmla="#ppt_y-sin(pi*$)/9">
                                          <p:val>
                                            <p:fltVal val="0"/>
                                          </p:val>
                                        </p:tav>
                                        <p:tav tm="100000">
                                          <p:val>
                                            <p:fltVal val="1"/>
                                          </p:val>
                                        </p:tav>
                                      </p:tavLst>
                                    </p:anim>
                                    <p:anim calcmode="lin" valueType="num">
                                      <p:cBhvr>
                                        <p:cTn id="392" dur="332" tmFilter="0, 0; 0.125,0.2665; 0.25,0.4; 0.375,0.465; 0.5,0.5;  0.625,0.535; 0.75,0.6; 0.875,0.7335; 1,1">
                                          <p:stCondLst>
                                            <p:cond delay="1324"/>
                                          </p:stCondLst>
                                        </p:cTn>
                                        <p:tgtEl>
                                          <p:spTgt spid="184"/>
                                        </p:tgtEl>
                                        <p:attrNameLst>
                                          <p:attrName>ppt_y</p:attrName>
                                        </p:attrNameLst>
                                      </p:cBhvr>
                                      <p:tavLst>
                                        <p:tav tm="0" fmla="#ppt_y-sin(pi*$)/27">
                                          <p:val>
                                            <p:fltVal val="0"/>
                                          </p:val>
                                        </p:tav>
                                        <p:tav tm="100000">
                                          <p:val>
                                            <p:fltVal val="1"/>
                                          </p:val>
                                        </p:tav>
                                      </p:tavLst>
                                    </p:anim>
                                    <p:anim calcmode="lin" valueType="num">
                                      <p:cBhvr>
                                        <p:cTn id="393" dur="164" tmFilter="0, 0; 0.125,0.2665; 0.25,0.4; 0.375,0.465; 0.5,0.5;  0.625,0.535; 0.75,0.6; 0.875,0.7335; 1,1">
                                          <p:stCondLst>
                                            <p:cond delay="1656"/>
                                          </p:stCondLst>
                                        </p:cTn>
                                        <p:tgtEl>
                                          <p:spTgt spid="184"/>
                                        </p:tgtEl>
                                        <p:attrNameLst>
                                          <p:attrName>ppt_y</p:attrName>
                                        </p:attrNameLst>
                                      </p:cBhvr>
                                      <p:tavLst>
                                        <p:tav tm="0" fmla="#ppt_y-sin(pi*$)/81">
                                          <p:val>
                                            <p:fltVal val="0"/>
                                          </p:val>
                                        </p:tav>
                                        <p:tav tm="100000">
                                          <p:val>
                                            <p:fltVal val="1"/>
                                          </p:val>
                                        </p:tav>
                                      </p:tavLst>
                                    </p:anim>
                                    <p:animScale>
                                      <p:cBhvr>
                                        <p:cTn id="394" dur="26">
                                          <p:stCondLst>
                                            <p:cond delay="650"/>
                                          </p:stCondLst>
                                        </p:cTn>
                                        <p:tgtEl>
                                          <p:spTgt spid="184"/>
                                        </p:tgtEl>
                                      </p:cBhvr>
                                      <p:to x="100000" y="60000"/>
                                    </p:animScale>
                                    <p:animScale>
                                      <p:cBhvr>
                                        <p:cTn id="395" dur="166" decel="50000">
                                          <p:stCondLst>
                                            <p:cond delay="676"/>
                                          </p:stCondLst>
                                        </p:cTn>
                                        <p:tgtEl>
                                          <p:spTgt spid="184"/>
                                        </p:tgtEl>
                                      </p:cBhvr>
                                      <p:to x="100000" y="100000"/>
                                    </p:animScale>
                                    <p:animScale>
                                      <p:cBhvr>
                                        <p:cTn id="396" dur="26">
                                          <p:stCondLst>
                                            <p:cond delay="1312"/>
                                          </p:stCondLst>
                                        </p:cTn>
                                        <p:tgtEl>
                                          <p:spTgt spid="184"/>
                                        </p:tgtEl>
                                      </p:cBhvr>
                                      <p:to x="100000" y="80000"/>
                                    </p:animScale>
                                    <p:animScale>
                                      <p:cBhvr>
                                        <p:cTn id="397" dur="166" decel="50000">
                                          <p:stCondLst>
                                            <p:cond delay="1338"/>
                                          </p:stCondLst>
                                        </p:cTn>
                                        <p:tgtEl>
                                          <p:spTgt spid="184"/>
                                        </p:tgtEl>
                                      </p:cBhvr>
                                      <p:to x="100000" y="100000"/>
                                    </p:animScale>
                                    <p:animScale>
                                      <p:cBhvr>
                                        <p:cTn id="398" dur="26">
                                          <p:stCondLst>
                                            <p:cond delay="1642"/>
                                          </p:stCondLst>
                                        </p:cTn>
                                        <p:tgtEl>
                                          <p:spTgt spid="184"/>
                                        </p:tgtEl>
                                      </p:cBhvr>
                                      <p:to x="100000" y="90000"/>
                                    </p:animScale>
                                    <p:animScale>
                                      <p:cBhvr>
                                        <p:cTn id="399" dur="166" decel="50000">
                                          <p:stCondLst>
                                            <p:cond delay="1668"/>
                                          </p:stCondLst>
                                        </p:cTn>
                                        <p:tgtEl>
                                          <p:spTgt spid="184"/>
                                        </p:tgtEl>
                                      </p:cBhvr>
                                      <p:to x="100000" y="100000"/>
                                    </p:animScale>
                                    <p:animScale>
                                      <p:cBhvr>
                                        <p:cTn id="400" dur="26">
                                          <p:stCondLst>
                                            <p:cond delay="1808"/>
                                          </p:stCondLst>
                                        </p:cTn>
                                        <p:tgtEl>
                                          <p:spTgt spid="184"/>
                                        </p:tgtEl>
                                      </p:cBhvr>
                                      <p:to x="100000" y="95000"/>
                                    </p:animScale>
                                    <p:animScale>
                                      <p:cBhvr>
                                        <p:cTn id="401" dur="166" decel="50000">
                                          <p:stCondLst>
                                            <p:cond delay="1834"/>
                                          </p:stCondLst>
                                        </p:cTn>
                                        <p:tgtEl>
                                          <p:spTgt spid="184"/>
                                        </p:tgtEl>
                                      </p:cBhvr>
                                      <p:to x="100000" y="100000"/>
                                    </p:animScale>
                                  </p:childTnLst>
                                </p:cTn>
                              </p:par>
                            </p:childTnLst>
                          </p:cTn>
                        </p:par>
                      </p:childTnLst>
                    </p:cTn>
                  </p:par>
                  <p:par>
                    <p:cTn id="402" fill="hold">
                      <p:stCondLst>
                        <p:cond delay="indefinite"/>
                      </p:stCondLst>
                      <p:childTnLst>
                        <p:par>
                          <p:cTn id="403" fill="hold">
                            <p:stCondLst>
                              <p:cond delay="0"/>
                            </p:stCondLst>
                            <p:childTnLst>
                              <p:par>
                                <p:cTn id="404" presetID="2" presetClass="entr" presetSubtype="9" fill="hold" grpId="0" nodeType="clickEffect">
                                  <p:stCondLst>
                                    <p:cond delay="0"/>
                                  </p:stCondLst>
                                  <p:childTnLst>
                                    <p:set>
                                      <p:cBhvr>
                                        <p:cTn id="405" dur="1" fill="hold">
                                          <p:stCondLst>
                                            <p:cond delay="0"/>
                                          </p:stCondLst>
                                        </p:cTn>
                                        <p:tgtEl>
                                          <p:spTgt spid="144"/>
                                        </p:tgtEl>
                                        <p:attrNameLst>
                                          <p:attrName>style.visibility</p:attrName>
                                        </p:attrNameLst>
                                      </p:cBhvr>
                                      <p:to>
                                        <p:strVal val="visible"/>
                                      </p:to>
                                    </p:set>
                                    <p:anim calcmode="lin" valueType="num">
                                      <p:cBhvr additive="base">
                                        <p:cTn id="406" dur="500" fill="hold"/>
                                        <p:tgtEl>
                                          <p:spTgt spid="144"/>
                                        </p:tgtEl>
                                        <p:attrNameLst>
                                          <p:attrName>ppt_x</p:attrName>
                                        </p:attrNameLst>
                                      </p:cBhvr>
                                      <p:tavLst>
                                        <p:tav tm="0">
                                          <p:val>
                                            <p:strVal val="0-#ppt_w/2"/>
                                          </p:val>
                                        </p:tav>
                                        <p:tav tm="100000">
                                          <p:val>
                                            <p:strVal val="#ppt_x"/>
                                          </p:val>
                                        </p:tav>
                                      </p:tavLst>
                                    </p:anim>
                                    <p:anim calcmode="lin" valueType="num">
                                      <p:cBhvr additive="base">
                                        <p:cTn id="407" dur="500" fill="hold"/>
                                        <p:tgtEl>
                                          <p:spTgt spid="144"/>
                                        </p:tgtEl>
                                        <p:attrNameLst>
                                          <p:attrName>ppt_y</p:attrName>
                                        </p:attrNameLst>
                                      </p:cBhvr>
                                      <p:tavLst>
                                        <p:tav tm="0">
                                          <p:val>
                                            <p:strVal val="0-#ppt_h/2"/>
                                          </p:val>
                                        </p:tav>
                                        <p:tav tm="100000">
                                          <p:val>
                                            <p:strVal val="#ppt_y"/>
                                          </p:val>
                                        </p:tav>
                                      </p:tavLst>
                                    </p:anim>
                                  </p:childTnLst>
                                </p:cTn>
                              </p:par>
                            </p:childTnLst>
                          </p:cTn>
                        </p:par>
                        <p:par>
                          <p:cTn id="408" fill="hold">
                            <p:stCondLst>
                              <p:cond delay="500"/>
                            </p:stCondLst>
                            <p:childTnLst>
                              <p:par>
                                <p:cTn id="409" presetID="22" presetClass="entr" presetSubtype="4" fill="hold" grpId="0" nodeType="afterEffect">
                                  <p:stCondLst>
                                    <p:cond delay="0"/>
                                  </p:stCondLst>
                                  <p:childTnLst>
                                    <p:set>
                                      <p:cBhvr>
                                        <p:cTn id="410" dur="1" fill="hold">
                                          <p:stCondLst>
                                            <p:cond delay="0"/>
                                          </p:stCondLst>
                                        </p:cTn>
                                        <p:tgtEl>
                                          <p:spTgt spid="191"/>
                                        </p:tgtEl>
                                        <p:attrNameLst>
                                          <p:attrName>style.visibility</p:attrName>
                                        </p:attrNameLst>
                                      </p:cBhvr>
                                      <p:to>
                                        <p:strVal val="visible"/>
                                      </p:to>
                                    </p:set>
                                    <p:animEffect transition="in" filter="wipe(down)">
                                      <p:cBhvr>
                                        <p:cTn id="411" dur="500"/>
                                        <p:tgtEl>
                                          <p:spTgt spid="191"/>
                                        </p:tgtEl>
                                      </p:cBhvr>
                                    </p:animEffect>
                                  </p:childTnLst>
                                </p:cTn>
                              </p:par>
                            </p:childTnLst>
                          </p:cTn>
                        </p:par>
                        <p:par>
                          <p:cTn id="412" fill="hold">
                            <p:stCondLst>
                              <p:cond delay="1000"/>
                            </p:stCondLst>
                            <p:childTnLst>
                              <p:par>
                                <p:cTn id="413" presetID="10" presetClass="entr" presetSubtype="0" fill="hold" grpId="0" nodeType="afterEffect">
                                  <p:stCondLst>
                                    <p:cond delay="400"/>
                                  </p:stCondLst>
                                  <p:childTnLst>
                                    <p:set>
                                      <p:cBhvr>
                                        <p:cTn id="414" dur="1" fill="hold">
                                          <p:stCondLst>
                                            <p:cond delay="0"/>
                                          </p:stCondLst>
                                        </p:cTn>
                                        <p:tgtEl>
                                          <p:spTgt spid="146"/>
                                        </p:tgtEl>
                                        <p:attrNameLst>
                                          <p:attrName>style.visibility</p:attrName>
                                        </p:attrNameLst>
                                      </p:cBhvr>
                                      <p:to>
                                        <p:strVal val="visible"/>
                                      </p:to>
                                    </p:set>
                                    <p:animEffect transition="in" filter="fade">
                                      <p:cBhvr>
                                        <p:cTn id="415" dur="700"/>
                                        <p:tgtEl>
                                          <p:spTgt spid="146"/>
                                        </p:tgtEl>
                                      </p:cBhvr>
                                    </p:animEffect>
                                  </p:childTnLst>
                                </p:cTn>
                              </p:par>
                            </p:childTnLst>
                          </p:cTn>
                        </p:par>
                        <p:par>
                          <p:cTn id="416" fill="hold">
                            <p:stCondLst>
                              <p:cond delay="2100"/>
                            </p:stCondLst>
                            <p:childTnLst>
                              <p:par>
                                <p:cTn id="417" presetID="10" presetClass="entr" presetSubtype="0" fill="hold" grpId="0" nodeType="afterEffect">
                                  <p:stCondLst>
                                    <p:cond delay="0"/>
                                  </p:stCondLst>
                                  <p:childTnLst>
                                    <p:set>
                                      <p:cBhvr>
                                        <p:cTn id="418" dur="1" fill="hold">
                                          <p:stCondLst>
                                            <p:cond delay="0"/>
                                          </p:stCondLst>
                                        </p:cTn>
                                        <p:tgtEl>
                                          <p:spTgt spid="152"/>
                                        </p:tgtEl>
                                        <p:attrNameLst>
                                          <p:attrName>style.visibility</p:attrName>
                                        </p:attrNameLst>
                                      </p:cBhvr>
                                      <p:to>
                                        <p:strVal val="visible"/>
                                      </p:to>
                                    </p:set>
                                    <p:animEffect transition="in" filter="fade">
                                      <p:cBhvr>
                                        <p:cTn id="419" dur="500"/>
                                        <p:tgtEl>
                                          <p:spTgt spid="152"/>
                                        </p:tgtEl>
                                      </p:cBhvr>
                                    </p:animEffect>
                                  </p:childTnLst>
                                </p:cTn>
                              </p:par>
                            </p:childTnLst>
                          </p:cTn>
                        </p:par>
                        <p:par>
                          <p:cTn id="420" fill="hold">
                            <p:stCondLst>
                              <p:cond delay="2600"/>
                            </p:stCondLst>
                            <p:childTnLst>
                              <p:par>
                                <p:cTn id="421" presetID="10" presetClass="entr" presetSubtype="0" fill="hold" grpId="0" nodeType="afterEffect">
                                  <p:stCondLst>
                                    <p:cond delay="0"/>
                                  </p:stCondLst>
                                  <p:childTnLst>
                                    <p:set>
                                      <p:cBhvr>
                                        <p:cTn id="422" dur="1" fill="hold">
                                          <p:stCondLst>
                                            <p:cond delay="0"/>
                                          </p:stCondLst>
                                        </p:cTn>
                                        <p:tgtEl>
                                          <p:spTgt spid="155"/>
                                        </p:tgtEl>
                                        <p:attrNameLst>
                                          <p:attrName>style.visibility</p:attrName>
                                        </p:attrNameLst>
                                      </p:cBhvr>
                                      <p:to>
                                        <p:strVal val="visible"/>
                                      </p:to>
                                    </p:set>
                                    <p:animEffect transition="in" filter="fade">
                                      <p:cBhvr>
                                        <p:cTn id="423" dur="500"/>
                                        <p:tgtEl>
                                          <p:spTgt spid="155"/>
                                        </p:tgtEl>
                                      </p:cBhvr>
                                    </p:animEffect>
                                  </p:childTnLst>
                                </p:cTn>
                              </p:par>
                            </p:childTnLst>
                          </p:cTn>
                        </p:par>
                        <p:par>
                          <p:cTn id="424" fill="hold">
                            <p:stCondLst>
                              <p:cond delay="3100"/>
                            </p:stCondLst>
                            <p:childTnLst>
                              <p:par>
                                <p:cTn id="425" presetID="10" presetClass="entr" presetSubtype="0" fill="hold" grpId="0" nodeType="afterEffect">
                                  <p:stCondLst>
                                    <p:cond delay="700"/>
                                  </p:stCondLst>
                                  <p:childTnLst>
                                    <p:set>
                                      <p:cBhvr>
                                        <p:cTn id="426" dur="1" fill="hold">
                                          <p:stCondLst>
                                            <p:cond delay="0"/>
                                          </p:stCondLst>
                                        </p:cTn>
                                        <p:tgtEl>
                                          <p:spTgt spid="156"/>
                                        </p:tgtEl>
                                        <p:attrNameLst>
                                          <p:attrName>style.visibility</p:attrName>
                                        </p:attrNameLst>
                                      </p:cBhvr>
                                      <p:to>
                                        <p:strVal val="visible"/>
                                      </p:to>
                                    </p:set>
                                    <p:animEffect transition="in" filter="fade">
                                      <p:cBhvr>
                                        <p:cTn id="427" dur="700"/>
                                        <p:tgtEl>
                                          <p:spTgt spid="156"/>
                                        </p:tgtEl>
                                      </p:cBhvr>
                                    </p:animEffect>
                                  </p:childTnLst>
                                </p:cTn>
                              </p:par>
                            </p:childTnLst>
                          </p:cTn>
                        </p:par>
                        <p:par>
                          <p:cTn id="428" fill="hold">
                            <p:stCondLst>
                              <p:cond delay="4500"/>
                            </p:stCondLst>
                            <p:childTnLst>
                              <p:par>
                                <p:cTn id="429" presetID="10" presetClass="entr" presetSubtype="0" fill="hold" grpId="0" nodeType="afterEffect">
                                  <p:stCondLst>
                                    <p:cond delay="0"/>
                                  </p:stCondLst>
                                  <p:childTnLst>
                                    <p:set>
                                      <p:cBhvr>
                                        <p:cTn id="430" dur="1" fill="hold">
                                          <p:stCondLst>
                                            <p:cond delay="0"/>
                                          </p:stCondLst>
                                        </p:cTn>
                                        <p:tgtEl>
                                          <p:spTgt spid="154"/>
                                        </p:tgtEl>
                                        <p:attrNameLst>
                                          <p:attrName>style.visibility</p:attrName>
                                        </p:attrNameLst>
                                      </p:cBhvr>
                                      <p:to>
                                        <p:strVal val="visible"/>
                                      </p:to>
                                    </p:set>
                                    <p:animEffect transition="in" filter="fade">
                                      <p:cBhvr>
                                        <p:cTn id="431" dur="500"/>
                                        <p:tgtEl>
                                          <p:spTgt spid="154"/>
                                        </p:tgtEl>
                                      </p:cBhvr>
                                    </p:animEffect>
                                  </p:childTnLst>
                                </p:cTn>
                              </p:par>
                            </p:childTnLst>
                          </p:cTn>
                        </p:par>
                        <p:par>
                          <p:cTn id="432" fill="hold">
                            <p:stCondLst>
                              <p:cond delay="5000"/>
                            </p:stCondLst>
                            <p:childTnLst>
                              <p:par>
                                <p:cTn id="433" presetID="10" presetClass="entr" presetSubtype="0" fill="hold" grpId="0" nodeType="afterEffect">
                                  <p:stCondLst>
                                    <p:cond delay="0"/>
                                  </p:stCondLst>
                                  <p:childTnLst>
                                    <p:set>
                                      <p:cBhvr>
                                        <p:cTn id="434" dur="1" fill="hold">
                                          <p:stCondLst>
                                            <p:cond delay="0"/>
                                          </p:stCondLst>
                                        </p:cTn>
                                        <p:tgtEl>
                                          <p:spTgt spid="153"/>
                                        </p:tgtEl>
                                        <p:attrNameLst>
                                          <p:attrName>style.visibility</p:attrName>
                                        </p:attrNameLst>
                                      </p:cBhvr>
                                      <p:to>
                                        <p:strVal val="visible"/>
                                      </p:to>
                                    </p:set>
                                    <p:animEffect transition="in" filter="fade">
                                      <p:cBhvr>
                                        <p:cTn id="435" dur="500"/>
                                        <p:tgtEl>
                                          <p:spTgt spid="153"/>
                                        </p:tgtEl>
                                      </p:cBhvr>
                                    </p:animEffect>
                                  </p:childTnLst>
                                </p:cTn>
                              </p:par>
                            </p:childTnLst>
                          </p:cTn>
                        </p:par>
                      </p:childTnLst>
                    </p:cTn>
                  </p:par>
                  <p:par>
                    <p:cTn id="436" fill="hold">
                      <p:stCondLst>
                        <p:cond delay="indefinite"/>
                      </p:stCondLst>
                      <p:childTnLst>
                        <p:par>
                          <p:cTn id="437" fill="hold">
                            <p:stCondLst>
                              <p:cond delay="0"/>
                            </p:stCondLst>
                            <p:childTnLst>
                              <p:par>
                                <p:cTn id="438" presetID="26" presetClass="entr" presetSubtype="0" fill="hold" grpId="0" nodeType="clickEffect">
                                  <p:stCondLst>
                                    <p:cond delay="0"/>
                                  </p:stCondLst>
                                  <p:childTnLst>
                                    <p:set>
                                      <p:cBhvr>
                                        <p:cTn id="439" dur="1" fill="hold">
                                          <p:stCondLst>
                                            <p:cond delay="0"/>
                                          </p:stCondLst>
                                        </p:cTn>
                                        <p:tgtEl>
                                          <p:spTgt spid="185"/>
                                        </p:tgtEl>
                                        <p:attrNameLst>
                                          <p:attrName>style.visibility</p:attrName>
                                        </p:attrNameLst>
                                      </p:cBhvr>
                                      <p:to>
                                        <p:strVal val="visible"/>
                                      </p:to>
                                    </p:set>
                                    <p:animEffect transition="in" filter="wipe(down)">
                                      <p:cBhvr>
                                        <p:cTn id="440" dur="580">
                                          <p:stCondLst>
                                            <p:cond delay="0"/>
                                          </p:stCondLst>
                                        </p:cTn>
                                        <p:tgtEl>
                                          <p:spTgt spid="185"/>
                                        </p:tgtEl>
                                      </p:cBhvr>
                                    </p:animEffect>
                                    <p:anim calcmode="lin" valueType="num">
                                      <p:cBhvr>
                                        <p:cTn id="441" dur="1822" tmFilter="0,0; 0.14,0.36; 0.43,0.73; 0.71,0.91; 1.0,1.0">
                                          <p:stCondLst>
                                            <p:cond delay="0"/>
                                          </p:stCondLst>
                                        </p:cTn>
                                        <p:tgtEl>
                                          <p:spTgt spid="185"/>
                                        </p:tgtEl>
                                        <p:attrNameLst>
                                          <p:attrName>ppt_x</p:attrName>
                                        </p:attrNameLst>
                                      </p:cBhvr>
                                      <p:tavLst>
                                        <p:tav tm="0">
                                          <p:val>
                                            <p:strVal val="#ppt_x-0.25"/>
                                          </p:val>
                                        </p:tav>
                                        <p:tav tm="100000">
                                          <p:val>
                                            <p:strVal val="#ppt_x"/>
                                          </p:val>
                                        </p:tav>
                                      </p:tavLst>
                                    </p:anim>
                                    <p:anim calcmode="lin" valueType="num">
                                      <p:cBhvr>
                                        <p:cTn id="442" dur="664" tmFilter="0.0,0.0; 0.25,0.07; 0.50,0.2; 0.75,0.467; 1.0,1.0">
                                          <p:stCondLst>
                                            <p:cond delay="0"/>
                                          </p:stCondLst>
                                        </p:cTn>
                                        <p:tgtEl>
                                          <p:spTgt spid="185"/>
                                        </p:tgtEl>
                                        <p:attrNameLst>
                                          <p:attrName>ppt_y</p:attrName>
                                        </p:attrNameLst>
                                      </p:cBhvr>
                                      <p:tavLst>
                                        <p:tav tm="0" fmla="#ppt_y-sin(pi*$)/3">
                                          <p:val>
                                            <p:fltVal val="0.5"/>
                                          </p:val>
                                        </p:tav>
                                        <p:tav tm="100000">
                                          <p:val>
                                            <p:fltVal val="1"/>
                                          </p:val>
                                        </p:tav>
                                      </p:tavLst>
                                    </p:anim>
                                    <p:anim calcmode="lin" valueType="num">
                                      <p:cBhvr>
                                        <p:cTn id="443" dur="664" tmFilter="0, 0; 0.125,0.2665; 0.25,0.4; 0.375,0.465; 0.5,0.5;  0.625,0.535; 0.75,0.6; 0.875,0.7335; 1,1">
                                          <p:stCondLst>
                                            <p:cond delay="664"/>
                                          </p:stCondLst>
                                        </p:cTn>
                                        <p:tgtEl>
                                          <p:spTgt spid="185"/>
                                        </p:tgtEl>
                                        <p:attrNameLst>
                                          <p:attrName>ppt_y</p:attrName>
                                        </p:attrNameLst>
                                      </p:cBhvr>
                                      <p:tavLst>
                                        <p:tav tm="0" fmla="#ppt_y-sin(pi*$)/9">
                                          <p:val>
                                            <p:fltVal val="0"/>
                                          </p:val>
                                        </p:tav>
                                        <p:tav tm="100000">
                                          <p:val>
                                            <p:fltVal val="1"/>
                                          </p:val>
                                        </p:tav>
                                      </p:tavLst>
                                    </p:anim>
                                    <p:anim calcmode="lin" valueType="num">
                                      <p:cBhvr>
                                        <p:cTn id="444" dur="332" tmFilter="0, 0; 0.125,0.2665; 0.25,0.4; 0.375,0.465; 0.5,0.5;  0.625,0.535; 0.75,0.6; 0.875,0.7335; 1,1">
                                          <p:stCondLst>
                                            <p:cond delay="1324"/>
                                          </p:stCondLst>
                                        </p:cTn>
                                        <p:tgtEl>
                                          <p:spTgt spid="185"/>
                                        </p:tgtEl>
                                        <p:attrNameLst>
                                          <p:attrName>ppt_y</p:attrName>
                                        </p:attrNameLst>
                                      </p:cBhvr>
                                      <p:tavLst>
                                        <p:tav tm="0" fmla="#ppt_y-sin(pi*$)/27">
                                          <p:val>
                                            <p:fltVal val="0"/>
                                          </p:val>
                                        </p:tav>
                                        <p:tav tm="100000">
                                          <p:val>
                                            <p:fltVal val="1"/>
                                          </p:val>
                                        </p:tav>
                                      </p:tavLst>
                                    </p:anim>
                                    <p:anim calcmode="lin" valueType="num">
                                      <p:cBhvr>
                                        <p:cTn id="445" dur="164" tmFilter="0, 0; 0.125,0.2665; 0.25,0.4; 0.375,0.465; 0.5,0.5;  0.625,0.535; 0.75,0.6; 0.875,0.7335; 1,1">
                                          <p:stCondLst>
                                            <p:cond delay="1656"/>
                                          </p:stCondLst>
                                        </p:cTn>
                                        <p:tgtEl>
                                          <p:spTgt spid="185"/>
                                        </p:tgtEl>
                                        <p:attrNameLst>
                                          <p:attrName>ppt_y</p:attrName>
                                        </p:attrNameLst>
                                      </p:cBhvr>
                                      <p:tavLst>
                                        <p:tav tm="0" fmla="#ppt_y-sin(pi*$)/81">
                                          <p:val>
                                            <p:fltVal val="0"/>
                                          </p:val>
                                        </p:tav>
                                        <p:tav tm="100000">
                                          <p:val>
                                            <p:fltVal val="1"/>
                                          </p:val>
                                        </p:tav>
                                      </p:tavLst>
                                    </p:anim>
                                    <p:animScale>
                                      <p:cBhvr>
                                        <p:cTn id="446" dur="26">
                                          <p:stCondLst>
                                            <p:cond delay="650"/>
                                          </p:stCondLst>
                                        </p:cTn>
                                        <p:tgtEl>
                                          <p:spTgt spid="185"/>
                                        </p:tgtEl>
                                      </p:cBhvr>
                                      <p:to x="100000" y="60000"/>
                                    </p:animScale>
                                    <p:animScale>
                                      <p:cBhvr>
                                        <p:cTn id="447" dur="166" decel="50000">
                                          <p:stCondLst>
                                            <p:cond delay="676"/>
                                          </p:stCondLst>
                                        </p:cTn>
                                        <p:tgtEl>
                                          <p:spTgt spid="185"/>
                                        </p:tgtEl>
                                      </p:cBhvr>
                                      <p:to x="100000" y="100000"/>
                                    </p:animScale>
                                    <p:animScale>
                                      <p:cBhvr>
                                        <p:cTn id="448" dur="26">
                                          <p:stCondLst>
                                            <p:cond delay="1312"/>
                                          </p:stCondLst>
                                        </p:cTn>
                                        <p:tgtEl>
                                          <p:spTgt spid="185"/>
                                        </p:tgtEl>
                                      </p:cBhvr>
                                      <p:to x="100000" y="80000"/>
                                    </p:animScale>
                                    <p:animScale>
                                      <p:cBhvr>
                                        <p:cTn id="449" dur="166" decel="50000">
                                          <p:stCondLst>
                                            <p:cond delay="1338"/>
                                          </p:stCondLst>
                                        </p:cTn>
                                        <p:tgtEl>
                                          <p:spTgt spid="185"/>
                                        </p:tgtEl>
                                      </p:cBhvr>
                                      <p:to x="100000" y="100000"/>
                                    </p:animScale>
                                    <p:animScale>
                                      <p:cBhvr>
                                        <p:cTn id="450" dur="26">
                                          <p:stCondLst>
                                            <p:cond delay="1642"/>
                                          </p:stCondLst>
                                        </p:cTn>
                                        <p:tgtEl>
                                          <p:spTgt spid="185"/>
                                        </p:tgtEl>
                                      </p:cBhvr>
                                      <p:to x="100000" y="90000"/>
                                    </p:animScale>
                                    <p:animScale>
                                      <p:cBhvr>
                                        <p:cTn id="451" dur="166" decel="50000">
                                          <p:stCondLst>
                                            <p:cond delay="1668"/>
                                          </p:stCondLst>
                                        </p:cTn>
                                        <p:tgtEl>
                                          <p:spTgt spid="185"/>
                                        </p:tgtEl>
                                      </p:cBhvr>
                                      <p:to x="100000" y="100000"/>
                                    </p:animScale>
                                    <p:animScale>
                                      <p:cBhvr>
                                        <p:cTn id="452" dur="26">
                                          <p:stCondLst>
                                            <p:cond delay="1808"/>
                                          </p:stCondLst>
                                        </p:cTn>
                                        <p:tgtEl>
                                          <p:spTgt spid="185"/>
                                        </p:tgtEl>
                                      </p:cBhvr>
                                      <p:to x="100000" y="95000"/>
                                    </p:animScale>
                                    <p:animScale>
                                      <p:cBhvr>
                                        <p:cTn id="453" dur="166" decel="50000">
                                          <p:stCondLst>
                                            <p:cond delay="1834"/>
                                          </p:stCondLst>
                                        </p:cTn>
                                        <p:tgtEl>
                                          <p:spTgt spid="185"/>
                                        </p:tgtEl>
                                      </p:cBhvr>
                                      <p:to x="100000" y="100000"/>
                                    </p:animScale>
                                  </p:childTnLst>
                                </p:cTn>
                              </p:par>
                            </p:childTnLst>
                          </p:cTn>
                        </p:par>
                        <p:par>
                          <p:cTn id="454" fill="hold">
                            <p:stCondLst>
                              <p:cond delay="2000"/>
                            </p:stCondLst>
                            <p:childTnLst>
                              <p:par>
                                <p:cTn id="455" presetID="52" presetClass="entr" presetSubtype="0" fill="hold" grpId="0" nodeType="afterEffect">
                                  <p:stCondLst>
                                    <p:cond delay="0"/>
                                  </p:stCondLst>
                                  <p:childTnLst>
                                    <p:set>
                                      <p:cBhvr>
                                        <p:cTn id="456" dur="1" fill="hold">
                                          <p:stCondLst>
                                            <p:cond delay="0"/>
                                          </p:stCondLst>
                                        </p:cTn>
                                        <p:tgtEl>
                                          <p:spTgt spid="195"/>
                                        </p:tgtEl>
                                        <p:attrNameLst>
                                          <p:attrName>style.visibility</p:attrName>
                                        </p:attrNameLst>
                                      </p:cBhvr>
                                      <p:to>
                                        <p:strVal val="visible"/>
                                      </p:to>
                                    </p:set>
                                    <p:animScale>
                                      <p:cBhvr>
                                        <p:cTn id="457" dur="1000" decel="50000" fill="hold">
                                          <p:stCondLst>
                                            <p:cond delay="0"/>
                                          </p:stCondLst>
                                        </p:cTn>
                                        <p:tgtEl>
                                          <p:spTgt spid="195"/>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58" dur="1000" decel="50000" fill="hold">
                                          <p:stCondLst>
                                            <p:cond delay="0"/>
                                          </p:stCondLst>
                                        </p:cTn>
                                        <p:tgtEl>
                                          <p:spTgt spid="195"/>
                                        </p:tgtEl>
                                        <p:attrNameLst>
                                          <p:attrName>ppt_x</p:attrName>
                                          <p:attrName>ppt_y</p:attrName>
                                        </p:attrNameLst>
                                      </p:cBhvr>
                                    </p:animMotion>
                                    <p:animEffect transition="in" filter="fade">
                                      <p:cBhvr>
                                        <p:cTn id="459" dur="1000"/>
                                        <p:tgtEl>
                                          <p:spTgt spid="195"/>
                                        </p:tgtEl>
                                      </p:cBhvr>
                                    </p:animEffect>
                                  </p:childTnLst>
                                </p:cTn>
                              </p:par>
                            </p:childTnLst>
                          </p:cTn>
                        </p:par>
                        <p:par>
                          <p:cTn id="460" fill="hold">
                            <p:stCondLst>
                              <p:cond delay="3000"/>
                            </p:stCondLst>
                            <p:childTnLst>
                              <p:par>
                                <p:cTn id="461" presetID="10" presetClass="entr" presetSubtype="0" fill="hold" grpId="0" nodeType="afterEffect">
                                  <p:stCondLst>
                                    <p:cond delay="700"/>
                                  </p:stCondLst>
                                  <p:childTnLst>
                                    <p:set>
                                      <p:cBhvr>
                                        <p:cTn id="462" dur="1" fill="hold">
                                          <p:stCondLst>
                                            <p:cond delay="0"/>
                                          </p:stCondLst>
                                        </p:cTn>
                                        <p:tgtEl>
                                          <p:spTgt spid="213"/>
                                        </p:tgtEl>
                                        <p:attrNameLst>
                                          <p:attrName>style.visibility</p:attrName>
                                        </p:attrNameLst>
                                      </p:cBhvr>
                                      <p:to>
                                        <p:strVal val="visible"/>
                                      </p:to>
                                    </p:set>
                                    <p:animEffect transition="in" filter="fade">
                                      <p:cBhvr>
                                        <p:cTn id="463" dur="700"/>
                                        <p:tgtEl>
                                          <p:spTgt spid="213"/>
                                        </p:tgtEl>
                                      </p:cBhvr>
                                    </p:animEffect>
                                  </p:childTnLst>
                                </p:cTn>
                              </p:par>
                            </p:childTnLst>
                          </p:cTn>
                        </p:par>
                        <p:par>
                          <p:cTn id="464" fill="hold">
                            <p:stCondLst>
                              <p:cond delay="4400"/>
                            </p:stCondLst>
                            <p:childTnLst>
                              <p:par>
                                <p:cTn id="465" presetID="10" presetClass="entr" presetSubtype="0" fill="hold" grpId="0" nodeType="afterEffect">
                                  <p:stCondLst>
                                    <p:cond delay="0"/>
                                  </p:stCondLst>
                                  <p:childTnLst>
                                    <p:set>
                                      <p:cBhvr>
                                        <p:cTn id="466" dur="1" fill="hold">
                                          <p:stCondLst>
                                            <p:cond delay="0"/>
                                          </p:stCondLst>
                                        </p:cTn>
                                        <p:tgtEl>
                                          <p:spTgt spid="219"/>
                                        </p:tgtEl>
                                        <p:attrNameLst>
                                          <p:attrName>style.visibility</p:attrName>
                                        </p:attrNameLst>
                                      </p:cBhvr>
                                      <p:to>
                                        <p:strVal val="visible"/>
                                      </p:to>
                                    </p:set>
                                    <p:animEffect transition="in" filter="fade">
                                      <p:cBhvr>
                                        <p:cTn id="467" dur="500"/>
                                        <p:tgtEl>
                                          <p:spTgt spid="219"/>
                                        </p:tgtEl>
                                      </p:cBhvr>
                                    </p:animEffect>
                                  </p:childTnLst>
                                </p:cTn>
                              </p:par>
                            </p:childTnLst>
                          </p:cTn>
                        </p:par>
                        <p:par>
                          <p:cTn id="468" fill="hold">
                            <p:stCondLst>
                              <p:cond delay="4900"/>
                            </p:stCondLst>
                            <p:childTnLst>
                              <p:par>
                                <p:cTn id="469" presetID="10" presetClass="entr" presetSubtype="0" fill="hold" grpId="0" nodeType="afterEffect">
                                  <p:stCondLst>
                                    <p:cond delay="0"/>
                                  </p:stCondLst>
                                  <p:childTnLst>
                                    <p:set>
                                      <p:cBhvr>
                                        <p:cTn id="470" dur="1" fill="hold">
                                          <p:stCondLst>
                                            <p:cond delay="0"/>
                                          </p:stCondLst>
                                        </p:cTn>
                                        <p:tgtEl>
                                          <p:spTgt spid="222"/>
                                        </p:tgtEl>
                                        <p:attrNameLst>
                                          <p:attrName>style.visibility</p:attrName>
                                        </p:attrNameLst>
                                      </p:cBhvr>
                                      <p:to>
                                        <p:strVal val="visible"/>
                                      </p:to>
                                    </p:set>
                                    <p:animEffect transition="in" filter="fade">
                                      <p:cBhvr>
                                        <p:cTn id="471" dur="500"/>
                                        <p:tgtEl>
                                          <p:spTgt spid="222"/>
                                        </p:tgtEl>
                                      </p:cBhvr>
                                    </p:animEffect>
                                  </p:childTnLst>
                                </p:cTn>
                              </p:par>
                            </p:childTnLst>
                          </p:cTn>
                        </p:par>
                        <p:par>
                          <p:cTn id="472" fill="hold">
                            <p:stCondLst>
                              <p:cond delay="5400"/>
                            </p:stCondLst>
                            <p:childTnLst>
                              <p:par>
                                <p:cTn id="473" presetID="10" presetClass="entr" presetSubtype="0" fill="hold" grpId="0" nodeType="afterEffect">
                                  <p:stCondLst>
                                    <p:cond delay="700"/>
                                  </p:stCondLst>
                                  <p:childTnLst>
                                    <p:set>
                                      <p:cBhvr>
                                        <p:cTn id="474" dur="1" fill="hold">
                                          <p:stCondLst>
                                            <p:cond delay="0"/>
                                          </p:stCondLst>
                                        </p:cTn>
                                        <p:tgtEl>
                                          <p:spTgt spid="223"/>
                                        </p:tgtEl>
                                        <p:attrNameLst>
                                          <p:attrName>style.visibility</p:attrName>
                                        </p:attrNameLst>
                                      </p:cBhvr>
                                      <p:to>
                                        <p:strVal val="visible"/>
                                      </p:to>
                                    </p:set>
                                    <p:animEffect transition="in" filter="fade">
                                      <p:cBhvr>
                                        <p:cTn id="475" dur="700"/>
                                        <p:tgtEl>
                                          <p:spTgt spid="223"/>
                                        </p:tgtEl>
                                      </p:cBhvr>
                                    </p:animEffect>
                                  </p:childTnLst>
                                </p:cTn>
                              </p:par>
                            </p:childTnLst>
                          </p:cTn>
                        </p:par>
                        <p:par>
                          <p:cTn id="476" fill="hold">
                            <p:stCondLst>
                              <p:cond delay="6800"/>
                            </p:stCondLst>
                            <p:childTnLst>
                              <p:par>
                                <p:cTn id="477" presetID="10" presetClass="entr" presetSubtype="0" fill="hold" grpId="0" nodeType="afterEffect">
                                  <p:stCondLst>
                                    <p:cond delay="0"/>
                                  </p:stCondLst>
                                  <p:childTnLst>
                                    <p:set>
                                      <p:cBhvr>
                                        <p:cTn id="478" dur="1" fill="hold">
                                          <p:stCondLst>
                                            <p:cond delay="0"/>
                                          </p:stCondLst>
                                        </p:cTn>
                                        <p:tgtEl>
                                          <p:spTgt spid="221"/>
                                        </p:tgtEl>
                                        <p:attrNameLst>
                                          <p:attrName>style.visibility</p:attrName>
                                        </p:attrNameLst>
                                      </p:cBhvr>
                                      <p:to>
                                        <p:strVal val="visible"/>
                                      </p:to>
                                    </p:set>
                                    <p:animEffect transition="in" filter="fade">
                                      <p:cBhvr>
                                        <p:cTn id="479" dur="500"/>
                                        <p:tgtEl>
                                          <p:spTgt spid="221"/>
                                        </p:tgtEl>
                                      </p:cBhvr>
                                    </p:animEffect>
                                  </p:childTnLst>
                                </p:cTn>
                              </p:par>
                            </p:childTnLst>
                          </p:cTn>
                        </p:par>
                        <p:par>
                          <p:cTn id="480" fill="hold">
                            <p:stCondLst>
                              <p:cond delay="7300"/>
                            </p:stCondLst>
                            <p:childTnLst>
                              <p:par>
                                <p:cTn id="481" presetID="10" presetClass="entr" presetSubtype="0" fill="hold" grpId="0" nodeType="afterEffect">
                                  <p:stCondLst>
                                    <p:cond delay="0"/>
                                  </p:stCondLst>
                                  <p:childTnLst>
                                    <p:set>
                                      <p:cBhvr>
                                        <p:cTn id="482" dur="1" fill="hold">
                                          <p:stCondLst>
                                            <p:cond delay="0"/>
                                          </p:stCondLst>
                                        </p:cTn>
                                        <p:tgtEl>
                                          <p:spTgt spid="220"/>
                                        </p:tgtEl>
                                        <p:attrNameLst>
                                          <p:attrName>style.visibility</p:attrName>
                                        </p:attrNameLst>
                                      </p:cBhvr>
                                      <p:to>
                                        <p:strVal val="visible"/>
                                      </p:to>
                                    </p:set>
                                    <p:animEffect transition="in" filter="fade">
                                      <p:cBhvr>
                                        <p:cTn id="483" dur="500"/>
                                        <p:tgtEl>
                                          <p:spTgt spid="220"/>
                                        </p:tgtEl>
                                      </p:cBhvr>
                                    </p:animEffect>
                                  </p:childTnLst>
                                </p:cTn>
                              </p:par>
                            </p:childTnLst>
                          </p:cTn>
                        </p:par>
                        <p:par>
                          <p:cTn id="484" fill="hold">
                            <p:stCondLst>
                              <p:cond delay="7800"/>
                            </p:stCondLst>
                            <p:childTnLst>
                              <p:par>
                                <p:cTn id="485" presetID="42" presetClass="entr" presetSubtype="0" fill="hold" grpId="0" nodeType="afterEffect">
                                  <p:stCondLst>
                                    <p:cond delay="0"/>
                                  </p:stCondLst>
                                  <p:childTnLst>
                                    <p:set>
                                      <p:cBhvr>
                                        <p:cTn id="486" dur="1" fill="hold">
                                          <p:stCondLst>
                                            <p:cond delay="0"/>
                                          </p:stCondLst>
                                        </p:cTn>
                                        <p:tgtEl>
                                          <p:spTgt spid="227"/>
                                        </p:tgtEl>
                                        <p:attrNameLst>
                                          <p:attrName>style.visibility</p:attrName>
                                        </p:attrNameLst>
                                      </p:cBhvr>
                                      <p:to>
                                        <p:strVal val="visible"/>
                                      </p:to>
                                    </p:set>
                                    <p:animEffect transition="in" filter="fade">
                                      <p:cBhvr>
                                        <p:cTn id="487" dur="1000"/>
                                        <p:tgtEl>
                                          <p:spTgt spid="227"/>
                                        </p:tgtEl>
                                      </p:cBhvr>
                                    </p:animEffect>
                                    <p:anim calcmode="lin" valueType="num">
                                      <p:cBhvr>
                                        <p:cTn id="488" dur="1000" fill="hold"/>
                                        <p:tgtEl>
                                          <p:spTgt spid="227"/>
                                        </p:tgtEl>
                                        <p:attrNameLst>
                                          <p:attrName>ppt_x</p:attrName>
                                        </p:attrNameLst>
                                      </p:cBhvr>
                                      <p:tavLst>
                                        <p:tav tm="0">
                                          <p:val>
                                            <p:strVal val="#ppt_x"/>
                                          </p:val>
                                        </p:tav>
                                        <p:tav tm="100000">
                                          <p:val>
                                            <p:strVal val="#ppt_x"/>
                                          </p:val>
                                        </p:tav>
                                      </p:tavLst>
                                    </p:anim>
                                    <p:anim calcmode="lin" valueType="num">
                                      <p:cBhvr>
                                        <p:cTn id="489" dur="1000" fill="hold"/>
                                        <p:tgtEl>
                                          <p:spTgt spid="227"/>
                                        </p:tgtEl>
                                        <p:attrNameLst>
                                          <p:attrName>ppt_y</p:attrName>
                                        </p:attrNameLst>
                                      </p:cBhvr>
                                      <p:tavLst>
                                        <p:tav tm="0">
                                          <p:val>
                                            <p:strVal val="#ppt_y+.1"/>
                                          </p:val>
                                        </p:tav>
                                        <p:tav tm="100000">
                                          <p:val>
                                            <p:strVal val="#ppt_y"/>
                                          </p:val>
                                        </p:tav>
                                      </p:tavLst>
                                    </p:anim>
                                  </p:childTnLst>
                                </p:cTn>
                              </p:par>
                            </p:childTnLst>
                          </p:cTn>
                        </p:par>
                        <p:par>
                          <p:cTn id="490" fill="hold">
                            <p:stCondLst>
                              <p:cond delay="8800"/>
                            </p:stCondLst>
                            <p:childTnLst>
                              <p:par>
                                <p:cTn id="491" presetID="10" presetClass="entr" presetSubtype="0" fill="hold" grpId="0" nodeType="afterEffect">
                                  <p:stCondLst>
                                    <p:cond delay="0"/>
                                  </p:stCondLst>
                                  <p:childTnLst>
                                    <p:set>
                                      <p:cBhvr>
                                        <p:cTn id="492" dur="1" fill="hold">
                                          <p:stCondLst>
                                            <p:cond delay="0"/>
                                          </p:stCondLst>
                                        </p:cTn>
                                        <p:tgtEl>
                                          <p:spTgt spid="131"/>
                                        </p:tgtEl>
                                        <p:attrNameLst>
                                          <p:attrName>style.visibility</p:attrName>
                                        </p:attrNameLst>
                                      </p:cBhvr>
                                      <p:to>
                                        <p:strVal val="visible"/>
                                      </p:to>
                                    </p:set>
                                    <p:animEffect transition="in" filter="fade">
                                      <p:cBhvr>
                                        <p:cTn id="493" dur="500"/>
                                        <p:tgtEl>
                                          <p:spTgt spid="131"/>
                                        </p:tgtEl>
                                      </p:cBhvr>
                                    </p:animEffect>
                                  </p:childTnLst>
                                </p:cTn>
                              </p:par>
                            </p:childTnLst>
                          </p:cTn>
                        </p:par>
                        <p:par>
                          <p:cTn id="494" fill="hold">
                            <p:stCondLst>
                              <p:cond delay="9300"/>
                            </p:stCondLst>
                            <p:childTnLst>
                              <p:par>
                                <p:cTn id="495" presetID="10" presetClass="entr" presetSubtype="0" fill="hold" grpId="0" nodeType="afterEffect">
                                  <p:stCondLst>
                                    <p:cond delay="0"/>
                                  </p:stCondLst>
                                  <p:childTnLst>
                                    <p:set>
                                      <p:cBhvr>
                                        <p:cTn id="496" dur="1" fill="hold">
                                          <p:stCondLst>
                                            <p:cond delay="0"/>
                                          </p:stCondLst>
                                        </p:cTn>
                                        <p:tgtEl>
                                          <p:spTgt spid="133"/>
                                        </p:tgtEl>
                                        <p:attrNameLst>
                                          <p:attrName>style.visibility</p:attrName>
                                        </p:attrNameLst>
                                      </p:cBhvr>
                                      <p:to>
                                        <p:strVal val="visible"/>
                                      </p:to>
                                    </p:set>
                                    <p:animEffect transition="in" filter="fade">
                                      <p:cBhvr>
                                        <p:cTn id="497" dur="500"/>
                                        <p:tgtEl>
                                          <p:spTgt spid="133"/>
                                        </p:tgtEl>
                                      </p:cBhvr>
                                    </p:animEffect>
                                  </p:childTnLst>
                                </p:cTn>
                              </p:par>
                            </p:childTnLst>
                          </p:cTn>
                        </p:par>
                        <p:par>
                          <p:cTn id="498" fill="hold">
                            <p:stCondLst>
                              <p:cond delay="9800"/>
                            </p:stCondLst>
                            <p:childTnLst>
                              <p:par>
                                <p:cTn id="499" presetID="10" presetClass="entr" presetSubtype="0" fill="hold" grpId="0" nodeType="afterEffect">
                                  <p:stCondLst>
                                    <p:cond delay="0"/>
                                  </p:stCondLst>
                                  <p:childTnLst>
                                    <p:set>
                                      <p:cBhvr>
                                        <p:cTn id="500" dur="1" fill="hold">
                                          <p:stCondLst>
                                            <p:cond delay="0"/>
                                          </p:stCondLst>
                                        </p:cTn>
                                        <p:tgtEl>
                                          <p:spTgt spid="134"/>
                                        </p:tgtEl>
                                        <p:attrNameLst>
                                          <p:attrName>style.visibility</p:attrName>
                                        </p:attrNameLst>
                                      </p:cBhvr>
                                      <p:to>
                                        <p:strVal val="visible"/>
                                      </p:to>
                                    </p:set>
                                    <p:animEffect transition="in" filter="fade">
                                      <p:cBhvr>
                                        <p:cTn id="501" dur="500"/>
                                        <p:tgtEl>
                                          <p:spTgt spid="134"/>
                                        </p:tgtEl>
                                      </p:cBhvr>
                                    </p:animEffect>
                                  </p:childTnLst>
                                </p:cTn>
                              </p:par>
                            </p:childTnLst>
                          </p:cTn>
                        </p:par>
                        <p:par>
                          <p:cTn id="502" fill="hold">
                            <p:stCondLst>
                              <p:cond delay="10300"/>
                            </p:stCondLst>
                            <p:childTnLst>
                              <p:par>
                                <p:cTn id="503" presetID="10" presetClass="entr" presetSubtype="0" fill="hold" grpId="0" nodeType="afterEffect">
                                  <p:stCondLst>
                                    <p:cond delay="600"/>
                                  </p:stCondLst>
                                  <p:childTnLst>
                                    <p:set>
                                      <p:cBhvr>
                                        <p:cTn id="504" dur="1" fill="hold">
                                          <p:stCondLst>
                                            <p:cond delay="0"/>
                                          </p:stCondLst>
                                        </p:cTn>
                                        <p:tgtEl>
                                          <p:spTgt spid="135"/>
                                        </p:tgtEl>
                                        <p:attrNameLst>
                                          <p:attrName>style.visibility</p:attrName>
                                        </p:attrNameLst>
                                      </p:cBhvr>
                                      <p:to>
                                        <p:strVal val="visible"/>
                                      </p:to>
                                    </p:set>
                                    <p:animEffect transition="in" filter="fade">
                                      <p:cBhvr>
                                        <p:cTn id="505" dur="600"/>
                                        <p:tgtEl>
                                          <p:spTgt spid="135"/>
                                        </p:tgtEl>
                                      </p:cBhvr>
                                    </p:animEffect>
                                  </p:childTnLst>
                                </p:cTn>
                              </p:par>
                            </p:childTnLst>
                          </p:cTn>
                        </p:par>
                        <p:par>
                          <p:cTn id="506" fill="hold">
                            <p:stCondLst>
                              <p:cond delay="11500"/>
                            </p:stCondLst>
                            <p:childTnLst>
                              <p:par>
                                <p:cTn id="507" presetID="10" presetClass="entr" presetSubtype="0" fill="hold" grpId="0" nodeType="afterEffect">
                                  <p:stCondLst>
                                    <p:cond delay="0"/>
                                  </p:stCondLst>
                                  <p:childTnLst>
                                    <p:set>
                                      <p:cBhvr>
                                        <p:cTn id="508" dur="1" fill="hold">
                                          <p:stCondLst>
                                            <p:cond delay="0"/>
                                          </p:stCondLst>
                                        </p:cTn>
                                        <p:tgtEl>
                                          <p:spTgt spid="136"/>
                                        </p:tgtEl>
                                        <p:attrNameLst>
                                          <p:attrName>style.visibility</p:attrName>
                                        </p:attrNameLst>
                                      </p:cBhvr>
                                      <p:to>
                                        <p:strVal val="visible"/>
                                      </p:to>
                                    </p:set>
                                    <p:animEffect transition="in" filter="fade">
                                      <p:cBhvr>
                                        <p:cTn id="509" dur="500"/>
                                        <p:tgtEl>
                                          <p:spTgt spid="136"/>
                                        </p:tgtEl>
                                      </p:cBhvr>
                                    </p:animEffect>
                                  </p:childTnLst>
                                </p:cTn>
                              </p:par>
                            </p:childTnLst>
                          </p:cTn>
                        </p:par>
                        <p:par>
                          <p:cTn id="510" fill="hold">
                            <p:stCondLst>
                              <p:cond delay="12000"/>
                            </p:stCondLst>
                            <p:childTnLst>
                              <p:par>
                                <p:cTn id="511" presetID="10" presetClass="entr" presetSubtype="0" fill="hold" grpId="0" nodeType="afterEffect">
                                  <p:stCondLst>
                                    <p:cond delay="0"/>
                                  </p:stCondLst>
                                  <p:childTnLst>
                                    <p:set>
                                      <p:cBhvr>
                                        <p:cTn id="512" dur="1" fill="hold">
                                          <p:stCondLst>
                                            <p:cond delay="0"/>
                                          </p:stCondLst>
                                        </p:cTn>
                                        <p:tgtEl>
                                          <p:spTgt spid="137"/>
                                        </p:tgtEl>
                                        <p:attrNameLst>
                                          <p:attrName>style.visibility</p:attrName>
                                        </p:attrNameLst>
                                      </p:cBhvr>
                                      <p:to>
                                        <p:strVal val="visible"/>
                                      </p:to>
                                    </p:set>
                                    <p:animEffect transition="in" filter="fade">
                                      <p:cBhvr>
                                        <p:cTn id="513" dur="500"/>
                                        <p:tgtEl>
                                          <p:spTgt spid="1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4" grpId="0"/>
      <p:bldP spid="26" grpId="0" animBg="1"/>
      <p:bldP spid="27" grpId="0" animBg="1"/>
      <p:bldP spid="28" grpId="0" animBg="1"/>
      <p:bldP spid="29" grpId="0" animBg="1"/>
      <p:bldP spid="30" grpId="0" animBg="1"/>
      <p:bldP spid="31" grpId="0" animBg="1"/>
      <p:bldP spid="32" grpId="0" animBg="1"/>
      <p:bldP spid="33" grpId="0" animBg="1"/>
      <p:bldP spid="34" grpId="0" animBg="1"/>
      <p:bldP spid="35" grpId="0" animBg="1"/>
      <p:bldP spid="36" grpId="0" animBg="1"/>
      <p:bldP spid="37" grpId="0" animBg="1"/>
      <p:bldP spid="38" grpId="0" animBg="1"/>
      <p:bldP spid="68" grpId="0" animBg="1"/>
      <p:bldP spid="69" grpId="0" animBg="1"/>
      <p:bldP spid="70" grpId="0" animBg="1"/>
      <p:bldP spid="71" grpId="0" animBg="1"/>
      <p:bldP spid="72" grpId="0" animBg="1"/>
      <p:bldP spid="73" grpId="0" animBg="1"/>
      <p:bldP spid="82" grpId="0" animBg="1"/>
      <p:bldP spid="83" grpId="0" animBg="1"/>
      <p:bldP spid="84" grpId="0" animBg="1"/>
      <p:bldP spid="85" grpId="0" animBg="1"/>
      <p:bldP spid="86" grpId="0" animBg="1"/>
      <p:bldP spid="87" grpId="0" animBg="1"/>
      <p:bldP spid="88" grpId="0" animBg="1"/>
      <p:bldP spid="89" grpId="0" animBg="1"/>
      <p:bldP spid="90" grpId="0" animBg="1"/>
      <p:bldP spid="91" grpId="0" animBg="1"/>
      <p:bldP spid="92" grpId="0" animBg="1"/>
      <p:bldP spid="93" grpId="0" animBg="1"/>
      <p:bldP spid="94" grpId="0" animBg="1"/>
      <p:bldP spid="131" grpId="0" animBg="1"/>
      <p:bldP spid="133" grpId="0" animBg="1"/>
      <p:bldP spid="134" grpId="0" animBg="1"/>
      <p:bldP spid="135" grpId="0" animBg="1"/>
      <p:bldP spid="136" grpId="0" animBg="1"/>
      <p:bldP spid="137" grpId="0" animBg="1"/>
      <p:bldP spid="144" grpId="0" animBg="1"/>
      <p:bldP spid="145" grpId="0" animBg="1"/>
      <p:bldP spid="146" grpId="0" animBg="1"/>
      <p:bldP spid="147" grpId="0" animBg="1"/>
      <p:bldP spid="148" grpId="0" animBg="1"/>
      <p:bldP spid="149" grpId="0" animBg="1"/>
      <p:bldP spid="150" grpId="0" animBg="1"/>
      <p:bldP spid="151" grpId="0" animBg="1"/>
      <p:bldP spid="152" grpId="0" animBg="1"/>
      <p:bldP spid="153" grpId="0" animBg="1"/>
      <p:bldP spid="154" grpId="0" animBg="1"/>
      <p:bldP spid="155" grpId="0" animBg="1"/>
      <p:bldP spid="156" grpId="0" animBg="1"/>
      <p:bldP spid="213" grpId="0" animBg="1"/>
      <p:bldP spid="219" grpId="0" animBg="1"/>
      <p:bldP spid="220" grpId="0" animBg="1"/>
      <p:bldP spid="221" grpId="0" animBg="1"/>
      <p:bldP spid="222" grpId="0" animBg="1"/>
      <p:bldP spid="223" grpId="0" animBg="1"/>
      <p:bldP spid="158" grpId="0" animBg="1"/>
      <p:bldP spid="159" grpId="0" animBg="1"/>
      <p:bldP spid="160" grpId="0" animBg="1"/>
      <p:bldP spid="161" grpId="0" animBg="1"/>
      <p:bldP spid="162" grpId="0" animBg="1"/>
      <p:bldP spid="163" grpId="0" animBg="1"/>
      <p:bldP spid="170" grpId="0" animBg="1"/>
      <p:bldP spid="171" grpId="0" animBg="1"/>
      <p:bldP spid="172" grpId="0" animBg="1"/>
      <p:bldP spid="173" grpId="0" animBg="1"/>
      <p:bldP spid="174" grpId="0" animBg="1"/>
      <p:bldP spid="175" grpId="0" animBg="1"/>
      <p:bldP spid="183" grpId="0"/>
      <p:bldP spid="184" grpId="0"/>
      <p:bldP spid="185" grpId="0"/>
      <p:bldP spid="40" grpId="0" animBg="1"/>
      <p:bldP spid="187" grpId="0" animBg="1"/>
      <p:bldP spid="188" grpId="0" animBg="1"/>
      <p:bldP spid="189" grpId="0" animBg="1"/>
      <p:bldP spid="190" grpId="0" animBg="1"/>
      <p:bldP spid="191" grpId="0" animBg="1"/>
      <p:bldP spid="193" grpId="0" animBg="1"/>
      <p:bldP spid="194" grpId="0" animBg="1"/>
      <p:bldP spid="195" grpId="0" animBg="1"/>
      <p:bldP spid="196" grpId="0" animBg="1"/>
      <p:bldP spid="197" grpId="0" animBg="1"/>
      <p:bldP spid="22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BBD36-313A-4B60-B15D-2F143CCAF75B}"/>
              </a:ext>
            </a:extLst>
          </p:cNvPr>
          <p:cNvSpPr>
            <a:spLocks noGrp="1"/>
          </p:cNvSpPr>
          <p:nvPr>
            <p:ph type="title"/>
          </p:nvPr>
        </p:nvSpPr>
        <p:spPr>
          <a:xfrm>
            <a:off x="-1" y="11912"/>
            <a:ext cx="10232843" cy="716252"/>
          </a:xfrm>
          <a:solidFill>
            <a:schemeClr val="accent6">
              <a:lumMod val="20000"/>
              <a:lumOff val="80000"/>
            </a:schemeClr>
          </a:solidFill>
        </p:spPr>
        <p:txBody>
          <a:bodyPr>
            <a:normAutofit/>
          </a:bodyPr>
          <a:lstStyle/>
          <a:p>
            <a:r>
              <a:rPr lang="en-GB" sz="4000" b="1" dirty="0">
                <a:latin typeface="+mn-lt"/>
              </a:rPr>
              <a:t>Verbs: </a:t>
            </a:r>
            <a:r>
              <a:rPr lang="en-GB" sz="3200" b="1" dirty="0">
                <a:latin typeface="+mn-lt"/>
              </a:rPr>
              <a:t>Indicative Passive: </a:t>
            </a:r>
            <a:r>
              <a:rPr lang="en-GB" sz="2800" b="1" dirty="0">
                <a:latin typeface="+mn-lt"/>
              </a:rPr>
              <a:t>Perfect and Pluperfect </a:t>
            </a:r>
          </a:p>
        </p:txBody>
      </p:sp>
      <p:sp>
        <p:nvSpPr>
          <p:cNvPr id="3" name="Content Placeholder 2">
            <a:extLst>
              <a:ext uri="{FF2B5EF4-FFF2-40B4-BE49-F238E27FC236}">
                <a16:creationId xmlns:a16="http://schemas.microsoft.com/office/drawing/2014/main" id="{6B1E5B4A-EDA6-496B-9668-F01BC9A056BB}"/>
              </a:ext>
            </a:extLst>
          </p:cNvPr>
          <p:cNvSpPr>
            <a:spLocks noGrp="1"/>
          </p:cNvSpPr>
          <p:nvPr>
            <p:ph idx="1"/>
          </p:nvPr>
        </p:nvSpPr>
        <p:spPr>
          <a:xfrm>
            <a:off x="0" y="732537"/>
            <a:ext cx="10232841" cy="323377"/>
          </a:xfrm>
          <a:solidFill>
            <a:srgbClr val="FEECFA"/>
          </a:solidFill>
        </p:spPr>
        <p:txBody>
          <a:bodyPr>
            <a:noAutofit/>
          </a:bodyPr>
          <a:lstStyle/>
          <a:p>
            <a:pPr marL="0" indent="0">
              <a:lnSpc>
                <a:spcPct val="100000"/>
              </a:lnSpc>
              <a:buNone/>
            </a:pPr>
            <a:r>
              <a:rPr lang="en-GB" sz="1400" b="1" dirty="0"/>
              <a:t>Passive in Form, Active in Meaning</a:t>
            </a:r>
          </a:p>
        </p:txBody>
      </p:sp>
      <p:sp>
        <p:nvSpPr>
          <p:cNvPr id="4" name="TextBox 3">
            <a:extLst>
              <a:ext uri="{FF2B5EF4-FFF2-40B4-BE49-F238E27FC236}">
                <a16:creationId xmlns:a16="http://schemas.microsoft.com/office/drawing/2014/main" id="{6498C98F-1AE7-4D64-872E-22B6B991FAD3}"/>
              </a:ext>
            </a:extLst>
          </p:cNvPr>
          <p:cNvSpPr txBox="1"/>
          <p:nvPr/>
        </p:nvSpPr>
        <p:spPr>
          <a:xfrm>
            <a:off x="869206" y="1341813"/>
            <a:ext cx="4764367" cy="477054"/>
          </a:xfrm>
          <a:prstGeom prst="rect">
            <a:avLst/>
          </a:prstGeom>
          <a:solidFill>
            <a:schemeClr val="accent5">
              <a:lumMod val="20000"/>
              <a:lumOff val="80000"/>
            </a:schemeClr>
          </a:solidFill>
          <a:ln>
            <a:solidFill>
              <a:schemeClr val="tx1"/>
            </a:solidFill>
          </a:ln>
        </p:spPr>
        <p:txBody>
          <a:bodyPr wrap="square" rtlCol="0">
            <a:spAutoFit/>
          </a:bodyPr>
          <a:lstStyle/>
          <a:p>
            <a:pPr algn="ctr"/>
            <a:r>
              <a:rPr lang="en-GB" sz="1400" b="1" dirty="0"/>
              <a:t>The First Conjugation</a:t>
            </a:r>
          </a:p>
          <a:p>
            <a:pPr algn="ctr"/>
            <a:r>
              <a:rPr lang="en-GB" sz="1100" i="1" dirty="0">
                <a:solidFill>
                  <a:schemeClr val="accent5">
                    <a:lumMod val="20000"/>
                    <a:lumOff val="80000"/>
                  </a:schemeClr>
                </a:solidFill>
              </a:rPr>
              <a:t>Present, Future, Imperfect</a:t>
            </a:r>
          </a:p>
        </p:txBody>
      </p:sp>
      <p:sp>
        <p:nvSpPr>
          <p:cNvPr id="5" name="TextBox 4">
            <a:extLst>
              <a:ext uri="{FF2B5EF4-FFF2-40B4-BE49-F238E27FC236}">
                <a16:creationId xmlns:a16="http://schemas.microsoft.com/office/drawing/2014/main" id="{5E0310B1-527E-4D85-B492-F9B999804FE3}"/>
              </a:ext>
            </a:extLst>
          </p:cNvPr>
          <p:cNvSpPr txBox="1"/>
          <p:nvPr/>
        </p:nvSpPr>
        <p:spPr>
          <a:xfrm>
            <a:off x="-14677" y="1784625"/>
            <a:ext cx="726716" cy="307777"/>
          </a:xfrm>
          <a:prstGeom prst="rect">
            <a:avLst/>
          </a:prstGeom>
          <a:solidFill>
            <a:schemeClr val="accent1">
              <a:lumMod val="60000"/>
              <a:lumOff val="40000"/>
            </a:schemeClr>
          </a:solidFill>
          <a:ln>
            <a:solidFill>
              <a:schemeClr val="accent1">
                <a:shade val="50000"/>
              </a:schemeClr>
            </a:solidFill>
          </a:ln>
        </p:spPr>
        <p:txBody>
          <a:bodyPr wrap="square" rtlCol="0">
            <a:spAutoFit/>
          </a:bodyPr>
          <a:lstStyle/>
          <a:p>
            <a:pPr algn="ctr"/>
            <a:r>
              <a:rPr lang="en-GB" sz="1400" b="1" dirty="0"/>
              <a:t>I</a:t>
            </a:r>
          </a:p>
        </p:txBody>
      </p:sp>
      <p:sp>
        <p:nvSpPr>
          <p:cNvPr id="6" name="TextBox 5">
            <a:extLst>
              <a:ext uri="{FF2B5EF4-FFF2-40B4-BE49-F238E27FC236}">
                <a16:creationId xmlns:a16="http://schemas.microsoft.com/office/drawing/2014/main" id="{8E5E1BFA-704A-4DED-BF53-E797C7E02E2F}"/>
              </a:ext>
            </a:extLst>
          </p:cNvPr>
          <p:cNvSpPr txBox="1"/>
          <p:nvPr/>
        </p:nvSpPr>
        <p:spPr>
          <a:xfrm>
            <a:off x="-5877" y="2106540"/>
            <a:ext cx="717916" cy="307777"/>
          </a:xfrm>
          <a:prstGeom prst="rect">
            <a:avLst/>
          </a:prstGeom>
          <a:solidFill>
            <a:schemeClr val="accent1">
              <a:lumMod val="40000"/>
              <a:lumOff val="60000"/>
            </a:schemeClr>
          </a:solidFill>
          <a:ln>
            <a:solidFill>
              <a:schemeClr val="tx1"/>
            </a:solidFill>
          </a:ln>
        </p:spPr>
        <p:txBody>
          <a:bodyPr wrap="square" rtlCol="0">
            <a:spAutoFit/>
          </a:bodyPr>
          <a:lstStyle/>
          <a:p>
            <a:pPr algn="ctr"/>
            <a:r>
              <a:rPr lang="en-GB" sz="1400" b="1" dirty="0"/>
              <a:t>You</a:t>
            </a:r>
          </a:p>
        </p:txBody>
      </p:sp>
      <p:sp>
        <p:nvSpPr>
          <p:cNvPr id="7" name="TextBox 6">
            <a:extLst>
              <a:ext uri="{FF2B5EF4-FFF2-40B4-BE49-F238E27FC236}">
                <a16:creationId xmlns:a16="http://schemas.microsoft.com/office/drawing/2014/main" id="{008316DC-F743-41AD-9590-F67703E611B2}"/>
              </a:ext>
            </a:extLst>
          </p:cNvPr>
          <p:cNvSpPr txBox="1"/>
          <p:nvPr/>
        </p:nvSpPr>
        <p:spPr>
          <a:xfrm>
            <a:off x="-18820" y="2397062"/>
            <a:ext cx="726716" cy="461665"/>
          </a:xfrm>
          <a:prstGeom prst="rect">
            <a:avLst/>
          </a:prstGeom>
          <a:solidFill>
            <a:schemeClr val="accent1">
              <a:lumMod val="20000"/>
              <a:lumOff val="80000"/>
            </a:schemeClr>
          </a:solidFill>
          <a:ln>
            <a:solidFill>
              <a:schemeClr val="accent1">
                <a:shade val="50000"/>
              </a:schemeClr>
            </a:solidFill>
          </a:ln>
        </p:spPr>
        <p:txBody>
          <a:bodyPr wrap="square" rtlCol="0">
            <a:spAutoFit/>
          </a:bodyPr>
          <a:lstStyle/>
          <a:p>
            <a:pPr algn="ctr"/>
            <a:r>
              <a:rPr lang="en-GB" sz="1200" b="1" dirty="0"/>
              <a:t>He/she/it</a:t>
            </a:r>
          </a:p>
        </p:txBody>
      </p:sp>
      <p:sp>
        <p:nvSpPr>
          <p:cNvPr id="8" name="TextBox 7">
            <a:extLst>
              <a:ext uri="{FF2B5EF4-FFF2-40B4-BE49-F238E27FC236}">
                <a16:creationId xmlns:a16="http://schemas.microsoft.com/office/drawing/2014/main" id="{7CEC3C39-3BD2-417B-AA1E-3BA9739B1962}"/>
              </a:ext>
            </a:extLst>
          </p:cNvPr>
          <p:cNvSpPr txBox="1"/>
          <p:nvPr/>
        </p:nvSpPr>
        <p:spPr>
          <a:xfrm>
            <a:off x="-11594" y="2791403"/>
            <a:ext cx="717917" cy="317995"/>
          </a:xfrm>
          <a:prstGeom prst="rect">
            <a:avLst/>
          </a:prstGeom>
          <a:solidFill>
            <a:schemeClr val="accent1">
              <a:lumMod val="60000"/>
              <a:lumOff val="40000"/>
            </a:schemeClr>
          </a:solidFill>
          <a:ln>
            <a:solidFill>
              <a:schemeClr val="accent1">
                <a:shade val="50000"/>
              </a:schemeClr>
            </a:solidFill>
          </a:ln>
        </p:spPr>
        <p:txBody>
          <a:bodyPr wrap="square" rtlCol="0">
            <a:spAutoFit/>
          </a:bodyPr>
          <a:lstStyle/>
          <a:p>
            <a:pPr algn="ctr"/>
            <a:r>
              <a:rPr lang="en-GB" sz="1400" b="1" dirty="0"/>
              <a:t>We</a:t>
            </a:r>
          </a:p>
        </p:txBody>
      </p:sp>
      <p:sp>
        <p:nvSpPr>
          <p:cNvPr id="9" name="TextBox 8">
            <a:extLst>
              <a:ext uri="{FF2B5EF4-FFF2-40B4-BE49-F238E27FC236}">
                <a16:creationId xmlns:a16="http://schemas.microsoft.com/office/drawing/2014/main" id="{74FEE521-1956-46DD-9E67-8D0F2DD998EA}"/>
              </a:ext>
            </a:extLst>
          </p:cNvPr>
          <p:cNvSpPr txBox="1"/>
          <p:nvPr/>
        </p:nvSpPr>
        <p:spPr>
          <a:xfrm>
            <a:off x="-7355" y="3100832"/>
            <a:ext cx="713678" cy="307777"/>
          </a:xfrm>
          <a:prstGeom prst="rect">
            <a:avLst/>
          </a:prstGeom>
          <a:solidFill>
            <a:schemeClr val="accent1">
              <a:lumMod val="40000"/>
              <a:lumOff val="60000"/>
            </a:schemeClr>
          </a:solidFill>
          <a:ln>
            <a:solidFill>
              <a:schemeClr val="accent1">
                <a:shade val="50000"/>
              </a:schemeClr>
            </a:solidFill>
          </a:ln>
        </p:spPr>
        <p:txBody>
          <a:bodyPr wrap="square" rtlCol="0">
            <a:spAutoFit/>
          </a:bodyPr>
          <a:lstStyle/>
          <a:p>
            <a:pPr algn="ctr"/>
            <a:r>
              <a:rPr lang="en-GB" sz="1400" b="1" dirty="0"/>
              <a:t>You</a:t>
            </a:r>
          </a:p>
        </p:txBody>
      </p:sp>
      <p:sp>
        <p:nvSpPr>
          <p:cNvPr id="10" name="TextBox 9">
            <a:extLst>
              <a:ext uri="{FF2B5EF4-FFF2-40B4-BE49-F238E27FC236}">
                <a16:creationId xmlns:a16="http://schemas.microsoft.com/office/drawing/2014/main" id="{A2555070-DE2B-4D96-B894-7C3B7757D0C1}"/>
              </a:ext>
            </a:extLst>
          </p:cNvPr>
          <p:cNvSpPr txBox="1"/>
          <p:nvPr/>
        </p:nvSpPr>
        <p:spPr>
          <a:xfrm>
            <a:off x="-6537" y="3419974"/>
            <a:ext cx="718575" cy="307777"/>
          </a:xfrm>
          <a:prstGeom prst="rect">
            <a:avLst/>
          </a:prstGeom>
          <a:solidFill>
            <a:schemeClr val="accent1">
              <a:lumMod val="20000"/>
              <a:lumOff val="80000"/>
            </a:schemeClr>
          </a:solidFill>
          <a:ln>
            <a:solidFill>
              <a:schemeClr val="accent1">
                <a:shade val="50000"/>
              </a:schemeClr>
            </a:solidFill>
          </a:ln>
        </p:spPr>
        <p:txBody>
          <a:bodyPr wrap="square" rtlCol="0">
            <a:spAutoFit/>
          </a:bodyPr>
          <a:lstStyle/>
          <a:p>
            <a:pPr algn="ctr"/>
            <a:r>
              <a:rPr lang="en-GB" sz="1400" b="1" dirty="0"/>
              <a:t>They</a:t>
            </a:r>
          </a:p>
        </p:txBody>
      </p:sp>
      <p:sp>
        <p:nvSpPr>
          <p:cNvPr id="11" name="TextBox 10">
            <a:extLst>
              <a:ext uri="{FF2B5EF4-FFF2-40B4-BE49-F238E27FC236}">
                <a16:creationId xmlns:a16="http://schemas.microsoft.com/office/drawing/2014/main" id="{03C7A8C8-0C13-4E17-A291-473E9236C0B0}"/>
              </a:ext>
            </a:extLst>
          </p:cNvPr>
          <p:cNvSpPr txBox="1"/>
          <p:nvPr/>
        </p:nvSpPr>
        <p:spPr>
          <a:xfrm>
            <a:off x="878141" y="1786785"/>
            <a:ext cx="1565952" cy="307777"/>
          </a:xfrm>
          <a:prstGeom prst="rect">
            <a:avLst/>
          </a:prstGeom>
          <a:noFill/>
          <a:ln>
            <a:solidFill>
              <a:schemeClr val="accent1">
                <a:shade val="50000"/>
              </a:schemeClr>
            </a:solidFill>
          </a:ln>
        </p:spPr>
        <p:txBody>
          <a:bodyPr wrap="square" rtlCol="0">
            <a:spAutoFit/>
          </a:bodyPr>
          <a:lstStyle/>
          <a:p>
            <a:pPr algn="ctr"/>
            <a:r>
              <a:rPr lang="en-GB" sz="1400" dirty="0" err="1"/>
              <a:t>conātus</a:t>
            </a:r>
            <a:r>
              <a:rPr lang="en-GB" sz="1400" b="1" dirty="0"/>
              <a:t>, </a:t>
            </a:r>
            <a:r>
              <a:rPr lang="en-GB" sz="1000" dirty="0"/>
              <a:t>-a, -um</a:t>
            </a:r>
            <a:r>
              <a:rPr lang="en-GB" sz="1400" b="1" dirty="0"/>
              <a:t> sum</a:t>
            </a:r>
          </a:p>
        </p:txBody>
      </p:sp>
      <p:sp>
        <p:nvSpPr>
          <p:cNvPr id="13" name="TextBox 12">
            <a:extLst>
              <a:ext uri="{FF2B5EF4-FFF2-40B4-BE49-F238E27FC236}">
                <a16:creationId xmlns:a16="http://schemas.microsoft.com/office/drawing/2014/main" id="{2C83583F-79E0-4708-BF99-FEDFD21D791F}"/>
              </a:ext>
            </a:extLst>
          </p:cNvPr>
          <p:cNvSpPr txBox="1"/>
          <p:nvPr/>
        </p:nvSpPr>
        <p:spPr>
          <a:xfrm>
            <a:off x="878141" y="2103504"/>
            <a:ext cx="1565952" cy="307777"/>
          </a:xfrm>
          <a:prstGeom prst="rect">
            <a:avLst/>
          </a:prstGeom>
          <a:noFill/>
          <a:ln>
            <a:solidFill>
              <a:schemeClr val="accent1">
                <a:shade val="50000"/>
              </a:schemeClr>
            </a:solidFill>
          </a:ln>
        </p:spPr>
        <p:txBody>
          <a:bodyPr wrap="square" rtlCol="0">
            <a:spAutoFit/>
          </a:bodyPr>
          <a:lstStyle/>
          <a:p>
            <a:pPr algn="ctr"/>
            <a:r>
              <a:rPr lang="en-GB" sz="1400" dirty="0" err="1"/>
              <a:t>conātus</a:t>
            </a:r>
            <a:r>
              <a:rPr lang="en-GB" sz="1400" b="1" dirty="0"/>
              <a:t>, </a:t>
            </a:r>
            <a:r>
              <a:rPr lang="en-GB" sz="1000" dirty="0"/>
              <a:t>-a, -um</a:t>
            </a:r>
            <a:r>
              <a:rPr lang="en-GB" sz="1400" b="1" dirty="0"/>
              <a:t> es</a:t>
            </a:r>
          </a:p>
        </p:txBody>
      </p:sp>
      <p:sp>
        <p:nvSpPr>
          <p:cNvPr id="14" name="TextBox 13">
            <a:extLst>
              <a:ext uri="{FF2B5EF4-FFF2-40B4-BE49-F238E27FC236}">
                <a16:creationId xmlns:a16="http://schemas.microsoft.com/office/drawing/2014/main" id="{6754E305-F00F-4F29-8204-CD1F57E55203}"/>
              </a:ext>
            </a:extLst>
          </p:cNvPr>
          <p:cNvSpPr txBox="1"/>
          <p:nvPr/>
        </p:nvSpPr>
        <p:spPr>
          <a:xfrm>
            <a:off x="873998" y="2412333"/>
            <a:ext cx="1576763" cy="307777"/>
          </a:xfrm>
          <a:prstGeom prst="rect">
            <a:avLst/>
          </a:prstGeom>
          <a:noFill/>
          <a:ln>
            <a:solidFill>
              <a:schemeClr val="accent1">
                <a:shade val="50000"/>
              </a:schemeClr>
            </a:solidFill>
          </a:ln>
        </p:spPr>
        <p:txBody>
          <a:bodyPr wrap="square" rtlCol="0">
            <a:spAutoFit/>
          </a:bodyPr>
          <a:lstStyle/>
          <a:p>
            <a:pPr algn="ctr"/>
            <a:r>
              <a:rPr lang="en-GB" sz="1400" dirty="0" err="1"/>
              <a:t>conātus</a:t>
            </a:r>
            <a:r>
              <a:rPr lang="en-GB" sz="1400" dirty="0"/>
              <a:t>,</a:t>
            </a:r>
            <a:r>
              <a:rPr lang="en-GB" sz="1400" b="1" dirty="0"/>
              <a:t> </a:t>
            </a:r>
            <a:r>
              <a:rPr lang="en-GB" sz="1000" dirty="0"/>
              <a:t>-a, -um</a:t>
            </a:r>
            <a:r>
              <a:rPr lang="en-GB" sz="1400" b="1" dirty="0"/>
              <a:t> est</a:t>
            </a:r>
          </a:p>
        </p:txBody>
      </p:sp>
      <p:sp>
        <p:nvSpPr>
          <p:cNvPr id="15" name="TextBox 14">
            <a:extLst>
              <a:ext uri="{FF2B5EF4-FFF2-40B4-BE49-F238E27FC236}">
                <a16:creationId xmlns:a16="http://schemas.microsoft.com/office/drawing/2014/main" id="{397C4855-9DA3-4273-95A2-7845073E57C7}"/>
              </a:ext>
            </a:extLst>
          </p:cNvPr>
          <p:cNvSpPr txBox="1"/>
          <p:nvPr/>
        </p:nvSpPr>
        <p:spPr>
          <a:xfrm>
            <a:off x="869206" y="2791614"/>
            <a:ext cx="1581555" cy="307777"/>
          </a:xfrm>
          <a:prstGeom prst="rect">
            <a:avLst/>
          </a:prstGeom>
          <a:noFill/>
          <a:ln>
            <a:solidFill>
              <a:schemeClr val="accent1">
                <a:shade val="50000"/>
              </a:schemeClr>
            </a:solidFill>
          </a:ln>
        </p:spPr>
        <p:txBody>
          <a:bodyPr wrap="square" rtlCol="0">
            <a:spAutoFit/>
          </a:bodyPr>
          <a:lstStyle/>
          <a:p>
            <a:pPr algn="ctr"/>
            <a:r>
              <a:rPr lang="en-GB" sz="1400" dirty="0" err="1"/>
              <a:t>conātī</a:t>
            </a:r>
            <a:r>
              <a:rPr lang="en-GB" sz="1400" dirty="0"/>
              <a:t>,</a:t>
            </a:r>
            <a:r>
              <a:rPr lang="en-GB" sz="1000" dirty="0"/>
              <a:t> -ae, -a </a:t>
            </a:r>
            <a:r>
              <a:rPr lang="en-GB" sz="1400" b="1" dirty="0" err="1"/>
              <a:t>sumus</a:t>
            </a:r>
            <a:endParaRPr lang="en-GB" sz="1400" dirty="0"/>
          </a:p>
        </p:txBody>
      </p:sp>
      <p:sp>
        <p:nvSpPr>
          <p:cNvPr id="16" name="TextBox 15">
            <a:extLst>
              <a:ext uri="{FF2B5EF4-FFF2-40B4-BE49-F238E27FC236}">
                <a16:creationId xmlns:a16="http://schemas.microsoft.com/office/drawing/2014/main" id="{AF790698-D5F3-42C9-AFC4-26B2086070CE}"/>
              </a:ext>
            </a:extLst>
          </p:cNvPr>
          <p:cNvSpPr txBox="1"/>
          <p:nvPr/>
        </p:nvSpPr>
        <p:spPr>
          <a:xfrm>
            <a:off x="869206" y="3092256"/>
            <a:ext cx="1569805" cy="313733"/>
          </a:xfrm>
          <a:prstGeom prst="rect">
            <a:avLst/>
          </a:prstGeom>
          <a:noFill/>
          <a:ln>
            <a:solidFill>
              <a:schemeClr val="accent1">
                <a:shade val="50000"/>
              </a:schemeClr>
            </a:solidFill>
          </a:ln>
        </p:spPr>
        <p:txBody>
          <a:bodyPr wrap="square" rtlCol="0">
            <a:spAutoFit/>
          </a:bodyPr>
          <a:lstStyle/>
          <a:p>
            <a:pPr algn="ctr"/>
            <a:r>
              <a:rPr lang="en-GB" sz="1400" dirty="0" err="1"/>
              <a:t>conātī</a:t>
            </a:r>
            <a:r>
              <a:rPr lang="en-GB" sz="1400" dirty="0"/>
              <a:t>,</a:t>
            </a:r>
            <a:r>
              <a:rPr lang="en-GB" sz="1000" dirty="0"/>
              <a:t> -ae, -a </a:t>
            </a:r>
            <a:r>
              <a:rPr lang="en-GB" sz="1400" b="1" dirty="0" err="1"/>
              <a:t>estis</a:t>
            </a:r>
            <a:endParaRPr lang="en-GB" sz="1400" dirty="0"/>
          </a:p>
        </p:txBody>
      </p:sp>
      <p:sp>
        <p:nvSpPr>
          <p:cNvPr id="17" name="TextBox 16">
            <a:extLst>
              <a:ext uri="{FF2B5EF4-FFF2-40B4-BE49-F238E27FC236}">
                <a16:creationId xmlns:a16="http://schemas.microsoft.com/office/drawing/2014/main" id="{09647CF5-87A1-40F0-AADA-1D7570EE0CE9}"/>
              </a:ext>
            </a:extLst>
          </p:cNvPr>
          <p:cNvSpPr txBox="1"/>
          <p:nvPr/>
        </p:nvSpPr>
        <p:spPr>
          <a:xfrm>
            <a:off x="864783" y="3413465"/>
            <a:ext cx="1563061" cy="307777"/>
          </a:xfrm>
          <a:prstGeom prst="rect">
            <a:avLst/>
          </a:prstGeom>
          <a:noFill/>
          <a:ln>
            <a:solidFill>
              <a:schemeClr val="accent1">
                <a:shade val="50000"/>
              </a:schemeClr>
            </a:solidFill>
          </a:ln>
        </p:spPr>
        <p:txBody>
          <a:bodyPr wrap="square" rtlCol="0">
            <a:spAutoFit/>
          </a:bodyPr>
          <a:lstStyle/>
          <a:p>
            <a:pPr algn="ctr"/>
            <a:r>
              <a:rPr lang="en-GB" sz="1400" dirty="0" err="1"/>
              <a:t>conātī</a:t>
            </a:r>
            <a:r>
              <a:rPr lang="en-GB" sz="1400" dirty="0"/>
              <a:t>,</a:t>
            </a:r>
            <a:r>
              <a:rPr lang="en-GB" sz="1000" dirty="0"/>
              <a:t> -ae, -a </a:t>
            </a:r>
            <a:r>
              <a:rPr lang="en-GB" sz="1400" b="1" dirty="0"/>
              <a:t>sunt</a:t>
            </a:r>
            <a:endParaRPr lang="en-GB" sz="1400" dirty="0"/>
          </a:p>
        </p:txBody>
      </p:sp>
      <p:sp>
        <p:nvSpPr>
          <p:cNvPr id="26" name="TextBox 25">
            <a:extLst>
              <a:ext uri="{FF2B5EF4-FFF2-40B4-BE49-F238E27FC236}">
                <a16:creationId xmlns:a16="http://schemas.microsoft.com/office/drawing/2014/main" id="{62570078-7B5D-45A5-B4DB-383481675A6E}"/>
              </a:ext>
            </a:extLst>
          </p:cNvPr>
          <p:cNvSpPr txBox="1"/>
          <p:nvPr/>
        </p:nvSpPr>
        <p:spPr>
          <a:xfrm>
            <a:off x="6106306" y="1261988"/>
            <a:ext cx="5129928" cy="477054"/>
          </a:xfrm>
          <a:prstGeom prst="rect">
            <a:avLst/>
          </a:prstGeom>
          <a:solidFill>
            <a:schemeClr val="accent5">
              <a:lumMod val="40000"/>
              <a:lumOff val="60000"/>
            </a:schemeClr>
          </a:solidFill>
          <a:ln>
            <a:solidFill>
              <a:schemeClr val="tx1"/>
            </a:solidFill>
          </a:ln>
        </p:spPr>
        <p:txBody>
          <a:bodyPr wrap="square" rtlCol="0">
            <a:spAutoFit/>
          </a:bodyPr>
          <a:lstStyle/>
          <a:p>
            <a:pPr algn="ctr"/>
            <a:r>
              <a:rPr lang="en-GB" sz="1400" b="1" dirty="0"/>
              <a:t>The Second Conjugation</a:t>
            </a:r>
          </a:p>
          <a:p>
            <a:pPr algn="ctr"/>
            <a:r>
              <a:rPr lang="en-GB" sz="1100" i="1" dirty="0">
                <a:solidFill>
                  <a:schemeClr val="accent5">
                    <a:lumMod val="40000"/>
                    <a:lumOff val="60000"/>
                  </a:schemeClr>
                </a:solidFill>
              </a:rPr>
              <a:t>Present, Future, Imperfect</a:t>
            </a:r>
          </a:p>
        </p:txBody>
      </p:sp>
      <p:sp>
        <p:nvSpPr>
          <p:cNvPr id="28" name="TextBox 27">
            <a:extLst>
              <a:ext uri="{FF2B5EF4-FFF2-40B4-BE49-F238E27FC236}">
                <a16:creationId xmlns:a16="http://schemas.microsoft.com/office/drawing/2014/main" id="{99838A88-35FF-4928-A12C-AA796D659CC6}"/>
              </a:ext>
            </a:extLst>
          </p:cNvPr>
          <p:cNvSpPr txBox="1"/>
          <p:nvPr/>
        </p:nvSpPr>
        <p:spPr>
          <a:xfrm>
            <a:off x="9068024" y="1810537"/>
            <a:ext cx="1647913" cy="319937"/>
          </a:xfrm>
          <a:prstGeom prst="rect">
            <a:avLst/>
          </a:prstGeom>
          <a:noFill/>
          <a:ln>
            <a:solidFill>
              <a:schemeClr val="accent1">
                <a:shade val="50000"/>
              </a:schemeClr>
            </a:solidFill>
          </a:ln>
        </p:spPr>
        <p:txBody>
          <a:bodyPr wrap="square" rtlCol="0">
            <a:spAutoFit/>
          </a:bodyPr>
          <a:lstStyle/>
          <a:p>
            <a:pPr algn="ctr"/>
            <a:r>
              <a:rPr lang="en-GB" sz="1400" dirty="0" err="1"/>
              <a:t>vīsus</a:t>
            </a:r>
            <a:r>
              <a:rPr lang="en-GB" sz="1400" dirty="0"/>
              <a:t>,</a:t>
            </a:r>
            <a:r>
              <a:rPr lang="en-GB" sz="1000" dirty="0"/>
              <a:t> -a, -um </a:t>
            </a:r>
            <a:r>
              <a:rPr lang="en-GB" sz="1400" b="1" dirty="0" err="1"/>
              <a:t>eram</a:t>
            </a:r>
            <a:endParaRPr lang="en-GB" sz="1400" dirty="0"/>
          </a:p>
        </p:txBody>
      </p:sp>
      <p:sp>
        <p:nvSpPr>
          <p:cNvPr id="34" name="TextBox 33">
            <a:extLst>
              <a:ext uri="{FF2B5EF4-FFF2-40B4-BE49-F238E27FC236}">
                <a16:creationId xmlns:a16="http://schemas.microsoft.com/office/drawing/2014/main" id="{EB3852CC-BC64-4E19-B0BF-DA65A01301F6}"/>
              </a:ext>
            </a:extLst>
          </p:cNvPr>
          <p:cNvSpPr txBox="1"/>
          <p:nvPr/>
        </p:nvSpPr>
        <p:spPr>
          <a:xfrm>
            <a:off x="9079486" y="2135410"/>
            <a:ext cx="1648781" cy="307777"/>
          </a:xfrm>
          <a:prstGeom prst="rect">
            <a:avLst/>
          </a:prstGeom>
          <a:noFill/>
          <a:ln>
            <a:solidFill>
              <a:schemeClr val="accent1">
                <a:shade val="50000"/>
              </a:schemeClr>
            </a:solidFill>
          </a:ln>
        </p:spPr>
        <p:txBody>
          <a:bodyPr wrap="square" rtlCol="0">
            <a:spAutoFit/>
          </a:bodyPr>
          <a:lstStyle/>
          <a:p>
            <a:pPr algn="ctr"/>
            <a:r>
              <a:rPr lang="en-GB" sz="1400" dirty="0" err="1"/>
              <a:t>vīsus</a:t>
            </a:r>
            <a:r>
              <a:rPr lang="en-GB" sz="1400" dirty="0"/>
              <a:t>,</a:t>
            </a:r>
            <a:r>
              <a:rPr lang="en-GB" sz="1000" dirty="0"/>
              <a:t> -a, -um </a:t>
            </a:r>
            <a:r>
              <a:rPr lang="en-GB" sz="1400" b="1" dirty="0" err="1"/>
              <a:t>eram</a:t>
            </a:r>
            <a:endParaRPr lang="en-GB" sz="1400" dirty="0"/>
          </a:p>
        </p:txBody>
      </p:sp>
      <p:sp>
        <p:nvSpPr>
          <p:cNvPr id="35" name="TextBox 34">
            <a:extLst>
              <a:ext uri="{FF2B5EF4-FFF2-40B4-BE49-F238E27FC236}">
                <a16:creationId xmlns:a16="http://schemas.microsoft.com/office/drawing/2014/main" id="{5250F1F4-18FD-49E8-B3F5-F15899AA673A}"/>
              </a:ext>
            </a:extLst>
          </p:cNvPr>
          <p:cNvSpPr txBox="1"/>
          <p:nvPr/>
        </p:nvSpPr>
        <p:spPr>
          <a:xfrm>
            <a:off x="9073855" y="3414222"/>
            <a:ext cx="1648780" cy="307777"/>
          </a:xfrm>
          <a:prstGeom prst="rect">
            <a:avLst/>
          </a:prstGeom>
          <a:noFill/>
          <a:ln>
            <a:solidFill>
              <a:schemeClr val="accent1">
                <a:shade val="50000"/>
              </a:schemeClr>
            </a:solidFill>
          </a:ln>
        </p:spPr>
        <p:txBody>
          <a:bodyPr wrap="square" rtlCol="0">
            <a:spAutoFit/>
          </a:bodyPr>
          <a:lstStyle/>
          <a:p>
            <a:pPr algn="ctr"/>
            <a:r>
              <a:rPr lang="en-GB" sz="1400" dirty="0" err="1"/>
              <a:t>vīsī</a:t>
            </a:r>
            <a:r>
              <a:rPr lang="en-GB" sz="1400" dirty="0"/>
              <a:t>,</a:t>
            </a:r>
            <a:r>
              <a:rPr lang="en-GB" sz="1000" dirty="0"/>
              <a:t> -ae, -a </a:t>
            </a:r>
            <a:r>
              <a:rPr lang="en-GB" sz="1400" b="1" dirty="0" err="1"/>
              <a:t>erant</a:t>
            </a:r>
            <a:endParaRPr lang="en-GB" sz="1400" dirty="0"/>
          </a:p>
        </p:txBody>
      </p:sp>
      <p:sp>
        <p:nvSpPr>
          <p:cNvPr id="36" name="TextBox 35">
            <a:extLst>
              <a:ext uri="{FF2B5EF4-FFF2-40B4-BE49-F238E27FC236}">
                <a16:creationId xmlns:a16="http://schemas.microsoft.com/office/drawing/2014/main" id="{CB223F11-8D8A-4F59-9E32-1AAC42BA40EF}"/>
              </a:ext>
            </a:extLst>
          </p:cNvPr>
          <p:cNvSpPr txBox="1"/>
          <p:nvPr/>
        </p:nvSpPr>
        <p:spPr>
          <a:xfrm>
            <a:off x="9080356" y="3111798"/>
            <a:ext cx="1647912" cy="307777"/>
          </a:xfrm>
          <a:prstGeom prst="rect">
            <a:avLst/>
          </a:prstGeom>
          <a:noFill/>
          <a:ln>
            <a:solidFill>
              <a:schemeClr val="accent1">
                <a:shade val="50000"/>
              </a:schemeClr>
            </a:solidFill>
          </a:ln>
        </p:spPr>
        <p:txBody>
          <a:bodyPr wrap="square" rtlCol="0">
            <a:spAutoFit/>
          </a:bodyPr>
          <a:lstStyle/>
          <a:p>
            <a:pPr algn="ctr"/>
            <a:r>
              <a:rPr lang="en-GB" sz="1400" dirty="0" err="1"/>
              <a:t>vīsī</a:t>
            </a:r>
            <a:r>
              <a:rPr lang="en-GB" sz="1400" dirty="0"/>
              <a:t>,</a:t>
            </a:r>
            <a:r>
              <a:rPr lang="en-GB" sz="1000" dirty="0"/>
              <a:t> -ae, -a </a:t>
            </a:r>
            <a:r>
              <a:rPr lang="en-GB" sz="1400" b="1" dirty="0" err="1"/>
              <a:t>erātis</a:t>
            </a:r>
            <a:endParaRPr lang="en-GB" sz="1400" dirty="0"/>
          </a:p>
        </p:txBody>
      </p:sp>
      <p:sp>
        <p:nvSpPr>
          <p:cNvPr id="37" name="TextBox 36">
            <a:extLst>
              <a:ext uri="{FF2B5EF4-FFF2-40B4-BE49-F238E27FC236}">
                <a16:creationId xmlns:a16="http://schemas.microsoft.com/office/drawing/2014/main" id="{7AB0604D-FB48-47A6-88A7-E71D03C872E7}"/>
              </a:ext>
            </a:extLst>
          </p:cNvPr>
          <p:cNvSpPr txBox="1"/>
          <p:nvPr/>
        </p:nvSpPr>
        <p:spPr>
          <a:xfrm>
            <a:off x="9079487" y="2443964"/>
            <a:ext cx="1648780" cy="307777"/>
          </a:xfrm>
          <a:prstGeom prst="rect">
            <a:avLst/>
          </a:prstGeom>
          <a:noFill/>
          <a:ln>
            <a:solidFill>
              <a:schemeClr val="accent1">
                <a:shade val="50000"/>
              </a:schemeClr>
            </a:solidFill>
          </a:ln>
        </p:spPr>
        <p:txBody>
          <a:bodyPr wrap="square" rtlCol="0">
            <a:spAutoFit/>
          </a:bodyPr>
          <a:lstStyle/>
          <a:p>
            <a:pPr algn="ctr"/>
            <a:r>
              <a:rPr lang="en-GB" sz="1400" dirty="0" err="1"/>
              <a:t>vīsus</a:t>
            </a:r>
            <a:r>
              <a:rPr lang="en-GB" sz="1400" dirty="0"/>
              <a:t>,</a:t>
            </a:r>
            <a:r>
              <a:rPr lang="en-GB" sz="1000" dirty="0"/>
              <a:t> -a, -um </a:t>
            </a:r>
            <a:r>
              <a:rPr lang="en-GB" sz="1400" b="1" dirty="0" err="1"/>
              <a:t>eram</a:t>
            </a:r>
            <a:endParaRPr lang="en-GB" sz="1400" dirty="0"/>
          </a:p>
        </p:txBody>
      </p:sp>
      <p:sp>
        <p:nvSpPr>
          <p:cNvPr id="38" name="TextBox 37">
            <a:extLst>
              <a:ext uri="{FF2B5EF4-FFF2-40B4-BE49-F238E27FC236}">
                <a16:creationId xmlns:a16="http://schemas.microsoft.com/office/drawing/2014/main" id="{DFE9BDBA-D1C9-457F-B9BB-0184F701BABA}"/>
              </a:ext>
            </a:extLst>
          </p:cNvPr>
          <p:cNvSpPr txBox="1"/>
          <p:nvPr/>
        </p:nvSpPr>
        <p:spPr>
          <a:xfrm>
            <a:off x="9073274" y="2804811"/>
            <a:ext cx="1648780" cy="307777"/>
          </a:xfrm>
          <a:prstGeom prst="rect">
            <a:avLst/>
          </a:prstGeom>
          <a:noFill/>
          <a:ln>
            <a:solidFill>
              <a:schemeClr val="accent1">
                <a:shade val="50000"/>
              </a:schemeClr>
            </a:solidFill>
          </a:ln>
        </p:spPr>
        <p:txBody>
          <a:bodyPr wrap="square" rtlCol="0">
            <a:spAutoFit/>
          </a:bodyPr>
          <a:lstStyle/>
          <a:p>
            <a:pPr algn="ctr"/>
            <a:r>
              <a:rPr lang="en-GB" sz="1400" dirty="0" err="1"/>
              <a:t>vīsī</a:t>
            </a:r>
            <a:r>
              <a:rPr lang="en-GB" sz="1400" dirty="0"/>
              <a:t>,</a:t>
            </a:r>
            <a:r>
              <a:rPr lang="en-GB" sz="1000" dirty="0"/>
              <a:t> -ae, -a </a:t>
            </a:r>
            <a:r>
              <a:rPr lang="en-GB" sz="1400" b="1" dirty="0" err="1"/>
              <a:t>erāmus</a:t>
            </a:r>
            <a:endParaRPr lang="en-GB" sz="1400" dirty="0"/>
          </a:p>
        </p:txBody>
      </p:sp>
      <p:sp>
        <p:nvSpPr>
          <p:cNvPr id="68" name="TextBox 67">
            <a:extLst>
              <a:ext uri="{FF2B5EF4-FFF2-40B4-BE49-F238E27FC236}">
                <a16:creationId xmlns:a16="http://schemas.microsoft.com/office/drawing/2014/main" id="{2B0E2A2F-22D0-42A6-8DD2-EB33D2AA1417}"/>
              </a:ext>
            </a:extLst>
          </p:cNvPr>
          <p:cNvSpPr txBox="1"/>
          <p:nvPr/>
        </p:nvSpPr>
        <p:spPr>
          <a:xfrm>
            <a:off x="-11884" y="4581993"/>
            <a:ext cx="723922" cy="307777"/>
          </a:xfrm>
          <a:prstGeom prst="rect">
            <a:avLst/>
          </a:prstGeom>
          <a:solidFill>
            <a:schemeClr val="accent1">
              <a:lumMod val="60000"/>
              <a:lumOff val="40000"/>
            </a:schemeClr>
          </a:solidFill>
          <a:ln>
            <a:solidFill>
              <a:schemeClr val="accent1">
                <a:shade val="50000"/>
              </a:schemeClr>
            </a:solidFill>
          </a:ln>
        </p:spPr>
        <p:txBody>
          <a:bodyPr wrap="square" rtlCol="0">
            <a:spAutoFit/>
          </a:bodyPr>
          <a:lstStyle/>
          <a:p>
            <a:pPr algn="ctr"/>
            <a:r>
              <a:rPr lang="en-GB" sz="1400" b="1" dirty="0"/>
              <a:t>I</a:t>
            </a:r>
          </a:p>
        </p:txBody>
      </p:sp>
      <p:sp>
        <p:nvSpPr>
          <p:cNvPr id="69" name="TextBox 68">
            <a:extLst>
              <a:ext uri="{FF2B5EF4-FFF2-40B4-BE49-F238E27FC236}">
                <a16:creationId xmlns:a16="http://schemas.microsoft.com/office/drawing/2014/main" id="{035347F4-6BE7-471B-A8BF-BD3E0064B9B3}"/>
              </a:ext>
            </a:extLst>
          </p:cNvPr>
          <p:cNvSpPr txBox="1"/>
          <p:nvPr/>
        </p:nvSpPr>
        <p:spPr>
          <a:xfrm>
            <a:off x="-11884" y="4899405"/>
            <a:ext cx="723922" cy="307777"/>
          </a:xfrm>
          <a:prstGeom prst="rect">
            <a:avLst/>
          </a:prstGeom>
          <a:solidFill>
            <a:schemeClr val="accent1">
              <a:lumMod val="40000"/>
              <a:lumOff val="60000"/>
            </a:schemeClr>
          </a:solidFill>
          <a:ln>
            <a:solidFill>
              <a:schemeClr val="tx1"/>
            </a:solidFill>
          </a:ln>
        </p:spPr>
        <p:txBody>
          <a:bodyPr wrap="square" rtlCol="0">
            <a:spAutoFit/>
          </a:bodyPr>
          <a:lstStyle/>
          <a:p>
            <a:pPr algn="ctr"/>
            <a:r>
              <a:rPr lang="en-GB" sz="1400" b="1" dirty="0"/>
              <a:t>You</a:t>
            </a:r>
          </a:p>
        </p:txBody>
      </p:sp>
      <p:sp>
        <p:nvSpPr>
          <p:cNvPr id="70" name="TextBox 69">
            <a:extLst>
              <a:ext uri="{FF2B5EF4-FFF2-40B4-BE49-F238E27FC236}">
                <a16:creationId xmlns:a16="http://schemas.microsoft.com/office/drawing/2014/main" id="{B41F8FB7-23B6-4BFC-A89D-30D71C602B06}"/>
              </a:ext>
            </a:extLst>
          </p:cNvPr>
          <p:cNvSpPr txBox="1"/>
          <p:nvPr/>
        </p:nvSpPr>
        <p:spPr>
          <a:xfrm>
            <a:off x="-4127" y="5189182"/>
            <a:ext cx="709184" cy="461665"/>
          </a:xfrm>
          <a:prstGeom prst="rect">
            <a:avLst/>
          </a:prstGeom>
          <a:solidFill>
            <a:schemeClr val="accent1">
              <a:lumMod val="20000"/>
              <a:lumOff val="80000"/>
            </a:schemeClr>
          </a:solidFill>
          <a:ln>
            <a:solidFill>
              <a:schemeClr val="accent1">
                <a:shade val="50000"/>
              </a:schemeClr>
            </a:solidFill>
          </a:ln>
        </p:spPr>
        <p:txBody>
          <a:bodyPr wrap="square" rtlCol="0">
            <a:spAutoFit/>
          </a:bodyPr>
          <a:lstStyle/>
          <a:p>
            <a:pPr algn="ctr"/>
            <a:r>
              <a:rPr lang="en-GB" sz="1200" b="1" dirty="0"/>
              <a:t>He/she/it</a:t>
            </a:r>
          </a:p>
        </p:txBody>
      </p:sp>
      <p:sp>
        <p:nvSpPr>
          <p:cNvPr id="71" name="TextBox 70">
            <a:extLst>
              <a:ext uri="{FF2B5EF4-FFF2-40B4-BE49-F238E27FC236}">
                <a16:creationId xmlns:a16="http://schemas.microsoft.com/office/drawing/2014/main" id="{8DA953C9-614F-455A-81F6-855BD2522EA9}"/>
              </a:ext>
            </a:extLst>
          </p:cNvPr>
          <p:cNvSpPr txBox="1"/>
          <p:nvPr/>
        </p:nvSpPr>
        <p:spPr>
          <a:xfrm>
            <a:off x="-4014" y="5578315"/>
            <a:ext cx="709071" cy="307777"/>
          </a:xfrm>
          <a:prstGeom prst="rect">
            <a:avLst/>
          </a:prstGeom>
          <a:solidFill>
            <a:schemeClr val="accent1">
              <a:lumMod val="60000"/>
              <a:lumOff val="40000"/>
            </a:schemeClr>
          </a:solidFill>
          <a:ln>
            <a:solidFill>
              <a:schemeClr val="accent1">
                <a:shade val="50000"/>
              </a:schemeClr>
            </a:solidFill>
          </a:ln>
        </p:spPr>
        <p:txBody>
          <a:bodyPr wrap="square" rtlCol="0">
            <a:spAutoFit/>
          </a:bodyPr>
          <a:lstStyle/>
          <a:p>
            <a:pPr algn="ctr"/>
            <a:r>
              <a:rPr lang="en-GB" sz="1400" b="1" dirty="0"/>
              <a:t>We</a:t>
            </a:r>
          </a:p>
        </p:txBody>
      </p:sp>
      <p:sp>
        <p:nvSpPr>
          <p:cNvPr id="72" name="TextBox 71">
            <a:extLst>
              <a:ext uri="{FF2B5EF4-FFF2-40B4-BE49-F238E27FC236}">
                <a16:creationId xmlns:a16="http://schemas.microsoft.com/office/drawing/2014/main" id="{8BC392F8-192F-4551-988D-A2414F60D1EE}"/>
              </a:ext>
            </a:extLst>
          </p:cNvPr>
          <p:cNvSpPr txBox="1"/>
          <p:nvPr/>
        </p:nvSpPr>
        <p:spPr>
          <a:xfrm>
            <a:off x="1756" y="5854524"/>
            <a:ext cx="710282" cy="307777"/>
          </a:xfrm>
          <a:prstGeom prst="rect">
            <a:avLst/>
          </a:prstGeom>
          <a:solidFill>
            <a:schemeClr val="accent1">
              <a:lumMod val="40000"/>
              <a:lumOff val="60000"/>
            </a:schemeClr>
          </a:solidFill>
          <a:ln>
            <a:solidFill>
              <a:schemeClr val="accent1">
                <a:shade val="50000"/>
              </a:schemeClr>
            </a:solidFill>
          </a:ln>
        </p:spPr>
        <p:txBody>
          <a:bodyPr wrap="square" rtlCol="0">
            <a:spAutoFit/>
          </a:bodyPr>
          <a:lstStyle/>
          <a:p>
            <a:pPr algn="ctr"/>
            <a:r>
              <a:rPr lang="en-GB" sz="1400" b="1" dirty="0"/>
              <a:t>You</a:t>
            </a:r>
          </a:p>
        </p:txBody>
      </p:sp>
      <p:sp>
        <p:nvSpPr>
          <p:cNvPr id="73" name="TextBox 72">
            <a:extLst>
              <a:ext uri="{FF2B5EF4-FFF2-40B4-BE49-F238E27FC236}">
                <a16:creationId xmlns:a16="http://schemas.microsoft.com/office/drawing/2014/main" id="{D6D7120E-9E28-4CC8-8C3F-3D3C8F4E1EEE}"/>
              </a:ext>
            </a:extLst>
          </p:cNvPr>
          <p:cNvSpPr txBox="1"/>
          <p:nvPr/>
        </p:nvSpPr>
        <p:spPr>
          <a:xfrm>
            <a:off x="-5483" y="6175869"/>
            <a:ext cx="717522" cy="307777"/>
          </a:xfrm>
          <a:prstGeom prst="rect">
            <a:avLst/>
          </a:prstGeom>
          <a:solidFill>
            <a:schemeClr val="accent1">
              <a:lumMod val="20000"/>
              <a:lumOff val="80000"/>
            </a:schemeClr>
          </a:solidFill>
          <a:ln>
            <a:solidFill>
              <a:schemeClr val="accent1">
                <a:shade val="50000"/>
              </a:schemeClr>
            </a:solidFill>
          </a:ln>
        </p:spPr>
        <p:txBody>
          <a:bodyPr wrap="square" rtlCol="0">
            <a:spAutoFit/>
          </a:bodyPr>
          <a:lstStyle/>
          <a:p>
            <a:pPr algn="ctr"/>
            <a:r>
              <a:rPr lang="en-GB" sz="1400" b="1" dirty="0"/>
              <a:t>They</a:t>
            </a:r>
          </a:p>
        </p:txBody>
      </p:sp>
      <p:sp>
        <p:nvSpPr>
          <p:cNvPr id="82" name="TextBox 81">
            <a:extLst>
              <a:ext uri="{FF2B5EF4-FFF2-40B4-BE49-F238E27FC236}">
                <a16:creationId xmlns:a16="http://schemas.microsoft.com/office/drawing/2014/main" id="{259CDB3B-054C-4204-AB58-BF47E6A4CB06}"/>
              </a:ext>
            </a:extLst>
          </p:cNvPr>
          <p:cNvSpPr txBox="1"/>
          <p:nvPr/>
        </p:nvSpPr>
        <p:spPr>
          <a:xfrm>
            <a:off x="764085" y="4029734"/>
            <a:ext cx="3480148" cy="477054"/>
          </a:xfrm>
          <a:prstGeom prst="rect">
            <a:avLst/>
          </a:prstGeom>
          <a:solidFill>
            <a:schemeClr val="accent5">
              <a:lumMod val="60000"/>
              <a:lumOff val="40000"/>
            </a:schemeClr>
          </a:solidFill>
          <a:ln>
            <a:solidFill>
              <a:schemeClr val="tx1"/>
            </a:solidFill>
          </a:ln>
        </p:spPr>
        <p:txBody>
          <a:bodyPr wrap="square" rtlCol="0">
            <a:spAutoFit/>
          </a:bodyPr>
          <a:lstStyle/>
          <a:p>
            <a:pPr algn="ctr"/>
            <a:r>
              <a:rPr lang="en-GB" sz="1400" b="1" dirty="0"/>
              <a:t>The Third Conjugation</a:t>
            </a:r>
          </a:p>
          <a:p>
            <a:pPr algn="ctr"/>
            <a:r>
              <a:rPr lang="en-GB" sz="1100" i="1" dirty="0">
                <a:solidFill>
                  <a:schemeClr val="accent5">
                    <a:lumMod val="60000"/>
                    <a:lumOff val="40000"/>
                  </a:schemeClr>
                </a:solidFill>
              </a:rPr>
              <a:t>Present, </a:t>
            </a:r>
            <a:r>
              <a:rPr lang="en-GB" sz="1100" b="1" i="1" dirty="0">
                <a:solidFill>
                  <a:schemeClr val="accent5">
                    <a:lumMod val="60000"/>
                    <a:lumOff val="40000"/>
                  </a:schemeClr>
                </a:solidFill>
              </a:rPr>
              <a:t>Sneaky</a:t>
            </a:r>
            <a:r>
              <a:rPr lang="en-GB" sz="1100" i="1" dirty="0">
                <a:solidFill>
                  <a:schemeClr val="accent5">
                    <a:lumMod val="60000"/>
                    <a:lumOff val="40000"/>
                  </a:schemeClr>
                </a:solidFill>
              </a:rPr>
              <a:t> Future, Imperfect</a:t>
            </a:r>
          </a:p>
        </p:txBody>
      </p:sp>
      <p:sp>
        <p:nvSpPr>
          <p:cNvPr id="83" name="TextBox 82">
            <a:extLst>
              <a:ext uri="{FF2B5EF4-FFF2-40B4-BE49-F238E27FC236}">
                <a16:creationId xmlns:a16="http://schemas.microsoft.com/office/drawing/2014/main" id="{7C970877-8D60-451C-B220-DB0368C40D77}"/>
              </a:ext>
            </a:extLst>
          </p:cNvPr>
          <p:cNvSpPr txBox="1"/>
          <p:nvPr/>
        </p:nvSpPr>
        <p:spPr>
          <a:xfrm>
            <a:off x="764607" y="4570908"/>
            <a:ext cx="1556419" cy="307777"/>
          </a:xfrm>
          <a:prstGeom prst="rect">
            <a:avLst/>
          </a:prstGeom>
          <a:noFill/>
          <a:ln>
            <a:solidFill>
              <a:schemeClr val="accent1">
                <a:shade val="50000"/>
              </a:schemeClr>
            </a:solidFill>
          </a:ln>
        </p:spPr>
        <p:txBody>
          <a:bodyPr wrap="square" rtlCol="0">
            <a:spAutoFit/>
          </a:bodyPr>
          <a:lstStyle/>
          <a:p>
            <a:pPr algn="ctr"/>
            <a:r>
              <a:rPr lang="en-GB" sz="1400" dirty="0" err="1"/>
              <a:t>locūtus</a:t>
            </a:r>
            <a:r>
              <a:rPr lang="en-GB" sz="1400" dirty="0"/>
              <a:t>, </a:t>
            </a:r>
            <a:r>
              <a:rPr lang="en-GB" sz="1000" dirty="0"/>
              <a:t>-a, -um </a:t>
            </a:r>
            <a:r>
              <a:rPr lang="en-GB" sz="1400" b="1" dirty="0"/>
              <a:t>sum</a:t>
            </a:r>
          </a:p>
        </p:txBody>
      </p:sp>
      <p:sp>
        <p:nvSpPr>
          <p:cNvPr id="85" name="TextBox 84">
            <a:extLst>
              <a:ext uri="{FF2B5EF4-FFF2-40B4-BE49-F238E27FC236}">
                <a16:creationId xmlns:a16="http://schemas.microsoft.com/office/drawing/2014/main" id="{08B8B5FA-E8ED-40B9-964A-C9287FE53801}"/>
              </a:ext>
            </a:extLst>
          </p:cNvPr>
          <p:cNvSpPr txBox="1"/>
          <p:nvPr/>
        </p:nvSpPr>
        <p:spPr>
          <a:xfrm>
            <a:off x="772551" y="4879656"/>
            <a:ext cx="1547111" cy="307777"/>
          </a:xfrm>
          <a:prstGeom prst="rect">
            <a:avLst/>
          </a:prstGeom>
          <a:noFill/>
          <a:ln>
            <a:solidFill>
              <a:schemeClr val="accent1">
                <a:shade val="50000"/>
              </a:schemeClr>
            </a:solidFill>
          </a:ln>
        </p:spPr>
        <p:txBody>
          <a:bodyPr wrap="square" rtlCol="0">
            <a:spAutoFit/>
          </a:bodyPr>
          <a:lstStyle/>
          <a:p>
            <a:pPr algn="ctr"/>
            <a:r>
              <a:rPr lang="en-GB" sz="1400" dirty="0" err="1"/>
              <a:t>locūtus</a:t>
            </a:r>
            <a:r>
              <a:rPr lang="en-GB" sz="1400" dirty="0"/>
              <a:t>, </a:t>
            </a:r>
            <a:r>
              <a:rPr lang="en-GB" sz="1000" dirty="0"/>
              <a:t>-a, -um </a:t>
            </a:r>
            <a:r>
              <a:rPr lang="en-GB" sz="1400" b="1" dirty="0"/>
              <a:t>es</a:t>
            </a:r>
          </a:p>
        </p:txBody>
      </p:sp>
      <p:sp>
        <p:nvSpPr>
          <p:cNvPr id="86" name="TextBox 85">
            <a:extLst>
              <a:ext uri="{FF2B5EF4-FFF2-40B4-BE49-F238E27FC236}">
                <a16:creationId xmlns:a16="http://schemas.microsoft.com/office/drawing/2014/main" id="{84EE4646-E75F-49AD-82B8-9A2970E70C97}"/>
              </a:ext>
            </a:extLst>
          </p:cNvPr>
          <p:cNvSpPr txBox="1"/>
          <p:nvPr/>
        </p:nvSpPr>
        <p:spPr>
          <a:xfrm>
            <a:off x="764605" y="5187433"/>
            <a:ext cx="1554533" cy="307777"/>
          </a:xfrm>
          <a:prstGeom prst="rect">
            <a:avLst/>
          </a:prstGeom>
          <a:noFill/>
          <a:ln>
            <a:solidFill>
              <a:schemeClr val="accent1">
                <a:shade val="50000"/>
              </a:schemeClr>
            </a:solidFill>
          </a:ln>
        </p:spPr>
        <p:txBody>
          <a:bodyPr wrap="square" rtlCol="0">
            <a:spAutoFit/>
          </a:bodyPr>
          <a:lstStyle/>
          <a:p>
            <a:pPr algn="ctr"/>
            <a:r>
              <a:rPr lang="en-GB" sz="1400" dirty="0" err="1"/>
              <a:t>locūtus</a:t>
            </a:r>
            <a:r>
              <a:rPr lang="en-GB" sz="1400" dirty="0"/>
              <a:t>, </a:t>
            </a:r>
            <a:r>
              <a:rPr lang="en-GB" sz="1000" dirty="0"/>
              <a:t>-a, -um </a:t>
            </a:r>
            <a:r>
              <a:rPr lang="en-GB" sz="1400" b="1" dirty="0"/>
              <a:t>est</a:t>
            </a:r>
          </a:p>
        </p:txBody>
      </p:sp>
      <p:sp>
        <p:nvSpPr>
          <p:cNvPr id="87" name="TextBox 86">
            <a:extLst>
              <a:ext uri="{FF2B5EF4-FFF2-40B4-BE49-F238E27FC236}">
                <a16:creationId xmlns:a16="http://schemas.microsoft.com/office/drawing/2014/main" id="{162503CC-8B85-4AD1-9D0D-6D4C598B5A96}"/>
              </a:ext>
            </a:extLst>
          </p:cNvPr>
          <p:cNvSpPr txBox="1"/>
          <p:nvPr/>
        </p:nvSpPr>
        <p:spPr>
          <a:xfrm>
            <a:off x="760785" y="5570066"/>
            <a:ext cx="1533105" cy="307777"/>
          </a:xfrm>
          <a:prstGeom prst="rect">
            <a:avLst/>
          </a:prstGeom>
          <a:noFill/>
          <a:ln>
            <a:solidFill>
              <a:schemeClr val="accent1">
                <a:shade val="50000"/>
              </a:schemeClr>
            </a:solidFill>
          </a:ln>
        </p:spPr>
        <p:txBody>
          <a:bodyPr wrap="square" rtlCol="0">
            <a:spAutoFit/>
          </a:bodyPr>
          <a:lstStyle/>
          <a:p>
            <a:pPr algn="ctr"/>
            <a:r>
              <a:rPr lang="en-GB" sz="1400" dirty="0" err="1"/>
              <a:t>locūtī</a:t>
            </a:r>
            <a:r>
              <a:rPr lang="en-GB" sz="1400" dirty="0"/>
              <a:t>, </a:t>
            </a:r>
            <a:r>
              <a:rPr lang="en-GB" sz="1000" dirty="0"/>
              <a:t>-ae, -a </a:t>
            </a:r>
            <a:r>
              <a:rPr lang="en-GB" sz="1400" b="1" dirty="0" err="1"/>
              <a:t>sumus</a:t>
            </a:r>
            <a:endParaRPr lang="en-GB" sz="1400" b="1" dirty="0"/>
          </a:p>
        </p:txBody>
      </p:sp>
      <p:sp>
        <p:nvSpPr>
          <p:cNvPr id="88" name="TextBox 87">
            <a:extLst>
              <a:ext uri="{FF2B5EF4-FFF2-40B4-BE49-F238E27FC236}">
                <a16:creationId xmlns:a16="http://schemas.microsoft.com/office/drawing/2014/main" id="{255DC131-6AD7-4161-B5CA-AC8EB02C9650}"/>
              </a:ext>
            </a:extLst>
          </p:cNvPr>
          <p:cNvSpPr txBox="1"/>
          <p:nvPr/>
        </p:nvSpPr>
        <p:spPr>
          <a:xfrm>
            <a:off x="764607" y="5874491"/>
            <a:ext cx="1541048" cy="307777"/>
          </a:xfrm>
          <a:prstGeom prst="rect">
            <a:avLst/>
          </a:prstGeom>
          <a:noFill/>
          <a:ln>
            <a:solidFill>
              <a:schemeClr val="accent1">
                <a:shade val="50000"/>
              </a:schemeClr>
            </a:solidFill>
          </a:ln>
        </p:spPr>
        <p:txBody>
          <a:bodyPr wrap="square" rtlCol="0">
            <a:spAutoFit/>
          </a:bodyPr>
          <a:lstStyle/>
          <a:p>
            <a:pPr algn="ctr"/>
            <a:r>
              <a:rPr lang="en-GB" sz="1400" dirty="0" err="1"/>
              <a:t>locūtī</a:t>
            </a:r>
            <a:r>
              <a:rPr lang="en-GB" sz="1400" dirty="0"/>
              <a:t>, </a:t>
            </a:r>
            <a:r>
              <a:rPr lang="en-GB" sz="1000" dirty="0"/>
              <a:t>-ae, -a </a:t>
            </a:r>
            <a:r>
              <a:rPr lang="en-GB" sz="1400" b="1" dirty="0" err="1"/>
              <a:t>estis</a:t>
            </a:r>
            <a:endParaRPr lang="en-GB" sz="1400" b="1" dirty="0"/>
          </a:p>
        </p:txBody>
      </p:sp>
      <p:sp>
        <p:nvSpPr>
          <p:cNvPr id="89" name="TextBox 88">
            <a:extLst>
              <a:ext uri="{FF2B5EF4-FFF2-40B4-BE49-F238E27FC236}">
                <a16:creationId xmlns:a16="http://schemas.microsoft.com/office/drawing/2014/main" id="{438237E1-FEBF-4DC3-852D-AC11951EC4F3}"/>
              </a:ext>
            </a:extLst>
          </p:cNvPr>
          <p:cNvSpPr txBox="1"/>
          <p:nvPr/>
        </p:nvSpPr>
        <p:spPr>
          <a:xfrm>
            <a:off x="764083" y="6204112"/>
            <a:ext cx="1541047" cy="307777"/>
          </a:xfrm>
          <a:prstGeom prst="rect">
            <a:avLst/>
          </a:prstGeom>
          <a:noFill/>
          <a:ln>
            <a:solidFill>
              <a:schemeClr val="accent1">
                <a:shade val="50000"/>
              </a:schemeClr>
            </a:solidFill>
          </a:ln>
        </p:spPr>
        <p:txBody>
          <a:bodyPr wrap="square" rtlCol="0">
            <a:spAutoFit/>
          </a:bodyPr>
          <a:lstStyle/>
          <a:p>
            <a:pPr algn="ctr"/>
            <a:r>
              <a:rPr lang="en-GB" sz="1400" dirty="0" err="1"/>
              <a:t>locūtī</a:t>
            </a:r>
            <a:r>
              <a:rPr lang="en-GB" sz="1400" dirty="0"/>
              <a:t>, </a:t>
            </a:r>
            <a:r>
              <a:rPr lang="en-GB" sz="1000" dirty="0"/>
              <a:t>-ae, -a </a:t>
            </a:r>
            <a:r>
              <a:rPr lang="en-GB" sz="1400" b="1" dirty="0"/>
              <a:t>sunt</a:t>
            </a:r>
          </a:p>
        </p:txBody>
      </p:sp>
      <p:sp>
        <p:nvSpPr>
          <p:cNvPr id="144" name="TextBox 143">
            <a:extLst>
              <a:ext uri="{FF2B5EF4-FFF2-40B4-BE49-F238E27FC236}">
                <a16:creationId xmlns:a16="http://schemas.microsoft.com/office/drawing/2014/main" id="{BB50B2FF-3CA9-49DA-A977-5CA3E4B5DB25}"/>
              </a:ext>
            </a:extLst>
          </p:cNvPr>
          <p:cNvSpPr txBox="1"/>
          <p:nvPr/>
        </p:nvSpPr>
        <p:spPr>
          <a:xfrm>
            <a:off x="4593023" y="4039905"/>
            <a:ext cx="3502050" cy="477054"/>
          </a:xfrm>
          <a:prstGeom prst="rect">
            <a:avLst/>
          </a:prstGeom>
          <a:solidFill>
            <a:schemeClr val="accent5">
              <a:lumMod val="75000"/>
            </a:schemeClr>
          </a:solidFill>
          <a:ln>
            <a:solidFill>
              <a:schemeClr val="tx1"/>
            </a:solidFill>
          </a:ln>
        </p:spPr>
        <p:txBody>
          <a:bodyPr wrap="square" rtlCol="0">
            <a:spAutoFit/>
          </a:bodyPr>
          <a:lstStyle/>
          <a:p>
            <a:pPr algn="ctr"/>
            <a:r>
              <a:rPr lang="en-GB" sz="1400" b="1" dirty="0">
                <a:solidFill>
                  <a:schemeClr val="bg1"/>
                </a:solidFill>
              </a:rPr>
              <a:t>The 3½  Conjugation</a:t>
            </a:r>
          </a:p>
          <a:p>
            <a:pPr algn="ctr"/>
            <a:r>
              <a:rPr lang="en-GB" sz="1100" i="1" dirty="0">
                <a:solidFill>
                  <a:schemeClr val="accent5">
                    <a:lumMod val="75000"/>
                  </a:schemeClr>
                </a:solidFill>
              </a:rPr>
              <a:t>Present</a:t>
            </a:r>
          </a:p>
        </p:txBody>
      </p:sp>
      <p:sp>
        <p:nvSpPr>
          <p:cNvPr id="145" name="TextBox 144">
            <a:extLst>
              <a:ext uri="{FF2B5EF4-FFF2-40B4-BE49-F238E27FC236}">
                <a16:creationId xmlns:a16="http://schemas.microsoft.com/office/drawing/2014/main" id="{59FF8AFC-83F3-4F06-812E-34581A663AAB}"/>
              </a:ext>
            </a:extLst>
          </p:cNvPr>
          <p:cNvSpPr txBox="1"/>
          <p:nvPr/>
        </p:nvSpPr>
        <p:spPr>
          <a:xfrm>
            <a:off x="2542534" y="4586161"/>
            <a:ext cx="1682455" cy="307777"/>
          </a:xfrm>
          <a:prstGeom prst="rect">
            <a:avLst/>
          </a:prstGeom>
          <a:noFill/>
          <a:ln>
            <a:solidFill>
              <a:schemeClr val="accent1">
                <a:shade val="50000"/>
              </a:schemeClr>
            </a:solidFill>
          </a:ln>
        </p:spPr>
        <p:txBody>
          <a:bodyPr wrap="square" rtlCol="0">
            <a:spAutoFit/>
          </a:bodyPr>
          <a:lstStyle/>
          <a:p>
            <a:r>
              <a:rPr lang="en-GB" sz="1400" dirty="0" err="1"/>
              <a:t>locūctus</a:t>
            </a:r>
            <a:r>
              <a:rPr lang="en-GB" sz="1400" dirty="0"/>
              <a:t>, </a:t>
            </a:r>
            <a:r>
              <a:rPr lang="en-GB" sz="1000" dirty="0"/>
              <a:t>-a, </a:t>
            </a:r>
            <a:r>
              <a:rPr lang="en-GB" sz="1000" b="1" dirty="0"/>
              <a:t>-um </a:t>
            </a:r>
            <a:r>
              <a:rPr lang="en-GB" sz="1400" b="1" dirty="0" err="1"/>
              <a:t>eram</a:t>
            </a:r>
            <a:endParaRPr lang="en-GB" sz="1400" b="1" dirty="0"/>
          </a:p>
        </p:txBody>
      </p:sp>
      <p:sp>
        <p:nvSpPr>
          <p:cNvPr id="146" name="TextBox 145">
            <a:extLst>
              <a:ext uri="{FF2B5EF4-FFF2-40B4-BE49-F238E27FC236}">
                <a16:creationId xmlns:a16="http://schemas.microsoft.com/office/drawing/2014/main" id="{496F5E48-D906-41E8-B98E-1316F4287AD8}"/>
              </a:ext>
            </a:extLst>
          </p:cNvPr>
          <p:cNvSpPr txBox="1"/>
          <p:nvPr/>
        </p:nvSpPr>
        <p:spPr>
          <a:xfrm>
            <a:off x="4632845" y="4580003"/>
            <a:ext cx="1682454" cy="307777"/>
          </a:xfrm>
          <a:prstGeom prst="rect">
            <a:avLst/>
          </a:prstGeom>
          <a:noFill/>
          <a:ln>
            <a:solidFill>
              <a:schemeClr val="accent1">
                <a:shade val="50000"/>
              </a:schemeClr>
            </a:solidFill>
          </a:ln>
        </p:spPr>
        <p:txBody>
          <a:bodyPr wrap="square" rtlCol="0">
            <a:spAutoFit/>
          </a:bodyPr>
          <a:lstStyle/>
          <a:p>
            <a:pPr algn="ctr"/>
            <a:r>
              <a:rPr lang="en-GB" sz="1400" dirty="0" err="1"/>
              <a:t>mortuus</a:t>
            </a:r>
            <a:r>
              <a:rPr lang="en-GB" sz="1400" dirty="0"/>
              <a:t>,-</a:t>
            </a:r>
            <a:r>
              <a:rPr lang="en-GB" sz="1000" dirty="0"/>
              <a:t>a, -um  </a:t>
            </a:r>
            <a:r>
              <a:rPr lang="en-GB" sz="1400" b="1" dirty="0"/>
              <a:t>sum</a:t>
            </a:r>
          </a:p>
        </p:txBody>
      </p:sp>
      <p:sp>
        <p:nvSpPr>
          <p:cNvPr id="147" name="TextBox 146">
            <a:extLst>
              <a:ext uri="{FF2B5EF4-FFF2-40B4-BE49-F238E27FC236}">
                <a16:creationId xmlns:a16="http://schemas.microsoft.com/office/drawing/2014/main" id="{6173DD31-1F7E-461A-8E5F-CA854B177C72}"/>
              </a:ext>
            </a:extLst>
          </p:cNvPr>
          <p:cNvSpPr txBox="1"/>
          <p:nvPr/>
        </p:nvSpPr>
        <p:spPr>
          <a:xfrm>
            <a:off x="2542535" y="4894333"/>
            <a:ext cx="1686164" cy="307777"/>
          </a:xfrm>
          <a:prstGeom prst="rect">
            <a:avLst/>
          </a:prstGeom>
          <a:noFill/>
          <a:ln>
            <a:solidFill>
              <a:schemeClr val="accent1">
                <a:shade val="50000"/>
              </a:schemeClr>
            </a:solidFill>
          </a:ln>
        </p:spPr>
        <p:txBody>
          <a:bodyPr wrap="square" rtlCol="0">
            <a:spAutoFit/>
          </a:bodyPr>
          <a:lstStyle/>
          <a:p>
            <a:r>
              <a:rPr lang="en-GB" sz="1400" dirty="0" err="1"/>
              <a:t>locūtus</a:t>
            </a:r>
            <a:r>
              <a:rPr lang="en-GB" sz="1400" dirty="0"/>
              <a:t>, </a:t>
            </a:r>
            <a:r>
              <a:rPr lang="en-GB" sz="1000" dirty="0"/>
              <a:t>-a, </a:t>
            </a:r>
            <a:r>
              <a:rPr lang="en-GB" sz="1000" b="1" dirty="0"/>
              <a:t>-um </a:t>
            </a:r>
            <a:r>
              <a:rPr lang="en-GB" sz="1400" b="1" dirty="0" err="1"/>
              <a:t>erās</a:t>
            </a:r>
            <a:endParaRPr lang="en-GB" sz="1400" b="1" dirty="0"/>
          </a:p>
        </p:txBody>
      </p:sp>
      <p:sp>
        <p:nvSpPr>
          <p:cNvPr id="148" name="TextBox 147">
            <a:extLst>
              <a:ext uri="{FF2B5EF4-FFF2-40B4-BE49-F238E27FC236}">
                <a16:creationId xmlns:a16="http://schemas.microsoft.com/office/drawing/2014/main" id="{DE4CAE04-510A-4763-9C5B-4BBAB02C092F}"/>
              </a:ext>
            </a:extLst>
          </p:cNvPr>
          <p:cNvSpPr txBox="1"/>
          <p:nvPr/>
        </p:nvSpPr>
        <p:spPr>
          <a:xfrm>
            <a:off x="2540016" y="5201012"/>
            <a:ext cx="1686164" cy="307777"/>
          </a:xfrm>
          <a:prstGeom prst="rect">
            <a:avLst/>
          </a:prstGeom>
          <a:noFill/>
          <a:ln>
            <a:solidFill>
              <a:schemeClr val="accent1">
                <a:shade val="50000"/>
              </a:schemeClr>
            </a:solidFill>
          </a:ln>
        </p:spPr>
        <p:txBody>
          <a:bodyPr wrap="square" rtlCol="0">
            <a:spAutoFit/>
          </a:bodyPr>
          <a:lstStyle/>
          <a:p>
            <a:r>
              <a:rPr lang="en-GB" sz="1400" dirty="0" err="1"/>
              <a:t>locūtus</a:t>
            </a:r>
            <a:r>
              <a:rPr lang="en-GB" sz="1400" dirty="0"/>
              <a:t>, </a:t>
            </a:r>
            <a:r>
              <a:rPr lang="en-GB" sz="1000" dirty="0"/>
              <a:t>-a, </a:t>
            </a:r>
            <a:r>
              <a:rPr lang="en-GB" sz="1000" b="1" dirty="0"/>
              <a:t>-um </a:t>
            </a:r>
            <a:r>
              <a:rPr lang="en-GB" sz="1400" b="1" dirty="0" err="1"/>
              <a:t>erat</a:t>
            </a:r>
            <a:endParaRPr lang="en-GB" sz="1400" b="1" dirty="0"/>
          </a:p>
        </p:txBody>
      </p:sp>
      <p:sp>
        <p:nvSpPr>
          <p:cNvPr id="149" name="TextBox 148">
            <a:extLst>
              <a:ext uri="{FF2B5EF4-FFF2-40B4-BE49-F238E27FC236}">
                <a16:creationId xmlns:a16="http://schemas.microsoft.com/office/drawing/2014/main" id="{B511A423-3115-4700-8B8E-AE42E260702D}"/>
              </a:ext>
            </a:extLst>
          </p:cNvPr>
          <p:cNvSpPr txBox="1"/>
          <p:nvPr/>
        </p:nvSpPr>
        <p:spPr>
          <a:xfrm>
            <a:off x="2538824" y="5562388"/>
            <a:ext cx="1686164" cy="307777"/>
          </a:xfrm>
          <a:prstGeom prst="rect">
            <a:avLst/>
          </a:prstGeom>
          <a:noFill/>
          <a:ln>
            <a:solidFill>
              <a:schemeClr val="accent1">
                <a:shade val="50000"/>
              </a:schemeClr>
            </a:solidFill>
          </a:ln>
        </p:spPr>
        <p:txBody>
          <a:bodyPr wrap="square" rtlCol="0">
            <a:spAutoFit/>
          </a:bodyPr>
          <a:lstStyle/>
          <a:p>
            <a:r>
              <a:rPr lang="en-GB" sz="1400" dirty="0" err="1"/>
              <a:t>locūtī</a:t>
            </a:r>
            <a:r>
              <a:rPr lang="en-GB" sz="1400" dirty="0"/>
              <a:t>, </a:t>
            </a:r>
            <a:r>
              <a:rPr lang="en-GB" sz="1000" dirty="0"/>
              <a:t>-ae, -a </a:t>
            </a:r>
            <a:r>
              <a:rPr lang="en-GB" sz="1400" b="1" dirty="0" err="1"/>
              <a:t>erāmus</a:t>
            </a:r>
            <a:endParaRPr lang="en-GB" sz="1400" b="1" dirty="0"/>
          </a:p>
        </p:txBody>
      </p:sp>
      <p:sp>
        <p:nvSpPr>
          <p:cNvPr id="150" name="TextBox 149">
            <a:extLst>
              <a:ext uri="{FF2B5EF4-FFF2-40B4-BE49-F238E27FC236}">
                <a16:creationId xmlns:a16="http://schemas.microsoft.com/office/drawing/2014/main" id="{D05F84BF-D48D-4B9B-ABBF-6300DAE4D3DF}"/>
              </a:ext>
            </a:extLst>
          </p:cNvPr>
          <p:cNvSpPr txBox="1"/>
          <p:nvPr/>
        </p:nvSpPr>
        <p:spPr>
          <a:xfrm>
            <a:off x="2545805" y="5862955"/>
            <a:ext cx="1683005" cy="312914"/>
          </a:xfrm>
          <a:prstGeom prst="rect">
            <a:avLst/>
          </a:prstGeom>
          <a:noFill/>
          <a:ln>
            <a:solidFill>
              <a:schemeClr val="accent1">
                <a:shade val="50000"/>
              </a:schemeClr>
            </a:solidFill>
          </a:ln>
        </p:spPr>
        <p:txBody>
          <a:bodyPr wrap="square" rtlCol="0">
            <a:spAutoFit/>
          </a:bodyPr>
          <a:lstStyle/>
          <a:p>
            <a:r>
              <a:rPr lang="en-GB" sz="1400" dirty="0" err="1"/>
              <a:t>locūtī</a:t>
            </a:r>
            <a:r>
              <a:rPr lang="en-GB" sz="1400" dirty="0"/>
              <a:t>, </a:t>
            </a:r>
            <a:r>
              <a:rPr lang="en-GB" sz="1000" dirty="0"/>
              <a:t>-ae, -a </a:t>
            </a:r>
            <a:r>
              <a:rPr lang="en-GB" sz="1400" b="1" dirty="0" err="1"/>
              <a:t>erātis</a:t>
            </a:r>
            <a:endParaRPr lang="en-GB" sz="1400" b="1" dirty="0"/>
          </a:p>
        </p:txBody>
      </p:sp>
      <p:sp>
        <p:nvSpPr>
          <p:cNvPr id="151" name="TextBox 150">
            <a:extLst>
              <a:ext uri="{FF2B5EF4-FFF2-40B4-BE49-F238E27FC236}">
                <a16:creationId xmlns:a16="http://schemas.microsoft.com/office/drawing/2014/main" id="{59DF1A58-B7F1-4D71-9C10-C3F6DD045E2C}"/>
              </a:ext>
            </a:extLst>
          </p:cNvPr>
          <p:cNvSpPr txBox="1"/>
          <p:nvPr/>
        </p:nvSpPr>
        <p:spPr>
          <a:xfrm>
            <a:off x="2538824" y="6168659"/>
            <a:ext cx="1686165" cy="307777"/>
          </a:xfrm>
          <a:prstGeom prst="rect">
            <a:avLst/>
          </a:prstGeom>
          <a:noFill/>
          <a:ln>
            <a:solidFill>
              <a:schemeClr val="accent1">
                <a:shade val="50000"/>
              </a:schemeClr>
            </a:solidFill>
          </a:ln>
        </p:spPr>
        <p:txBody>
          <a:bodyPr wrap="square" rtlCol="0">
            <a:spAutoFit/>
          </a:bodyPr>
          <a:lstStyle/>
          <a:p>
            <a:r>
              <a:rPr lang="en-GB" sz="1400" dirty="0" err="1"/>
              <a:t>locūtī</a:t>
            </a:r>
            <a:r>
              <a:rPr lang="en-GB" sz="1400" dirty="0"/>
              <a:t>, </a:t>
            </a:r>
            <a:r>
              <a:rPr lang="en-GB" sz="1000" dirty="0"/>
              <a:t>-ae, -a </a:t>
            </a:r>
            <a:r>
              <a:rPr lang="en-GB" sz="1400" b="1" dirty="0" err="1"/>
              <a:t>erant</a:t>
            </a:r>
            <a:endParaRPr lang="en-GB" sz="1400" b="1" dirty="0"/>
          </a:p>
        </p:txBody>
      </p:sp>
      <p:sp>
        <p:nvSpPr>
          <p:cNvPr id="152" name="TextBox 151">
            <a:extLst>
              <a:ext uri="{FF2B5EF4-FFF2-40B4-BE49-F238E27FC236}">
                <a16:creationId xmlns:a16="http://schemas.microsoft.com/office/drawing/2014/main" id="{F3C6208C-410F-466F-853C-58EAAC339FF9}"/>
              </a:ext>
            </a:extLst>
          </p:cNvPr>
          <p:cNvSpPr txBox="1"/>
          <p:nvPr/>
        </p:nvSpPr>
        <p:spPr>
          <a:xfrm>
            <a:off x="4632845" y="4888113"/>
            <a:ext cx="1682453" cy="307777"/>
          </a:xfrm>
          <a:prstGeom prst="rect">
            <a:avLst/>
          </a:prstGeom>
          <a:noFill/>
          <a:ln>
            <a:solidFill>
              <a:schemeClr val="accent1">
                <a:shade val="50000"/>
              </a:schemeClr>
            </a:solidFill>
          </a:ln>
        </p:spPr>
        <p:txBody>
          <a:bodyPr wrap="square" rtlCol="0">
            <a:spAutoFit/>
          </a:bodyPr>
          <a:lstStyle/>
          <a:p>
            <a:pPr algn="ctr"/>
            <a:r>
              <a:rPr lang="en-GB" sz="1400" dirty="0" err="1"/>
              <a:t>mortuus</a:t>
            </a:r>
            <a:r>
              <a:rPr lang="en-GB" sz="1400" dirty="0"/>
              <a:t>, </a:t>
            </a:r>
            <a:r>
              <a:rPr lang="en-GB" sz="1000" dirty="0"/>
              <a:t>-a, -um </a:t>
            </a:r>
            <a:r>
              <a:rPr lang="en-GB" sz="1400" b="1" dirty="0"/>
              <a:t>es</a:t>
            </a:r>
          </a:p>
        </p:txBody>
      </p:sp>
      <p:sp>
        <p:nvSpPr>
          <p:cNvPr id="153" name="TextBox 152">
            <a:extLst>
              <a:ext uri="{FF2B5EF4-FFF2-40B4-BE49-F238E27FC236}">
                <a16:creationId xmlns:a16="http://schemas.microsoft.com/office/drawing/2014/main" id="{98DEEE22-2797-48DD-89F6-CE7C1425BFB7}"/>
              </a:ext>
            </a:extLst>
          </p:cNvPr>
          <p:cNvSpPr txBox="1"/>
          <p:nvPr/>
        </p:nvSpPr>
        <p:spPr>
          <a:xfrm>
            <a:off x="4643756" y="6199053"/>
            <a:ext cx="1675232" cy="307777"/>
          </a:xfrm>
          <a:prstGeom prst="rect">
            <a:avLst/>
          </a:prstGeom>
          <a:noFill/>
          <a:ln>
            <a:solidFill>
              <a:schemeClr val="accent1">
                <a:shade val="50000"/>
              </a:schemeClr>
            </a:solidFill>
          </a:ln>
        </p:spPr>
        <p:txBody>
          <a:bodyPr wrap="square" rtlCol="0">
            <a:spAutoFit/>
          </a:bodyPr>
          <a:lstStyle/>
          <a:p>
            <a:pPr algn="ctr"/>
            <a:r>
              <a:rPr lang="en-GB" sz="1400" dirty="0" err="1"/>
              <a:t>mortuī</a:t>
            </a:r>
            <a:r>
              <a:rPr lang="en-GB" sz="1400" dirty="0"/>
              <a:t>,</a:t>
            </a:r>
            <a:r>
              <a:rPr lang="en-GB" sz="1000" dirty="0"/>
              <a:t> -ae, -a </a:t>
            </a:r>
            <a:r>
              <a:rPr lang="en-GB" sz="1400" b="1" dirty="0"/>
              <a:t>sunt</a:t>
            </a:r>
          </a:p>
        </p:txBody>
      </p:sp>
      <p:sp>
        <p:nvSpPr>
          <p:cNvPr id="154" name="TextBox 153">
            <a:extLst>
              <a:ext uri="{FF2B5EF4-FFF2-40B4-BE49-F238E27FC236}">
                <a16:creationId xmlns:a16="http://schemas.microsoft.com/office/drawing/2014/main" id="{EBF023DD-4282-401B-A6B6-3FB2AE258EF8}"/>
              </a:ext>
            </a:extLst>
          </p:cNvPr>
          <p:cNvSpPr txBox="1"/>
          <p:nvPr/>
        </p:nvSpPr>
        <p:spPr>
          <a:xfrm>
            <a:off x="4648659" y="5891277"/>
            <a:ext cx="1665425" cy="307777"/>
          </a:xfrm>
          <a:prstGeom prst="rect">
            <a:avLst/>
          </a:prstGeom>
          <a:noFill/>
          <a:ln>
            <a:solidFill>
              <a:schemeClr val="accent1">
                <a:shade val="50000"/>
              </a:schemeClr>
            </a:solidFill>
          </a:ln>
        </p:spPr>
        <p:txBody>
          <a:bodyPr wrap="square" rtlCol="0">
            <a:spAutoFit/>
          </a:bodyPr>
          <a:lstStyle/>
          <a:p>
            <a:pPr algn="ctr"/>
            <a:r>
              <a:rPr lang="en-GB" sz="1400" dirty="0" err="1"/>
              <a:t>mortuī</a:t>
            </a:r>
            <a:r>
              <a:rPr lang="en-GB" sz="1400" dirty="0"/>
              <a:t>,</a:t>
            </a:r>
            <a:r>
              <a:rPr lang="en-GB" sz="1000" dirty="0"/>
              <a:t> -ae, -a </a:t>
            </a:r>
            <a:r>
              <a:rPr lang="en-GB" sz="1400" b="1" dirty="0" err="1"/>
              <a:t>estis</a:t>
            </a:r>
            <a:endParaRPr lang="en-GB" sz="1400" b="1" dirty="0"/>
          </a:p>
        </p:txBody>
      </p:sp>
      <p:sp>
        <p:nvSpPr>
          <p:cNvPr id="155" name="TextBox 154">
            <a:extLst>
              <a:ext uri="{FF2B5EF4-FFF2-40B4-BE49-F238E27FC236}">
                <a16:creationId xmlns:a16="http://schemas.microsoft.com/office/drawing/2014/main" id="{0141EEA5-9B92-4C45-A2D4-24A8D3E15323}"/>
              </a:ext>
            </a:extLst>
          </p:cNvPr>
          <p:cNvSpPr txBox="1"/>
          <p:nvPr/>
        </p:nvSpPr>
        <p:spPr>
          <a:xfrm>
            <a:off x="4631633" y="5195569"/>
            <a:ext cx="1682452" cy="307777"/>
          </a:xfrm>
          <a:prstGeom prst="rect">
            <a:avLst/>
          </a:prstGeom>
          <a:noFill/>
          <a:ln>
            <a:solidFill>
              <a:schemeClr val="accent1">
                <a:shade val="50000"/>
              </a:schemeClr>
            </a:solidFill>
          </a:ln>
        </p:spPr>
        <p:txBody>
          <a:bodyPr wrap="square" rtlCol="0">
            <a:spAutoFit/>
          </a:bodyPr>
          <a:lstStyle/>
          <a:p>
            <a:pPr algn="ctr"/>
            <a:r>
              <a:rPr lang="en-GB" sz="1400" dirty="0" err="1"/>
              <a:t>mortuus</a:t>
            </a:r>
            <a:r>
              <a:rPr lang="en-GB" sz="1400" dirty="0"/>
              <a:t>,</a:t>
            </a:r>
            <a:r>
              <a:rPr lang="en-GB" sz="1000" dirty="0"/>
              <a:t> -a, -um </a:t>
            </a:r>
            <a:r>
              <a:rPr lang="en-GB" sz="1400" b="1" dirty="0"/>
              <a:t>est</a:t>
            </a:r>
          </a:p>
        </p:txBody>
      </p:sp>
      <p:sp>
        <p:nvSpPr>
          <p:cNvPr id="156" name="TextBox 155">
            <a:extLst>
              <a:ext uri="{FF2B5EF4-FFF2-40B4-BE49-F238E27FC236}">
                <a16:creationId xmlns:a16="http://schemas.microsoft.com/office/drawing/2014/main" id="{37BB5B4B-759D-4983-9B8B-E7BF42FF3A3B}"/>
              </a:ext>
            </a:extLst>
          </p:cNvPr>
          <p:cNvSpPr txBox="1"/>
          <p:nvPr/>
        </p:nvSpPr>
        <p:spPr>
          <a:xfrm>
            <a:off x="4643755" y="5580575"/>
            <a:ext cx="1682451" cy="312914"/>
          </a:xfrm>
          <a:prstGeom prst="rect">
            <a:avLst/>
          </a:prstGeom>
          <a:noFill/>
          <a:ln>
            <a:solidFill>
              <a:schemeClr val="accent1">
                <a:shade val="50000"/>
              </a:schemeClr>
            </a:solidFill>
          </a:ln>
        </p:spPr>
        <p:txBody>
          <a:bodyPr wrap="square" rtlCol="0">
            <a:spAutoFit/>
          </a:bodyPr>
          <a:lstStyle/>
          <a:p>
            <a:pPr algn="ctr"/>
            <a:r>
              <a:rPr lang="en-GB" sz="1400" dirty="0" err="1"/>
              <a:t>mortuī</a:t>
            </a:r>
            <a:r>
              <a:rPr lang="en-GB" sz="1400" dirty="0"/>
              <a:t>,</a:t>
            </a:r>
            <a:r>
              <a:rPr lang="en-GB" sz="1000" dirty="0"/>
              <a:t> -ae, -a </a:t>
            </a:r>
            <a:r>
              <a:rPr lang="en-GB" sz="1400" b="1" dirty="0" err="1"/>
              <a:t>sumus</a:t>
            </a:r>
            <a:endParaRPr lang="en-GB" sz="1400" b="1" dirty="0"/>
          </a:p>
        </p:txBody>
      </p:sp>
      <p:sp>
        <p:nvSpPr>
          <p:cNvPr id="226" name="TextBox 225">
            <a:extLst>
              <a:ext uri="{FF2B5EF4-FFF2-40B4-BE49-F238E27FC236}">
                <a16:creationId xmlns:a16="http://schemas.microsoft.com/office/drawing/2014/main" id="{11379DBC-AD01-4B01-BC7F-CB08AF99D3BD}"/>
              </a:ext>
            </a:extLst>
          </p:cNvPr>
          <p:cNvSpPr txBox="1"/>
          <p:nvPr/>
        </p:nvSpPr>
        <p:spPr>
          <a:xfrm>
            <a:off x="10696353" y="195012"/>
            <a:ext cx="1158657" cy="369332"/>
          </a:xfrm>
          <a:prstGeom prst="rect">
            <a:avLst/>
          </a:prstGeom>
          <a:noFill/>
          <a:ln>
            <a:solidFill>
              <a:schemeClr val="accent1">
                <a:shade val="50000"/>
              </a:schemeClr>
            </a:solidFill>
          </a:ln>
        </p:spPr>
        <p:txBody>
          <a:bodyPr wrap="square" rtlCol="0">
            <a:spAutoFit/>
          </a:bodyPr>
          <a:lstStyle/>
          <a:p>
            <a:r>
              <a:rPr lang="en-GB" dirty="0"/>
              <a:t>Year 9-13</a:t>
            </a:r>
          </a:p>
        </p:txBody>
      </p:sp>
      <p:sp>
        <p:nvSpPr>
          <p:cNvPr id="158" name="TextBox 157">
            <a:extLst>
              <a:ext uri="{FF2B5EF4-FFF2-40B4-BE49-F238E27FC236}">
                <a16:creationId xmlns:a16="http://schemas.microsoft.com/office/drawing/2014/main" id="{E1F287C2-691D-4608-A681-29DCFF151321}"/>
              </a:ext>
            </a:extLst>
          </p:cNvPr>
          <p:cNvSpPr txBox="1"/>
          <p:nvPr/>
        </p:nvSpPr>
        <p:spPr>
          <a:xfrm>
            <a:off x="6110586" y="1806495"/>
            <a:ext cx="1618388" cy="307777"/>
          </a:xfrm>
          <a:prstGeom prst="rect">
            <a:avLst/>
          </a:prstGeom>
          <a:noFill/>
          <a:ln>
            <a:solidFill>
              <a:schemeClr val="accent1">
                <a:shade val="50000"/>
              </a:schemeClr>
            </a:solidFill>
          </a:ln>
        </p:spPr>
        <p:txBody>
          <a:bodyPr wrap="square" rtlCol="0">
            <a:spAutoFit/>
          </a:bodyPr>
          <a:lstStyle/>
          <a:p>
            <a:pPr algn="ctr"/>
            <a:r>
              <a:rPr lang="en-GB" sz="1400" dirty="0" err="1"/>
              <a:t>vīsus</a:t>
            </a:r>
            <a:r>
              <a:rPr lang="en-GB" sz="1400" dirty="0"/>
              <a:t>,</a:t>
            </a:r>
            <a:r>
              <a:rPr lang="en-GB" sz="1000" dirty="0"/>
              <a:t> -a, -um </a:t>
            </a:r>
            <a:r>
              <a:rPr lang="en-GB" sz="1400" b="1" dirty="0"/>
              <a:t>sum</a:t>
            </a:r>
            <a:endParaRPr lang="en-GB" sz="1400" dirty="0"/>
          </a:p>
        </p:txBody>
      </p:sp>
      <p:sp>
        <p:nvSpPr>
          <p:cNvPr id="159" name="TextBox 158">
            <a:extLst>
              <a:ext uri="{FF2B5EF4-FFF2-40B4-BE49-F238E27FC236}">
                <a16:creationId xmlns:a16="http://schemas.microsoft.com/office/drawing/2014/main" id="{C6C08F00-24D0-4559-9DBB-C61871C68F52}"/>
              </a:ext>
            </a:extLst>
          </p:cNvPr>
          <p:cNvSpPr txBox="1"/>
          <p:nvPr/>
        </p:nvSpPr>
        <p:spPr>
          <a:xfrm>
            <a:off x="6107565" y="2115734"/>
            <a:ext cx="1621844" cy="307777"/>
          </a:xfrm>
          <a:prstGeom prst="rect">
            <a:avLst/>
          </a:prstGeom>
          <a:noFill/>
          <a:ln>
            <a:solidFill>
              <a:schemeClr val="accent1">
                <a:shade val="50000"/>
              </a:schemeClr>
            </a:solidFill>
          </a:ln>
        </p:spPr>
        <p:txBody>
          <a:bodyPr wrap="square" rtlCol="0">
            <a:spAutoFit/>
          </a:bodyPr>
          <a:lstStyle/>
          <a:p>
            <a:pPr algn="ctr"/>
            <a:r>
              <a:rPr lang="en-GB" sz="1400" dirty="0" err="1"/>
              <a:t>vīsus</a:t>
            </a:r>
            <a:r>
              <a:rPr lang="en-GB" sz="1400" dirty="0"/>
              <a:t>,</a:t>
            </a:r>
            <a:r>
              <a:rPr lang="en-GB" sz="1000" dirty="0"/>
              <a:t> -a, -um </a:t>
            </a:r>
            <a:r>
              <a:rPr lang="en-GB" sz="1400" b="1" dirty="0"/>
              <a:t>es</a:t>
            </a:r>
            <a:endParaRPr lang="en-GB" sz="1400" dirty="0"/>
          </a:p>
        </p:txBody>
      </p:sp>
      <p:sp>
        <p:nvSpPr>
          <p:cNvPr id="160" name="TextBox 159">
            <a:extLst>
              <a:ext uri="{FF2B5EF4-FFF2-40B4-BE49-F238E27FC236}">
                <a16:creationId xmlns:a16="http://schemas.microsoft.com/office/drawing/2014/main" id="{AFFDE957-C97F-47D0-8115-539C6826CE45}"/>
              </a:ext>
            </a:extLst>
          </p:cNvPr>
          <p:cNvSpPr txBox="1"/>
          <p:nvPr/>
        </p:nvSpPr>
        <p:spPr>
          <a:xfrm>
            <a:off x="6106304" y="2426881"/>
            <a:ext cx="1620970" cy="307777"/>
          </a:xfrm>
          <a:prstGeom prst="rect">
            <a:avLst/>
          </a:prstGeom>
          <a:noFill/>
          <a:ln>
            <a:solidFill>
              <a:schemeClr val="accent1">
                <a:shade val="50000"/>
              </a:schemeClr>
            </a:solidFill>
          </a:ln>
        </p:spPr>
        <p:txBody>
          <a:bodyPr wrap="square" rtlCol="0">
            <a:spAutoFit/>
          </a:bodyPr>
          <a:lstStyle/>
          <a:p>
            <a:pPr algn="ctr"/>
            <a:r>
              <a:rPr lang="en-GB" sz="1400" dirty="0" err="1"/>
              <a:t>vīsus</a:t>
            </a:r>
            <a:r>
              <a:rPr lang="en-GB" sz="1400" dirty="0"/>
              <a:t>,</a:t>
            </a:r>
            <a:r>
              <a:rPr lang="en-GB" sz="1000" dirty="0"/>
              <a:t> -a, -um </a:t>
            </a:r>
            <a:r>
              <a:rPr lang="en-GB" sz="1400" b="1" dirty="0"/>
              <a:t>est</a:t>
            </a:r>
            <a:endParaRPr lang="en-GB" sz="1400" dirty="0"/>
          </a:p>
        </p:txBody>
      </p:sp>
      <p:sp>
        <p:nvSpPr>
          <p:cNvPr id="161" name="TextBox 160">
            <a:extLst>
              <a:ext uri="{FF2B5EF4-FFF2-40B4-BE49-F238E27FC236}">
                <a16:creationId xmlns:a16="http://schemas.microsoft.com/office/drawing/2014/main" id="{686685A6-F8A2-4327-9BC4-C6A8635EC5ED}"/>
              </a:ext>
            </a:extLst>
          </p:cNvPr>
          <p:cNvSpPr txBox="1"/>
          <p:nvPr/>
        </p:nvSpPr>
        <p:spPr>
          <a:xfrm>
            <a:off x="6107564" y="2808448"/>
            <a:ext cx="1620969" cy="307777"/>
          </a:xfrm>
          <a:prstGeom prst="rect">
            <a:avLst/>
          </a:prstGeom>
          <a:noFill/>
          <a:ln>
            <a:solidFill>
              <a:schemeClr val="accent1">
                <a:shade val="50000"/>
              </a:schemeClr>
            </a:solidFill>
          </a:ln>
        </p:spPr>
        <p:txBody>
          <a:bodyPr wrap="square" rtlCol="0">
            <a:spAutoFit/>
          </a:bodyPr>
          <a:lstStyle/>
          <a:p>
            <a:pPr algn="ctr"/>
            <a:r>
              <a:rPr lang="en-GB" sz="1400" dirty="0" err="1"/>
              <a:t>vīsī</a:t>
            </a:r>
            <a:r>
              <a:rPr lang="en-GB" sz="1400" dirty="0"/>
              <a:t>,</a:t>
            </a:r>
            <a:r>
              <a:rPr lang="en-GB" sz="1000" dirty="0"/>
              <a:t> -ae, -a </a:t>
            </a:r>
            <a:r>
              <a:rPr lang="en-GB" sz="1400" b="1" dirty="0" err="1"/>
              <a:t>sumus</a:t>
            </a:r>
            <a:endParaRPr lang="en-GB" sz="1400" dirty="0"/>
          </a:p>
        </p:txBody>
      </p:sp>
      <p:sp>
        <p:nvSpPr>
          <p:cNvPr id="162" name="TextBox 161">
            <a:extLst>
              <a:ext uri="{FF2B5EF4-FFF2-40B4-BE49-F238E27FC236}">
                <a16:creationId xmlns:a16="http://schemas.microsoft.com/office/drawing/2014/main" id="{E3E5AAFF-3143-4818-AC2C-6334D240865D}"/>
              </a:ext>
            </a:extLst>
          </p:cNvPr>
          <p:cNvSpPr txBox="1"/>
          <p:nvPr/>
        </p:nvSpPr>
        <p:spPr>
          <a:xfrm>
            <a:off x="6106305" y="3121223"/>
            <a:ext cx="1620969" cy="307777"/>
          </a:xfrm>
          <a:prstGeom prst="rect">
            <a:avLst/>
          </a:prstGeom>
          <a:noFill/>
          <a:ln>
            <a:solidFill>
              <a:schemeClr val="accent1">
                <a:shade val="50000"/>
              </a:schemeClr>
            </a:solidFill>
          </a:ln>
        </p:spPr>
        <p:txBody>
          <a:bodyPr wrap="square" rtlCol="0">
            <a:spAutoFit/>
          </a:bodyPr>
          <a:lstStyle/>
          <a:p>
            <a:pPr algn="ctr"/>
            <a:r>
              <a:rPr lang="en-GB" sz="1400" dirty="0" err="1"/>
              <a:t>vīsī</a:t>
            </a:r>
            <a:r>
              <a:rPr lang="en-GB" sz="1400" dirty="0"/>
              <a:t>,</a:t>
            </a:r>
            <a:r>
              <a:rPr lang="en-GB" sz="1000" dirty="0"/>
              <a:t> -ae, -a </a:t>
            </a:r>
            <a:r>
              <a:rPr lang="en-GB" sz="1400" b="1" dirty="0" err="1"/>
              <a:t>estis</a:t>
            </a:r>
            <a:endParaRPr lang="en-GB" sz="1400" dirty="0"/>
          </a:p>
        </p:txBody>
      </p:sp>
      <p:sp>
        <p:nvSpPr>
          <p:cNvPr id="163" name="TextBox 162">
            <a:extLst>
              <a:ext uri="{FF2B5EF4-FFF2-40B4-BE49-F238E27FC236}">
                <a16:creationId xmlns:a16="http://schemas.microsoft.com/office/drawing/2014/main" id="{6FDF9F62-1F9A-4294-9940-92676A0B50EF}"/>
              </a:ext>
            </a:extLst>
          </p:cNvPr>
          <p:cNvSpPr txBox="1"/>
          <p:nvPr/>
        </p:nvSpPr>
        <p:spPr>
          <a:xfrm>
            <a:off x="6106749" y="3419145"/>
            <a:ext cx="1620525" cy="307777"/>
          </a:xfrm>
          <a:prstGeom prst="rect">
            <a:avLst/>
          </a:prstGeom>
          <a:noFill/>
          <a:ln>
            <a:solidFill>
              <a:schemeClr val="accent1">
                <a:shade val="50000"/>
              </a:schemeClr>
            </a:solidFill>
          </a:ln>
        </p:spPr>
        <p:txBody>
          <a:bodyPr wrap="square" rtlCol="0">
            <a:spAutoFit/>
          </a:bodyPr>
          <a:lstStyle/>
          <a:p>
            <a:pPr algn="ctr"/>
            <a:r>
              <a:rPr lang="en-GB" sz="1400" dirty="0" err="1"/>
              <a:t>vīsī</a:t>
            </a:r>
            <a:r>
              <a:rPr lang="en-GB" sz="1400" dirty="0"/>
              <a:t>,</a:t>
            </a:r>
            <a:r>
              <a:rPr lang="en-GB" sz="1000" dirty="0"/>
              <a:t> -ae, -a </a:t>
            </a:r>
            <a:r>
              <a:rPr lang="en-GB" sz="1400" b="1" dirty="0"/>
              <a:t>sunt</a:t>
            </a:r>
            <a:endParaRPr lang="en-GB" sz="1400" dirty="0"/>
          </a:p>
        </p:txBody>
      </p:sp>
      <p:sp>
        <p:nvSpPr>
          <p:cNvPr id="170" name="TextBox 169">
            <a:extLst>
              <a:ext uri="{FF2B5EF4-FFF2-40B4-BE49-F238E27FC236}">
                <a16:creationId xmlns:a16="http://schemas.microsoft.com/office/drawing/2014/main" id="{A6F26C99-FB4E-4980-B6FA-16DCD00BB872}"/>
              </a:ext>
            </a:extLst>
          </p:cNvPr>
          <p:cNvSpPr txBox="1"/>
          <p:nvPr/>
        </p:nvSpPr>
        <p:spPr>
          <a:xfrm>
            <a:off x="4033224" y="1775219"/>
            <a:ext cx="1698789" cy="307777"/>
          </a:xfrm>
          <a:prstGeom prst="rect">
            <a:avLst/>
          </a:prstGeom>
          <a:noFill/>
          <a:ln>
            <a:solidFill>
              <a:schemeClr val="accent1">
                <a:shade val="50000"/>
              </a:schemeClr>
            </a:solidFill>
          </a:ln>
        </p:spPr>
        <p:txBody>
          <a:bodyPr wrap="square" rtlCol="0">
            <a:spAutoFit/>
          </a:bodyPr>
          <a:lstStyle/>
          <a:p>
            <a:pPr algn="ctr"/>
            <a:r>
              <a:rPr lang="en-GB" sz="1400" dirty="0" err="1"/>
              <a:t>conātus</a:t>
            </a:r>
            <a:r>
              <a:rPr lang="en-GB" sz="1400" b="1" dirty="0"/>
              <a:t>, </a:t>
            </a:r>
            <a:r>
              <a:rPr lang="en-GB" sz="1000" dirty="0"/>
              <a:t>-a, -um</a:t>
            </a:r>
            <a:r>
              <a:rPr lang="en-GB" sz="1400" b="1" dirty="0"/>
              <a:t> </a:t>
            </a:r>
            <a:r>
              <a:rPr lang="en-GB" sz="1400" b="1" dirty="0" err="1"/>
              <a:t>eram</a:t>
            </a:r>
            <a:endParaRPr lang="en-GB" sz="1400" b="1" dirty="0"/>
          </a:p>
        </p:txBody>
      </p:sp>
      <p:sp>
        <p:nvSpPr>
          <p:cNvPr id="171" name="TextBox 170">
            <a:extLst>
              <a:ext uri="{FF2B5EF4-FFF2-40B4-BE49-F238E27FC236}">
                <a16:creationId xmlns:a16="http://schemas.microsoft.com/office/drawing/2014/main" id="{80902331-4AE9-4F9A-B4BD-0B8A52418B9C}"/>
              </a:ext>
            </a:extLst>
          </p:cNvPr>
          <p:cNvSpPr txBox="1"/>
          <p:nvPr/>
        </p:nvSpPr>
        <p:spPr>
          <a:xfrm>
            <a:off x="4028142" y="2082835"/>
            <a:ext cx="1706892" cy="317129"/>
          </a:xfrm>
          <a:prstGeom prst="rect">
            <a:avLst/>
          </a:prstGeom>
          <a:noFill/>
          <a:ln>
            <a:solidFill>
              <a:schemeClr val="accent1">
                <a:shade val="50000"/>
              </a:schemeClr>
            </a:solidFill>
          </a:ln>
        </p:spPr>
        <p:txBody>
          <a:bodyPr wrap="square" rtlCol="0">
            <a:spAutoFit/>
          </a:bodyPr>
          <a:lstStyle/>
          <a:p>
            <a:pPr algn="ctr"/>
            <a:r>
              <a:rPr lang="en-GB" sz="1400" dirty="0" err="1"/>
              <a:t>conātus</a:t>
            </a:r>
            <a:r>
              <a:rPr lang="en-GB" sz="1400" b="1" dirty="0"/>
              <a:t>, </a:t>
            </a:r>
            <a:r>
              <a:rPr lang="en-GB" sz="1000" dirty="0"/>
              <a:t>-a, -um</a:t>
            </a:r>
            <a:r>
              <a:rPr lang="en-GB" sz="1400" b="1" dirty="0"/>
              <a:t> eras</a:t>
            </a:r>
          </a:p>
        </p:txBody>
      </p:sp>
      <p:sp>
        <p:nvSpPr>
          <p:cNvPr id="172" name="TextBox 171">
            <a:extLst>
              <a:ext uri="{FF2B5EF4-FFF2-40B4-BE49-F238E27FC236}">
                <a16:creationId xmlns:a16="http://schemas.microsoft.com/office/drawing/2014/main" id="{405EFD4F-367C-4116-9698-9B85DCFCDAA5}"/>
              </a:ext>
            </a:extLst>
          </p:cNvPr>
          <p:cNvSpPr txBox="1"/>
          <p:nvPr/>
        </p:nvSpPr>
        <p:spPr>
          <a:xfrm>
            <a:off x="4034811" y="2390616"/>
            <a:ext cx="1697202" cy="307777"/>
          </a:xfrm>
          <a:prstGeom prst="rect">
            <a:avLst/>
          </a:prstGeom>
          <a:noFill/>
          <a:ln>
            <a:solidFill>
              <a:schemeClr val="accent1">
                <a:shade val="50000"/>
              </a:schemeClr>
            </a:solidFill>
          </a:ln>
        </p:spPr>
        <p:txBody>
          <a:bodyPr wrap="square" rtlCol="0">
            <a:spAutoFit/>
          </a:bodyPr>
          <a:lstStyle/>
          <a:p>
            <a:pPr algn="ctr"/>
            <a:r>
              <a:rPr lang="en-GB" sz="1400" dirty="0" err="1"/>
              <a:t>conātus</a:t>
            </a:r>
            <a:r>
              <a:rPr lang="en-GB" sz="1400" b="1" dirty="0"/>
              <a:t>, </a:t>
            </a:r>
            <a:r>
              <a:rPr lang="en-GB" sz="1000" dirty="0"/>
              <a:t>-a, -um</a:t>
            </a:r>
            <a:r>
              <a:rPr lang="en-GB" sz="1400" b="1" dirty="0"/>
              <a:t> </a:t>
            </a:r>
            <a:r>
              <a:rPr lang="en-GB" sz="1400" b="1" dirty="0" err="1"/>
              <a:t>erat</a:t>
            </a:r>
            <a:endParaRPr lang="en-GB" sz="1400" b="1" dirty="0"/>
          </a:p>
        </p:txBody>
      </p:sp>
      <p:sp>
        <p:nvSpPr>
          <p:cNvPr id="173" name="TextBox 172">
            <a:extLst>
              <a:ext uri="{FF2B5EF4-FFF2-40B4-BE49-F238E27FC236}">
                <a16:creationId xmlns:a16="http://schemas.microsoft.com/office/drawing/2014/main" id="{5B519495-15E8-4231-B3E7-10D6674CBDCA}"/>
              </a:ext>
            </a:extLst>
          </p:cNvPr>
          <p:cNvSpPr txBox="1"/>
          <p:nvPr/>
        </p:nvSpPr>
        <p:spPr>
          <a:xfrm>
            <a:off x="4028142" y="2789283"/>
            <a:ext cx="1703870" cy="307777"/>
          </a:xfrm>
          <a:prstGeom prst="rect">
            <a:avLst/>
          </a:prstGeom>
          <a:noFill/>
          <a:ln>
            <a:solidFill>
              <a:schemeClr val="accent1">
                <a:shade val="50000"/>
              </a:schemeClr>
            </a:solidFill>
          </a:ln>
        </p:spPr>
        <p:txBody>
          <a:bodyPr wrap="square" rtlCol="0">
            <a:spAutoFit/>
          </a:bodyPr>
          <a:lstStyle/>
          <a:p>
            <a:pPr algn="ctr"/>
            <a:r>
              <a:rPr lang="en-GB" sz="1400" dirty="0" err="1"/>
              <a:t>conātī</a:t>
            </a:r>
            <a:r>
              <a:rPr lang="en-GB" sz="1400" dirty="0"/>
              <a:t>,</a:t>
            </a:r>
            <a:r>
              <a:rPr lang="en-GB" sz="1000" dirty="0"/>
              <a:t> -ae, -a </a:t>
            </a:r>
            <a:r>
              <a:rPr lang="en-GB" sz="1400" b="1" dirty="0" err="1"/>
              <a:t>erāmus</a:t>
            </a:r>
            <a:endParaRPr lang="en-GB" sz="1400" dirty="0"/>
          </a:p>
        </p:txBody>
      </p:sp>
      <p:sp>
        <p:nvSpPr>
          <p:cNvPr id="174" name="TextBox 173">
            <a:extLst>
              <a:ext uri="{FF2B5EF4-FFF2-40B4-BE49-F238E27FC236}">
                <a16:creationId xmlns:a16="http://schemas.microsoft.com/office/drawing/2014/main" id="{B51DA8A5-787B-4FD3-8423-C87AAD277A32}"/>
              </a:ext>
            </a:extLst>
          </p:cNvPr>
          <p:cNvSpPr txBox="1"/>
          <p:nvPr/>
        </p:nvSpPr>
        <p:spPr>
          <a:xfrm>
            <a:off x="4038167" y="3089850"/>
            <a:ext cx="1693845" cy="307777"/>
          </a:xfrm>
          <a:prstGeom prst="rect">
            <a:avLst/>
          </a:prstGeom>
          <a:noFill/>
          <a:ln>
            <a:solidFill>
              <a:schemeClr val="accent1">
                <a:shade val="50000"/>
              </a:schemeClr>
            </a:solidFill>
          </a:ln>
        </p:spPr>
        <p:txBody>
          <a:bodyPr wrap="square" rtlCol="0">
            <a:spAutoFit/>
          </a:bodyPr>
          <a:lstStyle/>
          <a:p>
            <a:pPr algn="ctr"/>
            <a:r>
              <a:rPr lang="en-GB" sz="1400" dirty="0" err="1"/>
              <a:t>conātī</a:t>
            </a:r>
            <a:r>
              <a:rPr lang="en-GB" sz="1400" dirty="0"/>
              <a:t>,</a:t>
            </a:r>
            <a:r>
              <a:rPr lang="en-GB" sz="1000" dirty="0"/>
              <a:t> -ae, -a </a:t>
            </a:r>
            <a:r>
              <a:rPr lang="en-GB" sz="1400" b="1" dirty="0" err="1"/>
              <a:t>erātis</a:t>
            </a:r>
            <a:endParaRPr lang="en-GB" sz="1400" dirty="0"/>
          </a:p>
        </p:txBody>
      </p:sp>
      <p:sp>
        <p:nvSpPr>
          <p:cNvPr id="175" name="TextBox 174">
            <a:extLst>
              <a:ext uri="{FF2B5EF4-FFF2-40B4-BE49-F238E27FC236}">
                <a16:creationId xmlns:a16="http://schemas.microsoft.com/office/drawing/2014/main" id="{6610B4A4-CA74-46FF-B75F-5A7CFC53D4CA}"/>
              </a:ext>
            </a:extLst>
          </p:cNvPr>
          <p:cNvSpPr txBox="1"/>
          <p:nvPr/>
        </p:nvSpPr>
        <p:spPr>
          <a:xfrm>
            <a:off x="4038282" y="3404134"/>
            <a:ext cx="1693730" cy="307777"/>
          </a:xfrm>
          <a:prstGeom prst="rect">
            <a:avLst/>
          </a:prstGeom>
          <a:noFill/>
          <a:ln>
            <a:solidFill>
              <a:schemeClr val="accent1">
                <a:shade val="50000"/>
              </a:schemeClr>
            </a:solidFill>
          </a:ln>
        </p:spPr>
        <p:txBody>
          <a:bodyPr wrap="square" rtlCol="0">
            <a:spAutoFit/>
          </a:bodyPr>
          <a:lstStyle/>
          <a:p>
            <a:pPr algn="ctr"/>
            <a:r>
              <a:rPr lang="en-GB" sz="1400" dirty="0" err="1"/>
              <a:t>conātī</a:t>
            </a:r>
            <a:r>
              <a:rPr lang="en-GB" sz="1400" dirty="0"/>
              <a:t>,</a:t>
            </a:r>
            <a:r>
              <a:rPr lang="en-GB" sz="1000" dirty="0"/>
              <a:t> -ae, -a </a:t>
            </a:r>
            <a:r>
              <a:rPr lang="en-GB" sz="1400" b="1" dirty="0" err="1"/>
              <a:t>erant</a:t>
            </a:r>
            <a:endParaRPr lang="en-GB" sz="1400" dirty="0"/>
          </a:p>
        </p:txBody>
      </p:sp>
      <p:sp>
        <p:nvSpPr>
          <p:cNvPr id="40" name="TextBox 39">
            <a:extLst>
              <a:ext uri="{FF2B5EF4-FFF2-40B4-BE49-F238E27FC236}">
                <a16:creationId xmlns:a16="http://schemas.microsoft.com/office/drawing/2014/main" id="{61948C29-A203-422D-A82B-F86770EFB1B1}"/>
              </a:ext>
            </a:extLst>
          </p:cNvPr>
          <p:cNvSpPr txBox="1"/>
          <p:nvPr/>
        </p:nvSpPr>
        <p:spPr>
          <a:xfrm>
            <a:off x="887939" y="1584949"/>
            <a:ext cx="1516751" cy="215444"/>
          </a:xfrm>
          <a:prstGeom prst="rect">
            <a:avLst/>
          </a:prstGeom>
          <a:solidFill>
            <a:srgbClr val="E0C0F6"/>
          </a:solidFill>
        </p:spPr>
        <p:txBody>
          <a:bodyPr wrap="square" rtlCol="0">
            <a:spAutoFit/>
          </a:bodyPr>
          <a:lstStyle/>
          <a:p>
            <a:pPr algn="ctr"/>
            <a:r>
              <a:rPr lang="en-GB" sz="800" dirty="0"/>
              <a:t>Perfect</a:t>
            </a:r>
          </a:p>
        </p:txBody>
      </p:sp>
      <p:sp>
        <p:nvSpPr>
          <p:cNvPr id="187" name="TextBox 186">
            <a:extLst>
              <a:ext uri="{FF2B5EF4-FFF2-40B4-BE49-F238E27FC236}">
                <a16:creationId xmlns:a16="http://schemas.microsoft.com/office/drawing/2014/main" id="{0EA5F889-4DFB-45AE-A4F2-AD1D4CB1D67D}"/>
              </a:ext>
            </a:extLst>
          </p:cNvPr>
          <p:cNvSpPr txBox="1"/>
          <p:nvPr/>
        </p:nvSpPr>
        <p:spPr>
          <a:xfrm>
            <a:off x="4034811" y="1567190"/>
            <a:ext cx="1598762" cy="215444"/>
          </a:xfrm>
          <a:prstGeom prst="rect">
            <a:avLst/>
          </a:prstGeom>
          <a:solidFill>
            <a:schemeClr val="accent6">
              <a:lumMod val="75000"/>
            </a:schemeClr>
          </a:solidFill>
        </p:spPr>
        <p:txBody>
          <a:bodyPr wrap="square" rtlCol="0">
            <a:spAutoFit/>
          </a:bodyPr>
          <a:lstStyle/>
          <a:p>
            <a:pPr algn="ctr"/>
            <a:r>
              <a:rPr lang="en-GB" sz="800" dirty="0">
                <a:solidFill>
                  <a:schemeClr val="bg1"/>
                </a:solidFill>
              </a:rPr>
              <a:t>Pluperfect – </a:t>
            </a:r>
            <a:r>
              <a:rPr lang="en-GB" sz="800" i="1" dirty="0">
                <a:solidFill>
                  <a:schemeClr val="bg1"/>
                </a:solidFill>
              </a:rPr>
              <a:t>had been</a:t>
            </a:r>
          </a:p>
        </p:txBody>
      </p:sp>
      <p:sp>
        <p:nvSpPr>
          <p:cNvPr id="189" name="TextBox 188">
            <a:extLst>
              <a:ext uri="{FF2B5EF4-FFF2-40B4-BE49-F238E27FC236}">
                <a16:creationId xmlns:a16="http://schemas.microsoft.com/office/drawing/2014/main" id="{63D60B4C-8C50-4335-A303-18B88D27E6CF}"/>
              </a:ext>
            </a:extLst>
          </p:cNvPr>
          <p:cNvSpPr txBox="1"/>
          <p:nvPr/>
        </p:nvSpPr>
        <p:spPr>
          <a:xfrm>
            <a:off x="6136929" y="1517821"/>
            <a:ext cx="1641302" cy="215444"/>
          </a:xfrm>
          <a:prstGeom prst="rect">
            <a:avLst/>
          </a:prstGeom>
          <a:solidFill>
            <a:srgbClr val="E0C0F6"/>
          </a:solidFill>
        </p:spPr>
        <p:txBody>
          <a:bodyPr wrap="square" rtlCol="0">
            <a:spAutoFit/>
          </a:bodyPr>
          <a:lstStyle/>
          <a:p>
            <a:pPr algn="ctr"/>
            <a:r>
              <a:rPr lang="en-GB" sz="800" dirty="0"/>
              <a:t>Perfect</a:t>
            </a:r>
          </a:p>
        </p:txBody>
      </p:sp>
      <p:sp>
        <p:nvSpPr>
          <p:cNvPr id="191" name="TextBox 190">
            <a:extLst>
              <a:ext uri="{FF2B5EF4-FFF2-40B4-BE49-F238E27FC236}">
                <a16:creationId xmlns:a16="http://schemas.microsoft.com/office/drawing/2014/main" id="{237B45A3-A357-42DB-9E91-AD323FE8A74E}"/>
              </a:ext>
            </a:extLst>
          </p:cNvPr>
          <p:cNvSpPr txBox="1"/>
          <p:nvPr/>
        </p:nvSpPr>
        <p:spPr>
          <a:xfrm>
            <a:off x="4592265" y="4306970"/>
            <a:ext cx="1589992" cy="213862"/>
          </a:xfrm>
          <a:prstGeom prst="rect">
            <a:avLst/>
          </a:prstGeom>
          <a:solidFill>
            <a:srgbClr val="E0C0F6"/>
          </a:solidFill>
        </p:spPr>
        <p:txBody>
          <a:bodyPr wrap="square" rtlCol="0">
            <a:spAutoFit/>
          </a:bodyPr>
          <a:lstStyle/>
          <a:p>
            <a:pPr algn="ctr"/>
            <a:r>
              <a:rPr lang="en-GB" sz="800" dirty="0" err="1"/>
              <a:t>Perfectt</a:t>
            </a:r>
            <a:endParaRPr lang="en-GB" sz="800" dirty="0"/>
          </a:p>
        </p:txBody>
      </p:sp>
      <p:sp>
        <p:nvSpPr>
          <p:cNvPr id="196" name="TextBox 195">
            <a:extLst>
              <a:ext uri="{FF2B5EF4-FFF2-40B4-BE49-F238E27FC236}">
                <a16:creationId xmlns:a16="http://schemas.microsoft.com/office/drawing/2014/main" id="{8BCC47C2-ADAE-43AB-9D77-CC577B4C4404}"/>
              </a:ext>
            </a:extLst>
          </p:cNvPr>
          <p:cNvSpPr txBox="1"/>
          <p:nvPr/>
        </p:nvSpPr>
        <p:spPr>
          <a:xfrm>
            <a:off x="9024800" y="1533200"/>
            <a:ext cx="1720613" cy="215444"/>
          </a:xfrm>
          <a:prstGeom prst="rect">
            <a:avLst/>
          </a:prstGeom>
          <a:solidFill>
            <a:schemeClr val="accent6">
              <a:lumMod val="75000"/>
            </a:schemeClr>
          </a:solidFill>
        </p:spPr>
        <p:txBody>
          <a:bodyPr wrap="square" rtlCol="0">
            <a:spAutoFit/>
          </a:bodyPr>
          <a:lstStyle/>
          <a:p>
            <a:pPr algn="ctr"/>
            <a:r>
              <a:rPr lang="en-GB" sz="800" dirty="0">
                <a:solidFill>
                  <a:schemeClr val="bg1"/>
                </a:solidFill>
              </a:rPr>
              <a:t>Pluperfect – </a:t>
            </a:r>
            <a:r>
              <a:rPr lang="en-GB" sz="800" i="1" dirty="0">
                <a:solidFill>
                  <a:schemeClr val="bg1"/>
                </a:solidFill>
              </a:rPr>
              <a:t>had been</a:t>
            </a:r>
          </a:p>
        </p:txBody>
      </p:sp>
      <p:sp>
        <p:nvSpPr>
          <p:cNvPr id="197" name="TextBox 196">
            <a:extLst>
              <a:ext uri="{FF2B5EF4-FFF2-40B4-BE49-F238E27FC236}">
                <a16:creationId xmlns:a16="http://schemas.microsoft.com/office/drawing/2014/main" id="{5D563540-9153-4559-81C6-7A3EF99B3B9B}"/>
              </a:ext>
            </a:extLst>
          </p:cNvPr>
          <p:cNvSpPr txBox="1"/>
          <p:nvPr/>
        </p:nvSpPr>
        <p:spPr>
          <a:xfrm rot="10800000" flipV="1">
            <a:off x="2704342" y="4294560"/>
            <a:ext cx="1520646" cy="215444"/>
          </a:xfrm>
          <a:prstGeom prst="rect">
            <a:avLst/>
          </a:prstGeom>
          <a:solidFill>
            <a:schemeClr val="accent6">
              <a:lumMod val="75000"/>
            </a:schemeClr>
          </a:solidFill>
        </p:spPr>
        <p:txBody>
          <a:bodyPr wrap="square" rtlCol="0">
            <a:spAutoFit/>
          </a:bodyPr>
          <a:lstStyle/>
          <a:p>
            <a:pPr algn="ctr"/>
            <a:r>
              <a:rPr lang="en-GB" sz="800" dirty="0">
                <a:solidFill>
                  <a:schemeClr val="bg1"/>
                </a:solidFill>
              </a:rPr>
              <a:t>Pluperfect – </a:t>
            </a:r>
            <a:r>
              <a:rPr lang="en-GB" sz="800" i="1" dirty="0">
                <a:solidFill>
                  <a:schemeClr val="bg1"/>
                </a:solidFill>
              </a:rPr>
              <a:t>had been</a:t>
            </a:r>
          </a:p>
        </p:txBody>
      </p:sp>
      <p:sp>
        <p:nvSpPr>
          <p:cNvPr id="23" name="Rectangle 22">
            <a:extLst>
              <a:ext uri="{FF2B5EF4-FFF2-40B4-BE49-F238E27FC236}">
                <a16:creationId xmlns:a16="http://schemas.microsoft.com/office/drawing/2014/main" id="{2241ED8F-7333-4CC6-A75E-A89C16D724A8}"/>
              </a:ext>
            </a:extLst>
          </p:cNvPr>
          <p:cNvSpPr/>
          <p:nvPr/>
        </p:nvSpPr>
        <p:spPr>
          <a:xfrm>
            <a:off x="2542534" y="1596376"/>
            <a:ext cx="1387167" cy="2177830"/>
          </a:xfrm>
          <a:prstGeom prst="rect">
            <a:avLst/>
          </a:prstGeom>
          <a:solidFill>
            <a:srgbClr val="FFFFD5"/>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The </a:t>
            </a:r>
          </a:p>
          <a:p>
            <a:pPr algn="ctr"/>
            <a:r>
              <a:rPr lang="en-GB" sz="1400" b="1" dirty="0">
                <a:solidFill>
                  <a:schemeClr val="tx1"/>
                </a:solidFill>
              </a:rPr>
              <a:t>–us, -a, -um </a:t>
            </a:r>
          </a:p>
          <a:p>
            <a:pPr algn="ctr"/>
            <a:r>
              <a:rPr lang="en-GB" sz="1200" dirty="0">
                <a:solidFill>
                  <a:schemeClr val="tx1"/>
                </a:solidFill>
              </a:rPr>
              <a:t>endings are to agree with a </a:t>
            </a:r>
          </a:p>
          <a:p>
            <a:pPr algn="ctr"/>
            <a:r>
              <a:rPr lang="en-GB" sz="1200" b="1" dirty="0">
                <a:solidFill>
                  <a:schemeClr val="tx1"/>
                </a:solidFill>
              </a:rPr>
              <a:t>m</a:t>
            </a:r>
            <a:r>
              <a:rPr lang="en-GB" sz="1200" dirty="0">
                <a:solidFill>
                  <a:schemeClr val="tx1"/>
                </a:solidFill>
              </a:rPr>
              <a:t>, </a:t>
            </a:r>
            <a:r>
              <a:rPr lang="en-GB" sz="1200" b="1" dirty="0">
                <a:solidFill>
                  <a:schemeClr val="tx1"/>
                </a:solidFill>
              </a:rPr>
              <a:t>f</a:t>
            </a:r>
            <a:r>
              <a:rPr lang="en-GB" sz="1200" dirty="0">
                <a:solidFill>
                  <a:schemeClr val="tx1"/>
                </a:solidFill>
              </a:rPr>
              <a:t> or </a:t>
            </a:r>
            <a:r>
              <a:rPr lang="en-GB" sz="1200" b="1" dirty="0">
                <a:solidFill>
                  <a:schemeClr val="tx1"/>
                </a:solidFill>
              </a:rPr>
              <a:t>n</a:t>
            </a:r>
            <a:r>
              <a:rPr lang="en-GB" sz="1200" dirty="0">
                <a:solidFill>
                  <a:schemeClr val="tx1"/>
                </a:solidFill>
              </a:rPr>
              <a:t> subject</a:t>
            </a:r>
            <a:r>
              <a:rPr lang="en-GB" sz="1400" dirty="0">
                <a:solidFill>
                  <a:schemeClr val="tx1"/>
                </a:solidFill>
              </a:rPr>
              <a:t>.</a:t>
            </a:r>
          </a:p>
          <a:p>
            <a:pPr algn="ctr"/>
            <a:r>
              <a:rPr lang="en-GB" sz="1400" dirty="0">
                <a:solidFill>
                  <a:schemeClr val="tx1"/>
                </a:solidFill>
              </a:rPr>
              <a:t> </a:t>
            </a:r>
          </a:p>
          <a:p>
            <a:pPr algn="ctr"/>
            <a:r>
              <a:rPr lang="en-GB" sz="1200" dirty="0">
                <a:solidFill>
                  <a:schemeClr val="tx1"/>
                </a:solidFill>
              </a:rPr>
              <a:t>In the plural forms these will be </a:t>
            </a:r>
          </a:p>
          <a:p>
            <a:pPr algn="ctr"/>
            <a:r>
              <a:rPr lang="en-GB" sz="1400" b="1" dirty="0">
                <a:solidFill>
                  <a:schemeClr val="tx1"/>
                </a:solidFill>
              </a:rPr>
              <a:t>–</a:t>
            </a:r>
            <a:r>
              <a:rPr lang="en-GB" sz="1400" b="1" dirty="0" err="1">
                <a:solidFill>
                  <a:schemeClr val="tx1"/>
                </a:solidFill>
              </a:rPr>
              <a:t>i</a:t>
            </a:r>
            <a:r>
              <a:rPr lang="en-GB" sz="1400" b="1" dirty="0">
                <a:solidFill>
                  <a:schemeClr val="tx1"/>
                </a:solidFill>
              </a:rPr>
              <a:t>, -ae or –a.</a:t>
            </a:r>
          </a:p>
        </p:txBody>
      </p:sp>
      <p:sp>
        <p:nvSpPr>
          <p:cNvPr id="190" name="TextBox 189">
            <a:extLst>
              <a:ext uri="{FF2B5EF4-FFF2-40B4-BE49-F238E27FC236}">
                <a16:creationId xmlns:a16="http://schemas.microsoft.com/office/drawing/2014/main" id="{F67EE8DD-7B3A-4ED3-88EB-B2D4F86ACCCB}"/>
              </a:ext>
            </a:extLst>
          </p:cNvPr>
          <p:cNvSpPr txBox="1"/>
          <p:nvPr/>
        </p:nvSpPr>
        <p:spPr>
          <a:xfrm>
            <a:off x="772551" y="4292454"/>
            <a:ext cx="1431690" cy="220880"/>
          </a:xfrm>
          <a:prstGeom prst="rect">
            <a:avLst/>
          </a:prstGeom>
          <a:solidFill>
            <a:srgbClr val="E0C0F6"/>
          </a:solidFill>
        </p:spPr>
        <p:txBody>
          <a:bodyPr wrap="square" rtlCol="0">
            <a:spAutoFit/>
          </a:bodyPr>
          <a:lstStyle/>
          <a:p>
            <a:pPr algn="ctr"/>
            <a:r>
              <a:rPr lang="en-GB" sz="800" dirty="0"/>
              <a:t>Perfect</a:t>
            </a:r>
          </a:p>
        </p:txBody>
      </p:sp>
      <p:sp>
        <p:nvSpPr>
          <p:cNvPr id="25" name="TextBox 24">
            <a:extLst>
              <a:ext uri="{FF2B5EF4-FFF2-40B4-BE49-F238E27FC236}">
                <a16:creationId xmlns:a16="http://schemas.microsoft.com/office/drawing/2014/main" id="{ED403A0E-9C3A-4A06-9908-61681CA00CB8}"/>
              </a:ext>
            </a:extLst>
          </p:cNvPr>
          <p:cNvSpPr txBox="1"/>
          <p:nvPr/>
        </p:nvSpPr>
        <p:spPr>
          <a:xfrm>
            <a:off x="7831203" y="1786130"/>
            <a:ext cx="1105968" cy="276999"/>
          </a:xfrm>
          <a:prstGeom prst="rect">
            <a:avLst/>
          </a:prstGeom>
          <a:noFill/>
        </p:spPr>
        <p:txBody>
          <a:bodyPr wrap="square" rtlCol="0">
            <a:spAutoFit/>
          </a:bodyPr>
          <a:lstStyle/>
          <a:p>
            <a:r>
              <a:rPr lang="en-GB" sz="1200" i="1" dirty="0"/>
              <a:t>I seemed etc. </a:t>
            </a:r>
          </a:p>
        </p:txBody>
      </p:sp>
      <p:sp>
        <p:nvSpPr>
          <p:cNvPr id="123" name="TextBox 122">
            <a:extLst>
              <a:ext uri="{FF2B5EF4-FFF2-40B4-BE49-F238E27FC236}">
                <a16:creationId xmlns:a16="http://schemas.microsoft.com/office/drawing/2014/main" id="{673B1444-8769-4D8A-8E32-1E70142F5E7C}"/>
              </a:ext>
            </a:extLst>
          </p:cNvPr>
          <p:cNvSpPr txBox="1"/>
          <p:nvPr/>
        </p:nvSpPr>
        <p:spPr>
          <a:xfrm>
            <a:off x="10739729" y="1861323"/>
            <a:ext cx="1452269" cy="276999"/>
          </a:xfrm>
          <a:prstGeom prst="rect">
            <a:avLst/>
          </a:prstGeom>
          <a:noFill/>
        </p:spPr>
        <p:txBody>
          <a:bodyPr wrap="square" rtlCol="0">
            <a:spAutoFit/>
          </a:bodyPr>
          <a:lstStyle/>
          <a:p>
            <a:r>
              <a:rPr lang="en-GB" sz="1200" i="1" dirty="0"/>
              <a:t>I had seemed etc. </a:t>
            </a:r>
          </a:p>
        </p:txBody>
      </p:sp>
      <p:sp>
        <p:nvSpPr>
          <p:cNvPr id="124" name="TextBox 123">
            <a:extLst>
              <a:ext uri="{FF2B5EF4-FFF2-40B4-BE49-F238E27FC236}">
                <a16:creationId xmlns:a16="http://schemas.microsoft.com/office/drawing/2014/main" id="{3DC49C8A-24EE-41E1-AE77-C94930BD4175}"/>
              </a:ext>
            </a:extLst>
          </p:cNvPr>
          <p:cNvSpPr txBox="1"/>
          <p:nvPr/>
        </p:nvSpPr>
        <p:spPr>
          <a:xfrm>
            <a:off x="6413147" y="4568926"/>
            <a:ext cx="1682454" cy="307777"/>
          </a:xfrm>
          <a:prstGeom prst="rect">
            <a:avLst/>
          </a:prstGeom>
          <a:noFill/>
          <a:ln>
            <a:solidFill>
              <a:schemeClr val="accent1">
                <a:shade val="50000"/>
              </a:schemeClr>
            </a:solidFill>
          </a:ln>
        </p:spPr>
        <p:txBody>
          <a:bodyPr wrap="square" rtlCol="0">
            <a:spAutoFit/>
          </a:bodyPr>
          <a:lstStyle/>
          <a:p>
            <a:pPr algn="ctr"/>
            <a:r>
              <a:rPr lang="en-GB" sz="1400" dirty="0" err="1"/>
              <a:t>mortuus</a:t>
            </a:r>
            <a:r>
              <a:rPr lang="en-GB" sz="1000" dirty="0"/>
              <a:t>, -a, -um </a:t>
            </a:r>
            <a:r>
              <a:rPr lang="en-GB" sz="1400" b="1" dirty="0" err="1"/>
              <a:t>eram</a:t>
            </a:r>
            <a:endParaRPr lang="en-GB" sz="1400" b="1" dirty="0"/>
          </a:p>
        </p:txBody>
      </p:sp>
      <p:sp>
        <p:nvSpPr>
          <p:cNvPr id="125" name="TextBox 124">
            <a:extLst>
              <a:ext uri="{FF2B5EF4-FFF2-40B4-BE49-F238E27FC236}">
                <a16:creationId xmlns:a16="http://schemas.microsoft.com/office/drawing/2014/main" id="{D9257C6F-7A92-48B7-AD6E-E79CF7EB508C}"/>
              </a:ext>
            </a:extLst>
          </p:cNvPr>
          <p:cNvSpPr txBox="1"/>
          <p:nvPr/>
        </p:nvSpPr>
        <p:spPr>
          <a:xfrm>
            <a:off x="6413145" y="4863930"/>
            <a:ext cx="1689037" cy="307777"/>
          </a:xfrm>
          <a:prstGeom prst="rect">
            <a:avLst/>
          </a:prstGeom>
          <a:noFill/>
          <a:ln>
            <a:solidFill>
              <a:schemeClr val="accent1">
                <a:shade val="50000"/>
              </a:schemeClr>
            </a:solidFill>
          </a:ln>
        </p:spPr>
        <p:txBody>
          <a:bodyPr wrap="square" rtlCol="0">
            <a:spAutoFit/>
          </a:bodyPr>
          <a:lstStyle/>
          <a:p>
            <a:pPr algn="ctr"/>
            <a:r>
              <a:rPr lang="en-GB" sz="1400" dirty="0" err="1"/>
              <a:t>mortuus</a:t>
            </a:r>
            <a:r>
              <a:rPr lang="en-GB" sz="1000" dirty="0"/>
              <a:t>, -a, -um </a:t>
            </a:r>
            <a:r>
              <a:rPr lang="en-GB" sz="1400" b="1" dirty="0" err="1"/>
              <a:t>erās</a:t>
            </a:r>
            <a:endParaRPr lang="en-GB" sz="1400" b="1" dirty="0"/>
          </a:p>
        </p:txBody>
      </p:sp>
      <p:sp>
        <p:nvSpPr>
          <p:cNvPr id="126" name="TextBox 125">
            <a:extLst>
              <a:ext uri="{FF2B5EF4-FFF2-40B4-BE49-F238E27FC236}">
                <a16:creationId xmlns:a16="http://schemas.microsoft.com/office/drawing/2014/main" id="{28C155FD-3646-4D54-885A-C616C98EE4A0}"/>
              </a:ext>
            </a:extLst>
          </p:cNvPr>
          <p:cNvSpPr txBox="1"/>
          <p:nvPr/>
        </p:nvSpPr>
        <p:spPr>
          <a:xfrm>
            <a:off x="6413146" y="5169683"/>
            <a:ext cx="1682452" cy="307777"/>
          </a:xfrm>
          <a:prstGeom prst="rect">
            <a:avLst/>
          </a:prstGeom>
          <a:noFill/>
          <a:ln>
            <a:solidFill>
              <a:schemeClr val="accent1">
                <a:shade val="50000"/>
              </a:schemeClr>
            </a:solidFill>
          </a:ln>
        </p:spPr>
        <p:txBody>
          <a:bodyPr wrap="square" rtlCol="0">
            <a:spAutoFit/>
          </a:bodyPr>
          <a:lstStyle/>
          <a:p>
            <a:pPr algn="ctr"/>
            <a:r>
              <a:rPr lang="en-GB" sz="1400" dirty="0" err="1"/>
              <a:t>mortuus</a:t>
            </a:r>
            <a:r>
              <a:rPr lang="en-GB" sz="1000" dirty="0"/>
              <a:t>, -a, -um </a:t>
            </a:r>
            <a:r>
              <a:rPr lang="en-GB" sz="1400" b="1" dirty="0" err="1"/>
              <a:t>erat</a:t>
            </a:r>
            <a:endParaRPr lang="en-GB" sz="1400" b="1" dirty="0"/>
          </a:p>
        </p:txBody>
      </p:sp>
      <p:sp>
        <p:nvSpPr>
          <p:cNvPr id="127" name="TextBox 126">
            <a:extLst>
              <a:ext uri="{FF2B5EF4-FFF2-40B4-BE49-F238E27FC236}">
                <a16:creationId xmlns:a16="http://schemas.microsoft.com/office/drawing/2014/main" id="{089866F9-0CA8-406F-99FE-D8D27437E861}"/>
              </a:ext>
            </a:extLst>
          </p:cNvPr>
          <p:cNvSpPr txBox="1"/>
          <p:nvPr/>
        </p:nvSpPr>
        <p:spPr>
          <a:xfrm>
            <a:off x="6413146" y="5543880"/>
            <a:ext cx="1682451" cy="307777"/>
          </a:xfrm>
          <a:prstGeom prst="rect">
            <a:avLst/>
          </a:prstGeom>
          <a:noFill/>
          <a:ln>
            <a:solidFill>
              <a:schemeClr val="accent1">
                <a:shade val="50000"/>
              </a:schemeClr>
            </a:solidFill>
          </a:ln>
        </p:spPr>
        <p:txBody>
          <a:bodyPr wrap="square" rtlCol="0">
            <a:spAutoFit/>
          </a:bodyPr>
          <a:lstStyle/>
          <a:p>
            <a:pPr algn="ctr"/>
            <a:r>
              <a:rPr lang="en-GB" sz="1400" dirty="0" err="1"/>
              <a:t>mortuī</a:t>
            </a:r>
            <a:r>
              <a:rPr lang="en-GB" sz="1000" dirty="0"/>
              <a:t>, -ae, -a </a:t>
            </a:r>
            <a:r>
              <a:rPr lang="en-GB" sz="1400" b="1" dirty="0" err="1"/>
              <a:t>erāmus</a:t>
            </a:r>
            <a:endParaRPr lang="en-GB" sz="1400" b="1" dirty="0"/>
          </a:p>
        </p:txBody>
      </p:sp>
      <p:sp>
        <p:nvSpPr>
          <p:cNvPr id="128" name="TextBox 127">
            <a:extLst>
              <a:ext uri="{FF2B5EF4-FFF2-40B4-BE49-F238E27FC236}">
                <a16:creationId xmlns:a16="http://schemas.microsoft.com/office/drawing/2014/main" id="{FF46226F-E54E-47AA-A905-F23F76692760}"/>
              </a:ext>
            </a:extLst>
          </p:cNvPr>
          <p:cNvSpPr txBox="1"/>
          <p:nvPr/>
        </p:nvSpPr>
        <p:spPr>
          <a:xfrm>
            <a:off x="6412622" y="5852204"/>
            <a:ext cx="1682451" cy="312914"/>
          </a:xfrm>
          <a:prstGeom prst="rect">
            <a:avLst/>
          </a:prstGeom>
          <a:noFill/>
          <a:ln>
            <a:solidFill>
              <a:schemeClr val="accent1">
                <a:shade val="50000"/>
              </a:schemeClr>
            </a:solidFill>
          </a:ln>
        </p:spPr>
        <p:txBody>
          <a:bodyPr wrap="square" rtlCol="0">
            <a:spAutoFit/>
          </a:bodyPr>
          <a:lstStyle/>
          <a:p>
            <a:pPr algn="ctr"/>
            <a:r>
              <a:rPr lang="en-GB" sz="1400" dirty="0" err="1"/>
              <a:t>mortuī</a:t>
            </a:r>
            <a:r>
              <a:rPr lang="en-GB" sz="1000" dirty="0"/>
              <a:t>, -ae, -a </a:t>
            </a:r>
            <a:r>
              <a:rPr lang="en-GB" sz="1400" b="1" dirty="0" err="1"/>
              <a:t>erātis</a:t>
            </a:r>
            <a:endParaRPr lang="en-GB" sz="1400" b="1" dirty="0"/>
          </a:p>
        </p:txBody>
      </p:sp>
      <p:sp>
        <p:nvSpPr>
          <p:cNvPr id="129" name="TextBox 128">
            <a:extLst>
              <a:ext uri="{FF2B5EF4-FFF2-40B4-BE49-F238E27FC236}">
                <a16:creationId xmlns:a16="http://schemas.microsoft.com/office/drawing/2014/main" id="{7DD73817-2984-4852-A743-DEFA684B835F}"/>
              </a:ext>
            </a:extLst>
          </p:cNvPr>
          <p:cNvSpPr txBox="1"/>
          <p:nvPr/>
        </p:nvSpPr>
        <p:spPr>
          <a:xfrm>
            <a:off x="6409185" y="6166091"/>
            <a:ext cx="1689037" cy="307777"/>
          </a:xfrm>
          <a:prstGeom prst="rect">
            <a:avLst/>
          </a:prstGeom>
          <a:noFill/>
          <a:ln>
            <a:solidFill>
              <a:schemeClr val="accent1">
                <a:shade val="50000"/>
              </a:schemeClr>
            </a:solidFill>
          </a:ln>
        </p:spPr>
        <p:txBody>
          <a:bodyPr wrap="square" rtlCol="0">
            <a:spAutoFit/>
          </a:bodyPr>
          <a:lstStyle/>
          <a:p>
            <a:pPr algn="ctr"/>
            <a:r>
              <a:rPr lang="en-GB" sz="1400" dirty="0" err="1"/>
              <a:t>mortuī</a:t>
            </a:r>
            <a:r>
              <a:rPr lang="en-GB" sz="1000" dirty="0"/>
              <a:t>, -ae, -a </a:t>
            </a:r>
            <a:r>
              <a:rPr lang="en-GB" sz="1400" b="1" dirty="0" err="1"/>
              <a:t>erant</a:t>
            </a:r>
            <a:endParaRPr lang="en-GB" sz="1400" b="1" dirty="0"/>
          </a:p>
        </p:txBody>
      </p:sp>
      <p:sp>
        <p:nvSpPr>
          <p:cNvPr id="130" name="TextBox 129">
            <a:extLst>
              <a:ext uri="{FF2B5EF4-FFF2-40B4-BE49-F238E27FC236}">
                <a16:creationId xmlns:a16="http://schemas.microsoft.com/office/drawing/2014/main" id="{73CD807F-781A-422B-BF4C-69539295E007}"/>
              </a:ext>
            </a:extLst>
          </p:cNvPr>
          <p:cNvSpPr txBox="1"/>
          <p:nvPr/>
        </p:nvSpPr>
        <p:spPr>
          <a:xfrm>
            <a:off x="6696168" y="4300929"/>
            <a:ext cx="1424242" cy="215444"/>
          </a:xfrm>
          <a:prstGeom prst="rect">
            <a:avLst/>
          </a:prstGeom>
          <a:solidFill>
            <a:schemeClr val="accent6">
              <a:lumMod val="75000"/>
            </a:schemeClr>
          </a:solidFill>
        </p:spPr>
        <p:txBody>
          <a:bodyPr wrap="square" rtlCol="0">
            <a:spAutoFit/>
          </a:bodyPr>
          <a:lstStyle/>
          <a:p>
            <a:pPr algn="ctr"/>
            <a:r>
              <a:rPr lang="en-GB" sz="800" dirty="0">
                <a:solidFill>
                  <a:schemeClr val="bg1"/>
                </a:solidFill>
              </a:rPr>
              <a:t>Pluperfect – </a:t>
            </a:r>
            <a:r>
              <a:rPr lang="en-GB" sz="800" i="1" dirty="0">
                <a:solidFill>
                  <a:schemeClr val="bg1"/>
                </a:solidFill>
              </a:rPr>
              <a:t> had been</a:t>
            </a:r>
            <a:endParaRPr lang="en-GB" sz="800" dirty="0">
              <a:solidFill>
                <a:schemeClr val="bg1"/>
              </a:solidFill>
            </a:endParaRPr>
          </a:p>
        </p:txBody>
      </p:sp>
      <p:sp>
        <p:nvSpPr>
          <p:cNvPr id="100" name="TextBox 99">
            <a:extLst>
              <a:ext uri="{FF2B5EF4-FFF2-40B4-BE49-F238E27FC236}">
                <a16:creationId xmlns:a16="http://schemas.microsoft.com/office/drawing/2014/main" id="{73EB2DAC-95C6-4374-90DD-661662523BE4}"/>
              </a:ext>
            </a:extLst>
          </p:cNvPr>
          <p:cNvSpPr txBox="1"/>
          <p:nvPr/>
        </p:nvSpPr>
        <p:spPr>
          <a:xfrm>
            <a:off x="2224587" y="3760902"/>
            <a:ext cx="2053604" cy="246221"/>
          </a:xfrm>
          <a:prstGeom prst="rect">
            <a:avLst/>
          </a:prstGeom>
          <a:noFill/>
        </p:spPr>
        <p:txBody>
          <a:bodyPr wrap="square" rtlCol="0">
            <a:spAutoFit/>
          </a:bodyPr>
          <a:lstStyle/>
          <a:p>
            <a:r>
              <a:rPr lang="en-GB" sz="1000" b="1" i="1" dirty="0" err="1"/>
              <a:t>conor</a:t>
            </a:r>
            <a:r>
              <a:rPr lang="en-GB" sz="1000" b="1" i="1" dirty="0"/>
              <a:t>, </a:t>
            </a:r>
            <a:r>
              <a:rPr lang="en-GB" sz="1000" b="1" i="1" dirty="0" err="1"/>
              <a:t>conārī</a:t>
            </a:r>
            <a:r>
              <a:rPr lang="en-GB" sz="1000" i="1" dirty="0"/>
              <a:t>, </a:t>
            </a:r>
            <a:r>
              <a:rPr lang="en-GB" sz="1000" i="1" dirty="0" err="1"/>
              <a:t>conātus</a:t>
            </a:r>
            <a:r>
              <a:rPr lang="en-GB" sz="1000" i="1" dirty="0"/>
              <a:t> sum - try</a:t>
            </a:r>
          </a:p>
        </p:txBody>
      </p:sp>
      <p:sp>
        <p:nvSpPr>
          <p:cNvPr id="101" name="TextBox 100">
            <a:extLst>
              <a:ext uri="{FF2B5EF4-FFF2-40B4-BE49-F238E27FC236}">
                <a16:creationId xmlns:a16="http://schemas.microsoft.com/office/drawing/2014/main" id="{04501346-B588-497F-A07D-6DF716006DD9}"/>
              </a:ext>
            </a:extLst>
          </p:cNvPr>
          <p:cNvSpPr txBox="1"/>
          <p:nvPr/>
        </p:nvSpPr>
        <p:spPr>
          <a:xfrm>
            <a:off x="7315406" y="3724182"/>
            <a:ext cx="2829333" cy="246221"/>
          </a:xfrm>
          <a:prstGeom prst="rect">
            <a:avLst/>
          </a:prstGeom>
          <a:noFill/>
        </p:spPr>
        <p:txBody>
          <a:bodyPr wrap="square" rtlCol="0">
            <a:spAutoFit/>
          </a:bodyPr>
          <a:lstStyle/>
          <a:p>
            <a:r>
              <a:rPr lang="en-GB" sz="1000" b="1" i="1" dirty="0" err="1"/>
              <a:t>videor</a:t>
            </a:r>
            <a:r>
              <a:rPr lang="en-GB" sz="1000" b="1" i="1" dirty="0"/>
              <a:t>, </a:t>
            </a:r>
            <a:r>
              <a:rPr lang="en-GB" sz="1000" b="1" i="1" dirty="0" err="1"/>
              <a:t>vidērī</a:t>
            </a:r>
            <a:r>
              <a:rPr lang="en-GB" sz="1000" i="1" dirty="0"/>
              <a:t>, </a:t>
            </a:r>
            <a:r>
              <a:rPr lang="en-GB" sz="1000" i="1" dirty="0" err="1"/>
              <a:t>vīsus</a:t>
            </a:r>
            <a:r>
              <a:rPr lang="en-GB" sz="1000" i="1" dirty="0"/>
              <a:t> sum  - seem, appear</a:t>
            </a:r>
          </a:p>
        </p:txBody>
      </p:sp>
      <p:sp>
        <p:nvSpPr>
          <p:cNvPr id="102" name="TextBox 101">
            <a:extLst>
              <a:ext uri="{FF2B5EF4-FFF2-40B4-BE49-F238E27FC236}">
                <a16:creationId xmlns:a16="http://schemas.microsoft.com/office/drawing/2014/main" id="{EF971ECF-9106-40EE-9D2F-2A21039C26A4}"/>
              </a:ext>
            </a:extLst>
          </p:cNvPr>
          <p:cNvSpPr txBox="1"/>
          <p:nvPr/>
        </p:nvSpPr>
        <p:spPr>
          <a:xfrm>
            <a:off x="1289674" y="6569224"/>
            <a:ext cx="2829333" cy="246221"/>
          </a:xfrm>
          <a:prstGeom prst="rect">
            <a:avLst/>
          </a:prstGeom>
          <a:noFill/>
        </p:spPr>
        <p:txBody>
          <a:bodyPr wrap="square" rtlCol="0">
            <a:spAutoFit/>
          </a:bodyPr>
          <a:lstStyle/>
          <a:p>
            <a:r>
              <a:rPr lang="en-GB" sz="1000" b="1" i="1" dirty="0" err="1"/>
              <a:t>loquor</a:t>
            </a:r>
            <a:r>
              <a:rPr lang="en-GB" sz="1000" b="1" i="1" dirty="0"/>
              <a:t>, </a:t>
            </a:r>
            <a:r>
              <a:rPr lang="en-GB" sz="1000" b="1" i="1" dirty="0" err="1"/>
              <a:t>loquī</a:t>
            </a:r>
            <a:r>
              <a:rPr lang="en-GB" sz="1000" i="1" dirty="0"/>
              <a:t> </a:t>
            </a:r>
            <a:r>
              <a:rPr lang="en-GB" sz="1000" i="1" dirty="0" err="1"/>
              <a:t>locutus</a:t>
            </a:r>
            <a:r>
              <a:rPr lang="en-GB" sz="1000" i="1" dirty="0"/>
              <a:t> sum  - speak, say</a:t>
            </a:r>
          </a:p>
        </p:txBody>
      </p:sp>
      <p:sp>
        <p:nvSpPr>
          <p:cNvPr id="103" name="TextBox 102">
            <a:extLst>
              <a:ext uri="{FF2B5EF4-FFF2-40B4-BE49-F238E27FC236}">
                <a16:creationId xmlns:a16="http://schemas.microsoft.com/office/drawing/2014/main" id="{2137B03D-6EA4-4A1B-8F2D-1FA541D4C495}"/>
              </a:ext>
            </a:extLst>
          </p:cNvPr>
          <p:cNvSpPr txBox="1"/>
          <p:nvPr/>
        </p:nvSpPr>
        <p:spPr>
          <a:xfrm>
            <a:off x="5387261" y="6583375"/>
            <a:ext cx="2829333" cy="246221"/>
          </a:xfrm>
          <a:prstGeom prst="rect">
            <a:avLst/>
          </a:prstGeom>
          <a:noFill/>
        </p:spPr>
        <p:txBody>
          <a:bodyPr wrap="square" rtlCol="0">
            <a:spAutoFit/>
          </a:bodyPr>
          <a:lstStyle/>
          <a:p>
            <a:r>
              <a:rPr lang="en-GB" sz="1000" b="1" i="1" dirty="0" err="1"/>
              <a:t>morior</a:t>
            </a:r>
            <a:r>
              <a:rPr lang="en-GB" sz="1000" b="1" i="1" dirty="0"/>
              <a:t>, </a:t>
            </a:r>
            <a:r>
              <a:rPr lang="en-GB" sz="1000" b="1" i="1" dirty="0" err="1"/>
              <a:t>morī</a:t>
            </a:r>
            <a:r>
              <a:rPr lang="en-GB" sz="1000" b="1" i="1" dirty="0"/>
              <a:t>, </a:t>
            </a:r>
            <a:r>
              <a:rPr lang="en-GB" sz="1000" b="1" i="1" dirty="0" err="1"/>
              <a:t>mortuus</a:t>
            </a:r>
            <a:r>
              <a:rPr lang="en-GB" sz="1000" b="1" i="1" dirty="0"/>
              <a:t> sum</a:t>
            </a:r>
            <a:r>
              <a:rPr lang="en-GB" sz="1000" i="1" dirty="0"/>
              <a:t>- die</a:t>
            </a:r>
          </a:p>
        </p:txBody>
      </p:sp>
    </p:spTree>
    <p:extLst>
      <p:ext uri="{BB962C8B-B14F-4D97-AF65-F5344CB8AC3E}">
        <p14:creationId xmlns:p14="http://schemas.microsoft.com/office/powerpoint/2010/main" val="1506741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0-#ppt_w/2"/>
                                          </p:val>
                                        </p:tav>
                                        <p:tav tm="100000">
                                          <p:val>
                                            <p:strVal val="#ppt_x"/>
                                          </p:val>
                                        </p:tav>
                                      </p:tavLst>
                                    </p:anim>
                                    <p:anim calcmode="lin" valueType="num">
                                      <p:cBhvr additive="base">
                                        <p:cTn id="13" dur="500" fill="hold"/>
                                        <p:tgtEl>
                                          <p:spTgt spid="6"/>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0-#ppt_w/2"/>
                                          </p:val>
                                        </p:tav>
                                        <p:tav tm="100000">
                                          <p:val>
                                            <p:strVal val="#ppt_x"/>
                                          </p:val>
                                        </p:tav>
                                      </p:tavLst>
                                    </p:anim>
                                    <p:anim calcmode="lin" valueType="num">
                                      <p:cBhvr additive="base">
                                        <p:cTn id="18" dur="500" fill="hold"/>
                                        <p:tgtEl>
                                          <p:spTgt spid="7"/>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8"/>
                                        </p:tgtEl>
                                        <p:attrNameLst>
                                          <p:attrName>style.visibility</p:attrName>
                                        </p:attrNameLst>
                                      </p:cBhvr>
                                      <p:to>
                                        <p:strVal val="visible"/>
                                      </p:to>
                                    </p:set>
                                    <p:anim calcmode="lin" valueType="num">
                                      <p:cBhvr additive="base">
                                        <p:cTn id="22" dur="500" fill="hold"/>
                                        <p:tgtEl>
                                          <p:spTgt spid="8"/>
                                        </p:tgtEl>
                                        <p:attrNameLst>
                                          <p:attrName>ppt_x</p:attrName>
                                        </p:attrNameLst>
                                      </p:cBhvr>
                                      <p:tavLst>
                                        <p:tav tm="0">
                                          <p:val>
                                            <p:strVal val="#ppt_x"/>
                                          </p:val>
                                        </p:tav>
                                        <p:tav tm="100000">
                                          <p:val>
                                            <p:strVal val="#ppt_x"/>
                                          </p:val>
                                        </p:tav>
                                      </p:tavLst>
                                    </p:anim>
                                    <p:anim calcmode="lin" valueType="num">
                                      <p:cBhvr additive="base">
                                        <p:cTn id="23" dur="500" fill="hold"/>
                                        <p:tgtEl>
                                          <p:spTgt spid="8"/>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grpId="0" nodeType="after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additive="base">
                                        <p:cTn id="27" dur="500" fill="hold"/>
                                        <p:tgtEl>
                                          <p:spTgt spid="9"/>
                                        </p:tgtEl>
                                        <p:attrNameLst>
                                          <p:attrName>ppt_x</p:attrName>
                                        </p:attrNameLst>
                                      </p:cBhvr>
                                      <p:tavLst>
                                        <p:tav tm="0">
                                          <p:val>
                                            <p:strVal val="#ppt_x"/>
                                          </p:val>
                                        </p:tav>
                                        <p:tav tm="100000">
                                          <p:val>
                                            <p:strVal val="#ppt_x"/>
                                          </p:val>
                                        </p:tav>
                                      </p:tavLst>
                                    </p:anim>
                                    <p:anim calcmode="lin" valueType="num">
                                      <p:cBhvr additive="base">
                                        <p:cTn id="28" dur="500" fill="hold"/>
                                        <p:tgtEl>
                                          <p:spTgt spid="9"/>
                                        </p:tgtEl>
                                        <p:attrNameLst>
                                          <p:attrName>ppt_y</p:attrName>
                                        </p:attrNameLst>
                                      </p:cBhvr>
                                      <p:tavLst>
                                        <p:tav tm="0">
                                          <p:val>
                                            <p:strVal val="1+#ppt_h/2"/>
                                          </p:val>
                                        </p:tav>
                                        <p:tav tm="100000">
                                          <p:val>
                                            <p:strVal val="#ppt_y"/>
                                          </p:val>
                                        </p:tav>
                                      </p:tavLst>
                                    </p:anim>
                                  </p:childTnLst>
                                </p:cTn>
                              </p:par>
                            </p:childTnLst>
                          </p:cTn>
                        </p:par>
                        <p:par>
                          <p:cTn id="29" fill="hold">
                            <p:stCondLst>
                              <p:cond delay="2500"/>
                            </p:stCondLst>
                            <p:childTnLst>
                              <p:par>
                                <p:cTn id="30" presetID="2" presetClass="entr" presetSubtype="4" fill="hold" grpId="0" nodeType="afterEffect">
                                  <p:stCondLst>
                                    <p:cond delay="0"/>
                                  </p:stCondLst>
                                  <p:childTnLst>
                                    <p:set>
                                      <p:cBhvr>
                                        <p:cTn id="31" dur="1" fill="hold">
                                          <p:stCondLst>
                                            <p:cond delay="0"/>
                                          </p:stCondLst>
                                        </p:cTn>
                                        <p:tgtEl>
                                          <p:spTgt spid="10"/>
                                        </p:tgtEl>
                                        <p:attrNameLst>
                                          <p:attrName>style.visibility</p:attrName>
                                        </p:attrNameLst>
                                      </p:cBhvr>
                                      <p:to>
                                        <p:strVal val="visible"/>
                                      </p:to>
                                    </p:set>
                                    <p:anim calcmode="lin" valueType="num">
                                      <p:cBhvr additive="base">
                                        <p:cTn id="32" dur="500" fill="hold"/>
                                        <p:tgtEl>
                                          <p:spTgt spid="10"/>
                                        </p:tgtEl>
                                        <p:attrNameLst>
                                          <p:attrName>ppt_x</p:attrName>
                                        </p:attrNameLst>
                                      </p:cBhvr>
                                      <p:tavLst>
                                        <p:tav tm="0">
                                          <p:val>
                                            <p:strVal val="#ppt_x"/>
                                          </p:val>
                                        </p:tav>
                                        <p:tav tm="100000">
                                          <p:val>
                                            <p:strVal val="#ppt_x"/>
                                          </p:val>
                                        </p:tav>
                                      </p:tavLst>
                                    </p:anim>
                                    <p:anim calcmode="lin" valueType="num">
                                      <p:cBhvr additive="base">
                                        <p:cTn id="33" dur="500" fill="hold"/>
                                        <p:tgtEl>
                                          <p:spTgt spid="10"/>
                                        </p:tgtEl>
                                        <p:attrNameLst>
                                          <p:attrName>ppt_y</p:attrName>
                                        </p:attrNameLst>
                                      </p:cBhvr>
                                      <p:tavLst>
                                        <p:tav tm="0">
                                          <p:val>
                                            <p:strVal val="1+#ppt_h/2"/>
                                          </p:val>
                                        </p:tav>
                                        <p:tav tm="100000">
                                          <p:val>
                                            <p:strVal val="#ppt_y"/>
                                          </p:val>
                                        </p:tav>
                                      </p:tavLst>
                                    </p:anim>
                                  </p:childTnLst>
                                </p:cTn>
                              </p:par>
                            </p:childTnLst>
                          </p:cTn>
                        </p:par>
                        <p:par>
                          <p:cTn id="34" fill="hold">
                            <p:stCondLst>
                              <p:cond delay="3000"/>
                            </p:stCondLst>
                            <p:childTnLst>
                              <p:par>
                                <p:cTn id="35" presetID="2" presetClass="entr" presetSubtype="9" fill="hold" grpId="0" nodeType="afterEffect">
                                  <p:stCondLst>
                                    <p:cond delay="0"/>
                                  </p:stCondLst>
                                  <p:childTnLst>
                                    <p:set>
                                      <p:cBhvr>
                                        <p:cTn id="36" dur="1" fill="hold">
                                          <p:stCondLst>
                                            <p:cond delay="0"/>
                                          </p:stCondLst>
                                        </p:cTn>
                                        <p:tgtEl>
                                          <p:spTgt spid="4"/>
                                        </p:tgtEl>
                                        <p:attrNameLst>
                                          <p:attrName>style.visibility</p:attrName>
                                        </p:attrNameLst>
                                      </p:cBhvr>
                                      <p:to>
                                        <p:strVal val="visible"/>
                                      </p:to>
                                    </p:set>
                                    <p:anim calcmode="lin" valueType="num">
                                      <p:cBhvr additive="base">
                                        <p:cTn id="37" dur="500" fill="hold"/>
                                        <p:tgtEl>
                                          <p:spTgt spid="4"/>
                                        </p:tgtEl>
                                        <p:attrNameLst>
                                          <p:attrName>ppt_x</p:attrName>
                                        </p:attrNameLst>
                                      </p:cBhvr>
                                      <p:tavLst>
                                        <p:tav tm="0">
                                          <p:val>
                                            <p:strVal val="0-#ppt_w/2"/>
                                          </p:val>
                                        </p:tav>
                                        <p:tav tm="100000">
                                          <p:val>
                                            <p:strVal val="#ppt_x"/>
                                          </p:val>
                                        </p:tav>
                                      </p:tavLst>
                                    </p:anim>
                                    <p:anim calcmode="lin" valueType="num">
                                      <p:cBhvr additive="base">
                                        <p:cTn id="38" dur="500" fill="hold"/>
                                        <p:tgtEl>
                                          <p:spTgt spid="4"/>
                                        </p:tgtEl>
                                        <p:attrNameLst>
                                          <p:attrName>ppt_y</p:attrName>
                                        </p:attrNameLst>
                                      </p:cBhvr>
                                      <p:tavLst>
                                        <p:tav tm="0">
                                          <p:val>
                                            <p:strVal val="0-#ppt_h/2"/>
                                          </p:val>
                                        </p:tav>
                                        <p:tav tm="100000">
                                          <p:val>
                                            <p:strVal val="#ppt_y"/>
                                          </p:val>
                                        </p:tav>
                                      </p:tavLst>
                                    </p:anim>
                                  </p:childTnLst>
                                </p:cTn>
                              </p:par>
                            </p:childTnLst>
                          </p:cTn>
                        </p:par>
                        <p:par>
                          <p:cTn id="39" fill="hold">
                            <p:stCondLst>
                              <p:cond delay="3500"/>
                            </p:stCondLst>
                            <p:childTnLst>
                              <p:par>
                                <p:cTn id="40" presetID="22" presetClass="entr" presetSubtype="1" fill="hold" grpId="0" nodeType="afterEffect">
                                  <p:stCondLst>
                                    <p:cond delay="0"/>
                                  </p:stCondLst>
                                  <p:childTnLst>
                                    <p:set>
                                      <p:cBhvr>
                                        <p:cTn id="41" dur="1" fill="hold">
                                          <p:stCondLst>
                                            <p:cond delay="0"/>
                                          </p:stCondLst>
                                        </p:cTn>
                                        <p:tgtEl>
                                          <p:spTgt spid="40"/>
                                        </p:tgtEl>
                                        <p:attrNameLst>
                                          <p:attrName>style.visibility</p:attrName>
                                        </p:attrNameLst>
                                      </p:cBhvr>
                                      <p:to>
                                        <p:strVal val="visible"/>
                                      </p:to>
                                    </p:set>
                                    <p:animEffect transition="in" filter="wipe(up)">
                                      <p:cBhvr>
                                        <p:cTn id="42" dur="500"/>
                                        <p:tgtEl>
                                          <p:spTgt spid="40"/>
                                        </p:tgtEl>
                                      </p:cBhvr>
                                    </p:animEffect>
                                  </p:childTnLst>
                                </p:cTn>
                              </p:par>
                            </p:childTnLst>
                          </p:cTn>
                        </p:par>
                        <p:par>
                          <p:cTn id="43" fill="hold">
                            <p:stCondLst>
                              <p:cond delay="4000"/>
                            </p:stCondLst>
                            <p:childTnLst>
                              <p:par>
                                <p:cTn id="44" presetID="10" presetClass="entr" presetSubtype="0" fill="hold" grpId="0" nodeType="afterEffect">
                                  <p:stCondLst>
                                    <p:cond delay="500"/>
                                  </p:stCondLst>
                                  <p:childTnLst>
                                    <p:set>
                                      <p:cBhvr>
                                        <p:cTn id="45" dur="1" fill="hold">
                                          <p:stCondLst>
                                            <p:cond delay="0"/>
                                          </p:stCondLst>
                                        </p:cTn>
                                        <p:tgtEl>
                                          <p:spTgt spid="11"/>
                                        </p:tgtEl>
                                        <p:attrNameLst>
                                          <p:attrName>style.visibility</p:attrName>
                                        </p:attrNameLst>
                                      </p:cBhvr>
                                      <p:to>
                                        <p:strVal val="visible"/>
                                      </p:to>
                                    </p:set>
                                    <p:animEffect transition="in" filter="fade">
                                      <p:cBhvr>
                                        <p:cTn id="46" dur="400"/>
                                        <p:tgtEl>
                                          <p:spTgt spid="11"/>
                                        </p:tgtEl>
                                      </p:cBhvr>
                                    </p:animEffect>
                                  </p:childTnLst>
                                </p:cTn>
                              </p:par>
                            </p:childTnLst>
                          </p:cTn>
                        </p:par>
                        <p:par>
                          <p:cTn id="47" fill="hold">
                            <p:stCondLst>
                              <p:cond delay="4900"/>
                            </p:stCondLst>
                            <p:childTnLst>
                              <p:par>
                                <p:cTn id="48" presetID="10" presetClass="entr" presetSubtype="0" fill="hold" grpId="0" nodeType="afterEffect">
                                  <p:stCondLst>
                                    <p:cond delay="0"/>
                                  </p:stCondLst>
                                  <p:childTnLst>
                                    <p:set>
                                      <p:cBhvr>
                                        <p:cTn id="49" dur="1" fill="hold">
                                          <p:stCondLst>
                                            <p:cond delay="0"/>
                                          </p:stCondLst>
                                        </p:cTn>
                                        <p:tgtEl>
                                          <p:spTgt spid="13"/>
                                        </p:tgtEl>
                                        <p:attrNameLst>
                                          <p:attrName>style.visibility</p:attrName>
                                        </p:attrNameLst>
                                      </p:cBhvr>
                                      <p:to>
                                        <p:strVal val="visible"/>
                                      </p:to>
                                    </p:set>
                                    <p:animEffect transition="in" filter="fade">
                                      <p:cBhvr>
                                        <p:cTn id="50" dur="500"/>
                                        <p:tgtEl>
                                          <p:spTgt spid="13"/>
                                        </p:tgtEl>
                                      </p:cBhvr>
                                    </p:animEffect>
                                  </p:childTnLst>
                                </p:cTn>
                              </p:par>
                            </p:childTnLst>
                          </p:cTn>
                        </p:par>
                        <p:par>
                          <p:cTn id="51" fill="hold">
                            <p:stCondLst>
                              <p:cond delay="5400"/>
                            </p:stCondLst>
                            <p:childTnLst>
                              <p:par>
                                <p:cTn id="52" presetID="10" presetClass="entr" presetSubtype="0" fill="hold" grpId="0" nodeType="afterEffect">
                                  <p:stCondLst>
                                    <p:cond delay="0"/>
                                  </p:stCondLst>
                                  <p:childTnLst>
                                    <p:set>
                                      <p:cBhvr>
                                        <p:cTn id="53" dur="1" fill="hold">
                                          <p:stCondLst>
                                            <p:cond delay="0"/>
                                          </p:stCondLst>
                                        </p:cTn>
                                        <p:tgtEl>
                                          <p:spTgt spid="14"/>
                                        </p:tgtEl>
                                        <p:attrNameLst>
                                          <p:attrName>style.visibility</p:attrName>
                                        </p:attrNameLst>
                                      </p:cBhvr>
                                      <p:to>
                                        <p:strVal val="visible"/>
                                      </p:to>
                                    </p:set>
                                    <p:animEffect transition="in" filter="fade">
                                      <p:cBhvr>
                                        <p:cTn id="54" dur="500"/>
                                        <p:tgtEl>
                                          <p:spTgt spid="14"/>
                                        </p:tgtEl>
                                      </p:cBhvr>
                                    </p:animEffect>
                                  </p:childTnLst>
                                </p:cTn>
                              </p:par>
                            </p:childTnLst>
                          </p:cTn>
                        </p:par>
                        <p:par>
                          <p:cTn id="55" fill="hold">
                            <p:stCondLst>
                              <p:cond delay="5900"/>
                            </p:stCondLst>
                            <p:childTnLst>
                              <p:par>
                                <p:cTn id="56" presetID="10" presetClass="entr" presetSubtype="0" fill="hold" grpId="0" nodeType="afterEffect">
                                  <p:stCondLst>
                                    <p:cond delay="600"/>
                                  </p:stCondLst>
                                  <p:childTnLst>
                                    <p:set>
                                      <p:cBhvr>
                                        <p:cTn id="57" dur="1" fill="hold">
                                          <p:stCondLst>
                                            <p:cond delay="0"/>
                                          </p:stCondLst>
                                        </p:cTn>
                                        <p:tgtEl>
                                          <p:spTgt spid="15"/>
                                        </p:tgtEl>
                                        <p:attrNameLst>
                                          <p:attrName>style.visibility</p:attrName>
                                        </p:attrNameLst>
                                      </p:cBhvr>
                                      <p:to>
                                        <p:strVal val="visible"/>
                                      </p:to>
                                    </p:set>
                                    <p:animEffect transition="in" filter="fade">
                                      <p:cBhvr>
                                        <p:cTn id="58" dur="600"/>
                                        <p:tgtEl>
                                          <p:spTgt spid="15"/>
                                        </p:tgtEl>
                                      </p:cBhvr>
                                    </p:animEffect>
                                  </p:childTnLst>
                                </p:cTn>
                              </p:par>
                            </p:childTnLst>
                          </p:cTn>
                        </p:par>
                        <p:par>
                          <p:cTn id="59" fill="hold">
                            <p:stCondLst>
                              <p:cond delay="7100"/>
                            </p:stCondLst>
                            <p:childTnLst>
                              <p:par>
                                <p:cTn id="60" presetID="10" presetClass="entr" presetSubtype="0" fill="hold" grpId="0" nodeType="afterEffect">
                                  <p:stCondLst>
                                    <p:cond delay="0"/>
                                  </p:stCondLst>
                                  <p:childTnLst>
                                    <p:set>
                                      <p:cBhvr>
                                        <p:cTn id="61" dur="1" fill="hold">
                                          <p:stCondLst>
                                            <p:cond delay="0"/>
                                          </p:stCondLst>
                                        </p:cTn>
                                        <p:tgtEl>
                                          <p:spTgt spid="16"/>
                                        </p:tgtEl>
                                        <p:attrNameLst>
                                          <p:attrName>style.visibility</p:attrName>
                                        </p:attrNameLst>
                                      </p:cBhvr>
                                      <p:to>
                                        <p:strVal val="visible"/>
                                      </p:to>
                                    </p:set>
                                    <p:animEffect transition="in" filter="fade">
                                      <p:cBhvr>
                                        <p:cTn id="62" dur="500"/>
                                        <p:tgtEl>
                                          <p:spTgt spid="16"/>
                                        </p:tgtEl>
                                      </p:cBhvr>
                                    </p:animEffect>
                                  </p:childTnLst>
                                </p:cTn>
                              </p:par>
                            </p:childTnLst>
                          </p:cTn>
                        </p:par>
                        <p:par>
                          <p:cTn id="63" fill="hold">
                            <p:stCondLst>
                              <p:cond delay="7600"/>
                            </p:stCondLst>
                            <p:childTnLst>
                              <p:par>
                                <p:cTn id="64" presetID="10" presetClass="entr" presetSubtype="0" fill="hold" grpId="0" nodeType="afterEffect">
                                  <p:stCondLst>
                                    <p:cond delay="0"/>
                                  </p:stCondLst>
                                  <p:childTnLst>
                                    <p:set>
                                      <p:cBhvr>
                                        <p:cTn id="65" dur="1" fill="hold">
                                          <p:stCondLst>
                                            <p:cond delay="0"/>
                                          </p:stCondLst>
                                        </p:cTn>
                                        <p:tgtEl>
                                          <p:spTgt spid="17"/>
                                        </p:tgtEl>
                                        <p:attrNameLst>
                                          <p:attrName>style.visibility</p:attrName>
                                        </p:attrNameLst>
                                      </p:cBhvr>
                                      <p:to>
                                        <p:strVal val="visible"/>
                                      </p:to>
                                    </p:set>
                                    <p:animEffect transition="in" filter="fade">
                                      <p:cBhvr>
                                        <p:cTn id="66" dur="500"/>
                                        <p:tgtEl>
                                          <p:spTgt spid="17"/>
                                        </p:tgtEl>
                                      </p:cBhvr>
                                    </p:animEffect>
                                  </p:childTnLst>
                                </p:cTn>
                              </p:par>
                            </p:childTnLst>
                          </p:cTn>
                        </p:par>
                      </p:childTnLst>
                    </p:cTn>
                  </p:par>
                  <p:par>
                    <p:cTn id="67" fill="hold">
                      <p:stCondLst>
                        <p:cond delay="indefinite"/>
                      </p:stCondLst>
                      <p:childTnLst>
                        <p:par>
                          <p:cTn id="68" fill="hold">
                            <p:stCondLst>
                              <p:cond delay="0"/>
                            </p:stCondLst>
                            <p:childTnLst>
                              <p:par>
                                <p:cTn id="69" presetID="6" presetClass="entr" presetSubtype="32" fill="hold" grpId="0" nodeType="clickEffect">
                                  <p:stCondLst>
                                    <p:cond delay="0"/>
                                  </p:stCondLst>
                                  <p:childTnLst>
                                    <p:set>
                                      <p:cBhvr>
                                        <p:cTn id="70" dur="1" fill="hold">
                                          <p:stCondLst>
                                            <p:cond delay="0"/>
                                          </p:stCondLst>
                                        </p:cTn>
                                        <p:tgtEl>
                                          <p:spTgt spid="23"/>
                                        </p:tgtEl>
                                        <p:attrNameLst>
                                          <p:attrName>style.visibility</p:attrName>
                                        </p:attrNameLst>
                                      </p:cBhvr>
                                      <p:to>
                                        <p:strVal val="visible"/>
                                      </p:to>
                                    </p:set>
                                    <p:animEffect transition="in" filter="circle(out)">
                                      <p:cBhvr>
                                        <p:cTn id="71" dur="2000"/>
                                        <p:tgtEl>
                                          <p:spTgt spid="23"/>
                                        </p:tgtEl>
                                      </p:cBhvr>
                                    </p:animEffect>
                                  </p:childTnLst>
                                </p:cTn>
                              </p:par>
                            </p:childTnLst>
                          </p:cTn>
                        </p:par>
                        <p:par>
                          <p:cTn id="72" fill="hold">
                            <p:stCondLst>
                              <p:cond delay="2000"/>
                            </p:stCondLst>
                            <p:childTnLst>
                              <p:par>
                                <p:cTn id="73" presetID="2" presetClass="entr" presetSubtype="3" fill="hold" grpId="0" nodeType="afterEffect">
                                  <p:stCondLst>
                                    <p:cond delay="0"/>
                                  </p:stCondLst>
                                  <p:childTnLst>
                                    <p:set>
                                      <p:cBhvr>
                                        <p:cTn id="74" dur="1" fill="hold">
                                          <p:stCondLst>
                                            <p:cond delay="0"/>
                                          </p:stCondLst>
                                        </p:cTn>
                                        <p:tgtEl>
                                          <p:spTgt spid="187"/>
                                        </p:tgtEl>
                                        <p:attrNameLst>
                                          <p:attrName>style.visibility</p:attrName>
                                        </p:attrNameLst>
                                      </p:cBhvr>
                                      <p:to>
                                        <p:strVal val="visible"/>
                                      </p:to>
                                    </p:set>
                                    <p:anim calcmode="lin" valueType="num">
                                      <p:cBhvr additive="base">
                                        <p:cTn id="75" dur="500" fill="hold"/>
                                        <p:tgtEl>
                                          <p:spTgt spid="187"/>
                                        </p:tgtEl>
                                        <p:attrNameLst>
                                          <p:attrName>ppt_x</p:attrName>
                                        </p:attrNameLst>
                                      </p:cBhvr>
                                      <p:tavLst>
                                        <p:tav tm="0">
                                          <p:val>
                                            <p:strVal val="1+#ppt_w/2"/>
                                          </p:val>
                                        </p:tav>
                                        <p:tav tm="100000">
                                          <p:val>
                                            <p:strVal val="#ppt_x"/>
                                          </p:val>
                                        </p:tav>
                                      </p:tavLst>
                                    </p:anim>
                                    <p:anim calcmode="lin" valueType="num">
                                      <p:cBhvr additive="base">
                                        <p:cTn id="76" dur="500" fill="hold"/>
                                        <p:tgtEl>
                                          <p:spTgt spid="187"/>
                                        </p:tgtEl>
                                        <p:attrNameLst>
                                          <p:attrName>ppt_y</p:attrName>
                                        </p:attrNameLst>
                                      </p:cBhvr>
                                      <p:tavLst>
                                        <p:tav tm="0">
                                          <p:val>
                                            <p:strVal val="0-#ppt_h/2"/>
                                          </p:val>
                                        </p:tav>
                                        <p:tav tm="100000">
                                          <p:val>
                                            <p:strVal val="#ppt_y"/>
                                          </p:val>
                                        </p:tav>
                                      </p:tavLst>
                                    </p:anim>
                                  </p:childTnLst>
                                </p:cTn>
                              </p:par>
                            </p:childTnLst>
                          </p:cTn>
                        </p:par>
                        <p:par>
                          <p:cTn id="77" fill="hold">
                            <p:stCondLst>
                              <p:cond delay="2500"/>
                            </p:stCondLst>
                            <p:childTnLst>
                              <p:par>
                                <p:cTn id="78" presetID="10" presetClass="entr" presetSubtype="0" fill="hold" grpId="0" nodeType="afterEffect">
                                  <p:stCondLst>
                                    <p:cond delay="500"/>
                                  </p:stCondLst>
                                  <p:childTnLst>
                                    <p:set>
                                      <p:cBhvr>
                                        <p:cTn id="79" dur="1" fill="hold">
                                          <p:stCondLst>
                                            <p:cond delay="0"/>
                                          </p:stCondLst>
                                        </p:cTn>
                                        <p:tgtEl>
                                          <p:spTgt spid="170"/>
                                        </p:tgtEl>
                                        <p:attrNameLst>
                                          <p:attrName>style.visibility</p:attrName>
                                        </p:attrNameLst>
                                      </p:cBhvr>
                                      <p:to>
                                        <p:strVal val="visible"/>
                                      </p:to>
                                    </p:set>
                                    <p:animEffect transition="in" filter="fade">
                                      <p:cBhvr>
                                        <p:cTn id="80" dur="800"/>
                                        <p:tgtEl>
                                          <p:spTgt spid="170"/>
                                        </p:tgtEl>
                                      </p:cBhvr>
                                    </p:animEffect>
                                  </p:childTnLst>
                                </p:cTn>
                              </p:par>
                            </p:childTnLst>
                          </p:cTn>
                        </p:par>
                        <p:par>
                          <p:cTn id="81" fill="hold">
                            <p:stCondLst>
                              <p:cond delay="3800"/>
                            </p:stCondLst>
                            <p:childTnLst>
                              <p:par>
                                <p:cTn id="82" presetID="10" presetClass="entr" presetSubtype="0" fill="hold" grpId="0" nodeType="afterEffect">
                                  <p:stCondLst>
                                    <p:cond delay="0"/>
                                  </p:stCondLst>
                                  <p:childTnLst>
                                    <p:set>
                                      <p:cBhvr>
                                        <p:cTn id="83" dur="1" fill="hold">
                                          <p:stCondLst>
                                            <p:cond delay="0"/>
                                          </p:stCondLst>
                                        </p:cTn>
                                        <p:tgtEl>
                                          <p:spTgt spid="171"/>
                                        </p:tgtEl>
                                        <p:attrNameLst>
                                          <p:attrName>style.visibility</p:attrName>
                                        </p:attrNameLst>
                                      </p:cBhvr>
                                      <p:to>
                                        <p:strVal val="visible"/>
                                      </p:to>
                                    </p:set>
                                    <p:animEffect transition="in" filter="fade">
                                      <p:cBhvr>
                                        <p:cTn id="84" dur="500"/>
                                        <p:tgtEl>
                                          <p:spTgt spid="171"/>
                                        </p:tgtEl>
                                      </p:cBhvr>
                                    </p:animEffect>
                                  </p:childTnLst>
                                </p:cTn>
                              </p:par>
                            </p:childTnLst>
                          </p:cTn>
                        </p:par>
                        <p:par>
                          <p:cTn id="85" fill="hold">
                            <p:stCondLst>
                              <p:cond delay="4300"/>
                            </p:stCondLst>
                            <p:childTnLst>
                              <p:par>
                                <p:cTn id="86" presetID="10" presetClass="entr" presetSubtype="0" fill="hold" grpId="0" nodeType="afterEffect">
                                  <p:stCondLst>
                                    <p:cond delay="0"/>
                                  </p:stCondLst>
                                  <p:childTnLst>
                                    <p:set>
                                      <p:cBhvr>
                                        <p:cTn id="87" dur="1" fill="hold">
                                          <p:stCondLst>
                                            <p:cond delay="0"/>
                                          </p:stCondLst>
                                        </p:cTn>
                                        <p:tgtEl>
                                          <p:spTgt spid="172"/>
                                        </p:tgtEl>
                                        <p:attrNameLst>
                                          <p:attrName>style.visibility</p:attrName>
                                        </p:attrNameLst>
                                      </p:cBhvr>
                                      <p:to>
                                        <p:strVal val="visible"/>
                                      </p:to>
                                    </p:set>
                                    <p:animEffect transition="in" filter="fade">
                                      <p:cBhvr>
                                        <p:cTn id="88" dur="500"/>
                                        <p:tgtEl>
                                          <p:spTgt spid="172"/>
                                        </p:tgtEl>
                                      </p:cBhvr>
                                    </p:animEffect>
                                  </p:childTnLst>
                                </p:cTn>
                              </p:par>
                            </p:childTnLst>
                          </p:cTn>
                        </p:par>
                        <p:par>
                          <p:cTn id="89" fill="hold">
                            <p:stCondLst>
                              <p:cond delay="4800"/>
                            </p:stCondLst>
                            <p:childTnLst>
                              <p:par>
                                <p:cTn id="90" presetID="10" presetClass="entr" presetSubtype="0" fill="hold" grpId="0" nodeType="afterEffect">
                                  <p:stCondLst>
                                    <p:cond delay="600"/>
                                  </p:stCondLst>
                                  <p:childTnLst>
                                    <p:set>
                                      <p:cBhvr>
                                        <p:cTn id="91" dur="1" fill="hold">
                                          <p:stCondLst>
                                            <p:cond delay="0"/>
                                          </p:stCondLst>
                                        </p:cTn>
                                        <p:tgtEl>
                                          <p:spTgt spid="173"/>
                                        </p:tgtEl>
                                        <p:attrNameLst>
                                          <p:attrName>style.visibility</p:attrName>
                                        </p:attrNameLst>
                                      </p:cBhvr>
                                      <p:to>
                                        <p:strVal val="visible"/>
                                      </p:to>
                                    </p:set>
                                    <p:animEffect transition="in" filter="fade">
                                      <p:cBhvr>
                                        <p:cTn id="92" dur="600"/>
                                        <p:tgtEl>
                                          <p:spTgt spid="173"/>
                                        </p:tgtEl>
                                      </p:cBhvr>
                                    </p:animEffect>
                                  </p:childTnLst>
                                </p:cTn>
                              </p:par>
                            </p:childTnLst>
                          </p:cTn>
                        </p:par>
                        <p:par>
                          <p:cTn id="93" fill="hold">
                            <p:stCondLst>
                              <p:cond delay="6000"/>
                            </p:stCondLst>
                            <p:childTnLst>
                              <p:par>
                                <p:cTn id="94" presetID="10" presetClass="entr" presetSubtype="0" fill="hold" grpId="0" nodeType="afterEffect">
                                  <p:stCondLst>
                                    <p:cond delay="0"/>
                                  </p:stCondLst>
                                  <p:childTnLst>
                                    <p:set>
                                      <p:cBhvr>
                                        <p:cTn id="95" dur="1" fill="hold">
                                          <p:stCondLst>
                                            <p:cond delay="0"/>
                                          </p:stCondLst>
                                        </p:cTn>
                                        <p:tgtEl>
                                          <p:spTgt spid="174"/>
                                        </p:tgtEl>
                                        <p:attrNameLst>
                                          <p:attrName>style.visibility</p:attrName>
                                        </p:attrNameLst>
                                      </p:cBhvr>
                                      <p:to>
                                        <p:strVal val="visible"/>
                                      </p:to>
                                    </p:set>
                                    <p:animEffect transition="in" filter="fade">
                                      <p:cBhvr>
                                        <p:cTn id="96" dur="500"/>
                                        <p:tgtEl>
                                          <p:spTgt spid="174"/>
                                        </p:tgtEl>
                                      </p:cBhvr>
                                    </p:animEffect>
                                  </p:childTnLst>
                                </p:cTn>
                              </p:par>
                            </p:childTnLst>
                          </p:cTn>
                        </p:par>
                        <p:par>
                          <p:cTn id="97" fill="hold">
                            <p:stCondLst>
                              <p:cond delay="6500"/>
                            </p:stCondLst>
                            <p:childTnLst>
                              <p:par>
                                <p:cTn id="98" presetID="10" presetClass="entr" presetSubtype="0" fill="hold" grpId="0" nodeType="afterEffect">
                                  <p:stCondLst>
                                    <p:cond delay="0"/>
                                  </p:stCondLst>
                                  <p:childTnLst>
                                    <p:set>
                                      <p:cBhvr>
                                        <p:cTn id="99" dur="1" fill="hold">
                                          <p:stCondLst>
                                            <p:cond delay="0"/>
                                          </p:stCondLst>
                                        </p:cTn>
                                        <p:tgtEl>
                                          <p:spTgt spid="175"/>
                                        </p:tgtEl>
                                        <p:attrNameLst>
                                          <p:attrName>style.visibility</p:attrName>
                                        </p:attrNameLst>
                                      </p:cBhvr>
                                      <p:to>
                                        <p:strVal val="visible"/>
                                      </p:to>
                                    </p:set>
                                    <p:animEffect transition="in" filter="fade">
                                      <p:cBhvr>
                                        <p:cTn id="100" dur="500"/>
                                        <p:tgtEl>
                                          <p:spTgt spid="175"/>
                                        </p:tgtEl>
                                      </p:cBhvr>
                                    </p:animEffect>
                                  </p:childTnLst>
                                </p:cTn>
                              </p:par>
                            </p:childTnLst>
                          </p:cTn>
                        </p:par>
                        <p:par>
                          <p:cTn id="101" fill="hold">
                            <p:stCondLst>
                              <p:cond delay="7000"/>
                            </p:stCondLst>
                            <p:childTnLst>
                              <p:par>
                                <p:cTn id="102" presetID="2" presetClass="entr" presetSubtype="9" fill="hold" grpId="0" nodeType="afterEffect">
                                  <p:stCondLst>
                                    <p:cond delay="0"/>
                                  </p:stCondLst>
                                  <p:childTnLst>
                                    <p:set>
                                      <p:cBhvr>
                                        <p:cTn id="103" dur="1" fill="hold">
                                          <p:stCondLst>
                                            <p:cond delay="0"/>
                                          </p:stCondLst>
                                        </p:cTn>
                                        <p:tgtEl>
                                          <p:spTgt spid="26"/>
                                        </p:tgtEl>
                                        <p:attrNameLst>
                                          <p:attrName>style.visibility</p:attrName>
                                        </p:attrNameLst>
                                      </p:cBhvr>
                                      <p:to>
                                        <p:strVal val="visible"/>
                                      </p:to>
                                    </p:set>
                                    <p:anim calcmode="lin" valueType="num">
                                      <p:cBhvr additive="base">
                                        <p:cTn id="104" dur="500" fill="hold"/>
                                        <p:tgtEl>
                                          <p:spTgt spid="26"/>
                                        </p:tgtEl>
                                        <p:attrNameLst>
                                          <p:attrName>ppt_x</p:attrName>
                                        </p:attrNameLst>
                                      </p:cBhvr>
                                      <p:tavLst>
                                        <p:tav tm="0">
                                          <p:val>
                                            <p:strVal val="0-#ppt_w/2"/>
                                          </p:val>
                                        </p:tav>
                                        <p:tav tm="100000">
                                          <p:val>
                                            <p:strVal val="#ppt_x"/>
                                          </p:val>
                                        </p:tav>
                                      </p:tavLst>
                                    </p:anim>
                                    <p:anim calcmode="lin" valueType="num">
                                      <p:cBhvr additive="base">
                                        <p:cTn id="105" dur="500" fill="hold"/>
                                        <p:tgtEl>
                                          <p:spTgt spid="26"/>
                                        </p:tgtEl>
                                        <p:attrNameLst>
                                          <p:attrName>ppt_y</p:attrName>
                                        </p:attrNameLst>
                                      </p:cBhvr>
                                      <p:tavLst>
                                        <p:tav tm="0">
                                          <p:val>
                                            <p:strVal val="0-#ppt_h/2"/>
                                          </p:val>
                                        </p:tav>
                                        <p:tav tm="100000">
                                          <p:val>
                                            <p:strVal val="#ppt_y"/>
                                          </p:val>
                                        </p:tav>
                                      </p:tavLst>
                                    </p:anim>
                                  </p:childTnLst>
                                </p:cTn>
                              </p:par>
                            </p:childTnLst>
                          </p:cTn>
                        </p:par>
                        <p:par>
                          <p:cTn id="106" fill="hold">
                            <p:stCondLst>
                              <p:cond delay="7500"/>
                            </p:stCondLst>
                            <p:childTnLst>
                              <p:par>
                                <p:cTn id="107" presetID="42" presetClass="entr" presetSubtype="0" fill="hold" grpId="0" nodeType="afterEffect">
                                  <p:stCondLst>
                                    <p:cond delay="0"/>
                                  </p:stCondLst>
                                  <p:childTnLst>
                                    <p:set>
                                      <p:cBhvr>
                                        <p:cTn id="108" dur="1" fill="hold">
                                          <p:stCondLst>
                                            <p:cond delay="0"/>
                                          </p:stCondLst>
                                        </p:cTn>
                                        <p:tgtEl>
                                          <p:spTgt spid="189"/>
                                        </p:tgtEl>
                                        <p:attrNameLst>
                                          <p:attrName>style.visibility</p:attrName>
                                        </p:attrNameLst>
                                      </p:cBhvr>
                                      <p:to>
                                        <p:strVal val="visible"/>
                                      </p:to>
                                    </p:set>
                                    <p:animEffect transition="in" filter="fade">
                                      <p:cBhvr>
                                        <p:cTn id="109" dur="1000"/>
                                        <p:tgtEl>
                                          <p:spTgt spid="189"/>
                                        </p:tgtEl>
                                      </p:cBhvr>
                                    </p:animEffect>
                                    <p:anim calcmode="lin" valueType="num">
                                      <p:cBhvr>
                                        <p:cTn id="110" dur="1000" fill="hold"/>
                                        <p:tgtEl>
                                          <p:spTgt spid="189"/>
                                        </p:tgtEl>
                                        <p:attrNameLst>
                                          <p:attrName>ppt_x</p:attrName>
                                        </p:attrNameLst>
                                      </p:cBhvr>
                                      <p:tavLst>
                                        <p:tav tm="0">
                                          <p:val>
                                            <p:strVal val="#ppt_x"/>
                                          </p:val>
                                        </p:tav>
                                        <p:tav tm="100000">
                                          <p:val>
                                            <p:strVal val="#ppt_x"/>
                                          </p:val>
                                        </p:tav>
                                      </p:tavLst>
                                    </p:anim>
                                    <p:anim calcmode="lin" valueType="num">
                                      <p:cBhvr>
                                        <p:cTn id="111" dur="1000" fill="hold"/>
                                        <p:tgtEl>
                                          <p:spTgt spid="189"/>
                                        </p:tgtEl>
                                        <p:attrNameLst>
                                          <p:attrName>ppt_y</p:attrName>
                                        </p:attrNameLst>
                                      </p:cBhvr>
                                      <p:tavLst>
                                        <p:tav tm="0">
                                          <p:val>
                                            <p:strVal val="#ppt_y+.1"/>
                                          </p:val>
                                        </p:tav>
                                        <p:tav tm="100000">
                                          <p:val>
                                            <p:strVal val="#ppt_y"/>
                                          </p:val>
                                        </p:tav>
                                      </p:tavLst>
                                    </p:anim>
                                  </p:childTnLst>
                                </p:cTn>
                              </p:par>
                            </p:childTnLst>
                          </p:cTn>
                        </p:par>
                        <p:par>
                          <p:cTn id="112" fill="hold">
                            <p:stCondLst>
                              <p:cond delay="8500"/>
                            </p:stCondLst>
                            <p:childTnLst>
                              <p:par>
                                <p:cTn id="113" presetID="10" presetClass="entr" presetSubtype="0" fill="hold" grpId="0" nodeType="afterEffect">
                                  <p:stCondLst>
                                    <p:cond delay="600"/>
                                  </p:stCondLst>
                                  <p:childTnLst>
                                    <p:set>
                                      <p:cBhvr>
                                        <p:cTn id="114" dur="1" fill="hold">
                                          <p:stCondLst>
                                            <p:cond delay="0"/>
                                          </p:stCondLst>
                                        </p:cTn>
                                        <p:tgtEl>
                                          <p:spTgt spid="158"/>
                                        </p:tgtEl>
                                        <p:attrNameLst>
                                          <p:attrName>style.visibility</p:attrName>
                                        </p:attrNameLst>
                                      </p:cBhvr>
                                      <p:to>
                                        <p:strVal val="visible"/>
                                      </p:to>
                                    </p:set>
                                    <p:animEffect transition="in" filter="fade">
                                      <p:cBhvr>
                                        <p:cTn id="115" dur="500"/>
                                        <p:tgtEl>
                                          <p:spTgt spid="158"/>
                                        </p:tgtEl>
                                      </p:cBhvr>
                                    </p:animEffect>
                                  </p:childTnLst>
                                </p:cTn>
                              </p:par>
                            </p:childTnLst>
                          </p:cTn>
                        </p:par>
                        <p:par>
                          <p:cTn id="116" fill="hold">
                            <p:stCondLst>
                              <p:cond delay="9600"/>
                            </p:stCondLst>
                            <p:childTnLst>
                              <p:par>
                                <p:cTn id="117" presetID="10" presetClass="entr" presetSubtype="0" fill="hold" grpId="0" nodeType="afterEffect">
                                  <p:stCondLst>
                                    <p:cond delay="0"/>
                                  </p:stCondLst>
                                  <p:childTnLst>
                                    <p:set>
                                      <p:cBhvr>
                                        <p:cTn id="118" dur="1" fill="hold">
                                          <p:stCondLst>
                                            <p:cond delay="0"/>
                                          </p:stCondLst>
                                        </p:cTn>
                                        <p:tgtEl>
                                          <p:spTgt spid="159"/>
                                        </p:tgtEl>
                                        <p:attrNameLst>
                                          <p:attrName>style.visibility</p:attrName>
                                        </p:attrNameLst>
                                      </p:cBhvr>
                                      <p:to>
                                        <p:strVal val="visible"/>
                                      </p:to>
                                    </p:set>
                                    <p:animEffect transition="in" filter="fade">
                                      <p:cBhvr>
                                        <p:cTn id="119" dur="500"/>
                                        <p:tgtEl>
                                          <p:spTgt spid="159"/>
                                        </p:tgtEl>
                                      </p:cBhvr>
                                    </p:animEffect>
                                  </p:childTnLst>
                                </p:cTn>
                              </p:par>
                            </p:childTnLst>
                          </p:cTn>
                        </p:par>
                        <p:par>
                          <p:cTn id="120" fill="hold">
                            <p:stCondLst>
                              <p:cond delay="10100"/>
                            </p:stCondLst>
                            <p:childTnLst>
                              <p:par>
                                <p:cTn id="121" presetID="10" presetClass="entr" presetSubtype="0" fill="hold" grpId="0" nodeType="afterEffect">
                                  <p:stCondLst>
                                    <p:cond delay="0"/>
                                  </p:stCondLst>
                                  <p:childTnLst>
                                    <p:set>
                                      <p:cBhvr>
                                        <p:cTn id="122" dur="1" fill="hold">
                                          <p:stCondLst>
                                            <p:cond delay="0"/>
                                          </p:stCondLst>
                                        </p:cTn>
                                        <p:tgtEl>
                                          <p:spTgt spid="160"/>
                                        </p:tgtEl>
                                        <p:attrNameLst>
                                          <p:attrName>style.visibility</p:attrName>
                                        </p:attrNameLst>
                                      </p:cBhvr>
                                      <p:to>
                                        <p:strVal val="visible"/>
                                      </p:to>
                                    </p:set>
                                    <p:animEffect transition="in" filter="fade">
                                      <p:cBhvr>
                                        <p:cTn id="123" dur="500"/>
                                        <p:tgtEl>
                                          <p:spTgt spid="160"/>
                                        </p:tgtEl>
                                      </p:cBhvr>
                                    </p:animEffect>
                                  </p:childTnLst>
                                </p:cTn>
                              </p:par>
                            </p:childTnLst>
                          </p:cTn>
                        </p:par>
                        <p:par>
                          <p:cTn id="124" fill="hold">
                            <p:stCondLst>
                              <p:cond delay="10600"/>
                            </p:stCondLst>
                            <p:childTnLst>
                              <p:par>
                                <p:cTn id="125" presetID="10" presetClass="entr" presetSubtype="0" fill="hold" grpId="0" nodeType="afterEffect">
                                  <p:stCondLst>
                                    <p:cond delay="600"/>
                                  </p:stCondLst>
                                  <p:childTnLst>
                                    <p:set>
                                      <p:cBhvr>
                                        <p:cTn id="126" dur="1" fill="hold">
                                          <p:stCondLst>
                                            <p:cond delay="0"/>
                                          </p:stCondLst>
                                        </p:cTn>
                                        <p:tgtEl>
                                          <p:spTgt spid="161"/>
                                        </p:tgtEl>
                                        <p:attrNameLst>
                                          <p:attrName>style.visibility</p:attrName>
                                        </p:attrNameLst>
                                      </p:cBhvr>
                                      <p:to>
                                        <p:strVal val="visible"/>
                                      </p:to>
                                    </p:set>
                                    <p:animEffect transition="in" filter="fade">
                                      <p:cBhvr>
                                        <p:cTn id="127" dur="600"/>
                                        <p:tgtEl>
                                          <p:spTgt spid="161"/>
                                        </p:tgtEl>
                                      </p:cBhvr>
                                    </p:animEffect>
                                  </p:childTnLst>
                                </p:cTn>
                              </p:par>
                            </p:childTnLst>
                          </p:cTn>
                        </p:par>
                        <p:par>
                          <p:cTn id="128" fill="hold">
                            <p:stCondLst>
                              <p:cond delay="11800"/>
                            </p:stCondLst>
                            <p:childTnLst>
                              <p:par>
                                <p:cTn id="129" presetID="10" presetClass="entr" presetSubtype="0" fill="hold" grpId="0" nodeType="afterEffect">
                                  <p:stCondLst>
                                    <p:cond delay="0"/>
                                  </p:stCondLst>
                                  <p:childTnLst>
                                    <p:set>
                                      <p:cBhvr>
                                        <p:cTn id="130" dur="1" fill="hold">
                                          <p:stCondLst>
                                            <p:cond delay="0"/>
                                          </p:stCondLst>
                                        </p:cTn>
                                        <p:tgtEl>
                                          <p:spTgt spid="162"/>
                                        </p:tgtEl>
                                        <p:attrNameLst>
                                          <p:attrName>style.visibility</p:attrName>
                                        </p:attrNameLst>
                                      </p:cBhvr>
                                      <p:to>
                                        <p:strVal val="visible"/>
                                      </p:to>
                                    </p:set>
                                    <p:animEffect transition="in" filter="fade">
                                      <p:cBhvr>
                                        <p:cTn id="131" dur="500"/>
                                        <p:tgtEl>
                                          <p:spTgt spid="162"/>
                                        </p:tgtEl>
                                      </p:cBhvr>
                                    </p:animEffect>
                                  </p:childTnLst>
                                </p:cTn>
                              </p:par>
                            </p:childTnLst>
                          </p:cTn>
                        </p:par>
                        <p:par>
                          <p:cTn id="132" fill="hold">
                            <p:stCondLst>
                              <p:cond delay="12300"/>
                            </p:stCondLst>
                            <p:childTnLst>
                              <p:par>
                                <p:cTn id="133" presetID="10" presetClass="entr" presetSubtype="0" fill="hold" grpId="0" nodeType="afterEffect">
                                  <p:stCondLst>
                                    <p:cond delay="0"/>
                                  </p:stCondLst>
                                  <p:childTnLst>
                                    <p:set>
                                      <p:cBhvr>
                                        <p:cTn id="134" dur="1" fill="hold">
                                          <p:stCondLst>
                                            <p:cond delay="0"/>
                                          </p:stCondLst>
                                        </p:cTn>
                                        <p:tgtEl>
                                          <p:spTgt spid="163"/>
                                        </p:tgtEl>
                                        <p:attrNameLst>
                                          <p:attrName>style.visibility</p:attrName>
                                        </p:attrNameLst>
                                      </p:cBhvr>
                                      <p:to>
                                        <p:strVal val="visible"/>
                                      </p:to>
                                    </p:set>
                                    <p:animEffect transition="in" filter="fade">
                                      <p:cBhvr>
                                        <p:cTn id="135" dur="500"/>
                                        <p:tgtEl>
                                          <p:spTgt spid="163"/>
                                        </p:tgtEl>
                                      </p:cBhvr>
                                    </p:animEffect>
                                  </p:childTnLst>
                                </p:cTn>
                              </p:par>
                            </p:childTnLst>
                          </p:cTn>
                        </p:par>
                        <p:par>
                          <p:cTn id="136" fill="hold">
                            <p:stCondLst>
                              <p:cond delay="12800"/>
                            </p:stCondLst>
                            <p:childTnLst>
                              <p:par>
                                <p:cTn id="137" presetID="26" presetClass="entr" presetSubtype="0" fill="hold" grpId="0" nodeType="afterEffect">
                                  <p:stCondLst>
                                    <p:cond delay="0"/>
                                  </p:stCondLst>
                                  <p:childTnLst>
                                    <p:set>
                                      <p:cBhvr>
                                        <p:cTn id="138" dur="1" fill="hold">
                                          <p:stCondLst>
                                            <p:cond delay="0"/>
                                          </p:stCondLst>
                                        </p:cTn>
                                        <p:tgtEl>
                                          <p:spTgt spid="25"/>
                                        </p:tgtEl>
                                        <p:attrNameLst>
                                          <p:attrName>style.visibility</p:attrName>
                                        </p:attrNameLst>
                                      </p:cBhvr>
                                      <p:to>
                                        <p:strVal val="visible"/>
                                      </p:to>
                                    </p:set>
                                    <p:animEffect transition="in" filter="wipe(down)">
                                      <p:cBhvr>
                                        <p:cTn id="139" dur="580">
                                          <p:stCondLst>
                                            <p:cond delay="0"/>
                                          </p:stCondLst>
                                        </p:cTn>
                                        <p:tgtEl>
                                          <p:spTgt spid="25"/>
                                        </p:tgtEl>
                                      </p:cBhvr>
                                    </p:animEffect>
                                    <p:anim calcmode="lin" valueType="num">
                                      <p:cBhvr>
                                        <p:cTn id="140" dur="1822" tmFilter="0,0; 0.14,0.36; 0.43,0.73; 0.71,0.91; 1.0,1.0">
                                          <p:stCondLst>
                                            <p:cond delay="0"/>
                                          </p:stCondLst>
                                        </p:cTn>
                                        <p:tgtEl>
                                          <p:spTgt spid="25"/>
                                        </p:tgtEl>
                                        <p:attrNameLst>
                                          <p:attrName>ppt_x</p:attrName>
                                        </p:attrNameLst>
                                      </p:cBhvr>
                                      <p:tavLst>
                                        <p:tav tm="0">
                                          <p:val>
                                            <p:strVal val="#ppt_x-0.25"/>
                                          </p:val>
                                        </p:tav>
                                        <p:tav tm="100000">
                                          <p:val>
                                            <p:strVal val="#ppt_x"/>
                                          </p:val>
                                        </p:tav>
                                      </p:tavLst>
                                    </p:anim>
                                    <p:anim calcmode="lin" valueType="num">
                                      <p:cBhvr>
                                        <p:cTn id="141" dur="664" tmFilter="0.0,0.0; 0.25,0.07; 0.50,0.2; 0.75,0.467; 1.0,1.0">
                                          <p:stCondLst>
                                            <p:cond delay="0"/>
                                          </p:stCondLst>
                                        </p:cTn>
                                        <p:tgtEl>
                                          <p:spTgt spid="25"/>
                                        </p:tgtEl>
                                        <p:attrNameLst>
                                          <p:attrName>ppt_y</p:attrName>
                                        </p:attrNameLst>
                                      </p:cBhvr>
                                      <p:tavLst>
                                        <p:tav tm="0" fmla="#ppt_y-sin(pi*$)/3">
                                          <p:val>
                                            <p:fltVal val="0.5"/>
                                          </p:val>
                                        </p:tav>
                                        <p:tav tm="100000">
                                          <p:val>
                                            <p:fltVal val="1"/>
                                          </p:val>
                                        </p:tav>
                                      </p:tavLst>
                                    </p:anim>
                                    <p:anim calcmode="lin" valueType="num">
                                      <p:cBhvr>
                                        <p:cTn id="142" dur="664" tmFilter="0, 0; 0.125,0.2665; 0.25,0.4; 0.375,0.465; 0.5,0.5;  0.625,0.535; 0.75,0.6; 0.875,0.7335; 1,1">
                                          <p:stCondLst>
                                            <p:cond delay="664"/>
                                          </p:stCondLst>
                                        </p:cTn>
                                        <p:tgtEl>
                                          <p:spTgt spid="25"/>
                                        </p:tgtEl>
                                        <p:attrNameLst>
                                          <p:attrName>ppt_y</p:attrName>
                                        </p:attrNameLst>
                                      </p:cBhvr>
                                      <p:tavLst>
                                        <p:tav tm="0" fmla="#ppt_y-sin(pi*$)/9">
                                          <p:val>
                                            <p:fltVal val="0"/>
                                          </p:val>
                                        </p:tav>
                                        <p:tav tm="100000">
                                          <p:val>
                                            <p:fltVal val="1"/>
                                          </p:val>
                                        </p:tav>
                                      </p:tavLst>
                                    </p:anim>
                                    <p:anim calcmode="lin" valueType="num">
                                      <p:cBhvr>
                                        <p:cTn id="143" dur="332" tmFilter="0, 0; 0.125,0.2665; 0.25,0.4; 0.375,0.465; 0.5,0.5;  0.625,0.535; 0.75,0.6; 0.875,0.7335; 1,1">
                                          <p:stCondLst>
                                            <p:cond delay="1324"/>
                                          </p:stCondLst>
                                        </p:cTn>
                                        <p:tgtEl>
                                          <p:spTgt spid="25"/>
                                        </p:tgtEl>
                                        <p:attrNameLst>
                                          <p:attrName>ppt_y</p:attrName>
                                        </p:attrNameLst>
                                      </p:cBhvr>
                                      <p:tavLst>
                                        <p:tav tm="0" fmla="#ppt_y-sin(pi*$)/27">
                                          <p:val>
                                            <p:fltVal val="0"/>
                                          </p:val>
                                        </p:tav>
                                        <p:tav tm="100000">
                                          <p:val>
                                            <p:fltVal val="1"/>
                                          </p:val>
                                        </p:tav>
                                      </p:tavLst>
                                    </p:anim>
                                    <p:anim calcmode="lin" valueType="num">
                                      <p:cBhvr>
                                        <p:cTn id="144" dur="164" tmFilter="0, 0; 0.125,0.2665; 0.25,0.4; 0.375,0.465; 0.5,0.5;  0.625,0.535; 0.75,0.6; 0.875,0.7335; 1,1">
                                          <p:stCondLst>
                                            <p:cond delay="1656"/>
                                          </p:stCondLst>
                                        </p:cTn>
                                        <p:tgtEl>
                                          <p:spTgt spid="25"/>
                                        </p:tgtEl>
                                        <p:attrNameLst>
                                          <p:attrName>ppt_y</p:attrName>
                                        </p:attrNameLst>
                                      </p:cBhvr>
                                      <p:tavLst>
                                        <p:tav tm="0" fmla="#ppt_y-sin(pi*$)/81">
                                          <p:val>
                                            <p:fltVal val="0"/>
                                          </p:val>
                                        </p:tav>
                                        <p:tav tm="100000">
                                          <p:val>
                                            <p:fltVal val="1"/>
                                          </p:val>
                                        </p:tav>
                                      </p:tavLst>
                                    </p:anim>
                                    <p:animScale>
                                      <p:cBhvr>
                                        <p:cTn id="145" dur="26">
                                          <p:stCondLst>
                                            <p:cond delay="650"/>
                                          </p:stCondLst>
                                        </p:cTn>
                                        <p:tgtEl>
                                          <p:spTgt spid="25"/>
                                        </p:tgtEl>
                                      </p:cBhvr>
                                      <p:to x="100000" y="60000"/>
                                    </p:animScale>
                                    <p:animScale>
                                      <p:cBhvr>
                                        <p:cTn id="146" dur="166" decel="50000">
                                          <p:stCondLst>
                                            <p:cond delay="676"/>
                                          </p:stCondLst>
                                        </p:cTn>
                                        <p:tgtEl>
                                          <p:spTgt spid="25"/>
                                        </p:tgtEl>
                                      </p:cBhvr>
                                      <p:to x="100000" y="100000"/>
                                    </p:animScale>
                                    <p:animScale>
                                      <p:cBhvr>
                                        <p:cTn id="147" dur="26">
                                          <p:stCondLst>
                                            <p:cond delay="1312"/>
                                          </p:stCondLst>
                                        </p:cTn>
                                        <p:tgtEl>
                                          <p:spTgt spid="25"/>
                                        </p:tgtEl>
                                      </p:cBhvr>
                                      <p:to x="100000" y="80000"/>
                                    </p:animScale>
                                    <p:animScale>
                                      <p:cBhvr>
                                        <p:cTn id="148" dur="166" decel="50000">
                                          <p:stCondLst>
                                            <p:cond delay="1338"/>
                                          </p:stCondLst>
                                        </p:cTn>
                                        <p:tgtEl>
                                          <p:spTgt spid="25"/>
                                        </p:tgtEl>
                                      </p:cBhvr>
                                      <p:to x="100000" y="100000"/>
                                    </p:animScale>
                                    <p:animScale>
                                      <p:cBhvr>
                                        <p:cTn id="149" dur="26">
                                          <p:stCondLst>
                                            <p:cond delay="1642"/>
                                          </p:stCondLst>
                                        </p:cTn>
                                        <p:tgtEl>
                                          <p:spTgt spid="25"/>
                                        </p:tgtEl>
                                      </p:cBhvr>
                                      <p:to x="100000" y="90000"/>
                                    </p:animScale>
                                    <p:animScale>
                                      <p:cBhvr>
                                        <p:cTn id="150" dur="166" decel="50000">
                                          <p:stCondLst>
                                            <p:cond delay="1668"/>
                                          </p:stCondLst>
                                        </p:cTn>
                                        <p:tgtEl>
                                          <p:spTgt spid="25"/>
                                        </p:tgtEl>
                                      </p:cBhvr>
                                      <p:to x="100000" y="100000"/>
                                    </p:animScale>
                                    <p:animScale>
                                      <p:cBhvr>
                                        <p:cTn id="151" dur="26">
                                          <p:stCondLst>
                                            <p:cond delay="1808"/>
                                          </p:stCondLst>
                                        </p:cTn>
                                        <p:tgtEl>
                                          <p:spTgt spid="25"/>
                                        </p:tgtEl>
                                      </p:cBhvr>
                                      <p:to x="100000" y="95000"/>
                                    </p:animScale>
                                    <p:animScale>
                                      <p:cBhvr>
                                        <p:cTn id="152" dur="166" decel="50000">
                                          <p:stCondLst>
                                            <p:cond delay="1834"/>
                                          </p:stCondLst>
                                        </p:cTn>
                                        <p:tgtEl>
                                          <p:spTgt spid="25"/>
                                        </p:tgtEl>
                                      </p:cBhvr>
                                      <p:to x="100000" y="100000"/>
                                    </p:animScale>
                                  </p:childTnLst>
                                </p:cTn>
                              </p:par>
                            </p:childTnLst>
                          </p:cTn>
                        </p:par>
                        <p:par>
                          <p:cTn id="153" fill="hold">
                            <p:stCondLst>
                              <p:cond delay="14800"/>
                            </p:stCondLst>
                            <p:childTnLst>
                              <p:par>
                                <p:cTn id="154" presetID="42" presetClass="entr" presetSubtype="0" fill="hold" grpId="0" nodeType="afterEffect">
                                  <p:stCondLst>
                                    <p:cond delay="0"/>
                                  </p:stCondLst>
                                  <p:childTnLst>
                                    <p:set>
                                      <p:cBhvr>
                                        <p:cTn id="155" dur="1" fill="hold">
                                          <p:stCondLst>
                                            <p:cond delay="0"/>
                                          </p:stCondLst>
                                        </p:cTn>
                                        <p:tgtEl>
                                          <p:spTgt spid="196"/>
                                        </p:tgtEl>
                                        <p:attrNameLst>
                                          <p:attrName>style.visibility</p:attrName>
                                        </p:attrNameLst>
                                      </p:cBhvr>
                                      <p:to>
                                        <p:strVal val="visible"/>
                                      </p:to>
                                    </p:set>
                                    <p:animEffect transition="in" filter="fade">
                                      <p:cBhvr>
                                        <p:cTn id="156" dur="1000"/>
                                        <p:tgtEl>
                                          <p:spTgt spid="196"/>
                                        </p:tgtEl>
                                      </p:cBhvr>
                                    </p:animEffect>
                                    <p:anim calcmode="lin" valueType="num">
                                      <p:cBhvr>
                                        <p:cTn id="157" dur="1000" fill="hold"/>
                                        <p:tgtEl>
                                          <p:spTgt spid="196"/>
                                        </p:tgtEl>
                                        <p:attrNameLst>
                                          <p:attrName>ppt_x</p:attrName>
                                        </p:attrNameLst>
                                      </p:cBhvr>
                                      <p:tavLst>
                                        <p:tav tm="0">
                                          <p:val>
                                            <p:strVal val="#ppt_x"/>
                                          </p:val>
                                        </p:tav>
                                        <p:tav tm="100000">
                                          <p:val>
                                            <p:strVal val="#ppt_x"/>
                                          </p:val>
                                        </p:tav>
                                      </p:tavLst>
                                    </p:anim>
                                    <p:anim calcmode="lin" valueType="num">
                                      <p:cBhvr>
                                        <p:cTn id="158" dur="1000" fill="hold"/>
                                        <p:tgtEl>
                                          <p:spTgt spid="196"/>
                                        </p:tgtEl>
                                        <p:attrNameLst>
                                          <p:attrName>ppt_y</p:attrName>
                                        </p:attrNameLst>
                                      </p:cBhvr>
                                      <p:tavLst>
                                        <p:tav tm="0">
                                          <p:val>
                                            <p:strVal val="#ppt_y+.1"/>
                                          </p:val>
                                        </p:tav>
                                        <p:tav tm="100000">
                                          <p:val>
                                            <p:strVal val="#ppt_y"/>
                                          </p:val>
                                        </p:tav>
                                      </p:tavLst>
                                    </p:anim>
                                  </p:childTnLst>
                                </p:cTn>
                              </p:par>
                            </p:childTnLst>
                          </p:cTn>
                        </p:par>
                        <p:par>
                          <p:cTn id="159" fill="hold">
                            <p:stCondLst>
                              <p:cond delay="15800"/>
                            </p:stCondLst>
                            <p:childTnLst>
                              <p:par>
                                <p:cTn id="160" presetID="10" presetClass="entr" presetSubtype="0" fill="hold" grpId="0" nodeType="afterEffect">
                                  <p:stCondLst>
                                    <p:cond delay="700"/>
                                  </p:stCondLst>
                                  <p:childTnLst>
                                    <p:set>
                                      <p:cBhvr>
                                        <p:cTn id="161" dur="1" fill="hold">
                                          <p:stCondLst>
                                            <p:cond delay="0"/>
                                          </p:stCondLst>
                                        </p:cTn>
                                        <p:tgtEl>
                                          <p:spTgt spid="28"/>
                                        </p:tgtEl>
                                        <p:attrNameLst>
                                          <p:attrName>style.visibility</p:attrName>
                                        </p:attrNameLst>
                                      </p:cBhvr>
                                      <p:to>
                                        <p:strVal val="visible"/>
                                      </p:to>
                                    </p:set>
                                    <p:animEffect transition="in" filter="fade">
                                      <p:cBhvr>
                                        <p:cTn id="162" dur="700"/>
                                        <p:tgtEl>
                                          <p:spTgt spid="28"/>
                                        </p:tgtEl>
                                      </p:cBhvr>
                                    </p:animEffect>
                                  </p:childTnLst>
                                </p:cTn>
                              </p:par>
                            </p:childTnLst>
                          </p:cTn>
                        </p:par>
                        <p:par>
                          <p:cTn id="163" fill="hold">
                            <p:stCondLst>
                              <p:cond delay="17200"/>
                            </p:stCondLst>
                            <p:childTnLst>
                              <p:par>
                                <p:cTn id="164" presetID="10" presetClass="entr" presetSubtype="0" fill="hold" grpId="0" nodeType="afterEffect">
                                  <p:stCondLst>
                                    <p:cond delay="0"/>
                                  </p:stCondLst>
                                  <p:childTnLst>
                                    <p:set>
                                      <p:cBhvr>
                                        <p:cTn id="165" dur="1" fill="hold">
                                          <p:stCondLst>
                                            <p:cond delay="0"/>
                                          </p:stCondLst>
                                        </p:cTn>
                                        <p:tgtEl>
                                          <p:spTgt spid="34"/>
                                        </p:tgtEl>
                                        <p:attrNameLst>
                                          <p:attrName>style.visibility</p:attrName>
                                        </p:attrNameLst>
                                      </p:cBhvr>
                                      <p:to>
                                        <p:strVal val="visible"/>
                                      </p:to>
                                    </p:set>
                                    <p:animEffect transition="in" filter="fade">
                                      <p:cBhvr>
                                        <p:cTn id="166" dur="500"/>
                                        <p:tgtEl>
                                          <p:spTgt spid="34"/>
                                        </p:tgtEl>
                                      </p:cBhvr>
                                    </p:animEffect>
                                  </p:childTnLst>
                                </p:cTn>
                              </p:par>
                            </p:childTnLst>
                          </p:cTn>
                        </p:par>
                        <p:par>
                          <p:cTn id="167" fill="hold">
                            <p:stCondLst>
                              <p:cond delay="17700"/>
                            </p:stCondLst>
                            <p:childTnLst>
                              <p:par>
                                <p:cTn id="168" presetID="10" presetClass="entr" presetSubtype="0" fill="hold" grpId="0" nodeType="afterEffect">
                                  <p:stCondLst>
                                    <p:cond delay="0"/>
                                  </p:stCondLst>
                                  <p:childTnLst>
                                    <p:set>
                                      <p:cBhvr>
                                        <p:cTn id="169" dur="1" fill="hold">
                                          <p:stCondLst>
                                            <p:cond delay="0"/>
                                          </p:stCondLst>
                                        </p:cTn>
                                        <p:tgtEl>
                                          <p:spTgt spid="37"/>
                                        </p:tgtEl>
                                        <p:attrNameLst>
                                          <p:attrName>style.visibility</p:attrName>
                                        </p:attrNameLst>
                                      </p:cBhvr>
                                      <p:to>
                                        <p:strVal val="visible"/>
                                      </p:to>
                                    </p:set>
                                    <p:animEffect transition="in" filter="fade">
                                      <p:cBhvr>
                                        <p:cTn id="170" dur="500"/>
                                        <p:tgtEl>
                                          <p:spTgt spid="37"/>
                                        </p:tgtEl>
                                      </p:cBhvr>
                                    </p:animEffect>
                                  </p:childTnLst>
                                </p:cTn>
                              </p:par>
                            </p:childTnLst>
                          </p:cTn>
                        </p:par>
                        <p:par>
                          <p:cTn id="171" fill="hold">
                            <p:stCondLst>
                              <p:cond delay="18200"/>
                            </p:stCondLst>
                            <p:childTnLst>
                              <p:par>
                                <p:cTn id="172" presetID="10" presetClass="entr" presetSubtype="0" fill="hold" grpId="0" nodeType="afterEffect">
                                  <p:stCondLst>
                                    <p:cond delay="700"/>
                                  </p:stCondLst>
                                  <p:childTnLst>
                                    <p:set>
                                      <p:cBhvr>
                                        <p:cTn id="173" dur="1" fill="hold">
                                          <p:stCondLst>
                                            <p:cond delay="0"/>
                                          </p:stCondLst>
                                        </p:cTn>
                                        <p:tgtEl>
                                          <p:spTgt spid="38"/>
                                        </p:tgtEl>
                                        <p:attrNameLst>
                                          <p:attrName>style.visibility</p:attrName>
                                        </p:attrNameLst>
                                      </p:cBhvr>
                                      <p:to>
                                        <p:strVal val="visible"/>
                                      </p:to>
                                    </p:set>
                                    <p:animEffect transition="in" filter="fade">
                                      <p:cBhvr>
                                        <p:cTn id="174" dur="700"/>
                                        <p:tgtEl>
                                          <p:spTgt spid="38"/>
                                        </p:tgtEl>
                                      </p:cBhvr>
                                    </p:animEffect>
                                  </p:childTnLst>
                                </p:cTn>
                              </p:par>
                            </p:childTnLst>
                          </p:cTn>
                        </p:par>
                        <p:par>
                          <p:cTn id="175" fill="hold">
                            <p:stCondLst>
                              <p:cond delay="19600"/>
                            </p:stCondLst>
                            <p:childTnLst>
                              <p:par>
                                <p:cTn id="176" presetID="10" presetClass="entr" presetSubtype="0" fill="hold" grpId="0" nodeType="afterEffect">
                                  <p:stCondLst>
                                    <p:cond delay="0"/>
                                  </p:stCondLst>
                                  <p:childTnLst>
                                    <p:set>
                                      <p:cBhvr>
                                        <p:cTn id="177" dur="1" fill="hold">
                                          <p:stCondLst>
                                            <p:cond delay="0"/>
                                          </p:stCondLst>
                                        </p:cTn>
                                        <p:tgtEl>
                                          <p:spTgt spid="36"/>
                                        </p:tgtEl>
                                        <p:attrNameLst>
                                          <p:attrName>style.visibility</p:attrName>
                                        </p:attrNameLst>
                                      </p:cBhvr>
                                      <p:to>
                                        <p:strVal val="visible"/>
                                      </p:to>
                                    </p:set>
                                    <p:animEffect transition="in" filter="fade">
                                      <p:cBhvr>
                                        <p:cTn id="178" dur="500"/>
                                        <p:tgtEl>
                                          <p:spTgt spid="36"/>
                                        </p:tgtEl>
                                      </p:cBhvr>
                                    </p:animEffect>
                                  </p:childTnLst>
                                </p:cTn>
                              </p:par>
                            </p:childTnLst>
                          </p:cTn>
                        </p:par>
                        <p:par>
                          <p:cTn id="179" fill="hold">
                            <p:stCondLst>
                              <p:cond delay="20100"/>
                            </p:stCondLst>
                            <p:childTnLst>
                              <p:par>
                                <p:cTn id="180" presetID="10" presetClass="entr" presetSubtype="0" fill="hold" grpId="0" nodeType="afterEffect">
                                  <p:stCondLst>
                                    <p:cond delay="0"/>
                                  </p:stCondLst>
                                  <p:childTnLst>
                                    <p:set>
                                      <p:cBhvr>
                                        <p:cTn id="181" dur="1" fill="hold">
                                          <p:stCondLst>
                                            <p:cond delay="0"/>
                                          </p:stCondLst>
                                        </p:cTn>
                                        <p:tgtEl>
                                          <p:spTgt spid="35"/>
                                        </p:tgtEl>
                                        <p:attrNameLst>
                                          <p:attrName>style.visibility</p:attrName>
                                        </p:attrNameLst>
                                      </p:cBhvr>
                                      <p:to>
                                        <p:strVal val="visible"/>
                                      </p:to>
                                    </p:set>
                                    <p:animEffect transition="in" filter="fade">
                                      <p:cBhvr>
                                        <p:cTn id="182" dur="500"/>
                                        <p:tgtEl>
                                          <p:spTgt spid="35"/>
                                        </p:tgtEl>
                                      </p:cBhvr>
                                    </p:animEffect>
                                  </p:childTnLst>
                                </p:cTn>
                              </p:par>
                            </p:childTnLst>
                          </p:cTn>
                        </p:par>
                        <p:par>
                          <p:cTn id="183" fill="hold">
                            <p:stCondLst>
                              <p:cond delay="20600"/>
                            </p:stCondLst>
                            <p:childTnLst>
                              <p:par>
                                <p:cTn id="184" presetID="26" presetClass="entr" presetSubtype="0" fill="hold" grpId="0" nodeType="afterEffect">
                                  <p:stCondLst>
                                    <p:cond delay="0"/>
                                  </p:stCondLst>
                                  <p:childTnLst>
                                    <p:set>
                                      <p:cBhvr>
                                        <p:cTn id="185" dur="1" fill="hold">
                                          <p:stCondLst>
                                            <p:cond delay="0"/>
                                          </p:stCondLst>
                                        </p:cTn>
                                        <p:tgtEl>
                                          <p:spTgt spid="123"/>
                                        </p:tgtEl>
                                        <p:attrNameLst>
                                          <p:attrName>style.visibility</p:attrName>
                                        </p:attrNameLst>
                                      </p:cBhvr>
                                      <p:to>
                                        <p:strVal val="visible"/>
                                      </p:to>
                                    </p:set>
                                    <p:animEffect transition="in" filter="wipe(down)">
                                      <p:cBhvr>
                                        <p:cTn id="186" dur="580">
                                          <p:stCondLst>
                                            <p:cond delay="0"/>
                                          </p:stCondLst>
                                        </p:cTn>
                                        <p:tgtEl>
                                          <p:spTgt spid="123"/>
                                        </p:tgtEl>
                                      </p:cBhvr>
                                    </p:animEffect>
                                    <p:anim calcmode="lin" valueType="num">
                                      <p:cBhvr>
                                        <p:cTn id="187" dur="1822" tmFilter="0,0; 0.14,0.36; 0.43,0.73; 0.71,0.91; 1.0,1.0">
                                          <p:stCondLst>
                                            <p:cond delay="0"/>
                                          </p:stCondLst>
                                        </p:cTn>
                                        <p:tgtEl>
                                          <p:spTgt spid="123"/>
                                        </p:tgtEl>
                                        <p:attrNameLst>
                                          <p:attrName>ppt_x</p:attrName>
                                        </p:attrNameLst>
                                      </p:cBhvr>
                                      <p:tavLst>
                                        <p:tav tm="0">
                                          <p:val>
                                            <p:strVal val="#ppt_x-0.25"/>
                                          </p:val>
                                        </p:tav>
                                        <p:tav tm="100000">
                                          <p:val>
                                            <p:strVal val="#ppt_x"/>
                                          </p:val>
                                        </p:tav>
                                      </p:tavLst>
                                    </p:anim>
                                    <p:anim calcmode="lin" valueType="num">
                                      <p:cBhvr>
                                        <p:cTn id="188" dur="664" tmFilter="0.0,0.0; 0.25,0.07; 0.50,0.2; 0.75,0.467; 1.0,1.0">
                                          <p:stCondLst>
                                            <p:cond delay="0"/>
                                          </p:stCondLst>
                                        </p:cTn>
                                        <p:tgtEl>
                                          <p:spTgt spid="123"/>
                                        </p:tgtEl>
                                        <p:attrNameLst>
                                          <p:attrName>ppt_y</p:attrName>
                                        </p:attrNameLst>
                                      </p:cBhvr>
                                      <p:tavLst>
                                        <p:tav tm="0" fmla="#ppt_y-sin(pi*$)/3">
                                          <p:val>
                                            <p:fltVal val="0.5"/>
                                          </p:val>
                                        </p:tav>
                                        <p:tav tm="100000">
                                          <p:val>
                                            <p:fltVal val="1"/>
                                          </p:val>
                                        </p:tav>
                                      </p:tavLst>
                                    </p:anim>
                                    <p:anim calcmode="lin" valueType="num">
                                      <p:cBhvr>
                                        <p:cTn id="189" dur="664" tmFilter="0, 0; 0.125,0.2665; 0.25,0.4; 0.375,0.465; 0.5,0.5;  0.625,0.535; 0.75,0.6; 0.875,0.7335; 1,1">
                                          <p:stCondLst>
                                            <p:cond delay="664"/>
                                          </p:stCondLst>
                                        </p:cTn>
                                        <p:tgtEl>
                                          <p:spTgt spid="123"/>
                                        </p:tgtEl>
                                        <p:attrNameLst>
                                          <p:attrName>ppt_y</p:attrName>
                                        </p:attrNameLst>
                                      </p:cBhvr>
                                      <p:tavLst>
                                        <p:tav tm="0" fmla="#ppt_y-sin(pi*$)/9">
                                          <p:val>
                                            <p:fltVal val="0"/>
                                          </p:val>
                                        </p:tav>
                                        <p:tav tm="100000">
                                          <p:val>
                                            <p:fltVal val="1"/>
                                          </p:val>
                                        </p:tav>
                                      </p:tavLst>
                                    </p:anim>
                                    <p:anim calcmode="lin" valueType="num">
                                      <p:cBhvr>
                                        <p:cTn id="190" dur="332" tmFilter="0, 0; 0.125,0.2665; 0.25,0.4; 0.375,0.465; 0.5,0.5;  0.625,0.535; 0.75,0.6; 0.875,0.7335; 1,1">
                                          <p:stCondLst>
                                            <p:cond delay="1324"/>
                                          </p:stCondLst>
                                        </p:cTn>
                                        <p:tgtEl>
                                          <p:spTgt spid="123"/>
                                        </p:tgtEl>
                                        <p:attrNameLst>
                                          <p:attrName>ppt_y</p:attrName>
                                        </p:attrNameLst>
                                      </p:cBhvr>
                                      <p:tavLst>
                                        <p:tav tm="0" fmla="#ppt_y-sin(pi*$)/27">
                                          <p:val>
                                            <p:fltVal val="0"/>
                                          </p:val>
                                        </p:tav>
                                        <p:tav tm="100000">
                                          <p:val>
                                            <p:fltVal val="1"/>
                                          </p:val>
                                        </p:tav>
                                      </p:tavLst>
                                    </p:anim>
                                    <p:anim calcmode="lin" valueType="num">
                                      <p:cBhvr>
                                        <p:cTn id="191" dur="164" tmFilter="0, 0; 0.125,0.2665; 0.25,0.4; 0.375,0.465; 0.5,0.5;  0.625,0.535; 0.75,0.6; 0.875,0.7335; 1,1">
                                          <p:stCondLst>
                                            <p:cond delay="1656"/>
                                          </p:stCondLst>
                                        </p:cTn>
                                        <p:tgtEl>
                                          <p:spTgt spid="123"/>
                                        </p:tgtEl>
                                        <p:attrNameLst>
                                          <p:attrName>ppt_y</p:attrName>
                                        </p:attrNameLst>
                                      </p:cBhvr>
                                      <p:tavLst>
                                        <p:tav tm="0" fmla="#ppt_y-sin(pi*$)/81">
                                          <p:val>
                                            <p:fltVal val="0"/>
                                          </p:val>
                                        </p:tav>
                                        <p:tav tm="100000">
                                          <p:val>
                                            <p:fltVal val="1"/>
                                          </p:val>
                                        </p:tav>
                                      </p:tavLst>
                                    </p:anim>
                                    <p:animScale>
                                      <p:cBhvr>
                                        <p:cTn id="192" dur="26">
                                          <p:stCondLst>
                                            <p:cond delay="650"/>
                                          </p:stCondLst>
                                        </p:cTn>
                                        <p:tgtEl>
                                          <p:spTgt spid="123"/>
                                        </p:tgtEl>
                                      </p:cBhvr>
                                      <p:to x="100000" y="60000"/>
                                    </p:animScale>
                                    <p:animScale>
                                      <p:cBhvr>
                                        <p:cTn id="193" dur="166" decel="50000">
                                          <p:stCondLst>
                                            <p:cond delay="676"/>
                                          </p:stCondLst>
                                        </p:cTn>
                                        <p:tgtEl>
                                          <p:spTgt spid="123"/>
                                        </p:tgtEl>
                                      </p:cBhvr>
                                      <p:to x="100000" y="100000"/>
                                    </p:animScale>
                                    <p:animScale>
                                      <p:cBhvr>
                                        <p:cTn id="194" dur="26">
                                          <p:stCondLst>
                                            <p:cond delay="1312"/>
                                          </p:stCondLst>
                                        </p:cTn>
                                        <p:tgtEl>
                                          <p:spTgt spid="123"/>
                                        </p:tgtEl>
                                      </p:cBhvr>
                                      <p:to x="100000" y="80000"/>
                                    </p:animScale>
                                    <p:animScale>
                                      <p:cBhvr>
                                        <p:cTn id="195" dur="166" decel="50000">
                                          <p:stCondLst>
                                            <p:cond delay="1338"/>
                                          </p:stCondLst>
                                        </p:cTn>
                                        <p:tgtEl>
                                          <p:spTgt spid="123"/>
                                        </p:tgtEl>
                                      </p:cBhvr>
                                      <p:to x="100000" y="100000"/>
                                    </p:animScale>
                                    <p:animScale>
                                      <p:cBhvr>
                                        <p:cTn id="196" dur="26">
                                          <p:stCondLst>
                                            <p:cond delay="1642"/>
                                          </p:stCondLst>
                                        </p:cTn>
                                        <p:tgtEl>
                                          <p:spTgt spid="123"/>
                                        </p:tgtEl>
                                      </p:cBhvr>
                                      <p:to x="100000" y="90000"/>
                                    </p:animScale>
                                    <p:animScale>
                                      <p:cBhvr>
                                        <p:cTn id="197" dur="166" decel="50000">
                                          <p:stCondLst>
                                            <p:cond delay="1668"/>
                                          </p:stCondLst>
                                        </p:cTn>
                                        <p:tgtEl>
                                          <p:spTgt spid="123"/>
                                        </p:tgtEl>
                                      </p:cBhvr>
                                      <p:to x="100000" y="100000"/>
                                    </p:animScale>
                                    <p:animScale>
                                      <p:cBhvr>
                                        <p:cTn id="198" dur="26">
                                          <p:stCondLst>
                                            <p:cond delay="1808"/>
                                          </p:stCondLst>
                                        </p:cTn>
                                        <p:tgtEl>
                                          <p:spTgt spid="123"/>
                                        </p:tgtEl>
                                      </p:cBhvr>
                                      <p:to x="100000" y="95000"/>
                                    </p:animScale>
                                    <p:animScale>
                                      <p:cBhvr>
                                        <p:cTn id="199" dur="166" decel="50000">
                                          <p:stCondLst>
                                            <p:cond delay="1834"/>
                                          </p:stCondLst>
                                        </p:cTn>
                                        <p:tgtEl>
                                          <p:spTgt spid="123"/>
                                        </p:tgtEl>
                                      </p:cBhvr>
                                      <p:to x="100000" y="100000"/>
                                    </p:animScale>
                                  </p:childTnLst>
                                </p:cTn>
                              </p:par>
                            </p:childTnLst>
                          </p:cTn>
                        </p:par>
                        <p:par>
                          <p:cTn id="200" fill="hold">
                            <p:stCondLst>
                              <p:cond delay="22600"/>
                            </p:stCondLst>
                            <p:childTnLst>
                              <p:par>
                                <p:cTn id="201" presetID="2" presetClass="entr" presetSubtype="8" fill="hold" grpId="0" nodeType="afterEffect">
                                  <p:stCondLst>
                                    <p:cond delay="0"/>
                                  </p:stCondLst>
                                  <p:childTnLst>
                                    <p:set>
                                      <p:cBhvr>
                                        <p:cTn id="202" dur="1" fill="hold">
                                          <p:stCondLst>
                                            <p:cond delay="0"/>
                                          </p:stCondLst>
                                        </p:cTn>
                                        <p:tgtEl>
                                          <p:spTgt spid="68"/>
                                        </p:tgtEl>
                                        <p:attrNameLst>
                                          <p:attrName>style.visibility</p:attrName>
                                        </p:attrNameLst>
                                      </p:cBhvr>
                                      <p:to>
                                        <p:strVal val="visible"/>
                                      </p:to>
                                    </p:set>
                                    <p:anim calcmode="lin" valueType="num">
                                      <p:cBhvr additive="base">
                                        <p:cTn id="203" dur="500" fill="hold"/>
                                        <p:tgtEl>
                                          <p:spTgt spid="68"/>
                                        </p:tgtEl>
                                        <p:attrNameLst>
                                          <p:attrName>ppt_x</p:attrName>
                                        </p:attrNameLst>
                                      </p:cBhvr>
                                      <p:tavLst>
                                        <p:tav tm="0">
                                          <p:val>
                                            <p:strVal val="0-#ppt_w/2"/>
                                          </p:val>
                                        </p:tav>
                                        <p:tav tm="100000">
                                          <p:val>
                                            <p:strVal val="#ppt_x"/>
                                          </p:val>
                                        </p:tav>
                                      </p:tavLst>
                                    </p:anim>
                                    <p:anim calcmode="lin" valueType="num">
                                      <p:cBhvr additive="base">
                                        <p:cTn id="204" dur="500" fill="hold"/>
                                        <p:tgtEl>
                                          <p:spTgt spid="68"/>
                                        </p:tgtEl>
                                        <p:attrNameLst>
                                          <p:attrName>ppt_y</p:attrName>
                                        </p:attrNameLst>
                                      </p:cBhvr>
                                      <p:tavLst>
                                        <p:tav tm="0">
                                          <p:val>
                                            <p:strVal val="#ppt_y"/>
                                          </p:val>
                                        </p:tav>
                                        <p:tav tm="100000">
                                          <p:val>
                                            <p:strVal val="#ppt_y"/>
                                          </p:val>
                                        </p:tav>
                                      </p:tavLst>
                                    </p:anim>
                                  </p:childTnLst>
                                </p:cTn>
                              </p:par>
                            </p:childTnLst>
                          </p:cTn>
                        </p:par>
                        <p:par>
                          <p:cTn id="205" fill="hold">
                            <p:stCondLst>
                              <p:cond delay="23100"/>
                            </p:stCondLst>
                            <p:childTnLst>
                              <p:par>
                                <p:cTn id="206" presetID="2" presetClass="entr" presetSubtype="8" fill="hold" grpId="0" nodeType="afterEffect">
                                  <p:stCondLst>
                                    <p:cond delay="0"/>
                                  </p:stCondLst>
                                  <p:childTnLst>
                                    <p:set>
                                      <p:cBhvr>
                                        <p:cTn id="207" dur="1" fill="hold">
                                          <p:stCondLst>
                                            <p:cond delay="0"/>
                                          </p:stCondLst>
                                        </p:cTn>
                                        <p:tgtEl>
                                          <p:spTgt spid="69"/>
                                        </p:tgtEl>
                                        <p:attrNameLst>
                                          <p:attrName>style.visibility</p:attrName>
                                        </p:attrNameLst>
                                      </p:cBhvr>
                                      <p:to>
                                        <p:strVal val="visible"/>
                                      </p:to>
                                    </p:set>
                                    <p:anim calcmode="lin" valueType="num">
                                      <p:cBhvr additive="base">
                                        <p:cTn id="208" dur="500" fill="hold"/>
                                        <p:tgtEl>
                                          <p:spTgt spid="69"/>
                                        </p:tgtEl>
                                        <p:attrNameLst>
                                          <p:attrName>ppt_x</p:attrName>
                                        </p:attrNameLst>
                                      </p:cBhvr>
                                      <p:tavLst>
                                        <p:tav tm="0">
                                          <p:val>
                                            <p:strVal val="0-#ppt_w/2"/>
                                          </p:val>
                                        </p:tav>
                                        <p:tav tm="100000">
                                          <p:val>
                                            <p:strVal val="#ppt_x"/>
                                          </p:val>
                                        </p:tav>
                                      </p:tavLst>
                                    </p:anim>
                                    <p:anim calcmode="lin" valueType="num">
                                      <p:cBhvr additive="base">
                                        <p:cTn id="209" dur="500" fill="hold"/>
                                        <p:tgtEl>
                                          <p:spTgt spid="69"/>
                                        </p:tgtEl>
                                        <p:attrNameLst>
                                          <p:attrName>ppt_y</p:attrName>
                                        </p:attrNameLst>
                                      </p:cBhvr>
                                      <p:tavLst>
                                        <p:tav tm="0">
                                          <p:val>
                                            <p:strVal val="#ppt_y"/>
                                          </p:val>
                                        </p:tav>
                                        <p:tav tm="100000">
                                          <p:val>
                                            <p:strVal val="#ppt_y"/>
                                          </p:val>
                                        </p:tav>
                                      </p:tavLst>
                                    </p:anim>
                                  </p:childTnLst>
                                </p:cTn>
                              </p:par>
                            </p:childTnLst>
                          </p:cTn>
                        </p:par>
                        <p:par>
                          <p:cTn id="210" fill="hold">
                            <p:stCondLst>
                              <p:cond delay="23600"/>
                            </p:stCondLst>
                            <p:childTnLst>
                              <p:par>
                                <p:cTn id="211" presetID="2" presetClass="entr" presetSubtype="8" fill="hold" grpId="0" nodeType="afterEffect">
                                  <p:stCondLst>
                                    <p:cond delay="0"/>
                                  </p:stCondLst>
                                  <p:childTnLst>
                                    <p:set>
                                      <p:cBhvr>
                                        <p:cTn id="212" dur="1" fill="hold">
                                          <p:stCondLst>
                                            <p:cond delay="0"/>
                                          </p:stCondLst>
                                        </p:cTn>
                                        <p:tgtEl>
                                          <p:spTgt spid="70"/>
                                        </p:tgtEl>
                                        <p:attrNameLst>
                                          <p:attrName>style.visibility</p:attrName>
                                        </p:attrNameLst>
                                      </p:cBhvr>
                                      <p:to>
                                        <p:strVal val="visible"/>
                                      </p:to>
                                    </p:set>
                                    <p:anim calcmode="lin" valueType="num">
                                      <p:cBhvr additive="base">
                                        <p:cTn id="213" dur="500" fill="hold"/>
                                        <p:tgtEl>
                                          <p:spTgt spid="70"/>
                                        </p:tgtEl>
                                        <p:attrNameLst>
                                          <p:attrName>ppt_x</p:attrName>
                                        </p:attrNameLst>
                                      </p:cBhvr>
                                      <p:tavLst>
                                        <p:tav tm="0">
                                          <p:val>
                                            <p:strVal val="0-#ppt_w/2"/>
                                          </p:val>
                                        </p:tav>
                                        <p:tav tm="100000">
                                          <p:val>
                                            <p:strVal val="#ppt_x"/>
                                          </p:val>
                                        </p:tav>
                                      </p:tavLst>
                                    </p:anim>
                                    <p:anim calcmode="lin" valueType="num">
                                      <p:cBhvr additive="base">
                                        <p:cTn id="214" dur="500" fill="hold"/>
                                        <p:tgtEl>
                                          <p:spTgt spid="70"/>
                                        </p:tgtEl>
                                        <p:attrNameLst>
                                          <p:attrName>ppt_y</p:attrName>
                                        </p:attrNameLst>
                                      </p:cBhvr>
                                      <p:tavLst>
                                        <p:tav tm="0">
                                          <p:val>
                                            <p:strVal val="#ppt_y"/>
                                          </p:val>
                                        </p:tav>
                                        <p:tav tm="100000">
                                          <p:val>
                                            <p:strVal val="#ppt_y"/>
                                          </p:val>
                                        </p:tav>
                                      </p:tavLst>
                                    </p:anim>
                                  </p:childTnLst>
                                </p:cTn>
                              </p:par>
                            </p:childTnLst>
                          </p:cTn>
                        </p:par>
                        <p:par>
                          <p:cTn id="215" fill="hold">
                            <p:stCondLst>
                              <p:cond delay="24100"/>
                            </p:stCondLst>
                            <p:childTnLst>
                              <p:par>
                                <p:cTn id="216" presetID="2" presetClass="entr" presetSubtype="4" fill="hold" grpId="0" nodeType="afterEffect">
                                  <p:stCondLst>
                                    <p:cond delay="0"/>
                                  </p:stCondLst>
                                  <p:childTnLst>
                                    <p:set>
                                      <p:cBhvr>
                                        <p:cTn id="217" dur="1" fill="hold">
                                          <p:stCondLst>
                                            <p:cond delay="0"/>
                                          </p:stCondLst>
                                        </p:cTn>
                                        <p:tgtEl>
                                          <p:spTgt spid="71"/>
                                        </p:tgtEl>
                                        <p:attrNameLst>
                                          <p:attrName>style.visibility</p:attrName>
                                        </p:attrNameLst>
                                      </p:cBhvr>
                                      <p:to>
                                        <p:strVal val="visible"/>
                                      </p:to>
                                    </p:set>
                                    <p:anim calcmode="lin" valueType="num">
                                      <p:cBhvr additive="base">
                                        <p:cTn id="218" dur="500" fill="hold"/>
                                        <p:tgtEl>
                                          <p:spTgt spid="71"/>
                                        </p:tgtEl>
                                        <p:attrNameLst>
                                          <p:attrName>ppt_x</p:attrName>
                                        </p:attrNameLst>
                                      </p:cBhvr>
                                      <p:tavLst>
                                        <p:tav tm="0">
                                          <p:val>
                                            <p:strVal val="#ppt_x"/>
                                          </p:val>
                                        </p:tav>
                                        <p:tav tm="100000">
                                          <p:val>
                                            <p:strVal val="#ppt_x"/>
                                          </p:val>
                                        </p:tav>
                                      </p:tavLst>
                                    </p:anim>
                                    <p:anim calcmode="lin" valueType="num">
                                      <p:cBhvr additive="base">
                                        <p:cTn id="219" dur="500" fill="hold"/>
                                        <p:tgtEl>
                                          <p:spTgt spid="71"/>
                                        </p:tgtEl>
                                        <p:attrNameLst>
                                          <p:attrName>ppt_y</p:attrName>
                                        </p:attrNameLst>
                                      </p:cBhvr>
                                      <p:tavLst>
                                        <p:tav tm="0">
                                          <p:val>
                                            <p:strVal val="1+#ppt_h/2"/>
                                          </p:val>
                                        </p:tav>
                                        <p:tav tm="100000">
                                          <p:val>
                                            <p:strVal val="#ppt_y"/>
                                          </p:val>
                                        </p:tav>
                                      </p:tavLst>
                                    </p:anim>
                                  </p:childTnLst>
                                </p:cTn>
                              </p:par>
                            </p:childTnLst>
                          </p:cTn>
                        </p:par>
                        <p:par>
                          <p:cTn id="220" fill="hold">
                            <p:stCondLst>
                              <p:cond delay="24600"/>
                            </p:stCondLst>
                            <p:childTnLst>
                              <p:par>
                                <p:cTn id="221" presetID="2" presetClass="entr" presetSubtype="4" fill="hold" grpId="0" nodeType="afterEffect">
                                  <p:stCondLst>
                                    <p:cond delay="0"/>
                                  </p:stCondLst>
                                  <p:childTnLst>
                                    <p:set>
                                      <p:cBhvr>
                                        <p:cTn id="222" dur="1" fill="hold">
                                          <p:stCondLst>
                                            <p:cond delay="0"/>
                                          </p:stCondLst>
                                        </p:cTn>
                                        <p:tgtEl>
                                          <p:spTgt spid="72"/>
                                        </p:tgtEl>
                                        <p:attrNameLst>
                                          <p:attrName>style.visibility</p:attrName>
                                        </p:attrNameLst>
                                      </p:cBhvr>
                                      <p:to>
                                        <p:strVal val="visible"/>
                                      </p:to>
                                    </p:set>
                                    <p:anim calcmode="lin" valueType="num">
                                      <p:cBhvr additive="base">
                                        <p:cTn id="223" dur="500" fill="hold"/>
                                        <p:tgtEl>
                                          <p:spTgt spid="72"/>
                                        </p:tgtEl>
                                        <p:attrNameLst>
                                          <p:attrName>ppt_x</p:attrName>
                                        </p:attrNameLst>
                                      </p:cBhvr>
                                      <p:tavLst>
                                        <p:tav tm="0">
                                          <p:val>
                                            <p:strVal val="#ppt_x"/>
                                          </p:val>
                                        </p:tav>
                                        <p:tav tm="100000">
                                          <p:val>
                                            <p:strVal val="#ppt_x"/>
                                          </p:val>
                                        </p:tav>
                                      </p:tavLst>
                                    </p:anim>
                                    <p:anim calcmode="lin" valueType="num">
                                      <p:cBhvr additive="base">
                                        <p:cTn id="224" dur="500" fill="hold"/>
                                        <p:tgtEl>
                                          <p:spTgt spid="72"/>
                                        </p:tgtEl>
                                        <p:attrNameLst>
                                          <p:attrName>ppt_y</p:attrName>
                                        </p:attrNameLst>
                                      </p:cBhvr>
                                      <p:tavLst>
                                        <p:tav tm="0">
                                          <p:val>
                                            <p:strVal val="1+#ppt_h/2"/>
                                          </p:val>
                                        </p:tav>
                                        <p:tav tm="100000">
                                          <p:val>
                                            <p:strVal val="#ppt_y"/>
                                          </p:val>
                                        </p:tav>
                                      </p:tavLst>
                                    </p:anim>
                                  </p:childTnLst>
                                </p:cTn>
                              </p:par>
                            </p:childTnLst>
                          </p:cTn>
                        </p:par>
                        <p:par>
                          <p:cTn id="225" fill="hold">
                            <p:stCondLst>
                              <p:cond delay="25100"/>
                            </p:stCondLst>
                            <p:childTnLst>
                              <p:par>
                                <p:cTn id="226" presetID="2" presetClass="entr" presetSubtype="4" fill="hold" grpId="0" nodeType="afterEffect">
                                  <p:stCondLst>
                                    <p:cond delay="0"/>
                                  </p:stCondLst>
                                  <p:childTnLst>
                                    <p:set>
                                      <p:cBhvr>
                                        <p:cTn id="227" dur="1" fill="hold">
                                          <p:stCondLst>
                                            <p:cond delay="0"/>
                                          </p:stCondLst>
                                        </p:cTn>
                                        <p:tgtEl>
                                          <p:spTgt spid="73"/>
                                        </p:tgtEl>
                                        <p:attrNameLst>
                                          <p:attrName>style.visibility</p:attrName>
                                        </p:attrNameLst>
                                      </p:cBhvr>
                                      <p:to>
                                        <p:strVal val="visible"/>
                                      </p:to>
                                    </p:set>
                                    <p:anim calcmode="lin" valueType="num">
                                      <p:cBhvr additive="base">
                                        <p:cTn id="228" dur="500" fill="hold"/>
                                        <p:tgtEl>
                                          <p:spTgt spid="73"/>
                                        </p:tgtEl>
                                        <p:attrNameLst>
                                          <p:attrName>ppt_x</p:attrName>
                                        </p:attrNameLst>
                                      </p:cBhvr>
                                      <p:tavLst>
                                        <p:tav tm="0">
                                          <p:val>
                                            <p:strVal val="#ppt_x"/>
                                          </p:val>
                                        </p:tav>
                                        <p:tav tm="100000">
                                          <p:val>
                                            <p:strVal val="#ppt_x"/>
                                          </p:val>
                                        </p:tav>
                                      </p:tavLst>
                                    </p:anim>
                                    <p:anim calcmode="lin" valueType="num">
                                      <p:cBhvr additive="base">
                                        <p:cTn id="229" dur="500" fill="hold"/>
                                        <p:tgtEl>
                                          <p:spTgt spid="73"/>
                                        </p:tgtEl>
                                        <p:attrNameLst>
                                          <p:attrName>ppt_y</p:attrName>
                                        </p:attrNameLst>
                                      </p:cBhvr>
                                      <p:tavLst>
                                        <p:tav tm="0">
                                          <p:val>
                                            <p:strVal val="1+#ppt_h/2"/>
                                          </p:val>
                                        </p:tav>
                                        <p:tav tm="100000">
                                          <p:val>
                                            <p:strVal val="#ppt_y"/>
                                          </p:val>
                                        </p:tav>
                                      </p:tavLst>
                                    </p:anim>
                                  </p:childTnLst>
                                </p:cTn>
                              </p:par>
                            </p:childTnLst>
                          </p:cTn>
                        </p:par>
                        <p:par>
                          <p:cTn id="230" fill="hold">
                            <p:stCondLst>
                              <p:cond delay="25600"/>
                            </p:stCondLst>
                            <p:childTnLst>
                              <p:par>
                                <p:cTn id="231" presetID="2" presetClass="entr" presetSubtype="9" fill="hold" grpId="0" nodeType="afterEffect">
                                  <p:stCondLst>
                                    <p:cond delay="0"/>
                                  </p:stCondLst>
                                  <p:childTnLst>
                                    <p:set>
                                      <p:cBhvr>
                                        <p:cTn id="232" dur="1" fill="hold">
                                          <p:stCondLst>
                                            <p:cond delay="0"/>
                                          </p:stCondLst>
                                        </p:cTn>
                                        <p:tgtEl>
                                          <p:spTgt spid="82"/>
                                        </p:tgtEl>
                                        <p:attrNameLst>
                                          <p:attrName>style.visibility</p:attrName>
                                        </p:attrNameLst>
                                      </p:cBhvr>
                                      <p:to>
                                        <p:strVal val="visible"/>
                                      </p:to>
                                    </p:set>
                                    <p:anim calcmode="lin" valueType="num">
                                      <p:cBhvr additive="base">
                                        <p:cTn id="233" dur="500" fill="hold"/>
                                        <p:tgtEl>
                                          <p:spTgt spid="82"/>
                                        </p:tgtEl>
                                        <p:attrNameLst>
                                          <p:attrName>ppt_x</p:attrName>
                                        </p:attrNameLst>
                                      </p:cBhvr>
                                      <p:tavLst>
                                        <p:tav tm="0">
                                          <p:val>
                                            <p:strVal val="0-#ppt_w/2"/>
                                          </p:val>
                                        </p:tav>
                                        <p:tav tm="100000">
                                          <p:val>
                                            <p:strVal val="#ppt_x"/>
                                          </p:val>
                                        </p:tav>
                                      </p:tavLst>
                                    </p:anim>
                                    <p:anim calcmode="lin" valueType="num">
                                      <p:cBhvr additive="base">
                                        <p:cTn id="234" dur="500" fill="hold"/>
                                        <p:tgtEl>
                                          <p:spTgt spid="82"/>
                                        </p:tgtEl>
                                        <p:attrNameLst>
                                          <p:attrName>ppt_y</p:attrName>
                                        </p:attrNameLst>
                                      </p:cBhvr>
                                      <p:tavLst>
                                        <p:tav tm="0">
                                          <p:val>
                                            <p:strVal val="0-#ppt_h/2"/>
                                          </p:val>
                                        </p:tav>
                                        <p:tav tm="100000">
                                          <p:val>
                                            <p:strVal val="#ppt_y"/>
                                          </p:val>
                                        </p:tav>
                                      </p:tavLst>
                                    </p:anim>
                                  </p:childTnLst>
                                </p:cTn>
                              </p:par>
                            </p:childTnLst>
                          </p:cTn>
                        </p:par>
                        <p:par>
                          <p:cTn id="235" fill="hold">
                            <p:stCondLst>
                              <p:cond delay="26100"/>
                            </p:stCondLst>
                            <p:childTnLst>
                              <p:par>
                                <p:cTn id="236" presetID="47" presetClass="entr" presetSubtype="0" fill="hold" grpId="0" nodeType="afterEffect">
                                  <p:stCondLst>
                                    <p:cond delay="0"/>
                                  </p:stCondLst>
                                  <p:childTnLst>
                                    <p:set>
                                      <p:cBhvr>
                                        <p:cTn id="237" dur="1" fill="hold">
                                          <p:stCondLst>
                                            <p:cond delay="0"/>
                                          </p:stCondLst>
                                        </p:cTn>
                                        <p:tgtEl>
                                          <p:spTgt spid="190"/>
                                        </p:tgtEl>
                                        <p:attrNameLst>
                                          <p:attrName>style.visibility</p:attrName>
                                        </p:attrNameLst>
                                      </p:cBhvr>
                                      <p:to>
                                        <p:strVal val="visible"/>
                                      </p:to>
                                    </p:set>
                                    <p:animEffect transition="in" filter="fade">
                                      <p:cBhvr>
                                        <p:cTn id="238" dur="1000"/>
                                        <p:tgtEl>
                                          <p:spTgt spid="190"/>
                                        </p:tgtEl>
                                      </p:cBhvr>
                                    </p:animEffect>
                                    <p:anim calcmode="lin" valueType="num">
                                      <p:cBhvr>
                                        <p:cTn id="239" dur="1000" fill="hold"/>
                                        <p:tgtEl>
                                          <p:spTgt spid="190"/>
                                        </p:tgtEl>
                                        <p:attrNameLst>
                                          <p:attrName>ppt_x</p:attrName>
                                        </p:attrNameLst>
                                      </p:cBhvr>
                                      <p:tavLst>
                                        <p:tav tm="0">
                                          <p:val>
                                            <p:strVal val="#ppt_x"/>
                                          </p:val>
                                        </p:tav>
                                        <p:tav tm="100000">
                                          <p:val>
                                            <p:strVal val="#ppt_x"/>
                                          </p:val>
                                        </p:tav>
                                      </p:tavLst>
                                    </p:anim>
                                    <p:anim calcmode="lin" valueType="num">
                                      <p:cBhvr>
                                        <p:cTn id="240" dur="1000" fill="hold"/>
                                        <p:tgtEl>
                                          <p:spTgt spid="190"/>
                                        </p:tgtEl>
                                        <p:attrNameLst>
                                          <p:attrName>ppt_y</p:attrName>
                                        </p:attrNameLst>
                                      </p:cBhvr>
                                      <p:tavLst>
                                        <p:tav tm="0">
                                          <p:val>
                                            <p:strVal val="#ppt_y-.1"/>
                                          </p:val>
                                        </p:tav>
                                        <p:tav tm="100000">
                                          <p:val>
                                            <p:strVal val="#ppt_y"/>
                                          </p:val>
                                        </p:tav>
                                      </p:tavLst>
                                    </p:anim>
                                  </p:childTnLst>
                                </p:cTn>
                              </p:par>
                            </p:childTnLst>
                          </p:cTn>
                        </p:par>
                        <p:par>
                          <p:cTn id="241" fill="hold">
                            <p:stCondLst>
                              <p:cond delay="27100"/>
                            </p:stCondLst>
                            <p:childTnLst>
                              <p:par>
                                <p:cTn id="242" presetID="10" presetClass="entr" presetSubtype="0" fill="hold" grpId="0" nodeType="afterEffect">
                                  <p:stCondLst>
                                    <p:cond delay="0"/>
                                  </p:stCondLst>
                                  <p:childTnLst>
                                    <p:set>
                                      <p:cBhvr>
                                        <p:cTn id="243" dur="1" fill="hold">
                                          <p:stCondLst>
                                            <p:cond delay="0"/>
                                          </p:stCondLst>
                                        </p:cTn>
                                        <p:tgtEl>
                                          <p:spTgt spid="83"/>
                                        </p:tgtEl>
                                        <p:attrNameLst>
                                          <p:attrName>style.visibility</p:attrName>
                                        </p:attrNameLst>
                                      </p:cBhvr>
                                      <p:to>
                                        <p:strVal val="visible"/>
                                      </p:to>
                                    </p:set>
                                    <p:animEffect transition="in" filter="fade">
                                      <p:cBhvr>
                                        <p:cTn id="244" dur="500"/>
                                        <p:tgtEl>
                                          <p:spTgt spid="83"/>
                                        </p:tgtEl>
                                      </p:cBhvr>
                                    </p:animEffect>
                                  </p:childTnLst>
                                </p:cTn>
                              </p:par>
                            </p:childTnLst>
                          </p:cTn>
                        </p:par>
                        <p:par>
                          <p:cTn id="245" fill="hold">
                            <p:stCondLst>
                              <p:cond delay="27600"/>
                            </p:stCondLst>
                            <p:childTnLst>
                              <p:par>
                                <p:cTn id="246" presetID="10" presetClass="entr" presetSubtype="0" fill="hold" grpId="0" nodeType="afterEffect">
                                  <p:stCondLst>
                                    <p:cond delay="0"/>
                                  </p:stCondLst>
                                  <p:childTnLst>
                                    <p:set>
                                      <p:cBhvr>
                                        <p:cTn id="247" dur="1" fill="hold">
                                          <p:stCondLst>
                                            <p:cond delay="0"/>
                                          </p:stCondLst>
                                        </p:cTn>
                                        <p:tgtEl>
                                          <p:spTgt spid="85"/>
                                        </p:tgtEl>
                                        <p:attrNameLst>
                                          <p:attrName>style.visibility</p:attrName>
                                        </p:attrNameLst>
                                      </p:cBhvr>
                                      <p:to>
                                        <p:strVal val="visible"/>
                                      </p:to>
                                    </p:set>
                                    <p:animEffect transition="in" filter="fade">
                                      <p:cBhvr>
                                        <p:cTn id="248" dur="500"/>
                                        <p:tgtEl>
                                          <p:spTgt spid="85"/>
                                        </p:tgtEl>
                                      </p:cBhvr>
                                    </p:animEffect>
                                  </p:childTnLst>
                                </p:cTn>
                              </p:par>
                            </p:childTnLst>
                          </p:cTn>
                        </p:par>
                        <p:par>
                          <p:cTn id="249" fill="hold">
                            <p:stCondLst>
                              <p:cond delay="28100"/>
                            </p:stCondLst>
                            <p:childTnLst>
                              <p:par>
                                <p:cTn id="250" presetID="10" presetClass="entr" presetSubtype="0" fill="hold" grpId="0" nodeType="afterEffect">
                                  <p:stCondLst>
                                    <p:cond delay="0"/>
                                  </p:stCondLst>
                                  <p:childTnLst>
                                    <p:set>
                                      <p:cBhvr>
                                        <p:cTn id="251" dur="1" fill="hold">
                                          <p:stCondLst>
                                            <p:cond delay="0"/>
                                          </p:stCondLst>
                                        </p:cTn>
                                        <p:tgtEl>
                                          <p:spTgt spid="86"/>
                                        </p:tgtEl>
                                        <p:attrNameLst>
                                          <p:attrName>style.visibility</p:attrName>
                                        </p:attrNameLst>
                                      </p:cBhvr>
                                      <p:to>
                                        <p:strVal val="visible"/>
                                      </p:to>
                                    </p:set>
                                    <p:animEffect transition="in" filter="fade">
                                      <p:cBhvr>
                                        <p:cTn id="252" dur="500"/>
                                        <p:tgtEl>
                                          <p:spTgt spid="86"/>
                                        </p:tgtEl>
                                      </p:cBhvr>
                                    </p:animEffect>
                                  </p:childTnLst>
                                </p:cTn>
                              </p:par>
                            </p:childTnLst>
                          </p:cTn>
                        </p:par>
                        <p:par>
                          <p:cTn id="253" fill="hold">
                            <p:stCondLst>
                              <p:cond delay="28600"/>
                            </p:stCondLst>
                            <p:childTnLst>
                              <p:par>
                                <p:cTn id="254" presetID="10" presetClass="entr" presetSubtype="0" fill="hold" grpId="0" nodeType="afterEffect">
                                  <p:stCondLst>
                                    <p:cond delay="600"/>
                                  </p:stCondLst>
                                  <p:childTnLst>
                                    <p:set>
                                      <p:cBhvr>
                                        <p:cTn id="255" dur="1" fill="hold">
                                          <p:stCondLst>
                                            <p:cond delay="0"/>
                                          </p:stCondLst>
                                        </p:cTn>
                                        <p:tgtEl>
                                          <p:spTgt spid="87"/>
                                        </p:tgtEl>
                                        <p:attrNameLst>
                                          <p:attrName>style.visibility</p:attrName>
                                        </p:attrNameLst>
                                      </p:cBhvr>
                                      <p:to>
                                        <p:strVal val="visible"/>
                                      </p:to>
                                    </p:set>
                                    <p:animEffect transition="in" filter="fade">
                                      <p:cBhvr>
                                        <p:cTn id="256" dur="600"/>
                                        <p:tgtEl>
                                          <p:spTgt spid="87"/>
                                        </p:tgtEl>
                                      </p:cBhvr>
                                    </p:animEffect>
                                  </p:childTnLst>
                                </p:cTn>
                              </p:par>
                            </p:childTnLst>
                          </p:cTn>
                        </p:par>
                        <p:par>
                          <p:cTn id="257" fill="hold">
                            <p:stCondLst>
                              <p:cond delay="29800"/>
                            </p:stCondLst>
                            <p:childTnLst>
                              <p:par>
                                <p:cTn id="258" presetID="10" presetClass="entr" presetSubtype="0" fill="hold" grpId="0" nodeType="afterEffect">
                                  <p:stCondLst>
                                    <p:cond delay="0"/>
                                  </p:stCondLst>
                                  <p:childTnLst>
                                    <p:set>
                                      <p:cBhvr>
                                        <p:cTn id="259" dur="1" fill="hold">
                                          <p:stCondLst>
                                            <p:cond delay="0"/>
                                          </p:stCondLst>
                                        </p:cTn>
                                        <p:tgtEl>
                                          <p:spTgt spid="88"/>
                                        </p:tgtEl>
                                        <p:attrNameLst>
                                          <p:attrName>style.visibility</p:attrName>
                                        </p:attrNameLst>
                                      </p:cBhvr>
                                      <p:to>
                                        <p:strVal val="visible"/>
                                      </p:to>
                                    </p:set>
                                    <p:animEffect transition="in" filter="fade">
                                      <p:cBhvr>
                                        <p:cTn id="260" dur="500"/>
                                        <p:tgtEl>
                                          <p:spTgt spid="88"/>
                                        </p:tgtEl>
                                      </p:cBhvr>
                                    </p:animEffect>
                                  </p:childTnLst>
                                </p:cTn>
                              </p:par>
                            </p:childTnLst>
                          </p:cTn>
                        </p:par>
                        <p:par>
                          <p:cTn id="261" fill="hold">
                            <p:stCondLst>
                              <p:cond delay="30300"/>
                            </p:stCondLst>
                            <p:childTnLst>
                              <p:par>
                                <p:cTn id="262" presetID="10" presetClass="entr" presetSubtype="0" fill="hold" grpId="0" nodeType="afterEffect">
                                  <p:stCondLst>
                                    <p:cond delay="0"/>
                                  </p:stCondLst>
                                  <p:childTnLst>
                                    <p:set>
                                      <p:cBhvr>
                                        <p:cTn id="263" dur="1" fill="hold">
                                          <p:stCondLst>
                                            <p:cond delay="0"/>
                                          </p:stCondLst>
                                        </p:cTn>
                                        <p:tgtEl>
                                          <p:spTgt spid="89"/>
                                        </p:tgtEl>
                                        <p:attrNameLst>
                                          <p:attrName>style.visibility</p:attrName>
                                        </p:attrNameLst>
                                      </p:cBhvr>
                                      <p:to>
                                        <p:strVal val="visible"/>
                                      </p:to>
                                    </p:set>
                                    <p:animEffect transition="in" filter="fade">
                                      <p:cBhvr>
                                        <p:cTn id="264" dur="500"/>
                                        <p:tgtEl>
                                          <p:spTgt spid="89"/>
                                        </p:tgtEl>
                                      </p:cBhvr>
                                    </p:animEffect>
                                  </p:childTnLst>
                                </p:cTn>
                              </p:par>
                            </p:childTnLst>
                          </p:cTn>
                        </p:par>
                        <p:par>
                          <p:cTn id="265" fill="hold">
                            <p:stCondLst>
                              <p:cond delay="30800"/>
                            </p:stCondLst>
                            <p:childTnLst>
                              <p:par>
                                <p:cTn id="266" presetID="2" presetClass="entr" presetSubtype="3" fill="hold" grpId="0" nodeType="afterEffect">
                                  <p:stCondLst>
                                    <p:cond delay="0"/>
                                  </p:stCondLst>
                                  <p:childTnLst>
                                    <p:set>
                                      <p:cBhvr>
                                        <p:cTn id="267" dur="1" fill="hold">
                                          <p:stCondLst>
                                            <p:cond delay="0"/>
                                          </p:stCondLst>
                                        </p:cTn>
                                        <p:tgtEl>
                                          <p:spTgt spid="197"/>
                                        </p:tgtEl>
                                        <p:attrNameLst>
                                          <p:attrName>style.visibility</p:attrName>
                                        </p:attrNameLst>
                                      </p:cBhvr>
                                      <p:to>
                                        <p:strVal val="visible"/>
                                      </p:to>
                                    </p:set>
                                    <p:anim calcmode="lin" valueType="num">
                                      <p:cBhvr additive="base">
                                        <p:cTn id="268" dur="500" fill="hold"/>
                                        <p:tgtEl>
                                          <p:spTgt spid="197"/>
                                        </p:tgtEl>
                                        <p:attrNameLst>
                                          <p:attrName>ppt_x</p:attrName>
                                        </p:attrNameLst>
                                      </p:cBhvr>
                                      <p:tavLst>
                                        <p:tav tm="0">
                                          <p:val>
                                            <p:strVal val="1+#ppt_w/2"/>
                                          </p:val>
                                        </p:tav>
                                        <p:tav tm="100000">
                                          <p:val>
                                            <p:strVal val="#ppt_x"/>
                                          </p:val>
                                        </p:tav>
                                      </p:tavLst>
                                    </p:anim>
                                    <p:anim calcmode="lin" valueType="num">
                                      <p:cBhvr additive="base">
                                        <p:cTn id="269" dur="500" fill="hold"/>
                                        <p:tgtEl>
                                          <p:spTgt spid="197"/>
                                        </p:tgtEl>
                                        <p:attrNameLst>
                                          <p:attrName>ppt_y</p:attrName>
                                        </p:attrNameLst>
                                      </p:cBhvr>
                                      <p:tavLst>
                                        <p:tav tm="0">
                                          <p:val>
                                            <p:strVal val="0-#ppt_h/2"/>
                                          </p:val>
                                        </p:tav>
                                        <p:tav tm="100000">
                                          <p:val>
                                            <p:strVal val="#ppt_y"/>
                                          </p:val>
                                        </p:tav>
                                      </p:tavLst>
                                    </p:anim>
                                  </p:childTnLst>
                                </p:cTn>
                              </p:par>
                            </p:childTnLst>
                          </p:cTn>
                        </p:par>
                        <p:par>
                          <p:cTn id="270" fill="hold">
                            <p:stCondLst>
                              <p:cond delay="31300"/>
                            </p:stCondLst>
                            <p:childTnLst>
                              <p:par>
                                <p:cTn id="271" presetID="10" presetClass="entr" presetSubtype="0" fill="hold" grpId="0" nodeType="afterEffect">
                                  <p:stCondLst>
                                    <p:cond delay="800"/>
                                  </p:stCondLst>
                                  <p:childTnLst>
                                    <p:set>
                                      <p:cBhvr>
                                        <p:cTn id="272" dur="1" fill="hold">
                                          <p:stCondLst>
                                            <p:cond delay="0"/>
                                          </p:stCondLst>
                                        </p:cTn>
                                        <p:tgtEl>
                                          <p:spTgt spid="145"/>
                                        </p:tgtEl>
                                        <p:attrNameLst>
                                          <p:attrName>style.visibility</p:attrName>
                                        </p:attrNameLst>
                                      </p:cBhvr>
                                      <p:to>
                                        <p:strVal val="visible"/>
                                      </p:to>
                                    </p:set>
                                    <p:animEffect transition="in" filter="fade">
                                      <p:cBhvr>
                                        <p:cTn id="273" dur="700"/>
                                        <p:tgtEl>
                                          <p:spTgt spid="145"/>
                                        </p:tgtEl>
                                      </p:cBhvr>
                                    </p:animEffect>
                                  </p:childTnLst>
                                </p:cTn>
                              </p:par>
                            </p:childTnLst>
                          </p:cTn>
                        </p:par>
                        <p:par>
                          <p:cTn id="274" fill="hold">
                            <p:stCondLst>
                              <p:cond delay="32800"/>
                            </p:stCondLst>
                            <p:childTnLst>
                              <p:par>
                                <p:cTn id="275" presetID="10" presetClass="entr" presetSubtype="0" fill="hold" grpId="0" nodeType="afterEffect">
                                  <p:stCondLst>
                                    <p:cond delay="0"/>
                                  </p:stCondLst>
                                  <p:childTnLst>
                                    <p:set>
                                      <p:cBhvr>
                                        <p:cTn id="276" dur="1" fill="hold">
                                          <p:stCondLst>
                                            <p:cond delay="0"/>
                                          </p:stCondLst>
                                        </p:cTn>
                                        <p:tgtEl>
                                          <p:spTgt spid="147"/>
                                        </p:tgtEl>
                                        <p:attrNameLst>
                                          <p:attrName>style.visibility</p:attrName>
                                        </p:attrNameLst>
                                      </p:cBhvr>
                                      <p:to>
                                        <p:strVal val="visible"/>
                                      </p:to>
                                    </p:set>
                                    <p:animEffect transition="in" filter="fade">
                                      <p:cBhvr>
                                        <p:cTn id="277" dur="500"/>
                                        <p:tgtEl>
                                          <p:spTgt spid="147"/>
                                        </p:tgtEl>
                                      </p:cBhvr>
                                    </p:animEffect>
                                  </p:childTnLst>
                                </p:cTn>
                              </p:par>
                            </p:childTnLst>
                          </p:cTn>
                        </p:par>
                        <p:par>
                          <p:cTn id="278" fill="hold">
                            <p:stCondLst>
                              <p:cond delay="33300"/>
                            </p:stCondLst>
                            <p:childTnLst>
                              <p:par>
                                <p:cTn id="279" presetID="10" presetClass="entr" presetSubtype="0" fill="hold" grpId="0" nodeType="afterEffect">
                                  <p:stCondLst>
                                    <p:cond delay="0"/>
                                  </p:stCondLst>
                                  <p:childTnLst>
                                    <p:set>
                                      <p:cBhvr>
                                        <p:cTn id="280" dur="1" fill="hold">
                                          <p:stCondLst>
                                            <p:cond delay="0"/>
                                          </p:stCondLst>
                                        </p:cTn>
                                        <p:tgtEl>
                                          <p:spTgt spid="148"/>
                                        </p:tgtEl>
                                        <p:attrNameLst>
                                          <p:attrName>style.visibility</p:attrName>
                                        </p:attrNameLst>
                                      </p:cBhvr>
                                      <p:to>
                                        <p:strVal val="visible"/>
                                      </p:to>
                                    </p:set>
                                    <p:animEffect transition="in" filter="fade">
                                      <p:cBhvr>
                                        <p:cTn id="281" dur="500"/>
                                        <p:tgtEl>
                                          <p:spTgt spid="148"/>
                                        </p:tgtEl>
                                      </p:cBhvr>
                                    </p:animEffect>
                                  </p:childTnLst>
                                </p:cTn>
                              </p:par>
                            </p:childTnLst>
                          </p:cTn>
                        </p:par>
                        <p:par>
                          <p:cTn id="282" fill="hold">
                            <p:stCondLst>
                              <p:cond delay="33800"/>
                            </p:stCondLst>
                            <p:childTnLst>
                              <p:par>
                                <p:cTn id="283" presetID="10" presetClass="entr" presetSubtype="0" fill="hold" grpId="0" nodeType="afterEffect">
                                  <p:stCondLst>
                                    <p:cond delay="600"/>
                                  </p:stCondLst>
                                  <p:childTnLst>
                                    <p:set>
                                      <p:cBhvr>
                                        <p:cTn id="284" dur="1" fill="hold">
                                          <p:stCondLst>
                                            <p:cond delay="0"/>
                                          </p:stCondLst>
                                        </p:cTn>
                                        <p:tgtEl>
                                          <p:spTgt spid="149"/>
                                        </p:tgtEl>
                                        <p:attrNameLst>
                                          <p:attrName>style.visibility</p:attrName>
                                        </p:attrNameLst>
                                      </p:cBhvr>
                                      <p:to>
                                        <p:strVal val="visible"/>
                                      </p:to>
                                    </p:set>
                                    <p:animEffect transition="in" filter="fade">
                                      <p:cBhvr>
                                        <p:cTn id="285" dur="700"/>
                                        <p:tgtEl>
                                          <p:spTgt spid="149"/>
                                        </p:tgtEl>
                                      </p:cBhvr>
                                    </p:animEffect>
                                  </p:childTnLst>
                                </p:cTn>
                              </p:par>
                            </p:childTnLst>
                          </p:cTn>
                        </p:par>
                        <p:par>
                          <p:cTn id="286" fill="hold">
                            <p:stCondLst>
                              <p:cond delay="35100"/>
                            </p:stCondLst>
                            <p:childTnLst>
                              <p:par>
                                <p:cTn id="287" presetID="10" presetClass="entr" presetSubtype="0" fill="hold" grpId="0" nodeType="afterEffect">
                                  <p:stCondLst>
                                    <p:cond delay="0"/>
                                  </p:stCondLst>
                                  <p:childTnLst>
                                    <p:set>
                                      <p:cBhvr>
                                        <p:cTn id="288" dur="1" fill="hold">
                                          <p:stCondLst>
                                            <p:cond delay="0"/>
                                          </p:stCondLst>
                                        </p:cTn>
                                        <p:tgtEl>
                                          <p:spTgt spid="150"/>
                                        </p:tgtEl>
                                        <p:attrNameLst>
                                          <p:attrName>style.visibility</p:attrName>
                                        </p:attrNameLst>
                                      </p:cBhvr>
                                      <p:to>
                                        <p:strVal val="visible"/>
                                      </p:to>
                                    </p:set>
                                    <p:animEffect transition="in" filter="fade">
                                      <p:cBhvr>
                                        <p:cTn id="289" dur="500"/>
                                        <p:tgtEl>
                                          <p:spTgt spid="150"/>
                                        </p:tgtEl>
                                      </p:cBhvr>
                                    </p:animEffect>
                                  </p:childTnLst>
                                </p:cTn>
                              </p:par>
                            </p:childTnLst>
                          </p:cTn>
                        </p:par>
                        <p:par>
                          <p:cTn id="290" fill="hold">
                            <p:stCondLst>
                              <p:cond delay="35600"/>
                            </p:stCondLst>
                            <p:childTnLst>
                              <p:par>
                                <p:cTn id="291" presetID="10" presetClass="entr" presetSubtype="0" fill="hold" grpId="0" nodeType="afterEffect">
                                  <p:stCondLst>
                                    <p:cond delay="0"/>
                                  </p:stCondLst>
                                  <p:childTnLst>
                                    <p:set>
                                      <p:cBhvr>
                                        <p:cTn id="292" dur="1" fill="hold">
                                          <p:stCondLst>
                                            <p:cond delay="0"/>
                                          </p:stCondLst>
                                        </p:cTn>
                                        <p:tgtEl>
                                          <p:spTgt spid="151"/>
                                        </p:tgtEl>
                                        <p:attrNameLst>
                                          <p:attrName>style.visibility</p:attrName>
                                        </p:attrNameLst>
                                      </p:cBhvr>
                                      <p:to>
                                        <p:strVal val="visible"/>
                                      </p:to>
                                    </p:set>
                                    <p:animEffect transition="in" filter="fade">
                                      <p:cBhvr>
                                        <p:cTn id="293" dur="500"/>
                                        <p:tgtEl>
                                          <p:spTgt spid="151"/>
                                        </p:tgtEl>
                                      </p:cBhvr>
                                    </p:animEffect>
                                  </p:childTnLst>
                                </p:cTn>
                              </p:par>
                            </p:childTnLst>
                          </p:cTn>
                        </p:par>
                        <p:par>
                          <p:cTn id="294" fill="hold">
                            <p:stCondLst>
                              <p:cond delay="36100"/>
                            </p:stCondLst>
                            <p:childTnLst>
                              <p:par>
                                <p:cTn id="295" presetID="2" presetClass="entr" presetSubtype="9" fill="hold" grpId="0" nodeType="afterEffect">
                                  <p:stCondLst>
                                    <p:cond delay="0"/>
                                  </p:stCondLst>
                                  <p:childTnLst>
                                    <p:set>
                                      <p:cBhvr>
                                        <p:cTn id="296" dur="1" fill="hold">
                                          <p:stCondLst>
                                            <p:cond delay="0"/>
                                          </p:stCondLst>
                                        </p:cTn>
                                        <p:tgtEl>
                                          <p:spTgt spid="144"/>
                                        </p:tgtEl>
                                        <p:attrNameLst>
                                          <p:attrName>style.visibility</p:attrName>
                                        </p:attrNameLst>
                                      </p:cBhvr>
                                      <p:to>
                                        <p:strVal val="visible"/>
                                      </p:to>
                                    </p:set>
                                    <p:anim calcmode="lin" valueType="num">
                                      <p:cBhvr additive="base">
                                        <p:cTn id="297" dur="500" fill="hold"/>
                                        <p:tgtEl>
                                          <p:spTgt spid="144"/>
                                        </p:tgtEl>
                                        <p:attrNameLst>
                                          <p:attrName>ppt_x</p:attrName>
                                        </p:attrNameLst>
                                      </p:cBhvr>
                                      <p:tavLst>
                                        <p:tav tm="0">
                                          <p:val>
                                            <p:strVal val="0-#ppt_w/2"/>
                                          </p:val>
                                        </p:tav>
                                        <p:tav tm="100000">
                                          <p:val>
                                            <p:strVal val="#ppt_x"/>
                                          </p:val>
                                        </p:tav>
                                      </p:tavLst>
                                    </p:anim>
                                    <p:anim calcmode="lin" valueType="num">
                                      <p:cBhvr additive="base">
                                        <p:cTn id="298" dur="500" fill="hold"/>
                                        <p:tgtEl>
                                          <p:spTgt spid="144"/>
                                        </p:tgtEl>
                                        <p:attrNameLst>
                                          <p:attrName>ppt_y</p:attrName>
                                        </p:attrNameLst>
                                      </p:cBhvr>
                                      <p:tavLst>
                                        <p:tav tm="0">
                                          <p:val>
                                            <p:strVal val="0-#ppt_h/2"/>
                                          </p:val>
                                        </p:tav>
                                        <p:tav tm="100000">
                                          <p:val>
                                            <p:strVal val="#ppt_y"/>
                                          </p:val>
                                        </p:tav>
                                      </p:tavLst>
                                    </p:anim>
                                  </p:childTnLst>
                                </p:cTn>
                              </p:par>
                            </p:childTnLst>
                          </p:cTn>
                        </p:par>
                        <p:par>
                          <p:cTn id="299" fill="hold">
                            <p:stCondLst>
                              <p:cond delay="36600"/>
                            </p:stCondLst>
                            <p:childTnLst>
                              <p:par>
                                <p:cTn id="300" presetID="22" presetClass="entr" presetSubtype="4" fill="hold" grpId="0" nodeType="afterEffect">
                                  <p:stCondLst>
                                    <p:cond delay="0"/>
                                  </p:stCondLst>
                                  <p:childTnLst>
                                    <p:set>
                                      <p:cBhvr>
                                        <p:cTn id="301" dur="1" fill="hold">
                                          <p:stCondLst>
                                            <p:cond delay="0"/>
                                          </p:stCondLst>
                                        </p:cTn>
                                        <p:tgtEl>
                                          <p:spTgt spid="191"/>
                                        </p:tgtEl>
                                        <p:attrNameLst>
                                          <p:attrName>style.visibility</p:attrName>
                                        </p:attrNameLst>
                                      </p:cBhvr>
                                      <p:to>
                                        <p:strVal val="visible"/>
                                      </p:to>
                                    </p:set>
                                    <p:animEffect transition="in" filter="wipe(down)">
                                      <p:cBhvr>
                                        <p:cTn id="302" dur="500"/>
                                        <p:tgtEl>
                                          <p:spTgt spid="191"/>
                                        </p:tgtEl>
                                      </p:cBhvr>
                                    </p:animEffect>
                                  </p:childTnLst>
                                </p:cTn>
                              </p:par>
                            </p:childTnLst>
                          </p:cTn>
                        </p:par>
                        <p:par>
                          <p:cTn id="303" fill="hold">
                            <p:stCondLst>
                              <p:cond delay="37100"/>
                            </p:stCondLst>
                            <p:childTnLst>
                              <p:par>
                                <p:cTn id="304" presetID="10" presetClass="entr" presetSubtype="0" fill="hold" grpId="0" nodeType="afterEffect">
                                  <p:stCondLst>
                                    <p:cond delay="400"/>
                                  </p:stCondLst>
                                  <p:childTnLst>
                                    <p:set>
                                      <p:cBhvr>
                                        <p:cTn id="305" dur="1" fill="hold">
                                          <p:stCondLst>
                                            <p:cond delay="0"/>
                                          </p:stCondLst>
                                        </p:cTn>
                                        <p:tgtEl>
                                          <p:spTgt spid="146"/>
                                        </p:tgtEl>
                                        <p:attrNameLst>
                                          <p:attrName>style.visibility</p:attrName>
                                        </p:attrNameLst>
                                      </p:cBhvr>
                                      <p:to>
                                        <p:strVal val="visible"/>
                                      </p:to>
                                    </p:set>
                                    <p:animEffect transition="in" filter="fade">
                                      <p:cBhvr>
                                        <p:cTn id="306" dur="700"/>
                                        <p:tgtEl>
                                          <p:spTgt spid="146"/>
                                        </p:tgtEl>
                                      </p:cBhvr>
                                    </p:animEffect>
                                  </p:childTnLst>
                                </p:cTn>
                              </p:par>
                            </p:childTnLst>
                          </p:cTn>
                        </p:par>
                        <p:par>
                          <p:cTn id="307" fill="hold">
                            <p:stCondLst>
                              <p:cond delay="38200"/>
                            </p:stCondLst>
                            <p:childTnLst>
                              <p:par>
                                <p:cTn id="308" presetID="10" presetClass="entr" presetSubtype="0" fill="hold" grpId="0" nodeType="afterEffect">
                                  <p:stCondLst>
                                    <p:cond delay="0"/>
                                  </p:stCondLst>
                                  <p:childTnLst>
                                    <p:set>
                                      <p:cBhvr>
                                        <p:cTn id="309" dur="1" fill="hold">
                                          <p:stCondLst>
                                            <p:cond delay="0"/>
                                          </p:stCondLst>
                                        </p:cTn>
                                        <p:tgtEl>
                                          <p:spTgt spid="152"/>
                                        </p:tgtEl>
                                        <p:attrNameLst>
                                          <p:attrName>style.visibility</p:attrName>
                                        </p:attrNameLst>
                                      </p:cBhvr>
                                      <p:to>
                                        <p:strVal val="visible"/>
                                      </p:to>
                                    </p:set>
                                    <p:animEffect transition="in" filter="fade">
                                      <p:cBhvr>
                                        <p:cTn id="310" dur="500"/>
                                        <p:tgtEl>
                                          <p:spTgt spid="152"/>
                                        </p:tgtEl>
                                      </p:cBhvr>
                                    </p:animEffect>
                                  </p:childTnLst>
                                </p:cTn>
                              </p:par>
                            </p:childTnLst>
                          </p:cTn>
                        </p:par>
                        <p:par>
                          <p:cTn id="311" fill="hold">
                            <p:stCondLst>
                              <p:cond delay="38700"/>
                            </p:stCondLst>
                            <p:childTnLst>
                              <p:par>
                                <p:cTn id="312" presetID="10" presetClass="entr" presetSubtype="0" fill="hold" grpId="0" nodeType="afterEffect">
                                  <p:stCondLst>
                                    <p:cond delay="0"/>
                                  </p:stCondLst>
                                  <p:childTnLst>
                                    <p:set>
                                      <p:cBhvr>
                                        <p:cTn id="313" dur="1" fill="hold">
                                          <p:stCondLst>
                                            <p:cond delay="0"/>
                                          </p:stCondLst>
                                        </p:cTn>
                                        <p:tgtEl>
                                          <p:spTgt spid="155"/>
                                        </p:tgtEl>
                                        <p:attrNameLst>
                                          <p:attrName>style.visibility</p:attrName>
                                        </p:attrNameLst>
                                      </p:cBhvr>
                                      <p:to>
                                        <p:strVal val="visible"/>
                                      </p:to>
                                    </p:set>
                                    <p:animEffect transition="in" filter="fade">
                                      <p:cBhvr>
                                        <p:cTn id="314" dur="500"/>
                                        <p:tgtEl>
                                          <p:spTgt spid="155"/>
                                        </p:tgtEl>
                                      </p:cBhvr>
                                    </p:animEffect>
                                  </p:childTnLst>
                                </p:cTn>
                              </p:par>
                            </p:childTnLst>
                          </p:cTn>
                        </p:par>
                        <p:par>
                          <p:cTn id="315" fill="hold">
                            <p:stCondLst>
                              <p:cond delay="39200"/>
                            </p:stCondLst>
                            <p:childTnLst>
                              <p:par>
                                <p:cTn id="316" presetID="10" presetClass="entr" presetSubtype="0" fill="hold" grpId="0" nodeType="afterEffect">
                                  <p:stCondLst>
                                    <p:cond delay="700"/>
                                  </p:stCondLst>
                                  <p:childTnLst>
                                    <p:set>
                                      <p:cBhvr>
                                        <p:cTn id="317" dur="1" fill="hold">
                                          <p:stCondLst>
                                            <p:cond delay="0"/>
                                          </p:stCondLst>
                                        </p:cTn>
                                        <p:tgtEl>
                                          <p:spTgt spid="156"/>
                                        </p:tgtEl>
                                        <p:attrNameLst>
                                          <p:attrName>style.visibility</p:attrName>
                                        </p:attrNameLst>
                                      </p:cBhvr>
                                      <p:to>
                                        <p:strVal val="visible"/>
                                      </p:to>
                                    </p:set>
                                    <p:animEffect transition="in" filter="fade">
                                      <p:cBhvr>
                                        <p:cTn id="318" dur="700"/>
                                        <p:tgtEl>
                                          <p:spTgt spid="156"/>
                                        </p:tgtEl>
                                      </p:cBhvr>
                                    </p:animEffect>
                                  </p:childTnLst>
                                </p:cTn>
                              </p:par>
                            </p:childTnLst>
                          </p:cTn>
                        </p:par>
                        <p:par>
                          <p:cTn id="319" fill="hold">
                            <p:stCondLst>
                              <p:cond delay="40600"/>
                            </p:stCondLst>
                            <p:childTnLst>
                              <p:par>
                                <p:cTn id="320" presetID="10" presetClass="entr" presetSubtype="0" fill="hold" grpId="0" nodeType="afterEffect">
                                  <p:stCondLst>
                                    <p:cond delay="0"/>
                                  </p:stCondLst>
                                  <p:childTnLst>
                                    <p:set>
                                      <p:cBhvr>
                                        <p:cTn id="321" dur="1" fill="hold">
                                          <p:stCondLst>
                                            <p:cond delay="0"/>
                                          </p:stCondLst>
                                        </p:cTn>
                                        <p:tgtEl>
                                          <p:spTgt spid="154"/>
                                        </p:tgtEl>
                                        <p:attrNameLst>
                                          <p:attrName>style.visibility</p:attrName>
                                        </p:attrNameLst>
                                      </p:cBhvr>
                                      <p:to>
                                        <p:strVal val="visible"/>
                                      </p:to>
                                    </p:set>
                                    <p:animEffect transition="in" filter="fade">
                                      <p:cBhvr>
                                        <p:cTn id="322" dur="500"/>
                                        <p:tgtEl>
                                          <p:spTgt spid="154"/>
                                        </p:tgtEl>
                                      </p:cBhvr>
                                    </p:animEffect>
                                  </p:childTnLst>
                                </p:cTn>
                              </p:par>
                            </p:childTnLst>
                          </p:cTn>
                        </p:par>
                        <p:par>
                          <p:cTn id="323" fill="hold">
                            <p:stCondLst>
                              <p:cond delay="41100"/>
                            </p:stCondLst>
                            <p:childTnLst>
                              <p:par>
                                <p:cTn id="324" presetID="10" presetClass="entr" presetSubtype="0" fill="hold" grpId="0" nodeType="afterEffect">
                                  <p:stCondLst>
                                    <p:cond delay="0"/>
                                  </p:stCondLst>
                                  <p:childTnLst>
                                    <p:set>
                                      <p:cBhvr>
                                        <p:cTn id="325" dur="1" fill="hold">
                                          <p:stCondLst>
                                            <p:cond delay="0"/>
                                          </p:stCondLst>
                                        </p:cTn>
                                        <p:tgtEl>
                                          <p:spTgt spid="153"/>
                                        </p:tgtEl>
                                        <p:attrNameLst>
                                          <p:attrName>style.visibility</p:attrName>
                                        </p:attrNameLst>
                                      </p:cBhvr>
                                      <p:to>
                                        <p:strVal val="visible"/>
                                      </p:to>
                                    </p:set>
                                    <p:animEffect transition="in" filter="fade">
                                      <p:cBhvr>
                                        <p:cTn id="326" dur="500"/>
                                        <p:tgtEl>
                                          <p:spTgt spid="153"/>
                                        </p:tgtEl>
                                      </p:cBhvr>
                                    </p:animEffect>
                                  </p:childTnLst>
                                </p:cTn>
                              </p:par>
                            </p:childTnLst>
                          </p:cTn>
                        </p:par>
                        <p:par>
                          <p:cTn id="327" fill="hold">
                            <p:stCondLst>
                              <p:cond delay="41600"/>
                            </p:stCondLst>
                            <p:childTnLst>
                              <p:par>
                                <p:cTn id="328" presetID="42" presetClass="entr" presetSubtype="0" fill="hold" grpId="0" nodeType="afterEffect">
                                  <p:stCondLst>
                                    <p:cond delay="0"/>
                                  </p:stCondLst>
                                  <p:childTnLst>
                                    <p:set>
                                      <p:cBhvr>
                                        <p:cTn id="329" dur="1" fill="hold">
                                          <p:stCondLst>
                                            <p:cond delay="0"/>
                                          </p:stCondLst>
                                        </p:cTn>
                                        <p:tgtEl>
                                          <p:spTgt spid="130"/>
                                        </p:tgtEl>
                                        <p:attrNameLst>
                                          <p:attrName>style.visibility</p:attrName>
                                        </p:attrNameLst>
                                      </p:cBhvr>
                                      <p:to>
                                        <p:strVal val="visible"/>
                                      </p:to>
                                    </p:set>
                                    <p:animEffect transition="in" filter="fade">
                                      <p:cBhvr>
                                        <p:cTn id="330" dur="1000"/>
                                        <p:tgtEl>
                                          <p:spTgt spid="130"/>
                                        </p:tgtEl>
                                      </p:cBhvr>
                                    </p:animEffect>
                                    <p:anim calcmode="lin" valueType="num">
                                      <p:cBhvr>
                                        <p:cTn id="331" dur="1000" fill="hold"/>
                                        <p:tgtEl>
                                          <p:spTgt spid="130"/>
                                        </p:tgtEl>
                                        <p:attrNameLst>
                                          <p:attrName>ppt_x</p:attrName>
                                        </p:attrNameLst>
                                      </p:cBhvr>
                                      <p:tavLst>
                                        <p:tav tm="0">
                                          <p:val>
                                            <p:strVal val="#ppt_x"/>
                                          </p:val>
                                        </p:tav>
                                        <p:tav tm="100000">
                                          <p:val>
                                            <p:strVal val="#ppt_x"/>
                                          </p:val>
                                        </p:tav>
                                      </p:tavLst>
                                    </p:anim>
                                    <p:anim calcmode="lin" valueType="num">
                                      <p:cBhvr>
                                        <p:cTn id="332" dur="1000" fill="hold"/>
                                        <p:tgtEl>
                                          <p:spTgt spid="130"/>
                                        </p:tgtEl>
                                        <p:attrNameLst>
                                          <p:attrName>ppt_y</p:attrName>
                                        </p:attrNameLst>
                                      </p:cBhvr>
                                      <p:tavLst>
                                        <p:tav tm="0">
                                          <p:val>
                                            <p:strVal val="#ppt_y+.1"/>
                                          </p:val>
                                        </p:tav>
                                        <p:tav tm="100000">
                                          <p:val>
                                            <p:strVal val="#ppt_y"/>
                                          </p:val>
                                        </p:tav>
                                      </p:tavLst>
                                    </p:anim>
                                  </p:childTnLst>
                                </p:cTn>
                              </p:par>
                            </p:childTnLst>
                          </p:cTn>
                        </p:par>
                        <p:par>
                          <p:cTn id="333" fill="hold">
                            <p:stCondLst>
                              <p:cond delay="42600"/>
                            </p:stCondLst>
                            <p:childTnLst>
                              <p:par>
                                <p:cTn id="334" presetID="10" presetClass="entr" presetSubtype="0" fill="hold" grpId="0" nodeType="afterEffect">
                                  <p:stCondLst>
                                    <p:cond delay="0"/>
                                  </p:stCondLst>
                                  <p:childTnLst>
                                    <p:set>
                                      <p:cBhvr>
                                        <p:cTn id="335" dur="1" fill="hold">
                                          <p:stCondLst>
                                            <p:cond delay="0"/>
                                          </p:stCondLst>
                                        </p:cTn>
                                        <p:tgtEl>
                                          <p:spTgt spid="124"/>
                                        </p:tgtEl>
                                        <p:attrNameLst>
                                          <p:attrName>style.visibility</p:attrName>
                                        </p:attrNameLst>
                                      </p:cBhvr>
                                      <p:to>
                                        <p:strVal val="visible"/>
                                      </p:to>
                                    </p:set>
                                    <p:animEffect transition="in" filter="fade">
                                      <p:cBhvr>
                                        <p:cTn id="336" dur="500"/>
                                        <p:tgtEl>
                                          <p:spTgt spid="124"/>
                                        </p:tgtEl>
                                      </p:cBhvr>
                                    </p:animEffect>
                                  </p:childTnLst>
                                </p:cTn>
                              </p:par>
                            </p:childTnLst>
                          </p:cTn>
                        </p:par>
                        <p:par>
                          <p:cTn id="337" fill="hold">
                            <p:stCondLst>
                              <p:cond delay="43100"/>
                            </p:stCondLst>
                            <p:childTnLst>
                              <p:par>
                                <p:cTn id="338" presetID="10" presetClass="entr" presetSubtype="0" fill="hold" grpId="0" nodeType="afterEffect">
                                  <p:stCondLst>
                                    <p:cond delay="0"/>
                                  </p:stCondLst>
                                  <p:childTnLst>
                                    <p:set>
                                      <p:cBhvr>
                                        <p:cTn id="339" dur="1" fill="hold">
                                          <p:stCondLst>
                                            <p:cond delay="0"/>
                                          </p:stCondLst>
                                        </p:cTn>
                                        <p:tgtEl>
                                          <p:spTgt spid="125"/>
                                        </p:tgtEl>
                                        <p:attrNameLst>
                                          <p:attrName>style.visibility</p:attrName>
                                        </p:attrNameLst>
                                      </p:cBhvr>
                                      <p:to>
                                        <p:strVal val="visible"/>
                                      </p:to>
                                    </p:set>
                                    <p:animEffect transition="in" filter="fade">
                                      <p:cBhvr>
                                        <p:cTn id="340" dur="500"/>
                                        <p:tgtEl>
                                          <p:spTgt spid="125"/>
                                        </p:tgtEl>
                                      </p:cBhvr>
                                    </p:animEffect>
                                  </p:childTnLst>
                                </p:cTn>
                              </p:par>
                            </p:childTnLst>
                          </p:cTn>
                        </p:par>
                        <p:par>
                          <p:cTn id="341" fill="hold">
                            <p:stCondLst>
                              <p:cond delay="43600"/>
                            </p:stCondLst>
                            <p:childTnLst>
                              <p:par>
                                <p:cTn id="342" presetID="10" presetClass="entr" presetSubtype="0" fill="hold" grpId="0" nodeType="afterEffect">
                                  <p:stCondLst>
                                    <p:cond delay="0"/>
                                  </p:stCondLst>
                                  <p:childTnLst>
                                    <p:set>
                                      <p:cBhvr>
                                        <p:cTn id="343" dur="1" fill="hold">
                                          <p:stCondLst>
                                            <p:cond delay="0"/>
                                          </p:stCondLst>
                                        </p:cTn>
                                        <p:tgtEl>
                                          <p:spTgt spid="126"/>
                                        </p:tgtEl>
                                        <p:attrNameLst>
                                          <p:attrName>style.visibility</p:attrName>
                                        </p:attrNameLst>
                                      </p:cBhvr>
                                      <p:to>
                                        <p:strVal val="visible"/>
                                      </p:to>
                                    </p:set>
                                    <p:animEffect transition="in" filter="fade">
                                      <p:cBhvr>
                                        <p:cTn id="344" dur="500"/>
                                        <p:tgtEl>
                                          <p:spTgt spid="126"/>
                                        </p:tgtEl>
                                      </p:cBhvr>
                                    </p:animEffect>
                                  </p:childTnLst>
                                </p:cTn>
                              </p:par>
                            </p:childTnLst>
                          </p:cTn>
                        </p:par>
                        <p:par>
                          <p:cTn id="345" fill="hold">
                            <p:stCondLst>
                              <p:cond delay="44100"/>
                            </p:stCondLst>
                            <p:childTnLst>
                              <p:par>
                                <p:cTn id="346" presetID="10" presetClass="entr" presetSubtype="0" fill="hold" grpId="0" nodeType="afterEffect">
                                  <p:stCondLst>
                                    <p:cond delay="600"/>
                                  </p:stCondLst>
                                  <p:childTnLst>
                                    <p:set>
                                      <p:cBhvr>
                                        <p:cTn id="347" dur="1" fill="hold">
                                          <p:stCondLst>
                                            <p:cond delay="0"/>
                                          </p:stCondLst>
                                        </p:cTn>
                                        <p:tgtEl>
                                          <p:spTgt spid="127"/>
                                        </p:tgtEl>
                                        <p:attrNameLst>
                                          <p:attrName>style.visibility</p:attrName>
                                        </p:attrNameLst>
                                      </p:cBhvr>
                                      <p:to>
                                        <p:strVal val="visible"/>
                                      </p:to>
                                    </p:set>
                                    <p:animEffect transition="in" filter="fade">
                                      <p:cBhvr>
                                        <p:cTn id="348" dur="600"/>
                                        <p:tgtEl>
                                          <p:spTgt spid="127"/>
                                        </p:tgtEl>
                                      </p:cBhvr>
                                    </p:animEffect>
                                  </p:childTnLst>
                                </p:cTn>
                              </p:par>
                            </p:childTnLst>
                          </p:cTn>
                        </p:par>
                        <p:par>
                          <p:cTn id="349" fill="hold">
                            <p:stCondLst>
                              <p:cond delay="45300"/>
                            </p:stCondLst>
                            <p:childTnLst>
                              <p:par>
                                <p:cTn id="350" presetID="10" presetClass="entr" presetSubtype="0" fill="hold" grpId="0" nodeType="afterEffect">
                                  <p:stCondLst>
                                    <p:cond delay="0"/>
                                  </p:stCondLst>
                                  <p:childTnLst>
                                    <p:set>
                                      <p:cBhvr>
                                        <p:cTn id="351" dur="1" fill="hold">
                                          <p:stCondLst>
                                            <p:cond delay="0"/>
                                          </p:stCondLst>
                                        </p:cTn>
                                        <p:tgtEl>
                                          <p:spTgt spid="128"/>
                                        </p:tgtEl>
                                        <p:attrNameLst>
                                          <p:attrName>style.visibility</p:attrName>
                                        </p:attrNameLst>
                                      </p:cBhvr>
                                      <p:to>
                                        <p:strVal val="visible"/>
                                      </p:to>
                                    </p:set>
                                    <p:animEffect transition="in" filter="fade">
                                      <p:cBhvr>
                                        <p:cTn id="352" dur="500"/>
                                        <p:tgtEl>
                                          <p:spTgt spid="128"/>
                                        </p:tgtEl>
                                      </p:cBhvr>
                                    </p:animEffect>
                                  </p:childTnLst>
                                </p:cTn>
                              </p:par>
                            </p:childTnLst>
                          </p:cTn>
                        </p:par>
                        <p:par>
                          <p:cTn id="353" fill="hold">
                            <p:stCondLst>
                              <p:cond delay="45800"/>
                            </p:stCondLst>
                            <p:childTnLst>
                              <p:par>
                                <p:cTn id="354" presetID="10" presetClass="entr" presetSubtype="0" fill="hold" grpId="0" nodeType="afterEffect">
                                  <p:stCondLst>
                                    <p:cond delay="0"/>
                                  </p:stCondLst>
                                  <p:childTnLst>
                                    <p:set>
                                      <p:cBhvr>
                                        <p:cTn id="355" dur="1" fill="hold">
                                          <p:stCondLst>
                                            <p:cond delay="0"/>
                                          </p:stCondLst>
                                        </p:cTn>
                                        <p:tgtEl>
                                          <p:spTgt spid="129"/>
                                        </p:tgtEl>
                                        <p:attrNameLst>
                                          <p:attrName>style.visibility</p:attrName>
                                        </p:attrNameLst>
                                      </p:cBhvr>
                                      <p:to>
                                        <p:strVal val="visible"/>
                                      </p:to>
                                    </p:set>
                                    <p:animEffect transition="in" filter="fade">
                                      <p:cBhvr>
                                        <p:cTn id="356" dur="500"/>
                                        <p:tgtEl>
                                          <p:spTgt spid="129"/>
                                        </p:tgtEl>
                                      </p:cBhvr>
                                    </p:animEffect>
                                  </p:childTnLst>
                                </p:cTn>
                              </p:par>
                            </p:childTnLst>
                          </p:cTn>
                        </p:par>
                      </p:childTnLst>
                    </p:cTn>
                  </p:par>
                  <p:par>
                    <p:cTn id="357" fill="hold">
                      <p:stCondLst>
                        <p:cond delay="indefinite"/>
                      </p:stCondLst>
                      <p:childTnLst>
                        <p:par>
                          <p:cTn id="358" fill="hold">
                            <p:stCondLst>
                              <p:cond delay="0"/>
                            </p:stCondLst>
                            <p:childTnLst>
                              <p:par>
                                <p:cTn id="359" presetID="26" presetClass="entr" presetSubtype="0" fill="hold" grpId="0" nodeType="clickEffect">
                                  <p:stCondLst>
                                    <p:cond delay="0"/>
                                  </p:stCondLst>
                                  <p:childTnLst>
                                    <p:set>
                                      <p:cBhvr>
                                        <p:cTn id="360" dur="1" fill="hold">
                                          <p:stCondLst>
                                            <p:cond delay="0"/>
                                          </p:stCondLst>
                                        </p:cTn>
                                        <p:tgtEl>
                                          <p:spTgt spid="100"/>
                                        </p:tgtEl>
                                        <p:attrNameLst>
                                          <p:attrName>style.visibility</p:attrName>
                                        </p:attrNameLst>
                                      </p:cBhvr>
                                      <p:to>
                                        <p:strVal val="visible"/>
                                      </p:to>
                                    </p:set>
                                    <p:animEffect transition="in" filter="wipe(down)">
                                      <p:cBhvr>
                                        <p:cTn id="361" dur="580">
                                          <p:stCondLst>
                                            <p:cond delay="0"/>
                                          </p:stCondLst>
                                        </p:cTn>
                                        <p:tgtEl>
                                          <p:spTgt spid="100"/>
                                        </p:tgtEl>
                                      </p:cBhvr>
                                    </p:animEffect>
                                    <p:anim calcmode="lin" valueType="num">
                                      <p:cBhvr>
                                        <p:cTn id="362" dur="1822" tmFilter="0,0; 0.14,0.36; 0.43,0.73; 0.71,0.91; 1.0,1.0">
                                          <p:stCondLst>
                                            <p:cond delay="0"/>
                                          </p:stCondLst>
                                        </p:cTn>
                                        <p:tgtEl>
                                          <p:spTgt spid="100"/>
                                        </p:tgtEl>
                                        <p:attrNameLst>
                                          <p:attrName>ppt_x</p:attrName>
                                        </p:attrNameLst>
                                      </p:cBhvr>
                                      <p:tavLst>
                                        <p:tav tm="0">
                                          <p:val>
                                            <p:strVal val="#ppt_x-0.25"/>
                                          </p:val>
                                        </p:tav>
                                        <p:tav tm="100000">
                                          <p:val>
                                            <p:strVal val="#ppt_x"/>
                                          </p:val>
                                        </p:tav>
                                      </p:tavLst>
                                    </p:anim>
                                    <p:anim calcmode="lin" valueType="num">
                                      <p:cBhvr>
                                        <p:cTn id="363" dur="664" tmFilter="0.0,0.0; 0.25,0.07; 0.50,0.2; 0.75,0.467; 1.0,1.0">
                                          <p:stCondLst>
                                            <p:cond delay="0"/>
                                          </p:stCondLst>
                                        </p:cTn>
                                        <p:tgtEl>
                                          <p:spTgt spid="100"/>
                                        </p:tgtEl>
                                        <p:attrNameLst>
                                          <p:attrName>ppt_y</p:attrName>
                                        </p:attrNameLst>
                                      </p:cBhvr>
                                      <p:tavLst>
                                        <p:tav tm="0" fmla="#ppt_y-sin(pi*$)/3">
                                          <p:val>
                                            <p:fltVal val="0.5"/>
                                          </p:val>
                                        </p:tav>
                                        <p:tav tm="100000">
                                          <p:val>
                                            <p:fltVal val="1"/>
                                          </p:val>
                                        </p:tav>
                                      </p:tavLst>
                                    </p:anim>
                                    <p:anim calcmode="lin" valueType="num">
                                      <p:cBhvr>
                                        <p:cTn id="364" dur="664" tmFilter="0, 0; 0.125,0.2665; 0.25,0.4; 0.375,0.465; 0.5,0.5;  0.625,0.535; 0.75,0.6; 0.875,0.7335; 1,1">
                                          <p:stCondLst>
                                            <p:cond delay="664"/>
                                          </p:stCondLst>
                                        </p:cTn>
                                        <p:tgtEl>
                                          <p:spTgt spid="100"/>
                                        </p:tgtEl>
                                        <p:attrNameLst>
                                          <p:attrName>ppt_y</p:attrName>
                                        </p:attrNameLst>
                                      </p:cBhvr>
                                      <p:tavLst>
                                        <p:tav tm="0" fmla="#ppt_y-sin(pi*$)/9">
                                          <p:val>
                                            <p:fltVal val="0"/>
                                          </p:val>
                                        </p:tav>
                                        <p:tav tm="100000">
                                          <p:val>
                                            <p:fltVal val="1"/>
                                          </p:val>
                                        </p:tav>
                                      </p:tavLst>
                                    </p:anim>
                                    <p:anim calcmode="lin" valueType="num">
                                      <p:cBhvr>
                                        <p:cTn id="365" dur="332" tmFilter="0, 0; 0.125,0.2665; 0.25,0.4; 0.375,0.465; 0.5,0.5;  0.625,0.535; 0.75,0.6; 0.875,0.7335; 1,1">
                                          <p:stCondLst>
                                            <p:cond delay="1324"/>
                                          </p:stCondLst>
                                        </p:cTn>
                                        <p:tgtEl>
                                          <p:spTgt spid="100"/>
                                        </p:tgtEl>
                                        <p:attrNameLst>
                                          <p:attrName>ppt_y</p:attrName>
                                        </p:attrNameLst>
                                      </p:cBhvr>
                                      <p:tavLst>
                                        <p:tav tm="0" fmla="#ppt_y-sin(pi*$)/27">
                                          <p:val>
                                            <p:fltVal val="0"/>
                                          </p:val>
                                        </p:tav>
                                        <p:tav tm="100000">
                                          <p:val>
                                            <p:fltVal val="1"/>
                                          </p:val>
                                        </p:tav>
                                      </p:tavLst>
                                    </p:anim>
                                    <p:anim calcmode="lin" valueType="num">
                                      <p:cBhvr>
                                        <p:cTn id="366" dur="164" tmFilter="0, 0; 0.125,0.2665; 0.25,0.4; 0.375,0.465; 0.5,0.5;  0.625,0.535; 0.75,0.6; 0.875,0.7335; 1,1">
                                          <p:stCondLst>
                                            <p:cond delay="1656"/>
                                          </p:stCondLst>
                                        </p:cTn>
                                        <p:tgtEl>
                                          <p:spTgt spid="100"/>
                                        </p:tgtEl>
                                        <p:attrNameLst>
                                          <p:attrName>ppt_y</p:attrName>
                                        </p:attrNameLst>
                                      </p:cBhvr>
                                      <p:tavLst>
                                        <p:tav tm="0" fmla="#ppt_y-sin(pi*$)/81">
                                          <p:val>
                                            <p:fltVal val="0"/>
                                          </p:val>
                                        </p:tav>
                                        <p:tav tm="100000">
                                          <p:val>
                                            <p:fltVal val="1"/>
                                          </p:val>
                                        </p:tav>
                                      </p:tavLst>
                                    </p:anim>
                                    <p:animScale>
                                      <p:cBhvr>
                                        <p:cTn id="367" dur="26">
                                          <p:stCondLst>
                                            <p:cond delay="650"/>
                                          </p:stCondLst>
                                        </p:cTn>
                                        <p:tgtEl>
                                          <p:spTgt spid="100"/>
                                        </p:tgtEl>
                                      </p:cBhvr>
                                      <p:to x="100000" y="60000"/>
                                    </p:animScale>
                                    <p:animScale>
                                      <p:cBhvr>
                                        <p:cTn id="368" dur="166" decel="50000">
                                          <p:stCondLst>
                                            <p:cond delay="676"/>
                                          </p:stCondLst>
                                        </p:cTn>
                                        <p:tgtEl>
                                          <p:spTgt spid="100"/>
                                        </p:tgtEl>
                                      </p:cBhvr>
                                      <p:to x="100000" y="100000"/>
                                    </p:animScale>
                                    <p:animScale>
                                      <p:cBhvr>
                                        <p:cTn id="369" dur="26">
                                          <p:stCondLst>
                                            <p:cond delay="1312"/>
                                          </p:stCondLst>
                                        </p:cTn>
                                        <p:tgtEl>
                                          <p:spTgt spid="100"/>
                                        </p:tgtEl>
                                      </p:cBhvr>
                                      <p:to x="100000" y="80000"/>
                                    </p:animScale>
                                    <p:animScale>
                                      <p:cBhvr>
                                        <p:cTn id="370" dur="166" decel="50000">
                                          <p:stCondLst>
                                            <p:cond delay="1338"/>
                                          </p:stCondLst>
                                        </p:cTn>
                                        <p:tgtEl>
                                          <p:spTgt spid="100"/>
                                        </p:tgtEl>
                                      </p:cBhvr>
                                      <p:to x="100000" y="100000"/>
                                    </p:animScale>
                                    <p:animScale>
                                      <p:cBhvr>
                                        <p:cTn id="371" dur="26">
                                          <p:stCondLst>
                                            <p:cond delay="1642"/>
                                          </p:stCondLst>
                                        </p:cTn>
                                        <p:tgtEl>
                                          <p:spTgt spid="100"/>
                                        </p:tgtEl>
                                      </p:cBhvr>
                                      <p:to x="100000" y="90000"/>
                                    </p:animScale>
                                    <p:animScale>
                                      <p:cBhvr>
                                        <p:cTn id="372" dur="166" decel="50000">
                                          <p:stCondLst>
                                            <p:cond delay="1668"/>
                                          </p:stCondLst>
                                        </p:cTn>
                                        <p:tgtEl>
                                          <p:spTgt spid="100"/>
                                        </p:tgtEl>
                                      </p:cBhvr>
                                      <p:to x="100000" y="100000"/>
                                    </p:animScale>
                                    <p:animScale>
                                      <p:cBhvr>
                                        <p:cTn id="373" dur="26">
                                          <p:stCondLst>
                                            <p:cond delay="1808"/>
                                          </p:stCondLst>
                                        </p:cTn>
                                        <p:tgtEl>
                                          <p:spTgt spid="100"/>
                                        </p:tgtEl>
                                      </p:cBhvr>
                                      <p:to x="100000" y="95000"/>
                                    </p:animScale>
                                    <p:animScale>
                                      <p:cBhvr>
                                        <p:cTn id="374" dur="166" decel="50000">
                                          <p:stCondLst>
                                            <p:cond delay="1834"/>
                                          </p:stCondLst>
                                        </p:cTn>
                                        <p:tgtEl>
                                          <p:spTgt spid="100"/>
                                        </p:tgtEl>
                                      </p:cBhvr>
                                      <p:to x="100000" y="100000"/>
                                    </p:animScale>
                                  </p:childTnLst>
                                </p:cTn>
                              </p:par>
                            </p:childTnLst>
                          </p:cTn>
                        </p:par>
                      </p:childTnLst>
                    </p:cTn>
                  </p:par>
                  <p:par>
                    <p:cTn id="375" fill="hold">
                      <p:stCondLst>
                        <p:cond delay="indefinite"/>
                      </p:stCondLst>
                      <p:childTnLst>
                        <p:par>
                          <p:cTn id="376" fill="hold">
                            <p:stCondLst>
                              <p:cond delay="0"/>
                            </p:stCondLst>
                            <p:childTnLst>
                              <p:par>
                                <p:cTn id="377" presetID="26" presetClass="entr" presetSubtype="0" fill="hold" grpId="0" nodeType="clickEffect">
                                  <p:stCondLst>
                                    <p:cond delay="0"/>
                                  </p:stCondLst>
                                  <p:childTnLst>
                                    <p:set>
                                      <p:cBhvr>
                                        <p:cTn id="378" dur="1" fill="hold">
                                          <p:stCondLst>
                                            <p:cond delay="0"/>
                                          </p:stCondLst>
                                        </p:cTn>
                                        <p:tgtEl>
                                          <p:spTgt spid="101"/>
                                        </p:tgtEl>
                                        <p:attrNameLst>
                                          <p:attrName>style.visibility</p:attrName>
                                        </p:attrNameLst>
                                      </p:cBhvr>
                                      <p:to>
                                        <p:strVal val="visible"/>
                                      </p:to>
                                    </p:set>
                                    <p:animEffect transition="in" filter="wipe(down)">
                                      <p:cBhvr>
                                        <p:cTn id="379" dur="580">
                                          <p:stCondLst>
                                            <p:cond delay="0"/>
                                          </p:stCondLst>
                                        </p:cTn>
                                        <p:tgtEl>
                                          <p:spTgt spid="101"/>
                                        </p:tgtEl>
                                      </p:cBhvr>
                                    </p:animEffect>
                                    <p:anim calcmode="lin" valueType="num">
                                      <p:cBhvr>
                                        <p:cTn id="380" dur="1822" tmFilter="0,0; 0.14,0.36; 0.43,0.73; 0.71,0.91; 1.0,1.0">
                                          <p:stCondLst>
                                            <p:cond delay="0"/>
                                          </p:stCondLst>
                                        </p:cTn>
                                        <p:tgtEl>
                                          <p:spTgt spid="101"/>
                                        </p:tgtEl>
                                        <p:attrNameLst>
                                          <p:attrName>ppt_x</p:attrName>
                                        </p:attrNameLst>
                                      </p:cBhvr>
                                      <p:tavLst>
                                        <p:tav tm="0">
                                          <p:val>
                                            <p:strVal val="#ppt_x-0.25"/>
                                          </p:val>
                                        </p:tav>
                                        <p:tav tm="100000">
                                          <p:val>
                                            <p:strVal val="#ppt_x"/>
                                          </p:val>
                                        </p:tav>
                                      </p:tavLst>
                                    </p:anim>
                                    <p:anim calcmode="lin" valueType="num">
                                      <p:cBhvr>
                                        <p:cTn id="381" dur="664" tmFilter="0.0,0.0; 0.25,0.07; 0.50,0.2; 0.75,0.467; 1.0,1.0">
                                          <p:stCondLst>
                                            <p:cond delay="0"/>
                                          </p:stCondLst>
                                        </p:cTn>
                                        <p:tgtEl>
                                          <p:spTgt spid="101"/>
                                        </p:tgtEl>
                                        <p:attrNameLst>
                                          <p:attrName>ppt_y</p:attrName>
                                        </p:attrNameLst>
                                      </p:cBhvr>
                                      <p:tavLst>
                                        <p:tav tm="0" fmla="#ppt_y-sin(pi*$)/3">
                                          <p:val>
                                            <p:fltVal val="0.5"/>
                                          </p:val>
                                        </p:tav>
                                        <p:tav tm="100000">
                                          <p:val>
                                            <p:fltVal val="1"/>
                                          </p:val>
                                        </p:tav>
                                      </p:tavLst>
                                    </p:anim>
                                    <p:anim calcmode="lin" valueType="num">
                                      <p:cBhvr>
                                        <p:cTn id="382" dur="664" tmFilter="0, 0; 0.125,0.2665; 0.25,0.4; 0.375,0.465; 0.5,0.5;  0.625,0.535; 0.75,0.6; 0.875,0.7335; 1,1">
                                          <p:stCondLst>
                                            <p:cond delay="664"/>
                                          </p:stCondLst>
                                        </p:cTn>
                                        <p:tgtEl>
                                          <p:spTgt spid="101"/>
                                        </p:tgtEl>
                                        <p:attrNameLst>
                                          <p:attrName>ppt_y</p:attrName>
                                        </p:attrNameLst>
                                      </p:cBhvr>
                                      <p:tavLst>
                                        <p:tav tm="0" fmla="#ppt_y-sin(pi*$)/9">
                                          <p:val>
                                            <p:fltVal val="0"/>
                                          </p:val>
                                        </p:tav>
                                        <p:tav tm="100000">
                                          <p:val>
                                            <p:fltVal val="1"/>
                                          </p:val>
                                        </p:tav>
                                      </p:tavLst>
                                    </p:anim>
                                    <p:anim calcmode="lin" valueType="num">
                                      <p:cBhvr>
                                        <p:cTn id="383" dur="332" tmFilter="0, 0; 0.125,0.2665; 0.25,0.4; 0.375,0.465; 0.5,0.5;  0.625,0.535; 0.75,0.6; 0.875,0.7335; 1,1">
                                          <p:stCondLst>
                                            <p:cond delay="1324"/>
                                          </p:stCondLst>
                                        </p:cTn>
                                        <p:tgtEl>
                                          <p:spTgt spid="101"/>
                                        </p:tgtEl>
                                        <p:attrNameLst>
                                          <p:attrName>ppt_y</p:attrName>
                                        </p:attrNameLst>
                                      </p:cBhvr>
                                      <p:tavLst>
                                        <p:tav tm="0" fmla="#ppt_y-sin(pi*$)/27">
                                          <p:val>
                                            <p:fltVal val="0"/>
                                          </p:val>
                                        </p:tav>
                                        <p:tav tm="100000">
                                          <p:val>
                                            <p:fltVal val="1"/>
                                          </p:val>
                                        </p:tav>
                                      </p:tavLst>
                                    </p:anim>
                                    <p:anim calcmode="lin" valueType="num">
                                      <p:cBhvr>
                                        <p:cTn id="384" dur="164" tmFilter="0, 0; 0.125,0.2665; 0.25,0.4; 0.375,0.465; 0.5,0.5;  0.625,0.535; 0.75,0.6; 0.875,0.7335; 1,1">
                                          <p:stCondLst>
                                            <p:cond delay="1656"/>
                                          </p:stCondLst>
                                        </p:cTn>
                                        <p:tgtEl>
                                          <p:spTgt spid="101"/>
                                        </p:tgtEl>
                                        <p:attrNameLst>
                                          <p:attrName>ppt_y</p:attrName>
                                        </p:attrNameLst>
                                      </p:cBhvr>
                                      <p:tavLst>
                                        <p:tav tm="0" fmla="#ppt_y-sin(pi*$)/81">
                                          <p:val>
                                            <p:fltVal val="0"/>
                                          </p:val>
                                        </p:tav>
                                        <p:tav tm="100000">
                                          <p:val>
                                            <p:fltVal val="1"/>
                                          </p:val>
                                        </p:tav>
                                      </p:tavLst>
                                    </p:anim>
                                    <p:animScale>
                                      <p:cBhvr>
                                        <p:cTn id="385" dur="26">
                                          <p:stCondLst>
                                            <p:cond delay="650"/>
                                          </p:stCondLst>
                                        </p:cTn>
                                        <p:tgtEl>
                                          <p:spTgt spid="101"/>
                                        </p:tgtEl>
                                      </p:cBhvr>
                                      <p:to x="100000" y="60000"/>
                                    </p:animScale>
                                    <p:animScale>
                                      <p:cBhvr>
                                        <p:cTn id="386" dur="166" decel="50000">
                                          <p:stCondLst>
                                            <p:cond delay="676"/>
                                          </p:stCondLst>
                                        </p:cTn>
                                        <p:tgtEl>
                                          <p:spTgt spid="101"/>
                                        </p:tgtEl>
                                      </p:cBhvr>
                                      <p:to x="100000" y="100000"/>
                                    </p:animScale>
                                    <p:animScale>
                                      <p:cBhvr>
                                        <p:cTn id="387" dur="26">
                                          <p:stCondLst>
                                            <p:cond delay="1312"/>
                                          </p:stCondLst>
                                        </p:cTn>
                                        <p:tgtEl>
                                          <p:spTgt spid="101"/>
                                        </p:tgtEl>
                                      </p:cBhvr>
                                      <p:to x="100000" y="80000"/>
                                    </p:animScale>
                                    <p:animScale>
                                      <p:cBhvr>
                                        <p:cTn id="388" dur="166" decel="50000">
                                          <p:stCondLst>
                                            <p:cond delay="1338"/>
                                          </p:stCondLst>
                                        </p:cTn>
                                        <p:tgtEl>
                                          <p:spTgt spid="101"/>
                                        </p:tgtEl>
                                      </p:cBhvr>
                                      <p:to x="100000" y="100000"/>
                                    </p:animScale>
                                    <p:animScale>
                                      <p:cBhvr>
                                        <p:cTn id="389" dur="26">
                                          <p:stCondLst>
                                            <p:cond delay="1642"/>
                                          </p:stCondLst>
                                        </p:cTn>
                                        <p:tgtEl>
                                          <p:spTgt spid="101"/>
                                        </p:tgtEl>
                                      </p:cBhvr>
                                      <p:to x="100000" y="90000"/>
                                    </p:animScale>
                                    <p:animScale>
                                      <p:cBhvr>
                                        <p:cTn id="390" dur="166" decel="50000">
                                          <p:stCondLst>
                                            <p:cond delay="1668"/>
                                          </p:stCondLst>
                                        </p:cTn>
                                        <p:tgtEl>
                                          <p:spTgt spid="101"/>
                                        </p:tgtEl>
                                      </p:cBhvr>
                                      <p:to x="100000" y="100000"/>
                                    </p:animScale>
                                    <p:animScale>
                                      <p:cBhvr>
                                        <p:cTn id="391" dur="26">
                                          <p:stCondLst>
                                            <p:cond delay="1808"/>
                                          </p:stCondLst>
                                        </p:cTn>
                                        <p:tgtEl>
                                          <p:spTgt spid="101"/>
                                        </p:tgtEl>
                                      </p:cBhvr>
                                      <p:to x="100000" y="95000"/>
                                    </p:animScale>
                                    <p:animScale>
                                      <p:cBhvr>
                                        <p:cTn id="392" dur="166" decel="50000">
                                          <p:stCondLst>
                                            <p:cond delay="1834"/>
                                          </p:stCondLst>
                                        </p:cTn>
                                        <p:tgtEl>
                                          <p:spTgt spid="101"/>
                                        </p:tgtEl>
                                      </p:cBhvr>
                                      <p:to x="100000" y="100000"/>
                                    </p:animScale>
                                  </p:childTnLst>
                                </p:cTn>
                              </p:par>
                            </p:childTnLst>
                          </p:cTn>
                        </p:par>
                      </p:childTnLst>
                    </p:cTn>
                  </p:par>
                  <p:par>
                    <p:cTn id="393" fill="hold">
                      <p:stCondLst>
                        <p:cond delay="indefinite"/>
                      </p:stCondLst>
                      <p:childTnLst>
                        <p:par>
                          <p:cTn id="394" fill="hold">
                            <p:stCondLst>
                              <p:cond delay="0"/>
                            </p:stCondLst>
                            <p:childTnLst>
                              <p:par>
                                <p:cTn id="395" presetID="26" presetClass="entr" presetSubtype="0" fill="hold" grpId="0" nodeType="clickEffect">
                                  <p:stCondLst>
                                    <p:cond delay="0"/>
                                  </p:stCondLst>
                                  <p:childTnLst>
                                    <p:set>
                                      <p:cBhvr>
                                        <p:cTn id="396" dur="1" fill="hold">
                                          <p:stCondLst>
                                            <p:cond delay="0"/>
                                          </p:stCondLst>
                                        </p:cTn>
                                        <p:tgtEl>
                                          <p:spTgt spid="102"/>
                                        </p:tgtEl>
                                        <p:attrNameLst>
                                          <p:attrName>style.visibility</p:attrName>
                                        </p:attrNameLst>
                                      </p:cBhvr>
                                      <p:to>
                                        <p:strVal val="visible"/>
                                      </p:to>
                                    </p:set>
                                    <p:animEffect transition="in" filter="wipe(down)">
                                      <p:cBhvr>
                                        <p:cTn id="397" dur="580">
                                          <p:stCondLst>
                                            <p:cond delay="0"/>
                                          </p:stCondLst>
                                        </p:cTn>
                                        <p:tgtEl>
                                          <p:spTgt spid="102"/>
                                        </p:tgtEl>
                                      </p:cBhvr>
                                    </p:animEffect>
                                    <p:anim calcmode="lin" valueType="num">
                                      <p:cBhvr>
                                        <p:cTn id="398" dur="1822" tmFilter="0,0; 0.14,0.36; 0.43,0.73; 0.71,0.91; 1.0,1.0">
                                          <p:stCondLst>
                                            <p:cond delay="0"/>
                                          </p:stCondLst>
                                        </p:cTn>
                                        <p:tgtEl>
                                          <p:spTgt spid="102"/>
                                        </p:tgtEl>
                                        <p:attrNameLst>
                                          <p:attrName>ppt_x</p:attrName>
                                        </p:attrNameLst>
                                      </p:cBhvr>
                                      <p:tavLst>
                                        <p:tav tm="0">
                                          <p:val>
                                            <p:strVal val="#ppt_x-0.25"/>
                                          </p:val>
                                        </p:tav>
                                        <p:tav tm="100000">
                                          <p:val>
                                            <p:strVal val="#ppt_x"/>
                                          </p:val>
                                        </p:tav>
                                      </p:tavLst>
                                    </p:anim>
                                    <p:anim calcmode="lin" valueType="num">
                                      <p:cBhvr>
                                        <p:cTn id="399" dur="664" tmFilter="0.0,0.0; 0.25,0.07; 0.50,0.2; 0.75,0.467; 1.0,1.0">
                                          <p:stCondLst>
                                            <p:cond delay="0"/>
                                          </p:stCondLst>
                                        </p:cTn>
                                        <p:tgtEl>
                                          <p:spTgt spid="102"/>
                                        </p:tgtEl>
                                        <p:attrNameLst>
                                          <p:attrName>ppt_y</p:attrName>
                                        </p:attrNameLst>
                                      </p:cBhvr>
                                      <p:tavLst>
                                        <p:tav tm="0" fmla="#ppt_y-sin(pi*$)/3">
                                          <p:val>
                                            <p:fltVal val="0.5"/>
                                          </p:val>
                                        </p:tav>
                                        <p:tav tm="100000">
                                          <p:val>
                                            <p:fltVal val="1"/>
                                          </p:val>
                                        </p:tav>
                                      </p:tavLst>
                                    </p:anim>
                                    <p:anim calcmode="lin" valueType="num">
                                      <p:cBhvr>
                                        <p:cTn id="400" dur="664" tmFilter="0, 0; 0.125,0.2665; 0.25,0.4; 0.375,0.465; 0.5,0.5;  0.625,0.535; 0.75,0.6; 0.875,0.7335; 1,1">
                                          <p:stCondLst>
                                            <p:cond delay="664"/>
                                          </p:stCondLst>
                                        </p:cTn>
                                        <p:tgtEl>
                                          <p:spTgt spid="102"/>
                                        </p:tgtEl>
                                        <p:attrNameLst>
                                          <p:attrName>ppt_y</p:attrName>
                                        </p:attrNameLst>
                                      </p:cBhvr>
                                      <p:tavLst>
                                        <p:tav tm="0" fmla="#ppt_y-sin(pi*$)/9">
                                          <p:val>
                                            <p:fltVal val="0"/>
                                          </p:val>
                                        </p:tav>
                                        <p:tav tm="100000">
                                          <p:val>
                                            <p:fltVal val="1"/>
                                          </p:val>
                                        </p:tav>
                                      </p:tavLst>
                                    </p:anim>
                                    <p:anim calcmode="lin" valueType="num">
                                      <p:cBhvr>
                                        <p:cTn id="401" dur="332" tmFilter="0, 0; 0.125,0.2665; 0.25,0.4; 0.375,0.465; 0.5,0.5;  0.625,0.535; 0.75,0.6; 0.875,0.7335; 1,1">
                                          <p:stCondLst>
                                            <p:cond delay="1324"/>
                                          </p:stCondLst>
                                        </p:cTn>
                                        <p:tgtEl>
                                          <p:spTgt spid="102"/>
                                        </p:tgtEl>
                                        <p:attrNameLst>
                                          <p:attrName>ppt_y</p:attrName>
                                        </p:attrNameLst>
                                      </p:cBhvr>
                                      <p:tavLst>
                                        <p:tav tm="0" fmla="#ppt_y-sin(pi*$)/27">
                                          <p:val>
                                            <p:fltVal val="0"/>
                                          </p:val>
                                        </p:tav>
                                        <p:tav tm="100000">
                                          <p:val>
                                            <p:fltVal val="1"/>
                                          </p:val>
                                        </p:tav>
                                      </p:tavLst>
                                    </p:anim>
                                    <p:anim calcmode="lin" valueType="num">
                                      <p:cBhvr>
                                        <p:cTn id="402" dur="164" tmFilter="0, 0; 0.125,0.2665; 0.25,0.4; 0.375,0.465; 0.5,0.5;  0.625,0.535; 0.75,0.6; 0.875,0.7335; 1,1">
                                          <p:stCondLst>
                                            <p:cond delay="1656"/>
                                          </p:stCondLst>
                                        </p:cTn>
                                        <p:tgtEl>
                                          <p:spTgt spid="102"/>
                                        </p:tgtEl>
                                        <p:attrNameLst>
                                          <p:attrName>ppt_y</p:attrName>
                                        </p:attrNameLst>
                                      </p:cBhvr>
                                      <p:tavLst>
                                        <p:tav tm="0" fmla="#ppt_y-sin(pi*$)/81">
                                          <p:val>
                                            <p:fltVal val="0"/>
                                          </p:val>
                                        </p:tav>
                                        <p:tav tm="100000">
                                          <p:val>
                                            <p:fltVal val="1"/>
                                          </p:val>
                                        </p:tav>
                                      </p:tavLst>
                                    </p:anim>
                                    <p:animScale>
                                      <p:cBhvr>
                                        <p:cTn id="403" dur="26">
                                          <p:stCondLst>
                                            <p:cond delay="650"/>
                                          </p:stCondLst>
                                        </p:cTn>
                                        <p:tgtEl>
                                          <p:spTgt spid="102"/>
                                        </p:tgtEl>
                                      </p:cBhvr>
                                      <p:to x="100000" y="60000"/>
                                    </p:animScale>
                                    <p:animScale>
                                      <p:cBhvr>
                                        <p:cTn id="404" dur="166" decel="50000">
                                          <p:stCondLst>
                                            <p:cond delay="676"/>
                                          </p:stCondLst>
                                        </p:cTn>
                                        <p:tgtEl>
                                          <p:spTgt spid="102"/>
                                        </p:tgtEl>
                                      </p:cBhvr>
                                      <p:to x="100000" y="100000"/>
                                    </p:animScale>
                                    <p:animScale>
                                      <p:cBhvr>
                                        <p:cTn id="405" dur="26">
                                          <p:stCondLst>
                                            <p:cond delay="1312"/>
                                          </p:stCondLst>
                                        </p:cTn>
                                        <p:tgtEl>
                                          <p:spTgt spid="102"/>
                                        </p:tgtEl>
                                      </p:cBhvr>
                                      <p:to x="100000" y="80000"/>
                                    </p:animScale>
                                    <p:animScale>
                                      <p:cBhvr>
                                        <p:cTn id="406" dur="166" decel="50000">
                                          <p:stCondLst>
                                            <p:cond delay="1338"/>
                                          </p:stCondLst>
                                        </p:cTn>
                                        <p:tgtEl>
                                          <p:spTgt spid="102"/>
                                        </p:tgtEl>
                                      </p:cBhvr>
                                      <p:to x="100000" y="100000"/>
                                    </p:animScale>
                                    <p:animScale>
                                      <p:cBhvr>
                                        <p:cTn id="407" dur="26">
                                          <p:stCondLst>
                                            <p:cond delay="1642"/>
                                          </p:stCondLst>
                                        </p:cTn>
                                        <p:tgtEl>
                                          <p:spTgt spid="102"/>
                                        </p:tgtEl>
                                      </p:cBhvr>
                                      <p:to x="100000" y="90000"/>
                                    </p:animScale>
                                    <p:animScale>
                                      <p:cBhvr>
                                        <p:cTn id="408" dur="166" decel="50000">
                                          <p:stCondLst>
                                            <p:cond delay="1668"/>
                                          </p:stCondLst>
                                        </p:cTn>
                                        <p:tgtEl>
                                          <p:spTgt spid="102"/>
                                        </p:tgtEl>
                                      </p:cBhvr>
                                      <p:to x="100000" y="100000"/>
                                    </p:animScale>
                                    <p:animScale>
                                      <p:cBhvr>
                                        <p:cTn id="409" dur="26">
                                          <p:stCondLst>
                                            <p:cond delay="1808"/>
                                          </p:stCondLst>
                                        </p:cTn>
                                        <p:tgtEl>
                                          <p:spTgt spid="102"/>
                                        </p:tgtEl>
                                      </p:cBhvr>
                                      <p:to x="100000" y="95000"/>
                                    </p:animScale>
                                    <p:animScale>
                                      <p:cBhvr>
                                        <p:cTn id="410" dur="166" decel="50000">
                                          <p:stCondLst>
                                            <p:cond delay="1834"/>
                                          </p:stCondLst>
                                        </p:cTn>
                                        <p:tgtEl>
                                          <p:spTgt spid="102"/>
                                        </p:tgtEl>
                                      </p:cBhvr>
                                      <p:to x="100000" y="100000"/>
                                    </p:animScale>
                                  </p:childTnLst>
                                </p:cTn>
                              </p:par>
                            </p:childTnLst>
                          </p:cTn>
                        </p:par>
                      </p:childTnLst>
                    </p:cTn>
                  </p:par>
                  <p:par>
                    <p:cTn id="411" fill="hold">
                      <p:stCondLst>
                        <p:cond delay="indefinite"/>
                      </p:stCondLst>
                      <p:childTnLst>
                        <p:par>
                          <p:cTn id="412" fill="hold">
                            <p:stCondLst>
                              <p:cond delay="0"/>
                            </p:stCondLst>
                            <p:childTnLst>
                              <p:par>
                                <p:cTn id="413" presetID="26" presetClass="entr" presetSubtype="0" fill="hold" grpId="0" nodeType="clickEffect">
                                  <p:stCondLst>
                                    <p:cond delay="0"/>
                                  </p:stCondLst>
                                  <p:childTnLst>
                                    <p:set>
                                      <p:cBhvr>
                                        <p:cTn id="414" dur="1" fill="hold">
                                          <p:stCondLst>
                                            <p:cond delay="0"/>
                                          </p:stCondLst>
                                        </p:cTn>
                                        <p:tgtEl>
                                          <p:spTgt spid="103"/>
                                        </p:tgtEl>
                                        <p:attrNameLst>
                                          <p:attrName>style.visibility</p:attrName>
                                        </p:attrNameLst>
                                      </p:cBhvr>
                                      <p:to>
                                        <p:strVal val="visible"/>
                                      </p:to>
                                    </p:set>
                                    <p:animEffect transition="in" filter="wipe(down)">
                                      <p:cBhvr>
                                        <p:cTn id="415" dur="580">
                                          <p:stCondLst>
                                            <p:cond delay="0"/>
                                          </p:stCondLst>
                                        </p:cTn>
                                        <p:tgtEl>
                                          <p:spTgt spid="103"/>
                                        </p:tgtEl>
                                      </p:cBhvr>
                                    </p:animEffect>
                                    <p:anim calcmode="lin" valueType="num">
                                      <p:cBhvr>
                                        <p:cTn id="416" dur="1822" tmFilter="0,0; 0.14,0.36; 0.43,0.73; 0.71,0.91; 1.0,1.0">
                                          <p:stCondLst>
                                            <p:cond delay="0"/>
                                          </p:stCondLst>
                                        </p:cTn>
                                        <p:tgtEl>
                                          <p:spTgt spid="103"/>
                                        </p:tgtEl>
                                        <p:attrNameLst>
                                          <p:attrName>ppt_x</p:attrName>
                                        </p:attrNameLst>
                                      </p:cBhvr>
                                      <p:tavLst>
                                        <p:tav tm="0">
                                          <p:val>
                                            <p:strVal val="#ppt_x-0.25"/>
                                          </p:val>
                                        </p:tav>
                                        <p:tav tm="100000">
                                          <p:val>
                                            <p:strVal val="#ppt_x"/>
                                          </p:val>
                                        </p:tav>
                                      </p:tavLst>
                                    </p:anim>
                                    <p:anim calcmode="lin" valueType="num">
                                      <p:cBhvr>
                                        <p:cTn id="417" dur="664" tmFilter="0.0,0.0; 0.25,0.07; 0.50,0.2; 0.75,0.467; 1.0,1.0">
                                          <p:stCondLst>
                                            <p:cond delay="0"/>
                                          </p:stCondLst>
                                        </p:cTn>
                                        <p:tgtEl>
                                          <p:spTgt spid="103"/>
                                        </p:tgtEl>
                                        <p:attrNameLst>
                                          <p:attrName>ppt_y</p:attrName>
                                        </p:attrNameLst>
                                      </p:cBhvr>
                                      <p:tavLst>
                                        <p:tav tm="0" fmla="#ppt_y-sin(pi*$)/3">
                                          <p:val>
                                            <p:fltVal val="0.5"/>
                                          </p:val>
                                        </p:tav>
                                        <p:tav tm="100000">
                                          <p:val>
                                            <p:fltVal val="1"/>
                                          </p:val>
                                        </p:tav>
                                      </p:tavLst>
                                    </p:anim>
                                    <p:anim calcmode="lin" valueType="num">
                                      <p:cBhvr>
                                        <p:cTn id="418" dur="664" tmFilter="0, 0; 0.125,0.2665; 0.25,0.4; 0.375,0.465; 0.5,0.5;  0.625,0.535; 0.75,0.6; 0.875,0.7335; 1,1">
                                          <p:stCondLst>
                                            <p:cond delay="664"/>
                                          </p:stCondLst>
                                        </p:cTn>
                                        <p:tgtEl>
                                          <p:spTgt spid="103"/>
                                        </p:tgtEl>
                                        <p:attrNameLst>
                                          <p:attrName>ppt_y</p:attrName>
                                        </p:attrNameLst>
                                      </p:cBhvr>
                                      <p:tavLst>
                                        <p:tav tm="0" fmla="#ppt_y-sin(pi*$)/9">
                                          <p:val>
                                            <p:fltVal val="0"/>
                                          </p:val>
                                        </p:tav>
                                        <p:tav tm="100000">
                                          <p:val>
                                            <p:fltVal val="1"/>
                                          </p:val>
                                        </p:tav>
                                      </p:tavLst>
                                    </p:anim>
                                    <p:anim calcmode="lin" valueType="num">
                                      <p:cBhvr>
                                        <p:cTn id="419" dur="332" tmFilter="0, 0; 0.125,0.2665; 0.25,0.4; 0.375,0.465; 0.5,0.5;  0.625,0.535; 0.75,0.6; 0.875,0.7335; 1,1">
                                          <p:stCondLst>
                                            <p:cond delay="1324"/>
                                          </p:stCondLst>
                                        </p:cTn>
                                        <p:tgtEl>
                                          <p:spTgt spid="103"/>
                                        </p:tgtEl>
                                        <p:attrNameLst>
                                          <p:attrName>ppt_y</p:attrName>
                                        </p:attrNameLst>
                                      </p:cBhvr>
                                      <p:tavLst>
                                        <p:tav tm="0" fmla="#ppt_y-sin(pi*$)/27">
                                          <p:val>
                                            <p:fltVal val="0"/>
                                          </p:val>
                                        </p:tav>
                                        <p:tav tm="100000">
                                          <p:val>
                                            <p:fltVal val="1"/>
                                          </p:val>
                                        </p:tav>
                                      </p:tavLst>
                                    </p:anim>
                                    <p:anim calcmode="lin" valueType="num">
                                      <p:cBhvr>
                                        <p:cTn id="420" dur="164" tmFilter="0, 0; 0.125,0.2665; 0.25,0.4; 0.375,0.465; 0.5,0.5;  0.625,0.535; 0.75,0.6; 0.875,0.7335; 1,1">
                                          <p:stCondLst>
                                            <p:cond delay="1656"/>
                                          </p:stCondLst>
                                        </p:cTn>
                                        <p:tgtEl>
                                          <p:spTgt spid="103"/>
                                        </p:tgtEl>
                                        <p:attrNameLst>
                                          <p:attrName>ppt_y</p:attrName>
                                        </p:attrNameLst>
                                      </p:cBhvr>
                                      <p:tavLst>
                                        <p:tav tm="0" fmla="#ppt_y-sin(pi*$)/81">
                                          <p:val>
                                            <p:fltVal val="0"/>
                                          </p:val>
                                        </p:tav>
                                        <p:tav tm="100000">
                                          <p:val>
                                            <p:fltVal val="1"/>
                                          </p:val>
                                        </p:tav>
                                      </p:tavLst>
                                    </p:anim>
                                    <p:animScale>
                                      <p:cBhvr>
                                        <p:cTn id="421" dur="26">
                                          <p:stCondLst>
                                            <p:cond delay="650"/>
                                          </p:stCondLst>
                                        </p:cTn>
                                        <p:tgtEl>
                                          <p:spTgt spid="103"/>
                                        </p:tgtEl>
                                      </p:cBhvr>
                                      <p:to x="100000" y="60000"/>
                                    </p:animScale>
                                    <p:animScale>
                                      <p:cBhvr>
                                        <p:cTn id="422" dur="166" decel="50000">
                                          <p:stCondLst>
                                            <p:cond delay="676"/>
                                          </p:stCondLst>
                                        </p:cTn>
                                        <p:tgtEl>
                                          <p:spTgt spid="103"/>
                                        </p:tgtEl>
                                      </p:cBhvr>
                                      <p:to x="100000" y="100000"/>
                                    </p:animScale>
                                    <p:animScale>
                                      <p:cBhvr>
                                        <p:cTn id="423" dur="26">
                                          <p:stCondLst>
                                            <p:cond delay="1312"/>
                                          </p:stCondLst>
                                        </p:cTn>
                                        <p:tgtEl>
                                          <p:spTgt spid="103"/>
                                        </p:tgtEl>
                                      </p:cBhvr>
                                      <p:to x="100000" y="80000"/>
                                    </p:animScale>
                                    <p:animScale>
                                      <p:cBhvr>
                                        <p:cTn id="424" dur="166" decel="50000">
                                          <p:stCondLst>
                                            <p:cond delay="1338"/>
                                          </p:stCondLst>
                                        </p:cTn>
                                        <p:tgtEl>
                                          <p:spTgt spid="103"/>
                                        </p:tgtEl>
                                      </p:cBhvr>
                                      <p:to x="100000" y="100000"/>
                                    </p:animScale>
                                    <p:animScale>
                                      <p:cBhvr>
                                        <p:cTn id="425" dur="26">
                                          <p:stCondLst>
                                            <p:cond delay="1642"/>
                                          </p:stCondLst>
                                        </p:cTn>
                                        <p:tgtEl>
                                          <p:spTgt spid="103"/>
                                        </p:tgtEl>
                                      </p:cBhvr>
                                      <p:to x="100000" y="90000"/>
                                    </p:animScale>
                                    <p:animScale>
                                      <p:cBhvr>
                                        <p:cTn id="426" dur="166" decel="50000">
                                          <p:stCondLst>
                                            <p:cond delay="1668"/>
                                          </p:stCondLst>
                                        </p:cTn>
                                        <p:tgtEl>
                                          <p:spTgt spid="103"/>
                                        </p:tgtEl>
                                      </p:cBhvr>
                                      <p:to x="100000" y="100000"/>
                                    </p:animScale>
                                    <p:animScale>
                                      <p:cBhvr>
                                        <p:cTn id="427" dur="26">
                                          <p:stCondLst>
                                            <p:cond delay="1808"/>
                                          </p:stCondLst>
                                        </p:cTn>
                                        <p:tgtEl>
                                          <p:spTgt spid="103"/>
                                        </p:tgtEl>
                                      </p:cBhvr>
                                      <p:to x="100000" y="95000"/>
                                    </p:animScale>
                                    <p:animScale>
                                      <p:cBhvr>
                                        <p:cTn id="428" dur="166" decel="50000">
                                          <p:stCondLst>
                                            <p:cond delay="1834"/>
                                          </p:stCondLst>
                                        </p:cTn>
                                        <p:tgtEl>
                                          <p:spTgt spid="10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3" grpId="0" animBg="1"/>
      <p:bldP spid="14" grpId="0" animBg="1"/>
      <p:bldP spid="15" grpId="0" animBg="1"/>
      <p:bldP spid="16" grpId="0" animBg="1"/>
      <p:bldP spid="17" grpId="0" animBg="1"/>
      <p:bldP spid="26" grpId="0" animBg="1"/>
      <p:bldP spid="28" grpId="0" animBg="1"/>
      <p:bldP spid="34" grpId="0" animBg="1"/>
      <p:bldP spid="35" grpId="0" animBg="1"/>
      <p:bldP spid="36" grpId="0" animBg="1"/>
      <p:bldP spid="37" grpId="0" animBg="1"/>
      <p:bldP spid="38" grpId="0" animBg="1"/>
      <p:bldP spid="68" grpId="0" animBg="1"/>
      <p:bldP spid="69" grpId="0" animBg="1"/>
      <p:bldP spid="70" grpId="0" animBg="1"/>
      <p:bldP spid="71" grpId="0" animBg="1"/>
      <p:bldP spid="72" grpId="0" animBg="1"/>
      <p:bldP spid="73" grpId="0" animBg="1"/>
      <p:bldP spid="82" grpId="0" animBg="1"/>
      <p:bldP spid="83" grpId="0" animBg="1"/>
      <p:bldP spid="85" grpId="0" animBg="1"/>
      <p:bldP spid="86" grpId="0" animBg="1"/>
      <p:bldP spid="87" grpId="0" animBg="1"/>
      <p:bldP spid="88" grpId="0" animBg="1"/>
      <p:bldP spid="89" grpId="0" animBg="1"/>
      <p:bldP spid="144" grpId="0" animBg="1"/>
      <p:bldP spid="145" grpId="0" animBg="1"/>
      <p:bldP spid="146" grpId="0" animBg="1"/>
      <p:bldP spid="147" grpId="0" animBg="1"/>
      <p:bldP spid="148" grpId="0" animBg="1"/>
      <p:bldP spid="149" grpId="0" animBg="1"/>
      <p:bldP spid="150" grpId="0" animBg="1"/>
      <p:bldP spid="151" grpId="0" animBg="1"/>
      <p:bldP spid="152" grpId="0" animBg="1"/>
      <p:bldP spid="153" grpId="0" animBg="1"/>
      <p:bldP spid="154" grpId="0" animBg="1"/>
      <p:bldP spid="155" grpId="0" animBg="1"/>
      <p:bldP spid="156" grpId="0" animBg="1"/>
      <p:bldP spid="158" grpId="0" animBg="1"/>
      <p:bldP spid="159" grpId="0" animBg="1"/>
      <p:bldP spid="160" grpId="0" animBg="1"/>
      <p:bldP spid="161" grpId="0" animBg="1"/>
      <p:bldP spid="162" grpId="0" animBg="1"/>
      <p:bldP spid="163" grpId="0" animBg="1"/>
      <p:bldP spid="170" grpId="0" animBg="1"/>
      <p:bldP spid="171" grpId="0" animBg="1"/>
      <p:bldP spid="172" grpId="0" animBg="1"/>
      <p:bldP spid="173" grpId="0" animBg="1"/>
      <p:bldP spid="174" grpId="0" animBg="1"/>
      <p:bldP spid="175" grpId="0" animBg="1"/>
      <p:bldP spid="40" grpId="0" animBg="1"/>
      <p:bldP spid="187" grpId="0" animBg="1"/>
      <p:bldP spid="189" grpId="0" animBg="1"/>
      <p:bldP spid="191" grpId="0" animBg="1"/>
      <p:bldP spid="196" grpId="0" animBg="1"/>
      <p:bldP spid="197" grpId="0" animBg="1"/>
      <p:bldP spid="23" grpId="0" animBg="1"/>
      <p:bldP spid="190" grpId="0" animBg="1"/>
      <p:bldP spid="25" grpId="0"/>
      <p:bldP spid="123" grpId="0"/>
      <p:bldP spid="124" grpId="0" animBg="1"/>
      <p:bldP spid="125" grpId="0" animBg="1"/>
      <p:bldP spid="126" grpId="0" animBg="1"/>
      <p:bldP spid="127" grpId="0" animBg="1"/>
      <p:bldP spid="128" grpId="0" animBg="1"/>
      <p:bldP spid="129" grpId="0" animBg="1"/>
      <p:bldP spid="130" grpId="0" animBg="1"/>
      <p:bldP spid="100" grpId="0"/>
      <p:bldP spid="101" grpId="0"/>
      <p:bldP spid="102" grpId="0"/>
      <p:bldP spid="10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BBD36-313A-4B60-B15D-2F143CCAF75B}"/>
              </a:ext>
            </a:extLst>
          </p:cNvPr>
          <p:cNvSpPr>
            <a:spLocks noGrp="1"/>
          </p:cNvSpPr>
          <p:nvPr>
            <p:ph type="title"/>
          </p:nvPr>
        </p:nvSpPr>
        <p:spPr>
          <a:xfrm>
            <a:off x="-1" y="11912"/>
            <a:ext cx="10232843" cy="716252"/>
          </a:xfrm>
          <a:solidFill>
            <a:srgbClr val="FFEBFF"/>
          </a:solidFill>
        </p:spPr>
        <p:txBody>
          <a:bodyPr>
            <a:normAutofit/>
          </a:bodyPr>
          <a:lstStyle/>
          <a:p>
            <a:r>
              <a:rPr lang="en-GB" sz="4000" b="1" dirty="0">
                <a:latin typeface="+mn-lt"/>
              </a:rPr>
              <a:t>Verbs: </a:t>
            </a:r>
            <a:r>
              <a:rPr lang="en-GB" sz="3200" b="1" dirty="0">
                <a:latin typeface="+mn-lt"/>
              </a:rPr>
              <a:t>Indicative Active: </a:t>
            </a:r>
            <a:r>
              <a:rPr lang="en-GB" sz="2800" b="1" dirty="0">
                <a:latin typeface="+mn-lt"/>
              </a:rPr>
              <a:t>Present, Future and Imperfect </a:t>
            </a:r>
          </a:p>
        </p:txBody>
      </p:sp>
      <p:sp>
        <p:nvSpPr>
          <p:cNvPr id="3" name="Content Placeholder 2">
            <a:extLst>
              <a:ext uri="{FF2B5EF4-FFF2-40B4-BE49-F238E27FC236}">
                <a16:creationId xmlns:a16="http://schemas.microsoft.com/office/drawing/2014/main" id="{6B1E5B4A-EDA6-496B-9668-F01BC9A056BB}"/>
              </a:ext>
            </a:extLst>
          </p:cNvPr>
          <p:cNvSpPr>
            <a:spLocks noGrp="1"/>
          </p:cNvSpPr>
          <p:nvPr>
            <p:ph idx="1"/>
          </p:nvPr>
        </p:nvSpPr>
        <p:spPr>
          <a:xfrm>
            <a:off x="182529" y="732537"/>
            <a:ext cx="8293395" cy="510748"/>
          </a:xfrm>
          <a:solidFill>
            <a:srgbClr val="FFFFD5"/>
          </a:solidFill>
        </p:spPr>
        <p:txBody>
          <a:bodyPr>
            <a:noAutofit/>
          </a:bodyPr>
          <a:lstStyle/>
          <a:p>
            <a:pPr marL="0" indent="0">
              <a:lnSpc>
                <a:spcPct val="100000"/>
              </a:lnSpc>
              <a:buNone/>
            </a:pPr>
            <a:r>
              <a:rPr lang="en-GB" sz="1400" dirty="0"/>
              <a:t>Indicative verbs forms have a </a:t>
            </a:r>
            <a:r>
              <a:rPr lang="en-GB" sz="1400" b="1" dirty="0"/>
              <a:t>Person</a:t>
            </a:r>
            <a:r>
              <a:rPr lang="en-GB" sz="1400" dirty="0"/>
              <a:t> (1</a:t>
            </a:r>
            <a:r>
              <a:rPr lang="en-GB" sz="1400" baseline="30000" dirty="0"/>
              <a:t>st</a:t>
            </a:r>
            <a:r>
              <a:rPr lang="en-GB" sz="1400" dirty="0"/>
              <a:t>, 2</a:t>
            </a:r>
            <a:r>
              <a:rPr lang="en-GB" sz="1400" baseline="30000" dirty="0"/>
              <a:t>nd</a:t>
            </a:r>
            <a:r>
              <a:rPr lang="en-GB" sz="1400" dirty="0"/>
              <a:t> or 3</a:t>
            </a:r>
            <a:r>
              <a:rPr lang="en-GB" sz="1400" baseline="30000" dirty="0"/>
              <a:t>rd</a:t>
            </a:r>
            <a:r>
              <a:rPr lang="en-GB" sz="1400" dirty="0"/>
              <a:t>, Singular or Plural) and </a:t>
            </a:r>
            <a:r>
              <a:rPr lang="en-GB" sz="1400" b="1" dirty="0"/>
              <a:t>Tense</a:t>
            </a:r>
            <a:r>
              <a:rPr lang="en-GB" sz="1400" dirty="0"/>
              <a:t>. They can be Active or Passive Latin Verbs come in groups or </a:t>
            </a:r>
            <a:r>
              <a:rPr lang="en-GB" sz="1400" b="1" dirty="0"/>
              <a:t>Conjugations, </a:t>
            </a:r>
            <a:r>
              <a:rPr lang="en-GB" sz="1400" dirty="0"/>
              <a:t>with slight differences in how they are formed.</a:t>
            </a:r>
          </a:p>
        </p:txBody>
      </p:sp>
      <p:sp>
        <p:nvSpPr>
          <p:cNvPr id="4" name="TextBox 3">
            <a:extLst>
              <a:ext uri="{FF2B5EF4-FFF2-40B4-BE49-F238E27FC236}">
                <a16:creationId xmlns:a16="http://schemas.microsoft.com/office/drawing/2014/main" id="{6498C98F-1AE7-4D64-872E-22B6B991FAD3}"/>
              </a:ext>
            </a:extLst>
          </p:cNvPr>
          <p:cNvSpPr txBox="1"/>
          <p:nvPr/>
        </p:nvSpPr>
        <p:spPr>
          <a:xfrm>
            <a:off x="1328341" y="1289287"/>
            <a:ext cx="3245036" cy="477054"/>
          </a:xfrm>
          <a:prstGeom prst="rect">
            <a:avLst/>
          </a:prstGeom>
          <a:solidFill>
            <a:schemeClr val="accent5">
              <a:lumMod val="20000"/>
              <a:lumOff val="80000"/>
            </a:schemeClr>
          </a:solidFill>
          <a:ln>
            <a:solidFill>
              <a:schemeClr val="tx1"/>
            </a:solidFill>
          </a:ln>
        </p:spPr>
        <p:txBody>
          <a:bodyPr wrap="square" rtlCol="0">
            <a:spAutoFit/>
          </a:bodyPr>
          <a:lstStyle/>
          <a:p>
            <a:pPr algn="ctr"/>
            <a:r>
              <a:rPr lang="en-GB" sz="1400" b="1" dirty="0"/>
              <a:t>The First Conjugation</a:t>
            </a:r>
          </a:p>
          <a:p>
            <a:pPr algn="ctr"/>
            <a:r>
              <a:rPr lang="en-GB" sz="1100" i="1" dirty="0">
                <a:solidFill>
                  <a:schemeClr val="accent5">
                    <a:lumMod val="20000"/>
                    <a:lumOff val="80000"/>
                  </a:schemeClr>
                </a:solidFill>
              </a:rPr>
              <a:t>Present, Future, Imperfect</a:t>
            </a:r>
          </a:p>
        </p:txBody>
      </p:sp>
      <p:sp>
        <p:nvSpPr>
          <p:cNvPr id="5" name="TextBox 4">
            <a:extLst>
              <a:ext uri="{FF2B5EF4-FFF2-40B4-BE49-F238E27FC236}">
                <a16:creationId xmlns:a16="http://schemas.microsoft.com/office/drawing/2014/main" id="{5E0310B1-527E-4D85-B492-F9B999804FE3}"/>
              </a:ext>
            </a:extLst>
          </p:cNvPr>
          <p:cNvSpPr txBox="1"/>
          <p:nvPr/>
        </p:nvSpPr>
        <p:spPr>
          <a:xfrm>
            <a:off x="237894" y="1793298"/>
            <a:ext cx="970444" cy="307777"/>
          </a:xfrm>
          <a:prstGeom prst="rect">
            <a:avLst/>
          </a:prstGeom>
          <a:solidFill>
            <a:schemeClr val="accent1">
              <a:lumMod val="60000"/>
              <a:lumOff val="40000"/>
            </a:schemeClr>
          </a:solidFill>
          <a:ln>
            <a:solidFill>
              <a:schemeClr val="accent1">
                <a:shade val="50000"/>
              </a:schemeClr>
            </a:solidFill>
          </a:ln>
        </p:spPr>
        <p:txBody>
          <a:bodyPr wrap="square" rtlCol="0">
            <a:spAutoFit/>
          </a:bodyPr>
          <a:lstStyle/>
          <a:p>
            <a:pPr algn="ctr"/>
            <a:r>
              <a:rPr lang="en-GB" sz="1400" b="1" dirty="0"/>
              <a:t>I</a:t>
            </a:r>
          </a:p>
        </p:txBody>
      </p:sp>
      <p:sp>
        <p:nvSpPr>
          <p:cNvPr id="6" name="TextBox 5">
            <a:extLst>
              <a:ext uri="{FF2B5EF4-FFF2-40B4-BE49-F238E27FC236}">
                <a16:creationId xmlns:a16="http://schemas.microsoft.com/office/drawing/2014/main" id="{8E5E1BFA-704A-4DED-BF53-E797C7E02E2F}"/>
              </a:ext>
            </a:extLst>
          </p:cNvPr>
          <p:cNvSpPr txBox="1"/>
          <p:nvPr/>
        </p:nvSpPr>
        <p:spPr>
          <a:xfrm>
            <a:off x="233896" y="2103022"/>
            <a:ext cx="972512" cy="313380"/>
          </a:xfrm>
          <a:prstGeom prst="rect">
            <a:avLst/>
          </a:prstGeom>
          <a:solidFill>
            <a:schemeClr val="accent1">
              <a:lumMod val="40000"/>
              <a:lumOff val="60000"/>
            </a:schemeClr>
          </a:solidFill>
          <a:ln>
            <a:solidFill>
              <a:schemeClr val="tx1"/>
            </a:solidFill>
          </a:ln>
        </p:spPr>
        <p:txBody>
          <a:bodyPr wrap="square" rtlCol="0">
            <a:spAutoFit/>
          </a:bodyPr>
          <a:lstStyle/>
          <a:p>
            <a:pPr algn="ctr"/>
            <a:r>
              <a:rPr lang="en-GB" sz="1400" b="1" dirty="0"/>
              <a:t>You</a:t>
            </a:r>
          </a:p>
        </p:txBody>
      </p:sp>
      <p:sp>
        <p:nvSpPr>
          <p:cNvPr id="7" name="TextBox 6">
            <a:extLst>
              <a:ext uri="{FF2B5EF4-FFF2-40B4-BE49-F238E27FC236}">
                <a16:creationId xmlns:a16="http://schemas.microsoft.com/office/drawing/2014/main" id="{008316DC-F743-41AD-9590-F67703E611B2}"/>
              </a:ext>
            </a:extLst>
          </p:cNvPr>
          <p:cNvSpPr txBox="1"/>
          <p:nvPr/>
        </p:nvSpPr>
        <p:spPr>
          <a:xfrm>
            <a:off x="231821" y="2396849"/>
            <a:ext cx="974587" cy="313495"/>
          </a:xfrm>
          <a:prstGeom prst="rect">
            <a:avLst/>
          </a:prstGeom>
          <a:solidFill>
            <a:schemeClr val="accent1">
              <a:lumMod val="20000"/>
              <a:lumOff val="80000"/>
            </a:schemeClr>
          </a:solidFill>
          <a:ln>
            <a:solidFill>
              <a:schemeClr val="accent1">
                <a:shade val="50000"/>
              </a:schemeClr>
            </a:solidFill>
          </a:ln>
        </p:spPr>
        <p:txBody>
          <a:bodyPr wrap="square" rtlCol="0">
            <a:spAutoFit/>
          </a:bodyPr>
          <a:lstStyle/>
          <a:p>
            <a:pPr algn="ctr"/>
            <a:r>
              <a:rPr lang="en-GB" sz="1400" b="1" dirty="0"/>
              <a:t>He/she/it</a:t>
            </a:r>
          </a:p>
        </p:txBody>
      </p:sp>
      <p:sp>
        <p:nvSpPr>
          <p:cNvPr id="8" name="TextBox 7">
            <a:extLst>
              <a:ext uri="{FF2B5EF4-FFF2-40B4-BE49-F238E27FC236}">
                <a16:creationId xmlns:a16="http://schemas.microsoft.com/office/drawing/2014/main" id="{7CEC3C39-3BD2-417B-AA1E-3BA9739B1962}"/>
              </a:ext>
            </a:extLst>
          </p:cNvPr>
          <p:cNvSpPr txBox="1"/>
          <p:nvPr/>
        </p:nvSpPr>
        <p:spPr>
          <a:xfrm>
            <a:off x="239176" y="2817699"/>
            <a:ext cx="967232" cy="307777"/>
          </a:xfrm>
          <a:prstGeom prst="rect">
            <a:avLst/>
          </a:prstGeom>
          <a:solidFill>
            <a:schemeClr val="accent1">
              <a:lumMod val="60000"/>
              <a:lumOff val="40000"/>
            </a:schemeClr>
          </a:solidFill>
          <a:ln>
            <a:solidFill>
              <a:schemeClr val="accent1">
                <a:shade val="50000"/>
              </a:schemeClr>
            </a:solidFill>
          </a:ln>
        </p:spPr>
        <p:txBody>
          <a:bodyPr wrap="square" rtlCol="0">
            <a:spAutoFit/>
          </a:bodyPr>
          <a:lstStyle/>
          <a:p>
            <a:pPr algn="ctr"/>
            <a:r>
              <a:rPr lang="en-GB" sz="1400" b="1" dirty="0"/>
              <a:t>We</a:t>
            </a:r>
          </a:p>
        </p:txBody>
      </p:sp>
      <p:sp>
        <p:nvSpPr>
          <p:cNvPr id="9" name="TextBox 8">
            <a:extLst>
              <a:ext uri="{FF2B5EF4-FFF2-40B4-BE49-F238E27FC236}">
                <a16:creationId xmlns:a16="http://schemas.microsoft.com/office/drawing/2014/main" id="{74FEE521-1956-46DD-9E67-8D0F2DD998EA}"/>
              </a:ext>
            </a:extLst>
          </p:cNvPr>
          <p:cNvSpPr txBox="1"/>
          <p:nvPr/>
        </p:nvSpPr>
        <p:spPr>
          <a:xfrm>
            <a:off x="239175" y="3130013"/>
            <a:ext cx="974587" cy="307777"/>
          </a:xfrm>
          <a:prstGeom prst="rect">
            <a:avLst/>
          </a:prstGeom>
          <a:solidFill>
            <a:schemeClr val="accent1">
              <a:lumMod val="40000"/>
              <a:lumOff val="60000"/>
            </a:schemeClr>
          </a:solidFill>
          <a:ln>
            <a:solidFill>
              <a:schemeClr val="accent1">
                <a:shade val="50000"/>
              </a:schemeClr>
            </a:solidFill>
          </a:ln>
        </p:spPr>
        <p:txBody>
          <a:bodyPr wrap="square" rtlCol="0">
            <a:spAutoFit/>
          </a:bodyPr>
          <a:lstStyle/>
          <a:p>
            <a:pPr algn="ctr"/>
            <a:r>
              <a:rPr lang="en-GB" sz="1400" b="1" dirty="0"/>
              <a:t>You</a:t>
            </a:r>
          </a:p>
        </p:txBody>
      </p:sp>
      <p:sp>
        <p:nvSpPr>
          <p:cNvPr id="10" name="TextBox 9">
            <a:extLst>
              <a:ext uri="{FF2B5EF4-FFF2-40B4-BE49-F238E27FC236}">
                <a16:creationId xmlns:a16="http://schemas.microsoft.com/office/drawing/2014/main" id="{A2555070-DE2B-4D96-B894-7C3B7757D0C1}"/>
              </a:ext>
            </a:extLst>
          </p:cNvPr>
          <p:cNvSpPr txBox="1"/>
          <p:nvPr/>
        </p:nvSpPr>
        <p:spPr>
          <a:xfrm>
            <a:off x="239176" y="3429163"/>
            <a:ext cx="974587" cy="307777"/>
          </a:xfrm>
          <a:prstGeom prst="rect">
            <a:avLst/>
          </a:prstGeom>
          <a:solidFill>
            <a:schemeClr val="accent1">
              <a:lumMod val="20000"/>
              <a:lumOff val="80000"/>
            </a:schemeClr>
          </a:solidFill>
          <a:ln>
            <a:solidFill>
              <a:schemeClr val="accent1">
                <a:shade val="50000"/>
              </a:schemeClr>
            </a:solidFill>
          </a:ln>
        </p:spPr>
        <p:txBody>
          <a:bodyPr wrap="square" rtlCol="0">
            <a:spAutoFit/>
          </a:bodyPr>
          <a:lstStyle/>
          <a:p>
            <a:pPr algn="ctr"/>
            <a:r>
              <a:rPr lang="en-GB" sz="1400" b="1" dirty="0"/>
              <a:t>They</a:t>
            </a:r>
          </a:p>
        </p:txBody>
      </p:sp>
      <p:sp>
        <p:nvSpPr>
          <p:cNvPr id="11" name="TextBox 10">
            <a:extLst>
              <a:ext uri="{FF2B5EF4-FFF2-40B4-BE49-F238E27FC236}">
                <a16:creationId xmlns:a16="http://schemas.microsoft.com/office/drawing/2014/main" id="{03C7A8C8-0C13-4E17-A291-473E9236C0B0}"/>
              </a:ext>
            </a:extLst>
          </p:cNvPr>
          <p:cNvSpPr txBox="1"/>
          <p:nvPr/>
        </p:nvSpPr>
        <p:spPr>
          <a:xfrm>
            <a:off x="1333242" y="1786785"/>
            <a:ext cx="974587" cy="307777"/>
          </a:xfrm>
          <a:prstGeom prst="rect">
            <a:avLst/>
          </a:prstGeom>
          <a:noFill/>
          <a:ln>
            <a:solidFill>
              <a:schemeClr val="accent1">
                <a:shade val="50000"/>
              </a:schemeClr>
            </a:solidFill>
          </a:ln>
        </p:spPr>
        <p:txBody>
          <a:bodyPr wrap="square" rtlCol="0">
            <a:spAutoFit/>
          </a:bodyPr>
          <a:lstStyle/>
          <a:p>
            <a:r>
              <a:rPr lang="en-GB" sz="1400" dirty="0"/>
              <a:t>am-</a:t>
            </a:r>
            <a:r>
              <a:rPr lang="en-GB" sz="1400" b="1" dirty="0"/>
              <a:t>ō</a:t>
            </a:r>
            <a:endParaRPr lang="en-GB" sz="1400" dirty="0"/>
          </a:p>
        </p:txBody>
      </p:sp>
      <p:sp>
        <p:nvSpPr>
          <p:cNvPr id="12" name="TextBox 11">
            <a:extLst>
              <a:ext uri="{FF2B5EF4-FFF2-40B4-BE49-F238E27FC236}">
                <a16:creationId xmlns:a16="http://schemas.microsoft.com/office/drawing/2014/main" id="{B3DF6B85-7655-4E80-BD49-99DAB4605C27}"/>
              </a:ext>
            </a:extLst>
          </p:cNvPr>
          <p:cNvSpPr txBox="1"/>
          <p:nvPr/>
        </p:nvSpPr>
        <p:spPr>
          <a:xfrm>
            <a:off x="2371297" y="1788856"/>
            <a:ext cx="1026555" cy="307777"/>
          </a:xfrm>
          <a:prstGeom prst="rect">
            <a:avLst/>
          </a:prstGeom>
          <a:noFill/>
          <a:ln>
            <a:solidFill>
              <a:schemeClr val="accent1">
                <a:shade val="50000"/>
              </a:schemeClr>
            </a:solidFill>
          </a:ln>
        </p:spPr>
        <p:txBody>
          <a:bodyPr wrap="square" rtlCol="0">
            <a:spAutoFit/>
          </a:bodyPr>
          <a:lstStyle/>
          <a:p>
            <a:r>
              <a:rPr lang="en-GB" sz="1400" dirty="0" err="1"/>
              <a:t>amā-</a:t>
            </a:r>
            <a:r>
              <a:rPr lang="en-GB" sz="1400" b="1" dirty="0" err="1"/>
              <a:t>bō</a:t>
            </a:r>
            <a:endParaRPr lang="en-GB" sz="1400" dirty="0"/>
          </a:p>
        </p:txBody>
      </p:sp>
      <p:sp>
        <p:nvSpPr>
          <p:cNvPr id="13" name="TextBox 12">
            <a:extLst>
              <a:ext uri="{FF2B5EF4-FFF2-40B4-BE49-F238E27FC236}">
                <a16:creationId xmlns:a16="http://schemas.microsoft.com/office/drawing/2014/main" id="{2C83583F-79E0-4708-BF99-FEDFD21D791F}"/>
              </a:ext>
            </a:extLst>
          </p:cNvPr>
          <p:cNvSpPr txBox="1"/>
          <p:nvPr/>
        </p:nvSpPr>
        <p:spPr>
          <a:xfrm>
            <a:off x="1333241" y="2093872"/>
            <a:ext cx="974587" cy="307777"/>
          </a:xfrm>
          <a:prstGeom prst="rect">
            <a:avLst/>
          </a:prstGeom>
          <a:noFill/>
          <a:ln>
            <a:solidFill>
              <a:schemeClr val="accent1">
                <a:shade val="50000"/>
              </a:schemeClr>
            </a:solidFill>
          </a:ln>
        </p:spPr>
        <p:txBody>
          <a:bodyPr wrap="square" rtlCol="0">
            <a:spAutoFit/>
          </a:bodyPr>
          <a:lstStyle/>
          <a:p>
            <a:r>
              <a:rPr lang="en-GB" sz="1400" dirty="0" err="1"/>
              <a:t>amā</a:t>
            </a:r>
            <a:r>
              <a:rPr lang="en-GB" sz="1400" dirty="0"/>
              <a:t>-</a:t>
            </a:r>
            <a:r>
              <a:rPr lang="en-GB" sz="1400" b="1" dirty="0"/>
              <a:t>s</a:t>
            </a:r>
            <a:endParaRPr lang="en-GB" sz="1400" dirty="0"/>
          </a:p>
        </p:txBody>
      </p:sp>
      <p:sp>
        <p:nvSpPr>
          <p:cNvPr id="14" name="TextBox 13">
            <a:extLst>
              <a:ext uri="{FF2B5EF4-FFF2-40B4-BE49-F238E27FC236}">
                <a16:creationId xmlns:a16="http://schemas.microsoft.com/office/drawing/2014/main" id="{6754E305-F00F-4F29-8204-CD1F57E55203}"/>
              </a:ext>
            </a:extLst>
          </p:cNvPr>
          <p:cNvSpPr txBox="1"/>
          <p:nvPr/>
        </p:nvSpPr>
        <p:spPr>
          <a:xfrm>
            <a:off x="1333241" y="2401762"/>
            <a:ext cx="974587" cy="307777"/>
          </a:xfrm>
          <a:prstGeom prst="rect">
            <a:avLst/>
          </a:prstGeom>
          <a:noFill/>
          <a:ln>
            <a:solidFill>
              <a:schemeClr val="accent1">
                <a:shade val="50000"/>
              </a:schemeClr>
            </a:solidFill>
          </a:ln>
        </p:spPr>
        <p:txBody>
          <a:bodyPr wrap="square" rtlCol="0">
            <a:spAutoFit/>
          </a:bodyPr>
          <a:lstStyle/>
          <a:p>
            <a:r>
              <a:rPr lang="en-GB" sz="1400" dirty="0" err="1"/>
              <a:t>amā</a:t>
            </a:r>
            <a:r>
              <a:rPr lang="en-GB" sz="1400" dirty="0"/>
              <a:t>-</a:t>
            </a:r>
            <a:r>
              <a:rPr lang="en-GB" sz="1400" b="1" dirty="0"/>
              <a:t>t</a:t>
            </a:r>
            <a:endParaRPr lang="en-GB" sz="1400" dirty="0"/>
          </a:p>
        </p:txBody>
      </p:sp>
      <p:sp>
        <p:nvSpPr>
          <p:cNvPr id="15" name="TextBox 14">
            <a:extLst>
              <a:ext uri="{FF2B5EF4-FFF2-40B4-BE49-F238E27FC236}">
                <a16:creationId xmlns:a16="http://schemas.microsoft.com/office/drawing/2014/main" id="{397C4855-9DA3-4273-95A2-7845073E57C7}"/>
              </a:ext>
            </a:extLst>
          </p:cNvPr>
          <p:cNvSpPr txBox="1"/>
          <p:nvPr/>
        </p:nvSpPr>
        <p:spPr>
          <a:xfrm>
            <a:off x="1344740" y="2800800"/>
            <a:ext cx="974587" cy="307777"/>
          </a:xfrm>
          <a:prstGeom prst="rect">
            <a:avLst/>
          </a:prstGeom>
          <a:noFill/>
          <a:ln>
            <a:solidFill>
              <a:schemeClr val="accent1">
                <a:shade val="50000"/>
              </a:schemeClr>
            </a:solidFill>
          </a:ln>
        </p:spPr>
        <p:txBody>
          <a:bodyPr wrap="square" rtlCol="0">
            <a:spAutoFit/>
          </a:bodyPr>
          <a:lstStyle/>
          <a:p>
            <a:r>
              <a:rPr lang="en-GB" sz="1400" dirty="0" err="1"/>
              <a:t>amā-</a:t>
            </a:r>
            <a:r>
              <a:rPr lang="en-GB" sz="1400" b="1" dirty="0" err="1"/>
              <a:t>mus</a:t>
            </a:r>
            <a:endParaRPr lang="en-GB" sz="1400" b="1" dirty="0"/>
          </a:p>
        </p:txBody>
      </p:sp>
      <p:sp>
        <p:nvSpPr>
          <p:cNvPr id="16" name="TextBox 15">
            <a:extLst>
              <a:ext uri="{FF2B5EF4-FFF2-40B4-BE49-F238E27FC236}">
                <a16:creationId xmlns:a16="http://schemas.microsoft.com/office/drawing/2014/main" id="{AF790698-D5F3-42C9-AFC4-26B2086070CE}"/>
              </a:ext>
            </a:extLst>
          </p:cNvPr>
          <p:cNvSpPr txBox="1"/>
          <p:nvPr/>
        </p:nvSpPr>
        <p:spPr>
          <a:xfrm>
            <a:off x="1348445" y="3110433"/>
            <a:ext cx="974587" cy="307777"/>
          </a:xfrm>
          <a:prstGeom prst="rect">
            <a:avLst/>
          </a:prstGeom>
          <a:noFill/>
          <a:ln>
            <a:solidFill>
              <a:schemeClr val="accent1">
                <a:shade val="50000"/>
              </a:schemeClr>
            </a:solidFill>
          </a:ln>
        </p:spPr>
        <p:txBody>
          <a:bodyPr wrap="square" rtlCol="0">
            <a:spAutoFit/>
          </a:bodyPr>
          <a:lstStyle/>
          <a:p>
            <a:r>
              <a:rPr lang="en-GB" sz="1400" dirty="0" err="1"/>
              <a:t>amā</a:t>
            </a:r>
            <a:r>
              <a:rPr lang="en-GB" sz="1400" dirty="0"/>
              <a:t>-</a:t>
            </a:r>
            <a:r>
              <a:rPr lang="en-GB" sz="1400" b="1" dirty="0"/>
              <a:t>tis</a:t>
            </a:r>
            <a:endParaRPr lang="en-GB" sz="1400" dirty="0"/>
          </a:p>
        </p:txBody>
      </p:sp>
      <p:sp>
        <p:nvSpPr>
          <p:cNvPr id="17" name="TextBox 16">
            <a:extLst>
              <a:ext uri="{FF2B5EF4-FFF2-40B4-BE49-F238E27FC236}">
                <a16:creationId xmlns:a16="http://schemas.microsoft.com/office/drawing/2014/main" id="{09647CF5-87A1-40F0-AADA-1D7570EE0CE9}"/>
              </a:ext>
            </a:extLst>
          </p:cNvPr>
          <p:cNvSpPr txBox="1"/>
          <p:nvPr/>
        </p:nvSpPr>
        <p:spPr>
          <a:xfrm>
            <a:off x="1344739" y="3416195"/>
            <a:ext cx="974587" cy="307777"/>
          </a:xfrm>
          <a:prstGeom prst="rect">
            <a:avLst/>
          </a:prstGeom>
          <a:noFill/>
          <a:ln>
            <a:solidFill>
              <a:schemeClr val="accent1">
                <a:shade val="50000"/>
              </a:schemeClr>
            </a:solidFill>
          </a:ln>
        </p:spPr>
        <p:txBody>
          <a:bodyPr wrap="square" rtlCol="0">
            <a:spAutoFit/>
          </a:bodyPr>
          <a:lstStyle/>
          <a:p>
            <a:r>
              <a:rPr lang="en-GB" sz="1400" dirty="0" err="1"/>
              <a:t>amā-</a:t>
            </a:r>
            <a:r>
              <a:rPr lang="en-GB" sz="1400" b="1" dirty="0" err="1"/>
              <a:t>nt</a:t>
            </a:r>
            <a:endParaRPr lang="en-GB" sz="1400" dirty="0"/>
          </a:p>
        </p:txBody>
      </p:sp>
      <p:sp>
        <p:nvSpPr>
          <p:cNvPr id="18" name="TextBox 17">
            <a:extLst>
              <a:ext uri="{FF2B5EF4-FFF2-40B4-BE49-F238E27FC236}">
                <a16:creationId xmlns:a16="http://schemas.microsoft.com/office/drawing/2014/main" id="{C6ADA75B-D058-48A9-A1AF-0AAF8B6D4592}"/>
              </a:ext>
            </a:extLst>
          </p:cNvPr>
          <p:cNvSpPr txBox="1"/>
          <p:nvPr/>
        </p:nvSpPr>
        <p:spPr>
          <a:xfrm>
            <a:off x="2371297" y="2093146"/>
            <a:ext cx="1026555" cy="307777"/>
          </a:xfrm>
          <a:prstGeom prst="rect">
            <a:avLst/>
          </a:prstGeom>
          <a:noFill/>
          <a:ln>
            <a:solidFill>
              <a:schemeClr val="accent1">
                <a:shade val="50000"/>
              </a:schemeClr>
            </a:solidFill>
          </a:ln>
        </p:spPr>
        <p:txBody>
          <a:bodyPr wrap="square" rtlCol="0">
            <a:spAutoFit/>
          </a:bodyPr>
          <a:lstStyle/>
          <a:p>
            <a:r>
              <a:rPr lang="en-GB" sz="1400" dirty="0" err="1"/>
              <a:t>amā</a:t>
            </a:r>
            <a:r>
              <a:rPr lang="en-GB" sz="1400" dirty="0"/>
              <a:t>-</a:t>
            </a:r>
            <a:r>
              <a:rPr lang="en-GB" sz="1400" b="1" dirty="0"/>
              <a:t>bis</a:t>
            </a:r>
            <a:endParaRPr lang="en-GB" sz="1400" dirty="0"/>
          </a:p>
        </p:txBody>
      </p:sp>
      <p:sp>
        <p:nvSpPr>
          <p:cNvPr id="19" name="TextBox 18">
            <a:extLst>
              <a:ext uri="{FF2B5EF4-FFF2-40B4-BE49-F238E27FC236}">
                <a16:creationId xmlns:a16="http://schemas.microsoft.com/office/drawing/2014/main" id="{AD3B1BC7-0338-4699-AC2C-62F7736CDEDC}"/>
              </a:ext>
            </a:extLst>
          </p:cNvPr>
          <p:cNvSpPr txBox="1"/>
          <p:nvPr/>
        </p:nvSpPr>
        <p:spPr>
          <a:xfrm>
            <a:off x="2371299" y="3418209"/>
            <a:ext cx="1026552" cy="307777"/>
          </a:xfrm>
          <a:prstGeom prst="rect">
            <a:avLst/>
          </a:prstGeom>
          <a:noFill/>
          <a:ln>
            <a:solidFill>
              <a:schemeClr val="accent1">
                <a:shade val="50000"/>
              </a:schemeClr>
            </a:solidFill>
          </a:ln>
        </p:spPr>
        <p:txBody>
          <a:bodyPr wrap="square" rtlCol="0">
            <a:spAutoFit/>
          </a:bodyPr>
          <a:lstStyle/>
          <a:p>
            <a:r>
              <a:rPr lang="en-GB" sz="1400" dirty="0" err="1"/>
              <a:t>amā</a:t>
            </a:r>
            <a:r>
              <a:rPr lang="en-GB" sz="1400" dirty="0"/>
              <a:t>-</a:t>
            </a:r>
            <a:r>
              <a:rPr lang="en-GB" sz="1400" b="1" dirty="0"/>
              <a:t>bunt</a:t>
            </a:r>
            <a:endParaRPr lang="en-GB" sz="1400" dirty="0"/>
          </a:p>
        </p:txBody>
      </p:sp>
      <p:sp>
        <p:nvSpPr>
          <p:cNvPr id="20" name="TextBox 19">
            <a:extLst>
              <a:ext uri="{FF2B5EF4-FFF2-40B4-BE49-F238E27FC236}">
                <a16:creationId xmlns:a16="http://schemas.microsoft.com/office/drawing/2014/main" id="{24CF3067-2173-43DC-B3CE-0F6E326FA396}"/>
              </a:ext>
            </a:extLst>
          </p:cNvPr>
          <p:cNvSpPr txBox="1"/>
          <p:nvPr/>
        </p:nvSpPr>
        <p:spPr>
          <a:xfrm>
            <a:off x="2371296" y="3110432"/>
            <a:ext cx="1026555" cy="307777"/>
          </a:xfrm>
          <a:prstGeom prst="rect">
            <a:avLst/>
          </a:prstGeom>
          <a:noFill/>
          <a:ln>
            <a:solidFill>
              <a:schemeClr val="accent1">
                <a:shade val="50000"/>
              </a:schemeClr>
            </a:solidFill>
          </a:ln>
        </p:spPr>
        <p:txBody>
          <a:bodyPr wrap="square" rtlCol="0">
            <a:spAutoFit/>
          </a:bodyPr>
          <a:lstStyle/>
          <a:p>
            <a:r>
              <a:rPr lang="en-GB" sz="1400" dirty="0" err="1"/>
              <a:t>amā-</a:t>
            </a:r>
            <a:r>
              <a:rPr lang="en-GB" sz="1400" b="1" dirty="0" err="1"/>
              <a:t>bitis</a:t>
            </a:r>
            <a:endParaRPr lang="en-GB" sz="1400" b="1" dirty="0"/>
          </a:p>
        </p:txBody>
      </p:sp>
      <p:sp>
        <p:nvSpPr>
          <p:cNvPr id="21" name="TextBox 20">
            <a:extLst>
              <a:ext uri="{FF2B5EF4-FFF2-40B4-BE49-F238E27FC236}">
                <a16:creationId xmlns:a16="http://schemas.microsoft.com/office/drawing/2014/main" id="{8D5B3C19-A344-4BC4-81AA-67C0F4CFD2AD}"/>
              </a:ext>
            </a:extLst>
          </p:cNvPr>
          <p:cNvSpPr txBox="1"/>
          <p:nvPr/>
        </p:nvSpPr>
        <p:spPr>
          <a:xfrm>
            <a:off x="2371297" y="2401763"/>
            <a:ext cx="1026555" cy="307777"/>
          </a:xfrm>
          <a:prstGeom prst="rect">
            <a:avLst/>
          </a:prstGeom>
          <a:noFill/>
          <a:ln>
            <a:solidFill>
              <a:schemeClr val="accent1">
                <a:shade val="50000"/>
              </a:schemeClr>
            </a:solidFill>
          </a:ln>
        </p:spPr>
        <p:txBody>
          <a:bodyPr wrap="square" rtlCol="0">
            <a:spAutoFit/>
          </a:bodyPr>
          <a:lstStyle/>
          <a:p>
            <a:r>
              <a:rPr lang="en-GB" sz="1400" dirty="0" err="1"/>
              <a:t>amā</a:t>
            </a:r>
            <a:r>
              <a:rPr lang="en-GB" sz="1400" dirty="0"/>
              <a:t>-</a:t>
            </a:r>
            <a:r>
              <a:rPr lang="en-GB" sz="1400" b="1" dirty="0"/>
              <a:t>bit</a:t>
            </a:r>
            <a:endParaRPr lang="en-GB" sz="1400" dirty="0"/>
          </a:p>
        </p:txBody>
      </p:sp>
      <p:sp>
        <p:nvSpPr>
          <p:cNvPr id="22" name="TextBox 21">
            <a:extLst>
              <a:ext uri="{FF2B5EF4-FFF2-40B4-BE49-F238E27FC236}">
                <a16:creationId xmlns:a16="http://schemas.microsoft.com/office/drawing/2014/main" id="{F04DF33B-A2D4-456D-85AA-50CC8D802D85}"/>
              </a:ext>
            </a:extLst>
          </p:cNvPr>
          <p:cNvSpPr txBox="1"/>
          <p:nvPr/>
        </p:nvSpPr>
        <p:spPr>
          <a:xfrm>
            <a:off x="2371297" y="2802656"/>
            <a:ext cx="1026555" cy="307777"/>
          </a:xfrm>
          <a:prstGeom prst="rect">
            <a:avLst/>
          </a:prstGeom>
          <a:noFill/>
          <a:ln>
            <a:solidFill>
              <a:schemeClr val="accent1">
                <a:shade val="50000"/>
              </a:schemeClr>
            </a:solidFill>
          </a:ln>
        </p:spPr>
        <p:txBody>
          <a:bodyPr wrap="square" rtlCol="0">
            <a:spAutoFit/>
          </a:bodyPr>
          <a:lstStyle/>
          <a:p>
            <a:r>
              <a:rPr lang="en-GB" sz="1400" dirty="0" err="1"/>
              <a:t>amā-</a:t>
            </a:r>
            <a:r>
              <a:rPr lang="en-GB" sz="1400" b="1" dirty="0" err="1"/>
              <a:t>bimus</a:t>
            </a:r>
            <a:endParaRPr lang="en-GB" sz="1400" dirty="0"/>
          </a:p>
        </p:txBody>
      </p:sp>
      <p:sp>
        <p:nvSpPr>
          <p:cNvPr id="24" name="TextBox 23">
            <a:extLst>
              <a:ext uri="{FF2B5EF4-FFF2-40B4-BE49-F238E27FC236}">
                <a16:creationId xmlns:a16="http://schemas.microsoft.com/office/drawing/2014/main" id="{49862640-B2B6-4DE8-82B0-F258BF3B210E}"/>
              </a:ext>
            </a:extLst>
          </p:cNvPr>
          <p:cNvSpPr txBox="1"/>
          <p:nvPr/>
        </p:nvSpPr>
        <p:spPr>
          <a:xfrm>
            <a:off x="1924057" y="3741978"/>
            <a:ext cx="2053604" cy="246221"/>
          </a:xfrm>
          <a:prstGeom prst="rect">
            <a:avLst/>
          </a:prstGeom>
          <a:noFill/>
        </p:spPr>
        <p:txBody>
          <a:bodyPr wrap="square" rtlCol="0">
            <a:spAutoFit/>
          </a:bodyPr>
          <a:lstStyle/>
          <a:p>
            <a:r>
              <a:rPr lang="en-GB" sz="1000" b="1" i="1" dirty="0" err="1"/>
              <a:t>amō</a:t>
            </a:r>
            <a:r>
              <a:rPr lang="en-GB" sz="1000" b="1" i="1" dirty="0"/>
              <a:t>,, </a:t>
            </a:r>
            <a:r>
              <a:rPr lang="en-GB" sz="1000" b="1" i="1" dirty="0" err="1"/>
              <a:t>amāre</a:t>
            </a:r>
            <a:r>
              <a:rPr lang="en-GB" sz="1000" i="1" dirty="0"/>
              <a:t>, </a:t>
            </a:r>
            <a:r>
              <a:rPr lang="en-GB" sz="1000" i="1" dirty="0" err="1"/>
              <a:t>amāvī</a:t>
            </a:r>
            <a:r>
              <a:rPr lang="en-GB" sz="1000" i="1" dirty="0"/>
              <a:t>, </a:t>
            </a:r>
            <a:r>
              <a:rPr lang="en-GB" sz="1000" i="1" dirty="0" err="1"/>
              <a:t>amātus</a:t>
            </a:r>
            <a:r>
              <a:rPr lang="en-GB" sz="1000" i="1" dirty="0"/>
              <a:t>  - love</a:t>
            </a:r>
          </a:p>
        </p:txBody>
      </p:sp>
      <p:sp>
        <p:nvSpPr>
          <p:cNvPr id="26" name="TextBox 25">
            <a:extLst>
              <a:ext uri="{FF2B5EF4-FFF2-40B4-BE49-F238E27FC236}">
                <a16:creationId xmlns:a16="http://schemas.microsoft.com/office/drawing/2014/main" id="{62570078-7B5D-45A5-B4DB-383481675A6E}"/>
              </a:ext>
            </a:extLst>
          </p:cNvPr>
          <p:cNvSpPr txBox="1"/>
          <p:nvPr/>
        </p:nvSpPr>
        <p:spPr>
          <a:xfrm>
            <a:off x="4914728" y="1271399"/>
            <a:ext cx="3406520" cy="477054"/>
          </a:xfrm>
          <a:prstGeom prst="rect">
            <a:avLst/>
          </a:prstGeom>
          <a:solidFill>
            <a:schemeClr val="accent5">
              <a:lumMod val="40000"/>
              <a:lumOff val="60000"/>
            </a:schemeClr>
          </a:solidFill>
          <a:ln>
            <a:solidFill>
              <a:schemeClr val="tx1"/>
            </a:solidFill>
          </a:ln>
        </p:spPr>
        <p:txBody>
          <a:bodyPr wrap="square" rtlCol="0">
            <a:spAutoFit/>
          </a:bodyPr>
          <a:lstStyle/>
          <a:p>
            <a:pPr algn="ctr"/>
            <a:r>
              <a:rPr lang="en-GB" sz="1400" b="1" dirty="0"/>
              <a:t>The Second Conjugation</a:t>
            </a:r>
          </a:p>
          <a:p>
            <a:pPr algn="ctr"/>
            <a:r>
              <a:rPr lang="en-GB" sz="1100" i="1" dirty="0">
                <a:solidFill>
                  <a:schemeClr val="accent5">
                    <a:lumMod val="40000"/>
                    <a:lumOff val="60000"/>
                  </a:schemeClr>
                </a:solidFill>
              </a:rPr>
              <a:t>Present, Future, Imperfect</a:t>
            </a:r>
          </a:p>
        </p:txBody>
      </p:sp>
      <p:sp>
        <p:nvSpPr>
          <p:cNvPr id="27" name="TextBox 26">
            <a:extLst>
              <a:ext uri="{FF2B5EF4-FFF2-40B4-BE49-F238E27FC236}">
                <a16:creationId xmlns:a16="http://schemas.microsoft.com/office/drawing/2014/main" id="{05A171C1-6A66-4AC3-9CB6-B8100553DDF0}"/>
              </a:ext>
            </a:extLst>
          </p:cNvPr>
          <p:cNvSpPr txBox="1"/>
          <p:nvPr/>
        </p:nvSpPr>
        <p:spPr>
          <a:xfrm>
            <a:off x="5931101" y="1805112"/>
            <a:ext cx="1172730" cy="307777"/>
          </a:xfrm>
          <a:prstGeom prst="rect">
            <a:avLst/>
          </a:prstGeom>
          <a:noFill/>
          <a:ln>
            <a:solidFill>
              <a:schemeClr val="accent1">
                <a:shade val="50000"/>
              </a:schemeClr>
            </a:solidFill>
          </a:ln>
        </p:spPr>
        <p:txBody>
          <a:bodyPr wrap="square" rtlCol="0">
            <a:spAutoFit/>
          </a:bodyPr>
          <a:lstStyle/>
          <a:p>
            <a:r>
              <a:rPr lang="en-GB" sz="1400" dirty="0" err="1"/>
              <a:t>monē-</a:t>
            </a:r>
            <a:r>
              <a:rPr lang="en-GB" sz="1400" b="1" dirty="0" err="1"/>
              <a:t>bo</a:t>
            </a:r>
            <a:endParaRPr lang="en-GB" sz="1400" dirty="0"/>
          </a:p>
        </p:txBody>
      </p:sp>
      <p:sp>
        <p:nvSpPr>
          <p:cNvPr id="28" name="TextBox 27">
            <a:extLst>
              <a:ext uri="{FF2B5EF4-FFF2-40B4-BE49-F238E27FC236}">
                <a16:creationId xmlns:a16="http://schemas.microsoft.com/office/drawing/2014/main" id="{99838A88-35FF-4928-A12C-AA796D659CC6}"/>
              </a:ext>
            </a:extLst>
          </p:cNvPr>
          <p:cNvSpPr txBox="1"/>
          <p:nvPr/>
        </p:nvSpPr>
        <p:spPr>
          <a:xfrm>
            <a:off x="7148192" y="1809759"/>
            <a:ext cx="1173056" cy="307777"/>
          </a:xfrm>
          <a:prstGeom prst="rect">
            <a:avLst/>
          </a:prstGeom>
          <a:noFill/>
          <a:ln>
            <a:solidFill>
              <a:schemeClr val="accent1">
                <a:shade val="50000"/>
              </a:schemeClr>
            </a:solidFill>
          </a:ln>
        </p:spPr>
        <p:txBody>
          <a:bodyPr wrap="square" rtlCol="0">
            <a:spAutoFit/>
          </a:bodyPr>
          <a:lstStyle/>
          <a:p>
            <a:r>
              <a:rPr lang="en-GB" sz="1400" dirty="0" err="1"/>
              <a:t>monē</a:t>
            </a:r>
            <a:r>
              <a:rPr lang="en-GB" sz="1400" dirty="0"/>
              <a:t>-</a:t>
            </a:r>
            <a:r>
              <a:rPr lang="en-GB" sz="1400" b="1" dirty="0"/>
              <a:t>bam</a:t>
            </a:r>
            <a:endParaRPr lang="en-GB" sz="1400" dirty="0"/>
          </a:p>
        </p:txBody>
      </p:sp>
      <p:sp>
        <p:nvSpPr>
          <p:cNvPr id="29" name="TextBox 28">
            <a:extLst>
              <a:ext uri="{FF2B5EF4-FFF2-40B4-BE49-F238E27FC236}">
                <a16:creationId xmlns:a16="http://schemas.microsoft.com/office/drawing/2014/main" id="{884C5514-F75B-43EC-A0DC-14A3B3AF30F4}"/>
              </a:ext>
            </a:extLst>
          </p:cNvPr>
          <p:cNvSpPr txBox="1"/>
          <p:nvPr/>
        </p:nvSpPr>
        <p:spPr>
          <a:xfrm>
            <a:off x="5931630" y="2119412"/>
            <a:ext cx="1172200" cy="307777"/>
          </a:xfrm>
          <a:prstGeom prst="rect">
            <a:avLst/>
          </a:prstGeom>
          <a:noFill/>
          <a:ln>
            <a:solidFill>
              <a:schemeClr val="accent1">
                <a:shade val="50000"/>
              </a:schemeClr>
            </a:solidFill>
          </a:ln>
        </p:spPr>
        <p:txBody>
          <a:bodyPr wrap="square" rtlCol="0">
            <a:spAutoFit/>
          </a:bodyPr>
          <a:lstStyle/>
          <a:p>
            <a:r>
              <a:rPr lang="en-GB" sz="1400" dirty="0" err="1"/>
              <a:t>monē</a:t>
            </a:r>
            <a:r>
              <a:rPr lang="en-GB" sz="1400" dirty="0"/>
              <a:t>-</a:t>
            </a:r>
            <a:r>
              <a:rPr lang="en-GB" sz="1400" b="1" dirty="0"/>
              <a:t>bis</a:t>
            </a:r>
            <a:endParaRPr lang="en-GB" sz="1400" dirty="0"/>
          </a:p>
        </p:txBody>
      </p:sp>
      <p:sp>
        <p:nvSpPr>
          <p:cNvPr id="30" name="TextBox 29">
            <a:extLst>
              <a:ext uri="{FF2B5EF4-FFF2-40B4-BE49-F238E27FC236}">
                <a16:creationId xmlns:a16="http://schemas.microsoft.com/office/drawing/2014/main" id="{C4A19000-49AB-403F-85F2-D1AD772ED112}"/>
              </a:ext>
            </a:extLst>
          </p:cNvPr>
          <p:cNvSpPr txBox="1"/>
          <p:nvPr/>
        </p:nvSpPr>
        <p:spPr>
          <a:xfrm>
            <a:off x="5931101" y="2420314"/>
            <a:ext cx="1168760" cy="307777"/>
          </a:xfrm>
          <a:prstGeom prst="rect">
            <a:avLst/>
          </a:prstGeom>
          <a:noFill/>
          <a:ln>
            <a:solidFill>
              <a:schemeClr val="accent1">
                <a:shade val="50000"/>
              </a:schemeClr>
            </a:solidFill>
          </a:ln>
        </p:spPr>
        <p:txBody>
          <a:bodyPr wrap="square" rtlCol="0">
            <a:spAutoFit/>
          </a:bodyPr>
          <a:lstStyle/>
          <a:p>
            <a:r>
              <a:rPr lang="en-GB" sz="1400" dirty="0" err="1"/>
              <a:t>monē</a:t>
            </a:r>
            <a:r>
              <a:rPr lang="en-GB" sz="1400" dirty="0"/>
              <a:t>-</a:t>
            </a:r>
            <a:r>
              <a:rPr lang="en-GB" sz="1400" b="1" dirty="0"/>
              <a:t>bit</a:t>
            </a:r>
            <a:endParaRPr lang="en-GB" sz="1400" dirty="0"/>
          </a:p>
        </p:txBody>
      </p:sp>
      <p:sp>
        <p:nvSpPr>
          <p:cNvPr id="31" name="TextBox 30">
            <a:extLst>
              <a:ext uri="{FF2B5EF4-FFF2-40B4-BE49-F238E27FC236}">
                <a16:creationId xmlns:a16="http://schemas.microsoft.com/office/drawing/2014/main" id="{A1DC54DF-BD70-4D0B-963B-51149AEC4C52}"/>
              </a:ext>
            </a:extLst>
          </p:cNvPr>
          <p:cNvSpPr txBox="1"/>
          <p:nvPr/>
        </p:nvSpPr>
        <p:spPr>
          <a:xfrm>
            <a:off x="5952012" y="2785529"/>
            <a:ext cx="1151817" cy="307777"/>
          </a:xfrm>
          <a:prstGeom prst="rect">
            <a:avLst/>
          </a:prstGeom>
          <a:noFill/>
          <a:ln>
            <a:solidFill>
              <a:schemeClr val="accent1">
                <a:shade val="50000"/>
              </a:schemeClr>
            </a:solidFill>
          </a:ln>
        </p:spPr>
        <p:txBody>
          <a:bodyPr wrap="square" rtlCol="0">
            <a:spAutoFit/>
          </a:bodyPr>
          <a:lstStyle/>
          <a:p>
            <a:r>
              <a:rPr lang="en-GB" sz="1400" dirty="0" err="1"/>
              <a:t>monē-</a:t>
            </a:r>
            <a:r>
              <a:rPr lang="en-GB" sz="1400" b="1" dirty="0" err="1"/>
              <a:t>bimus</a:t>
            </a:r>
            <a:endParaRPr lang="en-GB" sz="1400" b="1" dirty="0"/>
          </a:p>
        </p:txBody>
      </p:sp>
      <p:sp>
        <p:nvSpPr>
          <p:cNvPr id="32" name="TextBox 31">
            <a:extLst>
              <a:ext uri="{FF2B5EF4-FFF2-40B4-BE49-F238E27FC236}">
                <a16:creationId xmlns:a16="http://schemas.microsoft.com/office/drawing/2014/main" id="{E285F548-EC16-4097-A49A-F7F2E1F861A2}"/>
              </a:ext>
            </a:extLst>
          </p:cNvPr>
          <p:cNvSpPr txBox="1"/>
          <p:nvPr/>
        </p:nvSpPr>
        <p:spPr>
          <a:xfrm>
            <a:off x="5956001" y="3091244"/>
            <a:ext cx="1143859" cy="313521"/>
          </a:xfrm>
          <a:prstGeom prst="rect">
            <a:avLst/>
          </a:prstGeom>
          <a:noFill/>
          <a:ln>
            <a:solidFill>
              <a:schemeClr val="accent1">
                <a:shade val="50000"/>
              </a:schemeClr>
            </a:solidFill>
          </a:ln>
        </p:spPr>
        <p:txBody>
          <a:bodyPr wrap="square" rtlCol="0">
            <a:spAutoFit/>
          </a:bodyPr>
          <a:lstStyle/>
          <a:p>
            <a:r>
              <a:rPr lang="en-GB" sz="1400" dirty="0" err="1"/>
              <a:t>monē-</a:t>
            </a:r>
            <a:r>
              <a:rPr lang="en-GB" sz="1400" b="1" dirty="0" err="1"/>
              <a:t>bitis</a:t>
            </a:r>
            <a:endParaRPr lang="en-GB" sz="1400" dirty="0"/>
          </a:p>
        </p:txBody>
      </p:sp>
      <p:sp>
        <p:nvSpPr>
          <p:cNvPr id="33" name="TextBox 32">
            <a:extLst>
              <a:ext uri="{FF2B5EF4-FFF2-40B4-BE49-F238E27FC236}">
                <a16:creationId xmlns:a16="http://schemas.microsoft.com/office/drawing/2014/main" id="{0607DD1B-EFD9-4C2B-82B0-704C013EF56D}"/>
              </a:ext>
            </a:extLst>
          </p:cNvPr>
          <p:cNvSpPr txBox="1"/>
          <p:nvPr/>
        </p:nvSpPr>
        <p:spPr>
          <a:xfrm>
            <a:off x="5959840" y="3404733"/>
            <a:ext cx="1143579" cy="307777"/>
          </a:xfrm>
          <a:prstGeom prst="rect">
            <a:avLst/>
          </a:prstGeom>
          <a:noFill/>
          <a:ln>
            <a:solidFill>
              <a:schemeClr val="accent1">
                <a:shade val="50000"/>
              </a:schemeClr>
            </a:solidFill>
          </a:ln>
        </p:spPr>
        <p:txBody>
          <a:bodyPr wrap="square" rtlCol="0">
            <a:spAutoFit/>
          </a:bodyPr>
          <a:lstStyle/>
          <a:p>
            <a:r>
              <a:rPr lang="en-GB" sz="1400" dirty="0" err="1"/>
              <a:t>monē</a:t>
            </a:r>
            <a:r>
              <a:rPr lang="en-GB" sz="1400" dirty="0"/>
              <a:t>-</a:t>
            </a:r>
            <a:r>
              <a:rPr lang="en-GB" sz="1400" b="1" dirty="0"/>
              <a:t>bunt</a:t>
            </a:r>
            <a:endParaRPr lang="en-GB" sz="1400" dirty="0"/>
          </a:p>
        </p:txBody>
      </p:sp>
      <p:sp>
        <p:nvSpPr>
          <p:cNvPr id="34" name="TextBox 33">
            <a:extLst>
              <a:ext uri="{FF2B5EF4-FFF2-40B4-BE49-F238E27FC236}">
                <a16:creationId xmlns:a16="http://schemas.microsoft.com/office/drawing/2014/main" id="{EB3852CC-BC64-4E19-B0BF-DA65A01301F6}"/>
              </a:ext>
            </a:extLst>
          </p:cNvPr>
          <p:cNvSpPr txBox="1"/>
          <p:nvPr/>
        </p:nvSpPr>
        <p:spPr>
          <a:xfrm>
            <a:off x="7148193" y="2114527"/>
            <a:ext cx="1173055" cy="307777"/>
          </a:xfrm>
          <a:prstGeom prst="rect">
            <a:avLst/>
          </a:prstGeom>
          <a:noFill/>
          <a:ln>
            <a:solidFill>
              <a:schemeClr val="accent1">
                <a:shade val="50000"/>
              </a:schemeClr>
            </a:solidFill>
          </a:ln>
        </p:spPr>
        <p:txBody>
          <a:bodyPr wrap="square" rtlCol="0">
            <a:spAutoFit/>
          </a:bodyPr>
          <a:lstStyle/>
          <a:p>
            <a:r>
              <a:rPr lang="en-GB" sz="1400" dirty="0" err="1"/>
              <a:t>monē-</a:t>
            </a:r>
            <a:r>
              <a:rPr lang="en-GB" sz="1400" b="1" dirty="0" err="1"/>
              <a:t>bās</a:t>
            </a:r>
            <a:endParaRPr lang="en-GB" sz="1400" dirty="0"/>
          </a:p>
        </p:txBody>
      </p:sp>
      <p:sp>
        <p:nvSpPr>
          <p:cNvPr id="35" name="TextBox 34">
            <a:extLst>
              <a:ext uri="{FF2B5EF4-FFF2-40B4-BE49-F238E27FC236}">
                <a16:creationId xmlns:a16="http://schemas.microsoft.com/office/drawing/2014/main" id="{5250F1F4-18FD-49E8-B3F5-F15899AA673A}"/>
              </a:ext>
            </a:extLst>
          </p:cNvPr>
          <p:cNvSpPr txBox="1"/>
          <p:nvPr/>
        </p:nvSpPr>
        <p:spPr>
          <a:xfrm>
            <a:off x="7142604" y="3404734"/>
            <a:ext cx="1164262" cy="307777"/>
          </a:xfrm>
          <a:prstGeom prst="rect">
            <a:avLst/>
          </a:prstGeom>
          <a:noFill/>
          <a:ln>
            <a:solidFill>
              <a:schemeClr val="accent1">
                <a:shade val="50000"/>
              </a:schemeClr>
            </a:solidFill>
          </a:ln>
        </p:spPr>
        <p:txBody>
          <a:bodyPr wrap="square" rtlCol="0">
            <a:spAutoFit/>
          </a:bodyPr>
          <a:lstStyle/>
          <a:p>
            <a:r>
              <a:rPr lang="en-GB" sz="1400" dirty="0" err="1"/>
              <a:t>monē-</a:t>
            </a:r>
            <a:r>
              <a:rPr lang="en-GB" sz="1400" b="1" dirty="0" err="1"/>
              <a:t>bant</a:t>
            </a:r>
            <a:endParaRPr lang="en-GB" sz="1400" dirty="0"/>
          </a:p>
        </p:txBody>
      </p:sp>
      <p:sp>
        <p:nvSpPr>
          <p:cNvPr id="36" name="TextBox 35">
            <a:extLst>
              <a:ext uri="{FF2B5EF4-FFF2-40B4-BE49-F238E27FC236}">
                <a16:creationId xmlns:a16="http://schemas.microsoft.com/office/drawing/2014/main" id="{CB223F11-8D8A-4F59-9E32-1AAC42BA40EF}"/>
              </a:ext>
            </a:extLst>
          </p:cNvPr>
          <p:cNvSpPr txBox="1"/>
          <p:nvPr/>
        </p:nvSpPr>
        <p:spPr>
          <a:xfrm>
            <a:off x="7148192" y="3089602"/>
            <a:ext cx="1163071" cy="307777"/>
          </a:xfrm>
          <a:prstGeom prst="rect">
            <a:avLst/>
          </a:prstGeom>
          <a:noFill/>
          <a:ln>
            <a:solidFill>
              <a:schemeClr val="accent1">
                <a:shade val="50000"/>
              </a:schemeClr>
            </a:solidFill>
          </a:ln>
        </p:spPr>
        <p:txBody>
          <a:bodyPr wrap="square" rtlCol="0">
            <a:spAutoFit/>
          </a:bodyPr>
          <a:lstStyle/>
          <a:p>
            <a:r>
              <a:rPr lang="en-GB" sz="1400" dirty="0" err="1"/>
              <a:t>monē-</a:t>
            </a:r>
            <a:r>
              <a:rPr lang="en-GB" sz="1400" b="1" dirty="0" err="1"/>
              <a:t>bātis</a:t>
            </a:r>
            <a:endParaRPr lang="en-GB" sz="1400" b="1" dirty="0"/>
          </a:p>
        </p:txBody>
      </p:sp>
      <p:sp>
        <p:nvSpPr>
          <p:cNvPr id="37" name="TextBox 36">
            <a:extLst>
              <a:ext uri="{FF2B5EF4-FFF2-40B4-BE49-F238E27FC236}">
                <a16:creationId xmlns:a16="http://schemas.microsoft.com/office/drawing/2014/main" id="{7AB0604D-FB48-47A6-88A7-E71D03C872E7}"/>
              </a:ext>
            </a:extLst>
          </p:cNvPr>
          <p:cNvSpPr txBox="1"/>
          <p:nvPr/>
        </p:nvSpPr>
        <p:spPr>
          <a:xfrm>
            <a:off x="7148192" y="2431896"/>
            <a:ext cx="1173056" cy="307777"/>
          </a:xfrm>
          <a:prstGeom prst="rect">
            <a:avLst/>
          </a:prstGeom>
          <a:noFill/>
          <a:ln>
            <a:solidFill>
              <a:schemeClr val="accent1">
                <a:shade val="50000"/>
              </a:schemeClr>
            </a:solidFill>
          </a:ln>
        </p:spPr>
        <p:txBody>
          <a:bodyPr wrap="square" rtlCol="0">
            <a:spAutoFit/>
          </a:bodyPr>
          <a:lstStyle/>
          <a:p>
            <a:r>
              <a:rPr lang="en-GB" sz="1400" dirty="0" err="1"/>
              <a:t>monē</a:t>
            </a:r>
            <a:r>
              <a:rPr lang="en-GB" sz="1400" dirty="0"/>
              <a:t>-</a:t>
            </a:r>
            <a:r>
              <a:rPr lang="en-GB" sz="1400" b="1" dirty="0"/>
              <a:t>bat</a:t>
            </a:r>
            <a:endParaRPr lang="en-GB" sz="1400" dirty="0"/>
          </a:p>
        </p:txBody>
      </p:sp>
      <p:sp>
        <p:nvSpPr>
          <p:cNvPr id="38" name="TextBox 37">
            <a:extLst>
              <a:ext uri="{FF2B5EF4-FFF2-40B4-BE49-F238E27FC236}">
                <a16:creationId xmlns:a16="http://schemas.microsoft.com/office/drawing/2014/main" id="{DFE9BDBA-D1C9-457F-B9BB-0184F701BABA}"/>
              </a:ext>
            </a:extLst>
          </p:cNvPr>
          <p:cNvSpPr txBox="1"/>
          <p:nvPr/>
        </p:nvSpPr>
        <p:spPr>
          <a:xfrm>
            <a:off x="7148192" y="2784834"/>
            <a:ext cx="1163071" cy="307777"/>
          </a:xfrm>
          <a:prstGeom prst="rect">
            <a:avLst/>
          </a:prstGeom>
          <a:noFill/>
          <a:ln>
            <a:solidFill>
              <a:schemeClr val="accent1">
                <a:shade val="50000"/>
              </a:schemeClr>
            </a:solidFill>
          </a:ln>
        </p:spPr>
        <p:txBody>
          <a:bodyPr wrap="square" rtlCol="0">
            <a:spAutoFit/>
          </a:bodyPr>
          <a:lstStyle/>
          <a:p>
            <a:r>
              <a:rPr lang="en-GB" sz="1400" dirty="0" err="1"/>
              <a:t>monē-</a:t>
            </a:r>
            <a:r>
              <a:rPr lang="en-GB" sz="1400" b="1" dirty="0" err="1"/>
              <a:t>bāmus</a:t>
            </a:r>
            <a:endParaRPr lang="en-GB" sz="1400" dirty="0"/>
          </a:p>
        </p:txBody>
      </p:sp>
      <p:sp>
        <p:nvSpPr>
          <p:cNvPr id="68" name="TextBox 67">
            <a:extLst>
              <a:ext uri="{FF2B5EF4-FFF2-40B4-BE49-F238E27FC236}">
                <a16:creationId xmlns:a16="http://schemas.microsoft.com/office/drawing/2014/main" id="{2B0E2A2F-22D0-42A6-8DD2-EB33D2AA1417}"/>
              </a:ext>
            </a:extLst>
          </p:cNvPr>
          <p:cNvSpPr txBox="1"/>
          <p:nvPr/>
        </p:nvSpPr>
        <p:spPr>
          <a:xfrm>
            <a:off x="233887" y="4575852"/>
            <a:ext cx="967231" cy="307777"/>
          </a:xfrm>
          <a:prstGeom prst="rect">
            <a:avLst/>
          </a:prstGeom>
          <a:solidFill>
            <a:schemeClr val="accent1">
              <a:lumMod val="60000"/>
              <a:lumOff val="40000"/>
            </a:schemeClr>
          </a:solidFill>
          <a:ln>
            <a:solidFill>
              <a:schemeClr val="accent1">
                <a:shade val="50000"/>
              </a:schemeClr>
            </a:solidFill>
          </a:ln>
        </p:spPr>
        <p:txBody>
          <a:bodyPr wrap="square" rtlCol="0">
            <a:spAutoFit/>
          </a:bodyPr>
          <a:lstStyle/>
          <a:p>
            <a:pPr algn="ctr"/>
            <a:r>
              <a:rPr lang="en-GB" sz="1400" b="1" dirty="0"/>
              <a:t>I</a:t>
            </a:r>
          </a:p>
        </p:txBody>
      </p:sp>
      <p:sp>
        <p:nvSpPr>
          <p:cNvPr id="69" name="TextBox 68">
            <a:extLst>
              <a:ext uri="{FF2B5EF4-FFF2-40B4-BE49-F238E27FC236}">
                <a16:creationId xmlns:a16="http://schemas.microsoft.com/office/drawing/2014/main" id="{035347F4-6BE7-471B-A8BF-BD3E0064B9B3}"/>
              </a:ext>
            </a:extLst>
          </p:cNvPr>
          <p:cNvSpPr txBox="1"/>
          <p:nvPr/>
        </p:nvSpPr>
        <p:spPr>
          <a:xfrm>
            <a:off x="231821" y="4855742"/>
            <a:ext cx="974587" cy="307777"/>
          </a:xfrm>
          <a:prstGeom prst="rect">
            <a:avLst/>
          </a:prstGeom>
          <a:solidFill>
            <a:schemeClr val="accent1">
              <a:lumMod val="40000"/>
              <a:lumOff val="60000"/>
            </a:schemeClr>
          </a:solidFill>
          <a:ln>
            <a:solidFill>
              <a:schemeClr val="tx1"/>
            </a:solidFill>
          </a:ln>
        </p:spPr>
        <p:txBody>
          <a:bodyPr wrap="square" rtlCol="0">
            <a:spAutoFit/>
          </a:bodyPr>
          <a:lstStyle/>
          <a:p>
            <a:pPr algn="ctr"/>
            <a:r>
              <a:rPr lang="en-GB" sz="1400" b="1" dirty="0"/>
              <a:t>You</a:t>
            </a:r>
          </a:p>
        </p:txBody>
      </p:sp>
      <p:sp>
        <p:nvSpPr>
          <p:cNvPr id="70" name="TextBox 69">
            <a:extLst>
              <a:ext uri="{FF2B5EF4-FFF2-40B4-BE49-F238E27FC236}">
                <a16:creationId xmlns:a16="http://schemas.microsoft.com/office/drawing/2014/main" id="{B41F8FB7-23B6-4BFC-A89D-30D71C602B06}"/>
              </a:ext>
            </a:extLst>
          </p:cNvPr>
          <p:cNvSpPr txBox="1"/>
          <p:nvPr/>
        </p:nvSpPr>
        <p:spPr>
          <a:xfrm>
            <a:off x="231821" y="5146266"/>
            <a:ext cx="974587" cy="307777"/>
          </a:xfrm>
          <a:prstGeom prst="rect">
            <a:avLst/>
          </a:prstGeom>
          <a:solidFill>
            <a:schemeClr val="accent1">
              <a:lumMod val="20000"/>
              <a:lumOff val="80000"/>
            </a:schemeClr>
          </a:solidFill>
          <a:ln>
            <a:solidFill>
              <a:schemeClr val="accent1">
                <a:shade val="50000"/>
              </a:schemeClr>
            </a:solidFill>
          </a:ln>
        </p:spPr>
        <p:txBody>
          <a:bodyPr wrap="square" rtlCol="0">
            <a:spAutoFit/>
          </a:bodyPr>
          <a:lstStyle/>
          <a:p>
            <a:pPr algn="ctr"/>
            <a:r>
              <a:rPr lang="en-GB" sz="1400" b="1" dirty="0"/>
              <a:t>He/she/it</a:t>
            </a:r>
          </a:p>
        </p:txBody>
      </p:sp>
      <p:sp>
        <p:nvSpPr>
          <p:cNvPr id="71" name="TextBox 70">
            <a:extLst>
              <a:ext uri="{FF2B5EF4-FFF2-40B4-BE49-F238E27FC236}">
                <a16:creationId xmlns:a16="http://schemas.microsoft.com/office/drawing/2014/main" id="{8DA953C9-614F-455A-81F6-855BD2522EA9}"/>
              </a:ext>
            </a:extLst>
          </p:cNvPr>
          <p:cNvSpPr txBox="1"/>
          <p:nvPr/>
        </p:nvSpPr>
        <p:spPr>
          <a:xfrm>
            <a:off x="252539" y="5548814"/>
            <a:ext cx="961225" cy="307777"/>
          </a:xfrm>
          <a:prstGeom prst="rect">
            <a:avLst/>
          </a:prstGeom>
          <a:solidFill>
            <a:schemeClr val="accent1">
              <a:lumMod val="60000"/>
              <a:lumOff val="40000"/>
            </a:schemeClr>
          </a:solidFill>
          <a:ln>
            <a:solidFill>
              <a:schemeClr val="accent1">
                <a:shade val="50000"/>
              </a:schemeClr>
            </a:solidFill>
          </a:ln>
        </p:spPr>
        <p:txBody>
          <a:bodyPr wrap="square" rtlCol="0">
            <a:spAutoFit/>
          </a:bodyPr>
          <a:lstStyle/>
          <a:p>
            <a:pPr algn="ctr"/>
            <a:r>
              <a:rPr lang="en-GB" sz="1400" b="1" dirty="0"/>
              <a:t>We</a:t>
            </a:r>
          </a:p>
        </p:txBody>
      </p:sp>
      <p:sp>
        <p:nvSpPr>
          <p:cNvPr id="72" name="TextBox 71">
            <a:extLst>
              <a:ext uri="{FF2B5EF4-FFF2-40B4-BE49-F238E27FC236}">
                <a16:creationId xmlns:a16="http://schemas.microsoft.com/office/drawing/2014/main" id="{8BC392F8-192F-4551-988D-A2414F60D1EE}"/>
              </a:ext>
            </a:extLst>
          </p:cNvPr>
          <p:cNvSpPr txBox="1"/>
          <p:nvPr/>
        </p:nvSpPr>
        <p:spPr>
          <a:xfrm>
            <a:off x="249999" y="5864697"/>
            <a:ext cx="961225" cy="307777"/>
          </a:xfrm>
          <a:prstGeom prst="rect">
            <a:avLst/>
          </a:prstGeom>
          <a:solidFill>
            <a:schemeClr val="accent1">
              <a:lumMod val="40000"/>
              <a:lumOff val="60000"/>
            </a:schemeClr>
          </a:solidFill>
          <a:ln>
            <a:solidFill>
              <a:schemeClr val="accent1">
                <a:shade val="50000"/>
              </a:schemeClr>
            </a:solidFill>
          </a:ln>
        </p:spPr>
        <p:txBody>
          <a:bodyPr wrap="square" rtlCol="0">
            <a:spAutoFit/>
          </a:bodyPr>
          <a:lstStyle/>
          <a:p>
            <a:pPr algn="ctr"/>
            <a:r>
              <a:rPr lang="en-GB" sz="1400" b="1" dirty="0"/>
              <a:t>You</a:t>
            </a:r>
          </a:p>
        </p:txBody>
      </p:sp>
      <p:sp>
        <p:nvSpPr>
          <p:cNvPr id="73" name="TextBox 72">
            <a:extLst>
              <a:ext uri="{FF2B5EF4-FFF2-40B4-BE49-F238E27FC236}">
                <a16:creationId xmlns:a16="http://schemas.microsoft.com/office/drawing/2014/main" id="{D6D7120E-9E28-4CC8-8C3F-3D3C8F4E1EEE}"/>
              </a:ext>
            </a:extLst>
          </p:cNvPr>
          <p:cNvSpPr txBox="1"/>
          <p:nvPr/>
        </p:nvSpPr>
        <p:spPr>
          <a:xfrm>
            <a:off x="239176" y="6184363"/>
            <a:ext cx="974587" cy="307777"/>
          </a:xfrm>
          <a:prstGeom prst="rect">
            <a:avLst/>
          </a:prstGeom>
          <a:solidFill>
            <a:schemeClr val="accent1">
              <a:lumMod val="20000"/>
              <a:lumOff val="80000"/>
            </a:schemeClr>
          </a:solidFill>
          <a:ln>
            <a:solidFill>
              <a:schemeClr val="accent1">
                <a:shade val="50000"/>
              </a:schemeClr>
            </a:solidFill>
          </a:ln>
        </p:spPr>
        <p:txBody>
          <a:bodyPr wrap="square" rtlCol="0">
            <a:spAutoFit/>
          </a:bodyPr>
          <a:lstStyle/>
          <a:p>
            <a:pPr algn="ctr"/>
            <a:r>
              <a:rPr lang="en-GB" sz="1400" b="1" dirty="0"/>
              <a:t>They</a:t>
            </a:r>
          </a:p>
        </p:txBody>
      </p:sp>
      <p:sp>
        <p:nvSpPr>
          <p:cNvPr id="82" name="TextBox 81">
            <a:extLst>
              <a:ext uri="{FF2B5EF4-FFF2-40B4-BE49-F238E27FC236}">
                <a16:creationId xmlns:a16="http://schemas.microsoft.com/office/drawing/2014/main" id="{259CDB3B-054C-4204-AB58-BF47E6A4CB06}"/>
              </a:ext>
            </a:extLst>
          </p:cNvPr>
          <p:cNvSpPr txBox="1"/>
          <p:nvPr/>
        </p:nvSpPr>
        <p:spPr>
          <a:xfrm>
            <a:off x="1331167" y="4029734"/>
            <a:ext cx="3341148" cy="477054"/>
          </a:xfrm>
          <a:prstGeom prst="rect">
            <a:avLst/>
          </a:prstGeom>
          <a:solidFill>
            <a:schemeClr val="accent5">
              <a:lumMod val="60000"/>
              <a:lumOff val="40000"/>
            </a:schemeClr>
          </a:solidFill>
          <a:ln>
            <a:solidFill>
              <a:schemeClr val="tx1"/>
            </a:solidFill>
          </a:ln>
        </p:spPr>
        <p:txBody>
          <a:bodyPr wrap="square" rtlCol="0">
            <a:spAutoFit/>
          </a:bodyPr>
          <a:lstStyle/>
          <a:p>
            <a:pPr algn="ctr"/>
            <a:r>
              <a:rPr lang="en-GB" sz="1400" b="1" dirty="0"/>
              <a:t>The Third Conjugation</a:t>
            </a:r>
          </a:p>
          <a:p>
            <a:pPr algn="ctr"/>
            <a:r>
              <a:rPr lang="en-GB" sz="1100" i="1" dirty="0">
                <a:solidFill>
                  <a:schemeClr val="accent5">
                    <a:lumMod val="60000"/>
                    <a:lumOff val="40000"/>
                  </a:schemeClr>
                </a:solidFill>
              </a:rPr>
              <a:t>Present, </a:t>
            </a:r>
            <a:r>
              <a:rPr lang="en-GB" sz="1100" b="1" i="1" dirty="0">
                <a:solidFill>
                  <a:schemeClr val="accent5">
                    <a:lumMod val="60000"/>
                    <a:lumOff val="40000"/>
                  </a:schemeClr>
                </a:solidFill>
              </a:rPr>
              <a:t>Sneaky</a:t>
            </a:r>
            <a:r>
              <a:rPr lang="en-GB" sz="1100" i="1" dirty="0">
                <a:solidFill>
                  <a:schemeClr val="accent5">
                    <a:lumMod val="60000"/>
                    <a:lumOff val="40000"/>
                  </a:schemeClr>
                </a:solidFill>
              </a:rPr>
              <a:t> Future, Imperfect</a:t>
            </a:r>
          </a:p>
        </p:txBody>
      </p:sp>
      <p:sp>
        <p:nvSpPr>
          <p:cNvPr id="83" name="TextBox 82">
            <a:extLst>
              <a:ext uri="{FF2B5EF4-FFF2-40B4-BE49-F238E27FC236}">
                <a16:creationId xmlns:a16="http://schemas.microsoft.com/office/drawing/2014/main" id="{7C970877-8D60-451C-B220-DB0368C40D77}"/>
              </a:ext>
            </a:extLst>
          </p:cNvPr>
          <p:cNvSpPr txBox="1"/>
          <p:nvPr/>
        </p:nvSpPr>
        <p:spPr>
          <a:xfrm>
            <a:off x="1344739" y="4570907"/>
            <a:ext cx="974587" cy="307777"/>
          </a:xfrm>
          <a:prstGeom prst="rect">
            <a:avLst/>
          </a:prstGeom>
          <a:noFill/>
          <a:ln>
            <a:solidFill>
              <a:schemeClr val="accent1">
                <a:shade val="50000"/>
              </a:schemeClr>
            </a:solidFill>
          </a:ln>
        </p:spPr>
        <p:txBody>
          <a:bodyPr wrap="square" rtlCol="0">
            <a:spAutoFit/>
          </a:bodyPr>
          <a:lstStyle/>
          <a:p>
            <a:r>
              <a:rPr lang="en-GB" sz="1400" dirty="0"/>
              <a:t>reg-</a:t>
            </a:r>
            <a:r>
              <a:rPr lang="en-GB" sz="1400" b="1" dirty="0"/>
              <a:t>ō</a:t>
            </a:r>
            <a:endParaRPr lang="en-GB" sz="1400" dirty="0"/>
          </a:p>
        </p:txBody>
      </p:sp>
      <p:sp>
        <p:nvSpPr>
          <p:cNvPr id="84" name="TextBox 83">
            <a:extLst>
              <a:ext uri="{FF2B5EF4-FFF2-40B4-BE49-F238E27FC236}">
                <a16:creationId xmlns:a16="http://schemas.microsoft.com/office/drawing/2014/main" id="{65719F55-3315-4EAE-BAEC-73D1E0179E1A}"/>
              </a:ext>
            </a:extLst>
          </p:cNvPr>
          <p:cNvSpPr txBox="1"/>
          <p:nvPr/>
        </p:nvSpPr>
        <p:spPr>
          <a:xfrm>
            <a:off x="2403305" y="4570906"/>
            <a:ext cx="1026555" cy="307777"/>
          </a:xfrm>
          <a:prstGeom prst="rect">
            <a:avLst/>
          </a:prstGeom>
          <a:solidFill>
            <a:srgbClr val="FFFF00"/>
          </a:solidFill>
          <a:ln>
            <a:solidFill>
              <a:schemeClr val="accent1">
                <a:shade val="50000"/>
              </a:schemeClr>
            </a:solidFill>
          </a:ln>
        </p:spPr>
        <p:txBody>
          <a:bodyPr wrap="square" rtlCol="0">
            <a:spAutoFit/>
          </a:bodyPr>
          <a:lstStyle/>
          <a:p>
            <a:r>
              <a:rPr lang="en-GB" sz="1400" dirty="0"/>
              <a:t>reg-</a:t>
            </a:r>
            <a:r>
              <a:rPr lang="en-GB" sz="1400" b="1" dirty="0"/>
              <a:t>am</a:t>
            </a:r>
            <a:endParaRPr lang="en-GB" sz="1400" dirty="0"/>
          </a:p>
        </p:txBody>
      </p:sp>
      <p:sp>
        <p:nvSpPr>
          <p:cNvPr id="85" name="TextBox 84">
            <a:extLst>
              <a:ext uri="{FF2B5EF4-FFF2-40B4-BE49-F238E27FC236}">
                <a16:creationId xmlns:a16="http://schemas.microsoft.com/office/drawing/2014/main" id="{08B8B5FA-E8ED-40B9-964A-C9287FE53801}"/>
              </a:ext>
            </a:extLst>
          </p:cNvPr>
          <p:cNvSpPr txBox="1"/>
          <p:nvPr/>
        </p:nvSpPr>
        <p:spPr>
          <a:xfrm>
            <a:off x="1344739" y="4878684"/>
            <a:ext cx="974587" cy="307777"/>
          </a:xfrm>
          <a:prstGeom prst="rect">
            <a:avLst/>
          </a:prstGeom>
          <a:noFill/>
          <a:ln>
            <a:solidFill>
              <a:schemeClr val="accent1">
                <a:shade val="50000"/>
              </a:schemeClr>
            </a:solidFill>
          </a:ln>
        </p:spPr>
        <p:txBody>
          <a:bodyPr wrap="square" rtlCol="0">
            <a:spAutoFit/>
          </a:bodyPr>
          <a:lstStyle/>
          <a:p>
            <a:r>
              <a:rPr lang="en-GB" sz="1400" dirty="0"/>
              <a:t>reg-</a:t>
            </a:r>
            <a:r>
              <a:rPr lang="en-GB" sz="1400" b="1" dirty="0"/>
              <a:t>is</a:t>
            </a:r>
            <a:endParaRPr lang="en-GB" sz="1400" dirty="0"/>
          </a:p>
        </p:txBody>
      </p:sp>
      <p:sp>
        <p:nvSpPr>
          <p:cNvPr id="86" name="TextBox 85">
            <a:extLst>
              <a:ext uri="{FF2B5EF4-FFF2-40B4-BE49-F238E27FC236}">
                <a16:creationId xmlns:a16="http://schemas.microsoft.com/office/drawing/2014/main" id="{84EE4646-E75F-49AD-82B8-9A2970E70C97}"/>
              </a:ext>
            </a:extLst>
          </p:cNvPr>
          <p:cNvSpPr txBox="1"/>
          <p:nvPr/>
        </p:nvSpPr>
        <p:spPr>
          <a:xfrm>
            <a:off x="1349573" y="5189183"/>
            <a:ext cx="974587" cy="307777"/>
          </a:xfrm>
          <a:prstGeom prst="rect">
            <a:avLst/>
          </a:prstGeom>
          <a:noFill/>
          <a:ln>
            <a:solidFill>
              <a:schemeClr val="accent1">
                <a:shade val="50000"/>
              </a:schemeClr>
            </a:solidFill>
          </a:ln>
        </p:spPr>
        <p:txBody>
          <a:bodyPr wrap="square" rtlCol="0">
            <a:spAutoFit/>
          </a:bodyPr>
          <a:lstStyle/>
          <a:p>
            <a:r>
              <a:rPr lang="en-GB" sz="1400" dirty="0"/>
              <a:t>reg-</a:t>
            </a:r>
            <a:r>
              <a:rPr lang="en-GB" sz="1400" b="1" dirty="0"/>
              <a:t>it</a:t>
            </a:r>
            <a:endParaRPr lang="en-GB" sz="1400" dirty="0"/>
          </a:p>
        </p:txBody>
      </p:sp>
      <p:sp>
        <p:nvSpPr>
          <p:cNvPr id="87" name="TextBox 86">
            <a:extLst>
              <a:ext uri="{FF2B5EF4-FFF2-40B4-BE49-F238E27FC236}">
                <a16:creationId xmlns:a16="http://schemas.microsoft.com/office/drawing/2014/main" id="{162503CC-8B85-4AD1-9D0D-6D4C598B5A96}"/>
              </a:ext>
            </a:extLst>
          </p:cNvPr>
          <p:cNvSpPr txBox="1"/>
          <p:nvPr/>
        </p:nvSpPr>
        <p:spPr>
          <a:xfrm>
            <a:off x="1354326" y="5556724"/>
            <a:ext cx="986896" cy="317768"/>
          </a:xfrm>
          <a:prstGeom prst="rect">
            <a:avLst/>
          </a:prstGeom>
          <a:noFill/>
          <a:ln>
            <a:solidFill>
              <a:schemeClr val="accent1">
                <a:shade val="50000"/>
              </a:schemeClr>
            </a:solidFill>
          </a:ln>
        </p:spPr>
        <p:txBody>
          <a:bodyPr wrap="square" rtlCol="0">
            <a:spAutoFit/>
          </a:bodyPr>
          <a:lstStyle/>
          <a:p>
            <a:r>
              <a:rPr lang="en-GB" sz="1400" dirty="0"/>
              <a:t>reg-</a:t>
            </a:r>
            <a:r>
              <a:rPr lang="en-GB" sz="1400" b="1" dirty="0" err="1"/>
              <a:t>imus</a:t>
            </a:r>
            <a:endParaRPr lang="en-GB" sz="1400" b="1" dirty="0"/>
          </a:p>
        </p:txBody>
      </p:sp>
      <p:sp>
        <p:nvSpPr>
          <p:cNvPr id="88" name="TextBox 87">
            <a:extLst>
              <a:ext uri="{FF2B5EF4-FFF2-40B4-BE49-F238E27FC236}">
                <a16:creationId xmlns:a16="http://schemas.microsoft.com/office/drawing/2014/main" id="{255DC131-6AD7-4161-B5CA-AC8EB02C9650}"/>
              </a:ext>
            </a:extLst>
          </p:cNvPr>
          <p:cNvSpPr txBox="1"/>
          <p:nvPr/>
        </p:nvSpPr>
        <p:spPr>
          <a:xfrm>
            <a:off x="1328341" y="5874492"/>
            <a:ext cx="1012881" cy="317897"/>
          </a:xfrm>
          <a:prstGeom prst="rect">
            <a:avLst/>
          </a:prstGeom>
          <a:noFill/>
          <a:ln>
            <a:solidFill>
              <a:schemeClr val="accent1">
                <a:shade val="50000"/>
              </a:schemeClr>
            </a:solidFill>
          </a:ln>
        </p:spPr>
        <p:txBody>
          <a:bodyPr wrap="square" rtlCol="0">
            <a:spAutoFit/>
          </a:bodyPr>
          <a:lstStyle/>
          <a:p>
            <a:r>
              <a:rPr lang="en-GB" sz="1400" dirty="0"/>
              <a:t>reg-</a:t>
            </a:r>
            <a:r>
              <a:rPr lang="en-GB" sz="1400" b="1" dirty="0"/>
              <a:t>itis</a:t>
            </a:r>
            <a:endParaRPr lang="en-GB" sz="1400" dirty="0"/>
          </a:p>
        </p:txBody>
      </p:sp>
      <p:sp>
        <p:nvSpPr>
          <p:cNvPr id="89" name="TextBox 88">
            <a:extLst>
              <a:ext uri="{FF2B5EF4-FFF2-40B4-BE49-F238E27FC236}">
                <a16:creationId xmlns:a16="http://schemas.microsoft.com/office/drawing/2014/main" id="{438237E1-FEBF-4DC3-852D-AC11951EC4F3}"/>
              </a:ext>
            </a:extLst>
          </p:cNvPr>
          <p:cNvSpPr txBox="1"/>
          <p:nvPr/>
        </p:nvSpPr>
        <p:spPr>
          <a:xfrm>
            <a:off x="1351347" y="6184363"/>
            <a:ext cx="989875" cy="307777"/>
          </a:xfrm>
          <a:prstGeom prst="rect">
            <a:avLst/>
          </a:prstGeom>
          <a:noFill/>
          <a:ln>
            <a:solidFill>
              <a:schemeClr val="accent1">
                <a:shade val="50000"/>
              </a:schemeClr>
            </a:solidFill>
          </a:ln>
        </p:spPr>
        <p:txBody>
          <a:bodyPr wrap="square" rtlCol="0">
            <a:spAutoFit/>
          </a:bodyPr>
          <a:lstStyle/>
          <a:p>
            <a:r>
              <a:rPr lang="en-GB" sz="1400" dirty="0"/>
              <a:t>reg-</a:t>
            </a:r>
            <a:r>
              <a:rPr lang="en-GB" sz="1400" b="1" dirty="0" err="1"/>
              <a:t>unt</a:t>
            </a:r>
            <a:endParaRPr lang="en-GB" sz="1400" dirty="0"/>
          </a:p>
        </p:txBody>
      </p:sp>
      <p:sp>
        <p:nvSpPr>
          <p:cNvPr id="90" name="TextBox 89">
            <a:extLst>
              <a:ext uri="{FF2B5EF4-FFF2-40B4-BE49-F238E27FC236}">
                <a16:creationId xmlns:a16="http://schemas.microsoft.com/office/drawing/2014/main" id="{858054C4-F868-47CA-BA20-537805F878A9}"/>
              </a:ext>
            </a:extLst>
          </p:cNvPr>
          <p:cNvSpPr txBox="1"/>
          <p:nvPr/>
        </p:nvSpPr>
        <p:spPr>
          <a:xfrm>
            <a:off x="2403304" y="4889645"/>
            <a:ext cx="1026555" cy="307777"/>
          </a:xfrm>
          <a:prstGeom prst="rect">
            <a:avLst/>
          </a:prstGeom>
          <a:solidFill>
            <a:srgbClr val="FFFF00"/>
          </a:solidFill>
          <a:ln>
            <a:solidFill>
              <a:schemeClr val="accent1">
                <a:shade val="50000"/>
              </a:schemeClr>
            </a:solidFill>
          </a:ln>
        </p:spPr>
        <p:txBody>
          <a:bodyPr wrap="square" rtlCol="0">
            <a:spAutoFit/>
          </a:bodyPr>
          <a:lstStyle/>
          <a:p>
            <a:r>
              <a:rPr lang="en-GB" sz="1400" dirty="0"/>
              <a:t>reg-</a:t>
            </a:r>
            <a:r>
              <a:rPr lang="en-GB" sz="1400" b="1" dirty="0"/>
              <a:t>es</a:t>
            </a:r>
            <a:endParaRPr lang="en-GB" sz="1400" dirty="0"/>
          </a:p>
        </p:txBody>
      </p:sp>
      <p:sp>
        <p:nvSpPr>
          <p:cNvPr id="91" name="TextBox 90">
            <a:extLst>
              <a:ext uri="{FF2B5EF4-FFF2-40B4-BE49-F238E27FC236}">
                <a16:creationId xmlns:a16="http://schemas.microsoft.com/office/drawing/2014/main" id="{04B8F2C8-6CC0-4214-89C6-924F58EE6128}"/>
              </a:ext>
            </a:extLst>
          </p:cNvPr>
          <p:cNvSpPr txBox="1"/>
          <p:nvPr/>
        </p:nvSpPr>
        <p:spPr>
          <a:xfrm>
            <a:off x="2416912" y="6164369"/>
            <a:ext cx="1032087" cy="307777"/>
          </a:xfrm>
          <a:prstGeom prst="rect">
            <a:avLst/>
          </a:prstGeom>
          <a:solidFill>
            <a:srgbClr val="FFFF00"/>
          </a:solidFill>
          <a:ln>
            <a:solidFill>
              <a:schemeClr val="accent1">
                <a:shade val="50000"/>
              </a:schemeClr>
            </a:solidFill>
          </a:ln>
        </p:spPr>
        <p:txBody>
          <a:bodyPr wrap="square" rtlCol="0">
            <a:spAutoFit/>
          </a:bodyPr>
          <a:lstStyle/>
          <a:p>
            <a:r>
              <a:rPr lang="en-GB" sz="1400" dirty="0"/>
              <a:t>reg-</a:t>
            </a:r>
            <a:r>
              <a:rPr lang="en-GB" sz="1400" b="1" dirty="0" err="1"/>
              <a:t>ent</a:t>
            </a:r>
            <a:endParaRPr lang="en-GB" sz="1400" dirty="0"/>
          </a:p>
        </p:txBody>
      </p:sp>
      <p:sp>
        <p:nvSpPr>
          <p:cNvPr id="92" name="TextBox 91">
            <a:extLst>
              <a:ext uri="{FF2B5EF4-FFF2-40B4-BE49-F238E27FC236}">
                <a16:creationId xmlns:a16="http://schemas.microsoft.com/office/drawing/2014/main" id="{2F3E7902-EA04-4CC2-A3FB-F7309B63EA51}"/>
              </a:ext>
            </a:extLst>
          </p:cNvPr>
          <p:cNvSpPr txBox="1"/>
          <p:nvPr/>
        </p:nvSpPr>
        <p:spPr>
          <a:xfrm>
            <a:off x="2411249" y="5864623"/>
            <a:ext cx="1032088" cy="307777"/>
          </a:xfrm>
          <a:prstGeom prst="rect">
            <a:avLst/>
          </a:prstGeom>
          <a:solidFill>
            <a:srgbClr val="FFFF00"/>
          </a:solidFill>
          <a:ln>
            <a:solidFill>
              <a:schemeClr val="accent1">
                <a:shade val="50000"/>
              </a:schemeClr>
            </a:solidFill>
          </a:ln>
        </p:spPr>
        <p:txBody>
          <a:bodyPr wrap="square" rtlCol="0">
            <a:spAutoFit/>
          </a:bodyPr>
          <a:lstStyle/>
          <a:p>
            <a:r>
              <a:rPr lang="en-GB" sz="1400" dirty="0"/>
              <a:t>reg-</a:t>
            </a:r>
            <a:r>
              <a:rPr lang="en-GB" sz="1400" b="1" dirty="0" err="1"/>
              <a:t>ētis</a:t>
            </a:r>
            <a:endParaRPr lang="en-GB" sz="1400" b="1" dirty="0"/>
          </a:p>
        </p:txBody>
      </p:sp>
      <p:sp>
        <p:nvSpPr>
          <p:cNvPr id="93" name="TextBox 92">
            <a:extLst>
              <a:ext uri="{FF2B5EF4-FFF2-40B4-BE49-F238E27FC236}">
                <a16:creationId xmlns:a16="http://schemas.microsoft.com/office/drawing/2014/main" id="{65D8A16C-6925-4FF2-A4BE-32A2E2CFE782}"/>
              </a:ext>
            </a:extLst>
          </p:cNvPr>
          <p:cNvSpPr txBox="1"/>
          <p:nvPr/>
        </p:nvSpPr>
        <p:spPr>
          <a:xfrm>
            <a:off x="2403305" y="5197819"/>
            <a:ext cx="1026555" cy="307777"/>
          </a:xfrm>
          <a:prstGeom prst="rect">
            <a:avLst/>
          </a:prstGeom>
          <a:solidFill>
            <a:srgbClr val="FFFF00"/>
          </a:solidFill>
          <a:ln>
            <a:solidFill>
              <a:schemeClr val="accent1">
                <a:shade val="50000"/>
              </a:schemeClr>
            </a:solidFill>
          </a:ln>
        </p:spPr>
        <p:txBody>
          <a:bodyPr wrap="square" rtlCol="0">
            <a:spAutoFit/>
          </a:bodyPr>
          <a:lstStyle/>
          <a:p>
            <a:r>
              <a:rPr lang="en-GB" sz="1400" dirty="0"/>
              <a:t>reg-</a:t>
            </a:r>
            <a:r>
              <a:rPr lang="en-GB" sz="1400" b="1" dirty="0"/>
              <a:t>et</a:t>
            </a:r>
            <a:endParaRPr lang="en-GB" sz="1400" dirty="0"/>
          </a:p>
        </p:txBody>
      </p:sp>
      <p:sp>
        <p:nvSpPr>
          <p:cNvPr id="94" name="TextBox 93">
            <a:extLst>
              <a:ext uri="{FF2B5EF4-FFF2-40B4-BE49-F238E27FC236}">
                <a16:creationId xmlns:a16="http://schemas.microsoft.com/office/drawing/2014/main" id="{4468BA93-F377-4A1C-B567-8A63FDF995C4}"/>
              </a:ext>
            </a:extLst>
          </p:cNvPr>
          <p:cNvSpPr txBox="1"/>
          <p:nvPr/>
        </p:nvSpPr>
        <p:spPr>
          <a:xfrm>
            <a:off x="2412012" y="5556449"/>
            <a:ext cx="1032300" cy="307777"/>
          </a:xfrm>
          <a:prstGeom prst="rect">
            <a:avLst/>
          </a:prstGeom>
          <a:solidFill>
            <a:srgbClr val="FFFF00"/>
          </a:solidFill>
          <a:ln>
            <a:solidFill>
              <a:schemeClr val="accent1">
                <a:shade val="50000"/>
              </a:schemeClr>
            </a:solidFill>
          </a:ln>
        </p:spPr>
        <p:txBody>
          <a:bodyPr wrap="square" rtlCol="0">
            <a:spAutoFit/>
          </a:bodyPr>
          <a:lstStyle/>
          <a:p>
            <a:r>
              <a:rPr lang="en-GB" sz="1400" dirty="0"/>
              <a:t>reg-</a:t>
            </a:r>
            <a:r>
              <a:rPr lang="en-GB" sz="1400" b="1" dirty="0" err="1"/>
              <a:t>ēmus</a:t>
            </a:r>
            <a:endParaRPr lang="en-GB" sz="1400" dirty="0"/>
          </a:p>
        </p:txBody>
      </p:sp>
      <p:sp>
        <p:nvSpPr>
          <p:cNvPr id="131" name="TextBox 130">
            <a:extLst>
              <a:ext uri="{FF2B5EF4-FFF2-40B4-BE49-F238E27FC236}">
                <a16:creationId xmlns:a16="http://schemas.microsoft.com/office/drawing/2014/main" id="{DBAE0A0F-C314-4E37-B610-438F9657C4F1}"/>
              </a:ext>
            </a:extLst>
          </p:cNvPr>
          <p:cNvSpPr txBox="1"/>
          <p:nvPr/>
        </p:nvSpPr>
        <p:spPr>
          <a:xfrm>
            <a:off x="10333515" y="4550896"/>
            <a:ext cx="1188342" cy="307777"/>
          </a:xfrm>
          <a:prstGeom prst="rect">
            <a:avLst/>
          </a:prstGeom>
          <a:noFill/>
          <a:ln>
            <a:solidFill>
              <a:schemeClr val="accent1">
                <a:shade val="50000"/>
              </a:schemeClr>
            </a:solidFill>
          </a:ln>
        </p:spPr>
        <p:txBody>
          <a:bodyPr wrap="square" rtlCol="0">
            <a:spAutoFit/>
          </a:bodyPr>
          <a:lstStyle/>
          <a:p>
            <a:r>
              <a:rPr lang="en-GB" sz="1400" dirty="0" err="1"/>
              <a:t>audi</a:t>
            </a:r>
            <a:r>
              <a:rPr lang="en-GB" sz="1400" dirty="0"/>
              <a:t>-ē-</a:t>
            </a:r>
            <a:r>
              <a:rPr lang="en-GB" sz="1400" b="1" dirty="0"/>
              <a:t>bam</a:t>
            </a:r>
            <a:endParaRPr lang="en-GB" sz="1400" dirty="0"/>
          </a:p>
        </p:txBody>
      </p:sp>
      <p:sp>
        <p:nvSpPr>
          <p:cNvPr id="133" name="TextBox 132">
            <a:extLst>
              <a:ext uri="{FF2B5EF4-FFF2-40B4-BE49-F238E27FC236}">
                <a16:creationId xmlns:a16="http://schemas.microsoft.com/office/drawing/2014/main" id="{827958AD-0A6F-4F69-A3E1-E0329A5CDE57}"/>
              </a:ext>
            </a:extLst>
          </p:cNvPr>
          <p:cNvSpPr txBox="1"/>
          <p:nvPr/>
        </p:nvSpPr>
        <p:spPr>
          <a:xfrm>
            <a:off x="10333515" y="4872697"/>
            <a:ext cx="1188342" cy="307777"/>
          </a:xfrm>
          <a:prstGeom prst="rect">
            <a:avLst/>
          </a:prstGeom>
          <a:noFill/>
          <a:ln>
            <a:solidFill>
              <a:schemeClr val="accent1">
                <a:shade val="50000"/>
              </a:schemeClr>
            </a:solidFill>
          </a:ln>
        </p:spPr>
        <p:txBody>
          <a:bodyPr wrap="square" rtlCol="0">
            <a:spAutoFit/>
          </a:bodyPr>
          <a:lstStyle/>
          <a:p>
            <a:r>
              <a:rPr lang="en-GB" sz="1400" dirty="0" err="1"/>
              <a:t>audi</a:t>
            </a:r>
            <a:r>
              <a:rPr lang="en-GB" sz="1400" dirty="0"/>
              <a:t>-ē-</a:t>
            </a:r>
            <a:r>
              <a:rPr lang="en-GB" sz="1400" b="1" dirty="0" err="1"/>
              <a:t>bās</a:t>
            </a:r>
            <a:endParaRPr lang="en-GB" sz="1400" dirty="0"/>
          </a:p>
        </p:txBody>
      </p:sp>
      <p:sp>
        <p:nvSpPr>
          <p:cNvPr id="134" name="TextBox 133">
            <a:extLst>
              <a:ext uri="{FF2B5EF4-FFF2-40B4-BE49-F238E27FC236}">
                <a16:creationId xmlns:a16="http://schemas.microsoft.com/office/drawing/2014/main" id="{BC4AED70-A228-4F44-8B9B-30F317755F06}"/>
              </a:ext>
            </a:extLst>
          </p:cNvPr>
          <p:cNvSpPr txBox="1"/>
          <p:nvPr/>
        </p:nvSpPr>
        <p:spPr>
          <a:xfrm>
            <a:off x="10333515" y="5174772"/>
            <a:ext cx="1188342" cy="307777"/>
          </a:xfrm>
          <a:prstGeom prst="rect">
            <a:avLst/>
          </a:prstGeom>
          <a:noFill/>
          <a:ln>
            <a:solidFill>
              <a:schemeClr val="accent1">
                <a:shade val="50000"/>
              </a:schemeClr>
            </a:solidFill>
          </a:ln>
        </p:spPr>
        <p:txBody>
          <a:bodyPr wrap="square" rtlCol="0">
            <a:spAutoFit/>
          </a:bodyPr>
          <a:lstStyle/>
          <a:p>
            <a:r>
              <a:rPr lang="en-GB" sz="1400" dirty="0" err="1"/>
              <a:t>audi</a:t>
            </a:r>
            <a:r>
              <a:rPr lang="en-GB" sz="1400" dirty="0"/>
              <a:t>-ē-</a:t>
            </a:r>
            <a:r>
              <a:rPr lang="en-GB" sz="1400" b="1" dirty="0"/>
              <a:t>bat</a:t>
            </a:r>
            <a:endParaRPr lang="en-GB" sz="1400" dirty="0"/>
          </a:p>
        </p:txBody>
      </p:sp>
      <p:sp>
        <p:nvSpPr>
          <p:cNvPr id="135" name="TextBox 134">
            <a:extLst>
              <a:ext uri="{FF2B5EF4-FFF2-40B4-BE49-F238E27FC236}">
                <a16:creationId xmlns:a16="http://schemas.microsoft.com/office/drawing/2014/main" id="{F6D12415-B0E0-444D-BA5A-CE98265073DF}"/>
              </a:ext>
            </a:extLst>
          </p:cNvPr>
          <p:cNvSpPr txBox="1"/>
          <p:nvPr/>
        </p:nvSpPr>
        <p:spPr>
          <a:xfrm>
            <a:off x="10333514" y="5548815"/>
            <a:ext cx="1188342" cy="307777"/>
          </a:xfrm>
          <a:prstGeom prst="rect">
            <a:avLst/>
          </a:prstGeom>
          <a:noFill/>
          <a:ln>
            <a:solidFill>
              <a:schemeClr val="accent1">
                <a:shade val="50000"/>
              </a:schemeClr>
            </a:solidFill>
          </a:ln>
        </p:spPr>
        <p:txBody>
          <a:bodyPr wrap="square" rtlCol="0">
            <a:spAutoFit/>
          </a:bodyPr>
          <a:lstStyle/>
          <a:p>
            <a:r>
              <a:rPr lang="en-GB" sz="1400" dirty="0" err="1"/>
              <a:t>audi</a:t>
            </a:r>
            <a:r>
              <a:rPr lang="en-GB" sz="1400" dirty="0"/>
              <a:t>-ē-</a:t>
            </a:r>
            <a:r>
              <a:rPr lang="en-GB" sz="1400" b="1" dirty="0" err="1"/>
              <a:t>bāmus</a:t>
            </a:r>
            <a:endParaRPr lang="en-GB" sz="1400" dirty="0"/>
          </a:p>
        </p:txBody>
      </p:sp>
      <p:sp>
        <p:nvSpPr>
          <p:cNvPr id="136" name="TextBox 135">
            <a:extLst>
              <a:ext uri="{FF2B5EF4-FFF2-40B4-BE49-F238E27FC236}">
                <a16:creationId xmlns:a16="http://schemas.microsoft.com/office/drawing/2014/main" id="{DD8D5CD4-A092-4F6D-AD01-F147CB9FC8CC}"/>
              </a:ext>
            </a:extLst>
          </p:cNvPr>
          <p:cNvSpPr txBox="1"/>
          <p:nvPr/>
        </p:nvSpPr>
        <p:spPr>
          <a:xfrm>
            <a:off x="10334561" y="5856592"/>
            <a:ext cx="1187295" cy="307777"/>
          </a:xfrm>
          <a:prstGeom prst="rect">
            <a:avLst/>
          </a:prstGeom>
          <a:noFill/>
          <a:ln>
            <a:solidFill>
              <a:schemeClr val="accent1">
                <a:shade val="50000"/>
              </a:schemeClr>
            </a:solidFill>
          </a:ln>
        </p:spPr>
        <p:txBody>
          <a:bodyPr wrap="square" rtlCol="0">
            <a:spAutoFit/>
          </a:bodyPr>
          <a:lstStyle/>
          <a:p>
            <a:r>
              <a:rPr lang="en-GB" sz="1400" dirty="0" err="1"/>
              <a:t>audi</a:t>
            </a:r>
            <a:r>
              <a:rPr lang="en-GB" sz="1400" dirty="0"/>
              <a:t>-ē-</a:t>
            </a:r>
            <a:r>
              <a:rPr lang="en-GB" sz="1400" b="1" dirty="0" err="1"/>
              <a:t>bātis</a:t>
            </a:r>
            <a:endParaRPr lang="en-GB" sz="1400" dirty="0"/>
          </a:p>
        </p:txBody>
      </p:sp>
      <p:sp>
        <p:nvSpPr>
          <p:cNvPr id="137" name="TextBox 136">
            <a:extLst>
              <a:ext uri="{FF2B5EF4-FFF2-40B4-BE49-F238E27FC236}">
                <a16:creationId xmlns:a16="http://schemas.microsoft.com/office/drawing/2014/main" id="{9BFED903-6EC1-4BCB-8E03-8F25948659E8}"/>
              </a:ext>
            </a:extLst>
          </p:cNvPr>
          <p:cNvSpPr txBox="1"/>
          <p:nvPr/>
        </p:nvSpPr>
        <p:spPr>
          <a:xfrm>
            <a:off x="10339567" y="6169253"/>
            <a:ext cx="1182289" cy="307777"/>
          </a:xfrm>
          <a:prstGeom prst="rect">
            <a:avLst/>
          </a:prstGeom>
          <a:noFill/>
          <a:ln>
            <a:solidFill>
              <a:schemeClr val="accent1">
                <a:shade val="50000"/>
              </a:schemeClr>
            </a:solidFill>
          </a:ln>
        </p:spPr>
        <p:txBody>
          <a:bodyPr wrap="square" rtlCol="0">
            <a:spAutoFit/>
          </a:bodyPr>
          <a:lstStyle/>
          <a:p>
            <a:r>
              <a:rPr lang="en-GB" sz="1400" dirty="0" err="1"/>
              <a:t>audi</a:t>
            </a:r>
            <a:r>
              <a:rPr lang="en-GB" sz="1400" dirty="0"/>
              <a:t>-ē-</a:t>
            </a:r>
            <a:r>
              <a:rPr lang="en-GB" sz="1400" b="1" dirty="0" err="1"/>
              <a:t>bant</a:t>
            </a:r>
            <a:endParaRPr lang="en-GB" sz="1400" dirty="0"/>
          </a:p>
        </p:txBody>
      </p:sp>
      <p:sp>
        <p:nvSpPr>
          <p:cNvPr id="144" name="TextBox 143">
            <a:extLst>
              <a:ext uri="{FF2B5EF4-FFF2-40B4-BE49-F238E27FC236}">
                <a16:creationId xmlns:a16="http://schemas.microsoft.com/office/drawing/2014/main" id="{BB50B2FF-3CA9-49DA-A977-5CA3E4B5DB25}"/>
              </a:ext>
            </a:extLst>
          </p:cNvPr>
          <p:cNvSpPr txBox="1"/>
          <p:nvPr/>
        </p:nvSpPr>
        <p:spPr>
          <a:xfrm>
            <a:off x="5277806" y="4037782"/>
            <a:ext cx="1728758" cy="477054"/>
          </a:xfrm>
          <a:prstGeom prst="rect">
            <a:avLst/>
          </a:prstGeom>
          <a:solidFill>
            <a:schemeClr val="accent5">
              <a:lumMod val="75000"/>
            </a:schemeClr>
          </a:solidFill>
          <a:ln>
            <a:solidFill>
              <a:schemeClr val="tx1"/>
            </a:solidFill>
          </a:ln>
        </p:spPr>
        <p:txBody>
          <a:bodyPr wrap="square" rtlCol="0">
            <a:spAutoFit/>
          </a:bodyPr>
          <a:lstStyle/>
          <a:p>
            <a:r>
              <a:rPr lang="en-GB" sz="1400" b="1" dirty="0">
                <a:solidFill>
                  <a:schemeClr val="bg1"/>
                </a:solidFill>
              </a:rPr>
              <a:t>The 3½  Conjugation</a:t>
            </a:r>
          </a:p>
          <a:p>
            <a:pPr algn="ctr"/>
            <a:r>
              <a:rPr lang="en-GB" sz="1100" i="1" dirty="0">
                <a:solidFill>
                  <a:schemeClr val="accent5">
                    <a:lumMod val="75000"/>
                  </a:schemeClr>
                </a:solidFill>
              </a:rPr>
              <a:t>Present</a:t>
            </a:r>
          </a:p>
        </p:txBody>
      </p:sp>
      <p:sp>
        <p:nvSpPr>
          <p:cNvPr id="145" name="TextBox 144">
            <a:extLst>
              <a:ext uri="{FF2B5EF4-FFF2-40B4-BE49-F238E27FC236}">
                <a16:creationId xmlns:a16="http://schemas.microsoft.com/office/drawing/2014/main" id="{59FF8AFC-83F3-4F06-812E-34581A663AAB}"/>
              </a:ext>
            </a:extLst>
          </p:cNvPr>
          <p:cNvSpPr txBox="1"/>
          <p:nvPr/>
        </p:nvSpPr>
        <p:spPr>
          <a:xfrm>
            <a:off x="3521513" y="4570905"/>
            <a:ext cx="1143157" cy="307777"/>
          </a:xfrm>
          <a:prstGeom prst="rect">
            <a:avLst/>
          </a:prstGeom>
          <a:noFill/>
          <a:ln>
            <a:solidFill>
              <a:schemeClr val="accent1">
                <a:shade val="50000"/>
              </a:schemeClr>
            </a:solidFill>
          </a:ln>
        </p:spPr>
        <p:txBody>
          <a:bodyPr wrap="square" rtlCol="0">
            <a:spAutoFit/>
          </a:bodyPr>
          <a:lstStyle/>
          <a:p>
            <a:r>
              <a:rPr lang="en-GB" sz="1400" dirty="0"/>
              <a:t>reg-ē-</a:t>
            </a:r>
            <a:r>
              <a:rPr lang="en-GB" sz="1400" b="1" dirty="0"/>
              <a:t>bam</a:t>
            </a:r>
          </a:p>
        </p:txBody>
      </p:sp>
      <p:sp>
        <p:nvSpPr>
          <p:cNvPr id="146" name="TextBox 145">
            <a:extLst>
              <a:ext uri="{FF2B5EF4-FFF2-40B4-BE49-F238E27FC236}">
                <a16:creationId xmlns:a16="http://schemas.microsoft.com/office/drawing/2014/main" id="{496F5E48-D906-41E8-B98E-1316F4287AD8}"/>
              </a:ext>
            </a:extLst>
          </p:cNvPr>
          <p:cNvSpPr txBox="1"/>
          <p:nvPr/>
        </p:nvSpPr>
        <p:spPr>
          <a:xfrm>
            <a:off x="5701181" y="4561498"/>
            <a:ext cx="1047442" cy="314890"/>
          </a:xfrm>
          <a:prstGeom prst="rect">
            <a:avLst/>
          </a:prstGeom>
          <a:noFill/>
          <a:ln>
            <a:solidFill>
              <a:schemeClr val="accent1">
                <a:shade val="50000"/>
              </a:schemeClr>
            </a:solidFill>
          </a:ln>
        </p:spPr>
        <p:txBody>
          <a:bodyPr wrap="square" rtlCol="0">
            <a:spAutoFit/>
          </a:bodyPr>
          <a:lstStyle/>
          <a:p>
            <a:r>
              <a:rPr lang="en-GB" sz="1400" dirty="0" err="1"/>
              <a:t>capi</a:t>
            </a:r>
            <a:r>
              <a:rPr lang="en-GB" sz="1400" dirty="0"/>
              <a:t>-</a:t>
            </a:r>
            <a:r>
              <a:rPr lang="en-GB" sz="1400" b="1" dirty="0"/>
              <a:t>ō</a:t>
            </a:r>
            <a:endParaRPr lang="en-GB" sz="1400" dirty="0"/>
          </a:p>
        </p:txBody>
      </p:sp>
      <p:sp>
        <p:nvSpPr>
          <p:cNvPr id="147" name="TextBox 146">
            <a:extLst>
              <a:ext uri="{FF2B5EF4-FFF2-40B4-BE49-F238E27FC236}">
                <a16:creationId xmlns:a16="http://schemas.microsoft.com/office/drawing/2014/main" id="{6173DD31-1F7E-461A-8E5F-CA854B177C72}"/>
              </a:ext>
            </a:extLst>
          </p:cNvPr>
          <p:cNvSpPr txBox="1"/>
          <p:nvPr/>
        </p:nvSpPr>
        <p:spPr>
          <a:xfrm>
            <a:off x="3512670" y="4890042"/>
            <a:ext cx="1152000" cy="315319"/>
          </a:xfrm>
          <a:prstGeom prst="rect">
            <a:avLst/>
          </a:prstGeom>
          <a:noFill/>
          <a:ln>
            <a:solidFill>
              <a:schemeClr val="accent1">
                <a:shade val="50000"/>
              </a:schemeClr>
            </a:solidFill>
          </a:ln>
        </p:spPr>
        <p:txBody>
          <a:bodyPr wrap="square" rtlCol="0">
            <a:spAutoFit/>
          </a:bodyPr>
          <a:lstStyle/>
          <a:p>
            <a:r>
              <a:rPr lang="en-GB" sz="1400" dirty="0"/>
              <a:t>reg-ē-</a:t>
            </a:r>
            <a:r>
              <a:rPr lang="en-GB" sz="1400" b="1" dirty="0" err="1"/>
              <a:t>bās</a:t>
            </a:r>
            <a:endParaRPr lang="en-GB" sz="1400" b="1" dirty="0"/>
          </a:p>
        </p:txBody>
      </p:sp>
      <p:sp>
        <p:nvSpPr>
          <p:cNvPr id="148" name="TextBox 147">
            <a:extLst>
              <a:ext uri="{FF2B5EF4-FFF2-40B4-BE49-F238E27FC236}">
                <a16:creationId xmlns:a16="http://schemas.microsoft.com/office/drawing/2014/main" id="{DE4CAE04-510A-4763-9C5B-4BBAB02C092F}"/>
              </a:ext>
            </a:extLst>
          </p:cNvPr>
          <p:cNvSpPr txBox="1"/>
          <p:nvPr/>
        </p:nvSpPr>
        <p:spPr>
          <a:xfrm>
            <a:off x="3504913" y="5196720"/>
            <a:ext cx="1159757" cy="307777"/>
          </a:xfrm>
          <a:prstGeom prst="rect">
            <a:avLst/>
          </a:prstGeom>
          <a:noFill/>
          <a:ln>
            <a:solidFill>
              <a:schemeClr val="accent1">
                <a:shade val="50000"/>
              </a:schemeClr>
            </a:solidFill>
          </a:ln>
        </p:spPr>
        <p:txBody>
          <a:bodyPr wrap="square" rtlCol="0">
            <a:spAutoFit/>
          </a:bodyPr>
          <a:lstStyle/>
          <a:p>
            <a:r>
              <a:rPr lang="en-GB" sz="1400" dirty="0"/>
              <a:t>reg-ē-</a:t>
            </a:r>
            <a:r>
              <a:rPr lang="en-GB" sz="1400" b="1" dirty="0"/>
              <a:t>bat</a:t>
            </a:r>
          </a:p>
        </p:txBody>
      </p:sp>
      <p:sp>
        <p:nvSpPr>
          <p:cNvPr id="149" name="TextBox 148">
            <a:extLst>
              <a:ext uri="{FF2B5EF4-FFF2-40B4-BE49-F238E27FC236}">
                <a16:creationId xmlns:a16="http://schemas.microsoft.com/office/drawing/2014/main" id="{B511A423-3115-4700-8B8E-AE42E260702D}"/>
              </a:ext>
            </a:extLst>
          </p:cNvPr>
          <p:cNvSpPr txBox="1"/>
          <p:nvPr/>
        </p:nvSpPr>
        <p:spPr>
          <a:xfrm>
            <a:off x="3519789" y="5548814"/>
            <a:ext cx="1161370" cy="307777"/>
          </a:xfrm>
          <a:prstGeom prst="rect">
            <a:avLst/>
          </a:prstGeom>
          <a:noFill/>
          <a:ln>
            <a:solidFill>
              <a:schemeClr val="accent1">
                <a:shade val="50000"/>
              </a:schemeClr>
            </a:solidFill>
          </a:ln>
        </p:spPr>
        <p:txBody>
          <a:bodyPr wrap="square" rtlCol="0">
            <a:spAutoFit/>
          </a:bodyPr>
          <a:lstStyle/>
          <a:p>
            <a:r>
              <a:rPr lang="en-GB" sz="1400" dirty="0"/>
              <a:t>reg-ē-</a:t>
            </a:r>
            <a:r>
              <a:rPr lang="en-GB" sz="1400" b="1" dirty="0" err="1"/>
              <a:t>bāmus</a:t>
            </a:r>
            <a:endParaRPr lang="en-GB" sz="1400" b="1" dirty="0"/>
          </a:p>
        </p:txBody>
      </p:sp>
      <p:sp>
        <p:nvSpPr>
          <p:cNvPr id="150" name="TextBox 149">
            <a:extLst>
              <a:ext uri="{FF2B5EF4-FFF2-40B4-BE49-F238E27FC236}">
                <a16:creationId xmlns:a16="http://schemas.microsoft.com/office/drawing/2014/main" id="{D05F84BF-D48D-4B9B-ABBF-6300DAE4D3DF}"/>
              </a:ext>
            </a:extLst>
          </p:cNvPr>
          <p:cNvSpPr txBox="1"/>
          <p:nvPr/>
        </p:nvSpPr>
        <p:spPr>
          <a:xfrm>
            <a:off x="3521512" y="5856592"/>
            <a:ext cx="1152527" cy="307777"/>
          </a:xfrm>
          <a:prstGeom prst="rect">
            <a:avLst/>
          </a:prstGeom>
          <a:noFill/>
          <a:ln>
            <a:solidFill>
              <a:schemeClr val="accent1">
                <a:shade val="50000"/>
              </a:schemeClr>
            </a:solidFill>
          </a:ln>
        </p:spPr>
        <p:txBody>
          <a:bodyPr wrap="square" rtlCol="0">
            <a:spAutoFit/>
          </a:bodyPr>
          <a:lstStyle/>
          <a:p>
            <a:r>
              <a:rPr lang="en-GB" sz="1400" dirty="0"/>
              <a:t>reg-ē-</a:t>
            </a:r>
            <a:r>
              <a:rPr lang="en-GB" sz="1400" b="1" dirty="0" err="1"/>
              <a:t>bātis</a:t>
            </a:r>
            <a:endParaRPr lang="en-GB" sz="1400" b="1" dirty="0"/>
          </a:p>
        </p:txBody>
      </p:sp>
      <p:sp>
        <p:nvSpPr>
          <p:cNvPr id="151" name="TextBox 150">
            <a:extLst>
              <a:ext uri="{FF2B5EF4-FFF2-40B4-BE49-F238E27FC236}">
                <a16:creationId xmlns:a16="http://schemas.microsoft.com/office/drawing/2014/main" id="{59DF1A58-B7F1-4D71-9C10-C3F6DD045E2C}"/>
              </a:ext>
            </a:extLst>
          </p:cNvPr>
          <p:cNvSpPr txBox="1"/>
          <p:nvPr/>
        </p:nvSpPr>
        <p:spPr>
          <a:xfrm>
            <a:off x="3526416" y="6155521"/>
            <a:ext cx="1152526" cy="307777"/>
          </a:xfrm>
          <a:prstGeom prst="rect">
            <a:avLst/>
          </a:prstGeom>
          <a:noFill/>
          <a:ln>
            <a:solidFill>
              <a:schemeClr val="accent1">
                <a:shade val="50000"/>
              </a:schemeClr>
            </a:solidFill>
          </a:ln>
        </p:spPr>
        <p:txBody>
          <a:bodyPr wrap="square" rtlCol="0">
            <a:spAutoFit/>
          </a:bodyPr>
          <a:lstStyle/>
          <a:p>
            <a:r>
              <a:rPr lang="en-GB" sz="1400" dirty="0"/>
              <a:t>reg-ē-</a:t>
            </a:r>
            <a:r>
              <a:rPr lang="en-GB" sz="1400" b="1" dirty="0" err="1"/>
              <a:t>bant</a:t>
            </a:r>
            <a:endParaRPr lang="en-GB" sz="1400" b="1" dirty="0"/>
          </a:p>
        </p:txBody>
      </p:sp>
      <p:sp>
        <p:nvSpPr>
          <p:cNvPr id="152" name="TextBox 151">
            <a:extLst>
              <a:ext uri="{FF2B5EF4-FFF2-40B4-BE49-F238E27FC236}">
                <a16:creationId xmlns:a16="http://schemas.microsoft.com/office/drawing/2014/main" id="{F3C6208C-410F-466F-853C-58EAAC339FF9}"/>
              </a:ext>
            </a:extLst>
          </p:cNvPr>
          <p:cNvSpPr txBox="1"/>
          <p:nvPr/>
        </p:nvSpPr>
        <p:spPr>
          <a:xfrm>
            <a:off x="5701181" y="4876388"/>
            <a:ext cx="1047442" cy="307777"/>
          </a:xfrm>
          <a:prstGeom prst="rect">
            <a:avLst/>
          </a:prstGeom>
          <a:noFill/>
          <a:ln>
            <a:solidFill>
              <a:schemeClr val="accent1">
                <a:shade val="50000"/>
              </a:schemeClr>
            </a:solidFill>
          </a:ln>
        </p:spPr>
        <p:txBody>
          <a:bodyPr wrap="square" rtlCol="0">
            <a:spAutoFit/>
          </a:bodyPr>
          <a:lstStyle/>
          <a:p>
            <a:r>
              <a:rPr lang="en-GB" sz="1400" dirty="0" err="1"/>
              <a:t>capi</a:t>
            </a:r>
            <a:r>
              <a:rPr lang="en-GB" sz="1400" dirty="0"/>
              <a:t>-</a:t>
            </a:r>
            <a:r>
              <a:rPr lang="en-GB" sz="1400" b="1" dirty="0"/>
              <a:t>s</a:t>
            </a:r>
            <a:endParaRPr lang="en-GB" sz="1400" dirty="0"/>
          </a:p>
        </p:txBody>
      </p:sp>
      <p:sp>
        <p:nvSpPr>
          <p:cNvPr id="153" name="TextBox 152">
            <a:extLst>
              <a:ext uri="{FF2B5EF4-FFF2-40B4-BE49-F238E27FC236}">
                <a16:creationId xmlns:a16="http://schemas.microsoft.com/office/drawing/2014/main" id="{98DEEE22-2797-48DD-89F6-CE7C1425BFB7}"/>
              </a:ext>
            </a:extLst>
          </p:cNvPr>
          <p:cNvSpPr txBox="1"/>
          <p:nvPr/>
        </p:nvSpPr>
        <p:spPr>
          <a:xfrm>
            <a:off x="5701180" y="6169950"/>
            <a:ext cx="1026552" cy="307777"/>
          </a:xfrm>
          <a:prstGeom prst="rect">
            <a:avLst/>
          </a:prstGeom>
          <a:noFill/>
          <a:ln>
            <a:solidFill>
              <a:schemeClr val="accent1">
                <a:shade val="50000"/>
              </a:schemeClr>
            </a:solidFill>
          </a:ln>
        </p:spPr>
        <p:txBody>
          <a:bodyPr wrap="square" rtlCol="0">
            <a:spAutoFit/>
          </a:bodyPr>
          <a:lstStyle/>
          <a:p>
            <a:r>
              <a:rPr lang="en-GB" sz="1400" dirty="0" err="1"/>
              <a:t>capi-</a:t>
            </a:r>
            <a:r>
              <a:rPr lang="en-GB" sz="1400" b="1" dirty="0" err="1"/>
              <a:t>unt</a:t>
            </a:r>
            <a:endParaRPr lang="en-GB" sz="1400" dirty="0"/>
          </a:p>
        </p:txBody>
      </p:sp>
      <p:sp>
        <p:nvSpPr>
          <p:cNvPr id="154" name="TextBox 153">
            <a:extLst>
              <a:ext uri="{FF2B5EF4-FFF2-40B4-BE49-F238E27FC236}">
                <a16:creationId xmlns:a16="http://schemas.microsoft.com/office/drawing/2014/main" id="{EBF023DD-4282-401B-A6B6-3FB2AE258EF8}"/>
              </a:ext>
            </a:extLst>
          </p:cNvPr>
          <p:cNvSpPr txBox="1"/>
          <p:nvPr/>
        </p:nvSpPr>
        <p:spPr>
          <a:xfrm>
            <a:off x="5703425" y="5864226"/>
            <a:ext cx="1026555" cy="307777"/>
          </a:xfrm>
          <a:prstGeom prst="rect">
            <a:avLst/>
          </a:prstGeom>
          <a:noFill/>
          <a:ln>
            <a:solidFill>
              <a:schemeClr val="accent1">
                <a:shade val="50000"/>
              </a:schemeClr>
            </a:solidFill>
          </a:ln>
        </p:spPr>
        <p:txBody>
          <a:bodyPr wrap="square" rtlCol="0">
            <a:spAutoFit/>
          </a:bodyPr>
          <a:lstStyle/>
          <a:p>
            <a:r>
              <a:rPr lang="en-GB" sz="1400" dirty="0" err="1"/>
              <a:t>capi</a:t>
            </a:r>
            <a:r>
              <a:rPr lang="en-GB" sz="1400" dirty="0"/>
              <a:t>-</a:t>
            </a:r>
            <a:r>
              <a:rPr lang="en-GB" sz="1400" b="1" dirty="0"/>
              <a:t>tis</a:t>
            </a:r>
          </a:p>
        </p:txBody>
      </p:sp>
      <p:sp>
        <p:nvSpPr>
          <p:cNvPr id="155" name="TextBox 154">
            <a:extLst>
              <a:ext uri="{FF2B5EF4-FFF2-40B4-BE49-F238E27FC236}">
                <a16:creationId xmlns:a16="http://schemas.microsoft.com/office/drawing/2014/main" id="{0141EEA5-9B92-4C45-A2D4-24A8D3E15323}"/>
              </a:ext>
            </a:extLst>
          </p:cNvPr>
          <p:cNvSpPr txBox="1"/>
          <p:nvPr/>
        </p:nvSpPr>
        <p:spPr>
          <a:xfrm>
            <a:off x="5701180" y="5183843"/>
            <a:ext cx="1054172" cy="307777"/>
          </a:xfrm>
          <a:prstGeom prst="rect">
            <a:avLst/>
          </a:prstGeom>
          <a:noFill/>
          <a:ln>
            <a:solidFill>
              <a:schemeClr val="accent1">
                <a:shade val="50000"/>
              </a:schemeClr>
            </a:solidFill>
          </a:ln>
        </p:spPr>
        <p:txBody>
          <a:bodyPr wrap="square" rtlCol="0">
            <a:spAutoFit/>
          </a:bodyPr>
          <a:lstStyle/>
          <a:p>
            <a:r>
              <a:rPr lang="en-GB" sz="1400" dirty="0" err="1"/>
              <a:t>capi</a:t>
            </a:r>
            <a:r>
              <a:rPr lang="en-GB" sz="1400" dirty="0"/>
              <a:t>-</a:t>
            </a:r>
            <a:r>
              <a:rPr lang="en-GB" sz="1400" b="1" dirty="0"/>
              <a:t>t</a:t>
            </a:r>
            <a:endParaRPr lang="en-GB" sz="1400" dirty="0"/>
          </a:p>
        </p:txBody>
      </p:sp>
      <p:sp>
        <p:nvSpPr>
          <p:cNvPr id="156" name="TextBox 155">
            <a:extLst>
              <a:ext uri="{FF2B5EF4-FFF2-40B4-BE49-F238E27FC236}">
                <a16:creationId xmlns:a16="http://schemas.microsoft.com/office/drawing/2014/main" id="{37BB5B4B-759D-4983-9B8B-E7BF42FF3A3B}"/>
              </a:ext>
            </a:extLst>
          </p:cNvPr>
          <p:cNvSpPr txBox="1"/>
          <p:nvPr/>
        </p:nvSpPr>
        <p:spPr>
          <a:xfrm>
            <a:off x="5703427" y="5568850"/>
            <a:ext cx="1026555" cy="307777"/>
          </a:xfrm>
          <a:prstGeom prst="rect">
            <a:avLst/>
          </a:prstGeom>
          <a:noFill/>
          <a:ln>
            <a:solidFill>
              <a:schemeClr val="accent1">
                <a:shade val="50000"/>
              </a:schemeClr>
            </a:solidFill>
          </a:ln>
        </p:spPr>
        <p:txBody>
          <a:bodyPr wrap="square" rtlCol="0">
            <a:spAutoFit/>
          </a:bodyPr>
          <a:lstStyle/>
          <a:p>
            <a:r>
              <a:rPr lang="en-GB" sz="1400" dirty="0" err="1"/>
              <a:t>capi-</a:t>
            </a:r>
            <a:r>
              <a:rPr lang="en-GB" sz="1400" b="1" dirty="0" err="1"/>
              <a:t>mus</a:t>
            </a:r>
            <a:endParaRPr lang="en-GB" sz="1400" dirty="0"/>
          </a:p>
        </p:txBody>
      </p:sp>
      <p:sp>
        <p:nvSpPr>
          <p:cNvPr id="211" name="TextBox 210">
            <a:extLst>
              <a:ext uri="{FF2B5EF4-FFF2-40B4-BE49-F238E27FC236}">
                <a16:creationId xmlns:a16="http://schemas.microsoft.com/office/drawing/2014/main" id="{04548BE1-D56E-4F13-B569-3E00DAD00369}"/>
              </a:ext>
            </a:extLst>
          </p:cNvPr>
          <p:cNvSpPr txBox="1"/>
          <p:nvPr/>
        </p:nvSpPr>
        <p:spPr>
          <a:xfrm>
            <a:off x="7979885" y="4033769"/>
            <a:ext cx="3541971" cy="477054"/>
          </a:xfrm>
          <a:prstGeom prst="rect">
            <a:avLst/>
          </a:prstGeom>
          <a:solidFill>
            <a:schemeClr val="accent5">
              <a:lumMod val="50000"/>
            </a:schemeClr>
          </a:solidFill>
          <a:ln>
            <a:solidFill>
              <a:schemeClr val="tx1"/>
            </a:solidFill>
          </a:ln>
        </p:spPr>
        <p:txBody>
          <a:bodyPr wrap="square" rtlCol="0">
            <a:spAutoFit/>
          </a:bodyPr>
          <a:lstStyle/>
          <a:p>
            <a:pPr algn="ctr"/>
            <a:r>
              <a:rPr lang="en-GB" sz="1400" b="1" dirty="0">
                <a:solidFill>
                  <a:schemeClr val="bg1"/>
                </a:solidFill>
              </a:rPr>
              <a:t>The Fourth Conjugation</a:t>
            </a:r>
          </a:p>
          <a:p>
            <a:pPr algn="ctr"/>
            <a:r>
              <a:rPr lang="en-GB" sz="1100" i="1" dirty="0">
                <a:solidFill>
                  <a:schemeClr val="accent5">
                    <a:lumMod val="50000"/>
                  </a:schemeClr>
                </a:solidFill>
              </a:rPr>
              <a:t>Present, Sneaky Future, Imperfect</a:t>
            </a:r>
          </a:p>
        </p:txBody>
      </p:sp>
      <p:sp>
        <p:nvSpPr>
          <p:cNvPr id="212" name="TextBox 211">
            <a:extLst>
              <a:ext uri="{FF2B5EF4-FFF2-40B4-BE49-F238E27FC236}">
                <a16:creationId xmlns:a16="http://schemas.microsoft.com/office/drawing/2014/main" id="{1249D164-126E-41EC-903A-3C9C63D60529}"/>
              </a:ext>
            </a:extLst>
          </p:cNvPr>
          <p:cNvSpPr txBox="1"/>
          <p:nvPr/>
        </p:nvSpPr>
        <p:spPr>
          <a:xfrm>
            <a:off x="7979886" y="4567051"/>
            <a:ext cx="974587" cy="307777"/>
          </a:xfrm>
          <a:prstGeom prst="rect">
            <a:avLst/>
          </a:prstGeom>
          <a:noFill/>
          <a:ln>
            <a:solidFill>
              <a:schemeClr val="accent1">
                <a:shade val="50000"/>
              </a:schemeClr>
            </a:solidFill>
          </a:ln>
        </p:spPr>
        <p:txBody>
          <a:bodyPr wrap="square" rtlCol="0">
            <a:spAutoFit/>
          </a:bodyPr>
          <a:lstStyle/>
          <a:p>
            <a:r>
              <a:rPr lang="en-GB" sz="1400" dirty="0" err="1"/>
              <a:t>audi</a:t>
            </a:r>
            <a:r>
              <a:rPr lang="en-GB" sz="1400" dirty="0"/>
              <a:t>-</a:t>
            </a:r>
            <a:r>
              <a:rPr lang="en-GB" sz="1400" b="1" dirty="0"/>
              <a:t>ō</a:t>
            </a:r>
          </a:p>
        </p:txBody>
      </p:sp>
      <p:sp>
        <p:nvSpPr>
          <p:cNvPr id="213" name="TextBox 212">
            <a:extLst>
              <a:ext uri="{FF2B5EF4-FFF2-40B4-BE49-F238E27FC236}">
                <a16:creationId xmlns:a16="http://schemas.microsoft.com/office/drawing/2014/main" id="{C3532699-7BBE-41B6-B6BA-41AC06517D9C}"/>
              </a:ext>
            </a:extLst>
          </p:cNvPr>
          <p:cNvSpPr txBox="1"/>
          <p:nvPr/>
        </p:nvSpPr>
        <p:spPr>
          <a:xfrm>
            <a:off x="9209715" y="4550765"/>
            <a:ext cx="1026555" cy="307777"/>
          </a:xfrm>
          <a:prstGeom prst="rect">
            <a:avLst/>
          </a:prstGeom>
          <a:solidFill>
            <a:srgbClr val="FFFF00"/>
          </a:solidFill>
          <a:ln>
            <a:solidFill>
              <a:schemeClr val="accent1">
                <a:shade val="50000"/>
              </a:schemeClr>
            </a:solidFill>
          </a:ln>
        </p:spPr>
        <p:txBody>
          <a:bodyPr wrap="square" rtlCol="0">
            <a:spAutoFit/>
          </a:bodyPr>
          <a:lstStyle/>
          <a:p>
            <a:r>
              <a:rPr lang="en-GB" sz="1400" dirty="0" err="1"/>
              <a:t>audi</a:t>
            </a:r>
            <a:r>
              <a:rPr lang="en-GB" sz="1400" dirty="0"/>
              <a:t>-</a:t>
            </a:r>
            <a:r>
              <a:rPr lang="en-GB" sz="1400" b="1" dirty="0"/>
              <a:t>am</a:t>
            </a:r>
            <a:endParaRPr lang="en-GB" sz="1400" dirty="0"/>
          </a:p>
        </p:txBody>
      </p:sp>
      <p:sp>
        <p:nvSpPr>
          <p:cNvPr id="214" name="TextBox 213">
            <a:extLst>
              <a:ext uri="{FF2B5EF4-FFF2-40B4-BE49-F238E27FC236}">
                <a16:creationId xmlns:a16="http://schemas.microsoft.com/office/drawing/2014/main" id="{A852AED2-153C-4B7C-A24C-8BA499FFDE94}"/>
              </a:ext>
            </a:extLst>
          </p:cNvPr>
          <p:cNvSpPr txBox="1"/>
          <p:nvPr/>
        </p:nvSpPr>
        <p:spPr>
          <a:xfrm>
            <a:off x="7980663" y="4875177"/>
            <a:ext cx="974587" cy="307777"/>
          </a:xfrm>
          <a:prstGeom prst="rect">
            <a:avLst/>
          </a:prstGeom>
          <a:noFill/>
          <a:ln>
            <a:solidFill>
              <a:schemeClr val="accent1">
                <a:shade val="50000"/>
              </a:schemeClr>
            </a:solidFill>
          </a:ln>
        </p:spPr>
        <p:txBody>
          <a:bodyPr wrap="square" rtlCol="0">
            <a:spAutoFit/>
          </a:bodyPr>
          <a:lstStyle/>
          <a:p>
            <a:r>
              <a:rPr lang="en-GB" sz="1400" dirty="0" err="1"/>
              <a:t>audī</a:t>
            </a:r>
            <a:r>
              <a:rPr lang="en-GB" sz="1400" dirty="0"/>
              <a:t>-</a:t>
            </a:r>
            <a:r>
              <a:rPr lang="en-GB" sz="1400" b="1" dirty="0"/>
              <a:t>s</a:t>
            </a:r>
          </a:p>
        </p:txBody>
      </p:sp>
      <p:sp>
        <p:nvSpPr>
          <p:cNvPr id="215" name="TextBox 214">
            <a:extLst>
              <a:ext uri="{FF2B5EF4-FFF2-40B4-BE49-F238E27FC236}">
                <a16:creationId xmlns:a16="http://schemas.microsoft.com/office/drawing/2014/main" id="{DD205540-DA1B-4E9F-8AB4-443892A3AAB1}"/>
              </a:ext>
            </a:extLst>
          </p:cNvPr>
          <p:cNvSpPr txBox="1"/>
          <p:nvPr/>
        </p:nvSpPr>
        <p:spPr>
          <a:xfrm>
            <a:off x="7979885" y="5180473"/>
            <a:ext cx="974587" cy="307777"/>
          </a:xfrm>
          <a:prstGeom prst="rect">
            <a:avLst/>
          </a:prstGeom>
          <a:noFill/>
          <a:ln>
            <a:solidFill>
              <a:schemeClr val="accent1">
                <a:shade val="50000"/>
              </a:schemeClr>
            </a:solidFill>
          </a:ln>
        </p:spPr>
        <p:txBody>
          <a:bodyPr wrap="square" rtlCol="0">
            <a:spAutoFit/>
          </a:bodyPr>
          <a:lstStyle/>
          <a:p>
            <a:r>
              <a:rPr lang="en-GB" sz="1400" dirty="0" err="1"/>
              <a:t>audi</a:t>
            </a:r>
            <a:r>
              <a:rPr lang="en-GB" sz="1400" dirty="0"/>
              <a:t>-</a:t>
            </a:r>
            <a:r>
              <a:rPr lang="en-GB" sz="1400" b="1" dirty="0"/>
              <a:t>t</a:t>
            </a:r>
          </a:p>
        </p:txBody>
      </p:sp>
      <p:sp>
        <p:nvSpPr>
          <p:cNvPr id="216" name="TextBox 215">
            <a:extLst>
              <a:ext uri="{FF2B5EF4-FFF2-40B4-BE49-F238E27FC236}">
                <a16:creationId xmlns:a16="http://schemas.microsoft.com/office/drawing/2014/main" id="{E071F4CC-9504-437D-BE92-AEB33B51B4BE}"/>
              </a:ext>
            </a:extLst>
          </p:cNvPr>
          <p:cNvSpPr txBox="1"/>
          <p:nvPr/>
        </p:nvSpPr>
        <p:spPr>
          <a:xfrm>
            <a:off x="7979884" y="5573973"/>
            <a:ext cx="983334" cy="307777"/>
          </a:xfrm>
          <a:prstGeom prst="rect">
            <a:avLst/>
          </a:prstGeom>
          <a:noFill/>
          <a:ln>
            <a:solidFill>
              <a:schemeClr val="accent1">
                <a:shade val="50000"/>
              </a:schemeClr>
            </a:solidFill>
          </a:ln>
        </p:spPr>
        <p:txBody>
          <a:bodyPr wrap="square" rtlCol="0">
            <a:spAutoFit/>
          </a:bodyPr>
          <a:lstStyle/>
          <a:p>
            <a:r>
              <a:rPr lang="en-GB" sz="1400" dirty="0" err="1"/>
              <a:t>audī-mu</a:t>
            </a:r>
            <a:r>
              <a:rPr lang="en-GB" sz="1400" b="1" dirty="0" err="1"/>
              <a:t>s</a:t>
            </a:r>
            <a:endParaRPr lang="en-GB" sz="1400" b="1" dirty="0"/>
          </a:p>
        </p:txBody>
      </p:sp>
      <p:sp>
        <p:nvSpPr>
          <p:cNvPr id="217" name="TextBox 216">
            <a:extLst>
              <a:ext uri="{FF2B5EF4-FFF2-40B4-BE49-F238E27FC236}">
                <a16:creationId xmlns:a16="http://schemas.microsoft.com/office/drawing/2014/main" id="{296CF00F-3E79-4D56-8F1B-F3FC5DAA6A65}"/>
              </a:ext>
            </a:extLst>
          </p:cNvPr>
          <p:cNvSpPr txBox="1"/>
          <p:nvPr/>
        </p:nvSpPr>
        <p:spPr>
          <a:xfrm>
            <a:off x="7988631" y="5864225"/>
            <a:ext cx="974587" cy="307777"/>
          </a:xfrm>
          <a:prstGeom prst="rect">
            <a:avLst/>
          </a:prstGeom>
          <a:noFill/>
          <a:ln>
            <a:solidFill>
              <a:schemeClr val="accent1">
                <a:shade val="50000"/>
              </a:schemeClr>
            </a:solidFill>
          </a:ln>
        </p:spPr>
        <p:txBody>
          <a:bodyPr wrap="square" rtlCol="0">
            <a:spAutoFit/>
          </a:bodyPr>
          <a:lstStyle/>
          <a:p>
            <a:r>
              <a:rPr lang="en-GB" sz="1400" dirty="0" err="1"/>
              <a:t>audī</a:t>
            </a:r>
            <a:r>
              <a:rPr lang="en-GB" sz="1400" dirty="0"/>
              <a:t>-ti</a:t>
            </a:r>
            <a:r>
              <a:rPr lang="en-GB" sz="1400" b="1" dirty="0"/>
              <a:t>s</a:t>
            </a:r>
          </a:p>
        </p:txBody>
      </p:sp>
      <p:sp>
        <p:nvSpPr>
          <p:cNvPr id="218" name="TextBox 217">
            <a:extLst>
              <a:ext uri="{FF2B5EF4-FFF2-40B4-BE49-F238E27FC236}">
                <a16:creationId xmlns:a16="http://schemas.microsoft.com/office/drawing/2014/main" id="{F75E5F8F-BD97-4F76-8CF8-D8230D4961E2}"/>
              </a:ext>
            </a:extLst>
          </p:cNvPr>
          <p:cNvSpPr txBox="1"/>
          <p:nvPr/>
        </p:nvSpPr>
        <p:spPr>
          <a:xfrm>
            <a:off x="7988631" y="6164368"/>
            <a:ext cx="974587" cy="307777"/>
          </a:xfrm>
          <a:prstGeom prst="rect">
            <a:avLst/>
          </a:prstGeom>
          <a:noFill/>
          <a:ln>
            <a:solidFill>
              <a:schemeClr val="accent1">
                <a:shade val="50000"/>
              </a:schemeClr>
            </a:solidFill>
          </a:ln>
        </p:spPr>
        <p:txBody>
          <a:bodyPr wrap="square" rtlCol="0">
            <a:spAutoFit/>
          </a:bodyPr>
          <a:lstStyle/>
          <a:p>
            <a:r>
              <a:rPr lang="en-GB" sz="1400" dirty="0" err="1"/>
              <a:t>audi-</a:t>
            </a:r>
            <a:r>
              <a:rPr lang="en-GB" sz="1400" b="1" dirty="0" err="1"/>
              <a:t>unt</a:t>
            </a:r>
            <a:endParaRPr lang="en-GB" sz="1400" b="1" dirty="0"/>
          </a:p>
        </p:txBody>
      </p:sp>
      <p:sp>
        <p:nvSpPr>
          <p:cNvPr id="219" name="TextBox 218">
            <a:extLst>
              <a:ext uri="{FF2B5EF4-FFF2-40B4-BE49-F238E27FC236}">
                <a16:creationId xmlns:a16="http://schemas.microsoft.com/office/drawing/2014/main" id="{F8AE2571-50CA-4B05-889A-B7CFBFA3B23D}"/>
              </a:ext>
            </a:extLst>
          </p:cNvPr>
          <p:cNvSpPr txBox="1"/>
          <p:nvPr/>
        </p:nvSpPr>
        <p:spPr>
          <a:xfrm>
            <a:off x="9206287" y="4861053"/>
            <a:ext cx="1026555" cy="307777"/>
          </a:xfrm>
          <a:prstGeom prst="rect">
            <a:avLst/>
          </a:prstGeom>
          <a:solidFill>
            <a:srgbClr val="FFFF00"/>
          </a:solidFill>
          <a:ln>
            <a:solidFill>
              <a:schemeClr val="accent1">
                <a:shade val="50000"/>
              </a:schemeClr>
            </a:solidFill>
          </a:ln>
        </p:spPr>
        <p:txBody>
          <a:bodyPr wrap="square" rtlCol="0">
            <a:spAutoFit/>
          </a:bodyPr>
          <a:lstStyle/>
          <a:p>
            <a:r>
              <a:rPr lang="en-GB" sz="1400" dirty="0" err="1"/>
              <a:t>audi-</a:t>
            </a:r>
            <a:r>
              <a:rPr lang="en-GB" sz="1400" b="1" dirty="0" err="1"/>
              <a:t>ēs</a:t>
            </a:r>
            <a:endParaRPr lang="en-GB" sz="1400" dirty="0"/>
          </a:p>
        </p:txBody>
      </p:sp>
      <p:sp>
        <p:nvSpPr>
          <p:cNvPr id="220" name="TextBox 219">
            <a:extLst>
              <a:ext uri="{FF2B5EF4-FFF2-40B4-BE49-F238E27FC236}">
                <a16:creationId xmlns:a16="http://schemas.microsoft.com/office/drawing/2014/main" id="{0686A6F0-31CB-4AEE-8312-56EDF35C8B2B}"/>
              </a:ext>
            </a:extLst>
          </p:cNvPr>
          <p:cNvSpPr txBox="1"/>
          <p:nvPr/>
        </p:nvSpPr>
        <p:spPr>
          <a:xfrm>
            <a:off x="9206290" y="6169890"/>
            <a:ext cx="1026552" cy="307777"/>
          </a:xfrm>
          <a:prstGeom prst="rect">
            <a:avLst/>
          </a:prstGeom>
          <a:solidFill>
            <a:srgbClr val="FFFF00"/>
          </a:solidFill>
          <a:ln>
            <a:solidFill>
              <a:schemeClr val="accent1">
                <a:shade val="50000"/>
              </a:schemeClr>
            </a:solidFill>
          </a:ln>
        </p:spPr>
        <p:txBody>
          <a:bodyPr wrap="square" rtlCol="0">
            <a:spAutoFit/>
          </a:bodyPr>
          <a:lstStyle/>
          <a:p>
            <a:r>
              <a:rPr lang="en-GB" sz="1400" dirty="0" err="1"/>
              <a:t>audi-</a:t>
            </a:r>
            <a:r>
              <a:rPr lang="en-GB" sz="1400" b="1" dirty="0" err="1"/>
              <a:t>ent</a:t>
            </a:r>
            <a:endParaRPr lang="en-GB" sz="1400" dirty="0"/>
          </a:p>
        </p:txBody>
      </p:sp>
      <p:sp>
        <p:nvSpPr>
          <p:cNvPr id="221" name="TextBox 220">
            <a:extLst>
              <a:ext uri="{FF2B5EF4-FFF2-40B4-BE49-F238E27FC236}">
                <a16:creationId xmlns:a16="http://schemas.microsoft.com/office/drawing/2014/main" id="{CE5172EC-15F1-4699-ABDD-2FE60E371117}"/>
              </a:ext>
            </a:extLst>
          </p:cNvPr>
          <p:cNvSpPr txBox="1"/>
          <p:nvPr/>
        </p:nvSpPr>
        <p:spPr>
          <a:xfrm>
            <a:off x="9206287" y="5864225"/>
            <a:ext cx="1026555" cy="307777"/>
          </a:xfrm>
          <a:prstGeom prst="rect">
            <a:avLst/>
          </a:prstGeom>
          <a:solidFill>
            <a:srgbClr val="FFFF00"/>
          </a:solidFill>
          <a:ln>
            <a:solidFill>
              <a:schemeClr val="accent1">
                <a:shade val="50000"/>
              </a:schemeClr>
            </a:solidFill>
          </a:ln>
        </p:spPr>
        <p:txBody>
          <a:bodyPr wrap="square" rtlCol="0">
            <a:spAutoFit/>
          </a:bodyPr>
          <a:lstStyle/>
          <a:p>
            <a:r>
              <a:rPr lang="en-GB" sz="1400" dirty="0" err="1"/>
              <a:t>audi-</a:t>
            </a:r>
            <a:r>
              <a:rPr lang="en-GB" sz="1400" b="1" dirty="0" err="1"/>
              <a:t>ētis</a:t>
            </a:r>
            <a:endParaRPr lang="en-GB" sz="1400" dirty="0"/>
          </a:p>
        </p:txBody>
      </p:sp>
      <p:sp>
        <p:nvSpPr>
          <p:cNvPr id="222" name="TextBox 221">
            <a:extLst>
              <a:ext uri="{FF2B5EF4-FFF2-40B4-BE49-F238E27FC236}">
                <a16:creationId xmlns:a16="http://schemas.microsoft.com/office/drawing/2014/main" id="{FAA76552-3E33-4B59-97A4-F02AAF0E7AB6}"/>
              </a:ext>
            </a:extLst>
          </p:cNvPr>
          <p:cNvSpPr txBox="1"/>
          <p:nvPr/>
        </p:nvSpPr>
        <p:spPr>
          <a:xfrm>
            <a:off x="9206287" y="5161851"/>
            <a:ext cx="1026555" cy="307777"/>
          </a:xfrm>
          <a:prstGeom prst="rect">
            <a:avLst/>
          </a:prstGeom>
          <a:solidFill>
            <a:srgbClr val="FFFF00"/>
          </a:solidFill>
          <a:ln>
            <a:solidFill>
              <a:schemeClr val="accent1">
                <a:shade val="50000"/>
              </a:schemeClr>
            </a:solidFill>
          </a:ln>
        </p:spPr>
        <p:txBody>
          <a:bodyPr wrap="square" rtlCol="0">
            <a:spAutoFit/>
          </a:bodyPr>
          <a:lstStyle/>
          <a:p>
            <a:r>
              <a:rPr lang="en-GB" sz="1400" dirty="0" err="1"/>
              <a:t>audi</a:t>
            </a:r>
            <a:r>
              <a:rPr lang="en-GB" sz="1400" dirty="0"/>
              <a:t>-</a:t>
            </a:r>
            <a:r>
              <a:rPr lang="en-GB" sz="1400" b="1" dirty="0"/>
              <a:t>et</a:t>
            </a:r>
            <a:endParaRPr lang="en-GB" sz="1400" dirty="0"/>
          </a:p>
        </p:txBody>
      </p:sp>
      <p:sp>
        <p:nvSpPr>
          <p:cNvPr id="223" name="TextBox 222">
            <a:extLst>
              <a:ext uri="{FF2B5EF4-FFF2-40B4-BE49-F238E27FC236}">
                <a16:creationId xmlns:a16="http://schemas.microsoft.com/office/drawing/2014/main" id="{98D1ABAF-B138-43FD-92EC-0790710513D1}"/>
              </a:ext>
            </a:extLst>
          </p:cNvPr>
          <p:cNvSpPr txBox="1"/>
          <p:nvPr/>
        </p:nvSpPr>
        <p:spPr>
          <a:xfrm>
            <a:off x="9206287" y="5560391"/>
            <a:ext cx="1026555" cy="307777"/>
          </a:xfrm>
          <a:prstGeom prst="rect">
            <a:avLst/>
          </a:prstGeom>
          <a:solidFill>
            <a:srgbClr val="FFFF00"/>
          </a:solidFill>
          <a:ln>
            <a:solidFill>
              <a:schemeClr val="accent1">
                <a:shade val="50000"/>
              </a:schemeClr>
            </a:solidFill>
          </a:ln>
        </p:spPr>
        <p:txBody>
          <a:bodyPr wrap="square" rtlCol="0">
            <a:spAutoFit/>
          </a:bodyPr>
          <a:lstStyle/>
          <a:p>
            <a:r>
              <a:rPr lang="en-GB" sz="1400" dirty="0" err="1"/>
              <a:t>audi-</a:t>
            </a:r>
            <a:r>
              <a:rPr lang="en-GB" sz="1400" b="1" dirty="0" err="1"/>
              <a:t>ēmus</a:t>
            </a:r>
            <a:endParaRPr lang="en-GB" sz="1400" dirty="0"/>
          </a:p>
        </p:txBody>
      </p:sp>
      <p:sp>
        <p:nvSpPr>
          <p:cNvPr id="226" name="TextBox 225">
            <a:extLst>
              <a:ext uri="{FF2B5EF4-FFF2-40B4-BE49-F238E27FC236}">
                <a16:creationId xmlns:a16="http://schemas.microsoft.com/office/drawing/2014/main" id="{11379DBC-AD01-4B01-BC7F-CB08AF99D3BD}"/>
              </a:ext>
            </a:extLst>
          </p:cNvPr>
          <p:cNvSpPr txBox="1"/>
          <p:nvPr/>
        </p:nvSpPr>
        <p:spPr>
          <a:xfrm>
            <a:off x="10696353" y="195012"/>
            <a:ext cx="1158657" cy="369332"/>
          </a:xfrm>
          <a:prstGeom prst="rect">
            <a:avLst/>
          </a:prstGeom>
          <a:noFill/>
          <a:ln>
            <a:solidFill>
              <a:schemeClr val="accent1">
                <a:shade val="50000"/>
              </a:schemeClr>
            </a:solidFill>
          </a:ln>
        </p:spPr>
        <p:txBody>
          <a:bodyPr wrap="square" rtlCol="0">
            <a:spAutoFit/>
          </a:bodyPr>
          <a:lstStyle/>
          <a:p>
            <a:r>
              <a:rPr lang="en-GB" dirty="0"/>
              <a:t>Year 9-13</a:t>
            </a:r>
          </a:p>
        </p:txBody>
      </p:sp>
      <p:sp>
        <p:nvSpPr>
          <p:cNvPr id="158" name="TextBox 157">
            <a:extLst>
              <a:ext uri="{FF2B5EF4-FFF2-40B4-BE49-F238E27FC236}">
                <a16:creationId xmlns:a16="http://schemas.microsoft.com/office/drawing/2014/main" id="{E1F287C2-691D-4608-A681-29DCFF151321}"/>
              </a:ext>
            </a:extLst>
          </p:cNvPr>
          <p:cNvSpPr txBox="1"/>
          <p:nvPr/>
        </p:nvSpPr>
        <p:spPr>
          <a:xfrm>
            <a:off x="4917303" y="1797831"/>
            <a:ext cx="974587" cy="307777"/>
          </a:xfrm>
          <a:prstGeom prst="rect">
            <a:avLst/>
          </a:prstGeom>
          <a:noFill/>
          <a:ln>
            <a:solidFill>
              <a:schemeClr val="accent1">
                <a:shade val="50000"/>
              </a:schemeClr>
            </a:solidFill>
          </a:ln>
        </p:spPr>
        <p:txBody>
          <a:bodyPr wrap="square" rtlCol="0">
            <a:spAutoFit/>
          </a:bodyPr>
          <a:lstStyle/>
          <a:p>
            <a:r>
              <a:rPr lang="en-GB" sz="1400" dirty="0" err="1"/>
              <a:t>mone</a:t>
            </a:r>
            <a:r>
              <a:rPr lang="en-GB" sz="1400" dirty="0"/>
              <a:t>-</a:t>
            </a:r>
            <a:r>
              <a:rPr lang="en-GB" sz="1400" b="1" dirty="0"/>
              <a:t>ō</a:t>
            </a:r>
            <a:endParaRPr lang="en-GB" sz="1400" dirty="0"/>
          </a:p>
        </p:txBody>
      </p:sp>
      <p:sp>
        <p:nvSpPr>
          <p:cNvPr id="159" name="TextBox 158">
            <a:extLst>
              <a:ext uri="{FF2B5EF4-FFF2-40B4-BE49-F238E27FC236}">
                <a16:creationId xmlns:a16="http://schemas.microsoft.com/office/drawing/2014/main" id="{C6C08F00-24D0-4559-9DBB-C61871C68F52}"/>
              </a:ext>
            </a:extLst>
          </p:cNvPr>
          <p:cNvSpPr txBox="1"/>
          <p:nvPr/>
        </p:nvSpPr>
        <p:spPr>
          <a:xfrm>
            <a:off x="4919233" y="2106478"/>
            <a:ext cx="972657" cy="315113"/>
          </a:xfrm>
          <a:prstGeom prst="rect">
            <a:avLst/>
          </a:prstGeom>
          <a:noFill/>
          <a:ln>
            <a:solidFill>
              <a:schemeClr val="accent1">
                <a:shade val="50000"/>
              </a:schemeClr>
            </a:solidFill>
          </a:ln>
        </p:spPr>
        <p:txBody>
          <a:bodyPr wrap="square" rtlCol="0">
            <a:spAutoFit/>
          </a:bodyPr>
          <a:lstStyle/>
          <a:p>
            <a:r>
              <a:rPr lang="en-GB" sz="1400" dirty="0" err="1"/>
              <a:t>monē</a:t>
            </a:r>
            <a:r>
              <a:rPr lang="en-GB" sz="1400" dirty="0"/>
              <a:t>-</a:t>
            </a:r>
            <a:r>
              <a:rPr lang="en-GB" sz="1400" b="1" dirty="0"/>
              <a:t>s</a:t>
            </a:r>
            <a:endParaRPr lang="en-GB" sz="1400" dirty="0"/>
          </a:p>
        </p:txBody>
      </p:sp>
      <p:sp>
        <p:nvSpPr>
          <p:cNvPr id="160" name="TextBox 159">
            <a:extLst>
              <a:ext uri="{FF2B5EF4-FFF2-40B4-BE49-F238E27FC236}">
                <a16:creationId xmlns:a16="http://schemas.microsoft.com/office/drawing/2014/main" id="{AFFDE957-C97F-47D0-8115-539C6826CE45}"/>
              </a:ext>
            </a:extLst>
          </p:cNvPr>
          <p:cNvSpPr txBox="1"/>
          <p:nvPr/>
        </p:nvSpPr>
        <p:spPr>
          <a:xfrm>
            <a:off x="4923812" y="2424821"/>
            <a:ext cx="974587" cy="307777"/>
          </a:xfrm>
          <a:prstGeom prst="rect">
            <a:avLst/>
          </a:prstGeom>
          <a:noFill/>
          <a:ln>
            <a:solidFill>
              <a:schemeClr val="accent1">
                <a:shade val="50000"/>
              </a:schemeClr>
            </a:solidFill>
          </a:ln>
        </p:spPr>
        <p:txBody>
          <a:bodyPr wrap="square" rtlCol="0">
            <a:spAutoFit/>
          </a:bodyPr>
          <a:lstStyle/>
          <a:p>
            <a:r>
              <a:rPr lang="en-GB" sz="1400" dirty="0" err="1"/>
              <a:t>mone</a:t>
            </a:r>
            <a:r>
              <a:rPr lang="en-GB" sz="1400" dirty="0"/>
              <a:t>-</a:t>
            </a:r>
            <a:r>
              <a:rPr lang="en-GB" sz="1400" b="1" dirty="0"/>
              <a:t>t</a:t>
            </a:r>
            <a:endParaRPr lang="en-GB" sz="1400" dirty="0"/>
          </a:p>
        </p:txBody>
      </p:sp>
      <p:sp>
        <p:nvSpPr>
          <p:cNvPr id="161" name="TextBox 160">
            <a:extLst>
              <a:ext uri="{FF2B5EF4-FFF2-40B4-BE49-F238E27FC236}">
                <a16:creationId xmlns:a16="http://schemas.microsoft.com/office/drawing/2014/main" id="{686685A6-F8A2-4327-9BC4-C6A8635EC5ED}"/>
              </a:ext>
            </a:extLst>
          </p:cNvPr>
          <p:cNvSpPr txBox="1"/>
          <p:nvPr/>
        </p:nvSpPr>
        <p:spPr>
          <a:xfrm>
            <a:off x="4929092" y="2817700"/>
            <a:ext cx="974587" cy="307777"/>
          </a:xfrm>
          <a:prstGeom prst="rect">
            <a:avLst/>
          </a:prstGeom>
          <a:noFill/>
          <a:ln>
            <a:solidFill>
              <a:schemeClr val="accent1">
                <a:shade val="50000"/>
              </a:schemeClr>
            </a:solidFill>
          </a:ln>
        </p:spPr>
        <p:txBody>
          <a:bodyPr wrap="square" rtlCol="0">
            <a:spAutoFit/>
          </a:bodyPr>
          <a:lstStyle/>
          <a:p>
            <a:r>
              <a:rPr lang="en-GB" sz="1400" dirty="0" err="1"/>
              <a:t>monē-</a:t>
            </a:r>
            <a:r>
              <a:rPr lang="en-GB" sz="1400" b="1" dirty="0" err="1"/>
              <a:t>mus</a:t>
            </a:r>
            <a:endParaRPr lang="en-GB" sz="1400" b="1" dirty="0"/>
          </a:p>
        </p:txBody>
      </p:sp>
      <p:sp>
        <p:nvSpPr>
          <p:cNvPr id="162" name="TextBox 161">
            <a:extLst>
              <a:ext uri="{FF2B5EF4-FFF2-40B4-BE49-F238E27FC236}">
                <a16:creationId xmlns:a16="http://schemas.microsoft.com/office/drawing/2014/main" id="{E3E5AAFF-3143-4818-AC2C-6334D240865D}"/>
              </a:ext>
            </a:extLst>
          </p:cNvPr>
          <p:cNvSpPr txBox="1"/>
          <p:nvPr/>
        </p:nvSpPr>
        <p:spPr>
          <a:xfrm>
            <a:off x="4929092" y="3101536"/>
            <a:ext cx="974587" cy="307777"/>
          </a:xfrm>
          <a:prstGeom prst="rect">
            <a:avLst/>
          </a:prstGeom>
          <a:noFill/>
          <a:ln>
            <a:solidFill>
              <a:schemeClr val="accent1">
                <a:shade val="50000"/>
              </a:schemeClr>
            </a:solidFill>
          </a:ln>
        </p:spPr>
        <p:txBody>
          <a:bodyPr wrap="square" rtlCol="0">
            <a:spAutoFit/>
          </a:bodyPr>
          <a:lstStyle/>
          <a:p>
            <a:r>
              <a:rPr lang="en-GB" sz="1400" dirty="0" err="1"/>
              <a:t>monē</a:t>
            </a:r>
            <a:r>
              <a:rPr lang="en-GB" sz="1400" dirty="0"/>
              <a:t>-</a:t>
            </a:r>
            <a:r>
              <a:rPr lang="en-GB" sz="1400" b="1" dirty="0"/>
              <a:t>tis</a:t>
            </a:r>
            <a:endParaRPr lang="en-GB" sz="1400" dirty="0"/>
          </a:p>
        </p:txBody>
      </p:sp>
      <p:sp>
        <p:nvSpPr>
          <p:cNvPr id="163" name="TextBox 162">
            <a:extLst>
              <a:ext uri="{FF2B5EF4-FFF2-40B4-BE49-F238E27FC236}">
                <a16:creationId xmlns:a16="http://schemas.microsoft.com/office/drawing/2014/main" id="{6FDF9F62-1F9A-4294-9940-92676A0B50EF}"/>
              </a:ext>
            </a:extLst>
          </p:cNvPr>
          <p:cNvSpPr txBox="1"/>
          <p:nvPr/>
        </p:nvSpPr>
        <p:spPr>
          <a:xfrm>
            <a:off x="4929092" y="3427301"/>
            <a:ext cx="974587" cy="307777"/>
          </a:xfrm>
          <a:prstGeom prst="rect">
            <a:avLst/>
          </a:prstGeom>
          <a:noFill/>
          <a:ln>
            <a:solidFill>
              <a:schemeClr val="accent1">
                <a:shade val="50000"/>
              </a:schemeClr>
            </a:solidFill>
          </a:ln>
        </p:spPr>
        <p:txBody>
          <a:bodyPr wrap="square" rtlCol="0">
            <a:spAutoFit/>
          </a:bodyPr>
          <a:lstStyle/>
          <a:p>
            <a:r>
              <a:rPr lang="en-GB" sz="1400" dirty="0" err="1"/>
              <a:t>mone-</a:t>
            </a:r>
            <a:r>
              <a:rPr lang="en-GB" sz="1400" b="1" dirty="0" err="1"/>
              <a:t>nt</a:t>
            </a:r>
            <a:endParaRPr lang="en-GB" sz="1400" dirty="0"/>
          </a:p>
        </p:txBody>
      </p:sp>
      <p:sp>
        <p:nvSpPr>
          <p:cNvPr id="170" name="TextBox 169">
            <a:extLst>
              <a:ext uri="{FF2B5EF4-FFF2-40B4-BE49-F238E27FC236}">
                <a16:creationId xmlns:a16="http://schemas.microsoft.com/office/drawing/2014/main" id="{A6F26C99-FB4E-4980-B6FA-16DCD00BB872}"/>
              </a:ext>
            </a:extLst>
          </p:cNvPr>
          <p:cNvSpPr txBox="1"/>
          <p:nvPr/>
        </p:nvSpPr>
        <p:spPr>
          <a:xfrm>
            <a:off x="3484481" y="1805113"/>
            <a:ext cx="1078260" cy="307777"/>
          </a:xfrm>
          <a:prstGeom prst="rect">
            <a:avLst/>
          </a:prstGeom>
          <a:noFill/>
          <a:ln>
            <a:solidFill>
              <a:schemeClr val="accent1">
                <a:shade val="50000"/>
              </a:schemeClr>
            </a:solidFill>
          </a:ln>
        </p:spPr>
        <p:txBody>
          <a:bodyPr wrap="square" rtlCol="0">
            <a:spAutoFit/>
          </a:bodyPr>
          <a:lstStyle/>
          <a:p>
            <a:r>
              <a:rPr lang="en-GB" sz="1400" dirty="0" err="1"/>
              <a:t>amā</a:t>
            </a:r>
            <a:r>
              <a:rPr lang="en-GB" sz="1400" dirty="0"/>
              <a:t>-</a:t>
            </a:r>
            <a:r>
              <a:rPr lang="en-GB" sz="1400" b="1" dirty="0"/>
              <a:t>bam</a:t>
            </a:r>
          </a:p>
        </p:txBody>
      </p:sp>
      <p:sp>
        <p:nvSpPr>
          <p:cNvPr id="171" name="TextBox 170">
            <a:extLst>
              <a:ext uri="{FF2B5EF4-FFF2-40B4-BE49-F238E27FC236}">
                <a16:creationId xmlns:a16="http://schemas.microsoft.com/office/drawing/2014/main" id="{80902331-4AE9-4F9A-B4BD-0B8A52418B9C}"/>
              </a:ext>
            </a:extLst>
          </p:cNvPr>
          <p:cNvSpPr txBox="1"/>
          <p:nvPr/>
        </p:nvSpPr>
        <p:spPr>
          <a:xfrm>
            <a:off x="3492857" y="2102621"/>
            <a:ext cx="1069884" cy="307095"/>
          </a:xfrm>
          <a:prstGeom prst="rect">
            <a:avLst/>
          </a:prstGeom>
          <a:noFill/>
          <a:ln>
            <a:solidFill>
              <a:schemeClr val="accent1">
                <a:shade val="50000"/>
              </a:schemeClr>
            </a:solidFill>
          </a:ln>
        </p:spPr>
        <p:txBody>
          <a:bodyPr wrap="square" rtlCol="0">
            <a:spAutoFit/>
          </a:bodyPr>
          <a:lstStyle/>
          <a:p>
            <a:r>
              <a:rPr lang="en-GB" sz="1400" dirty="0" err="1"/>
              <a:t>amā-</a:t>
            </a:r>
            <a:r>
              <a:rPr lang="en-GB" sz="1400" b="1" dirty="0" err="1"/>
              <a:t>bās</a:t>
            </a:r>
            <a:endParaRPr lang="en-GB" sz="1400" dirty="0"/>
          </a:p>
        </p:txBody>
      </p:sp>
      <p:sp>
        <p:nvSpPr>
          <p:cNvPr id="172" name="TextBox 171">
            <a:extLst>
              <a:ext uri="{FF2B5EF4-FFF2-40B4-BE49-F238E27FC236}">
                <a16:creationId xmlns:a16="http://schemas.microsoft.com/office/drawing/2014/main" id="{405EFD4F-367C-4116-9698-9B85DCFCDAA5}"/>
              </a:ext>
            </a:extLst>
          </p:cNvPr>
          <p:cNvSpPr txBox="1"/>
          <p:nvPr/>
        </p:nvSpPr>
        <p:spPr>
          <a:xfrm>
            <a:off x="3493417" y="2410112"/>
            <a:ext cx="1060707" cy="307777"/>
          </a:xfrm>
          <a:prstGeom prst="rect">
            <a:avLst/>
          </a:prstGeom>
          <a:noFill/>
          <a:ln>
            <a:solidFill>
              <a:schemeClr val="accent1">
                <a:shade val="50000"/>
              </a:schemeClr>
            </a:solidFill>
          </a:ln>
        </p:spPr>
        <p:txBody>
          <a:bodyPr wrap="square" rtlCol="0">
            <a:spAutoFit/>
          </a:bodyPr>
          <a:lstStyle/>
          <a:p>
            <a:r>
              <a:rPr lang="en-GB" sz="1400" dirty="0" err="1"/>
              <a:t>amā</a:t>
            </a:r>
            <a:r>
              <a:rPr lang="en-GB" sz="1400" dirty="0"/>
              <a:t>-</a:t>
            </a:r>
            <a:r>
              <a:rPr lang="en-GB" sz="1400" b="1" dirty="0"/>
              <a:t>bat</a:t>
            </a:r>
            <a:endParaRPr lang="en-GB" sz="1400" dirty="0"/>
          </a:p>
        </p:txBody>
      </p:sp>
      <p:sp>
        <p:nvSpPr>
          <p:cNvPr id="173" name="TextBox 172">
            <a:extLst>
              <a:ext uri="{FF2B5EF4-FFF2-40B4-BE49-F238E27FC236}">
                <a16:creationId xmlns:a16="http://schemas.microsoft.com/office/drawing/2014/main" id="{5B519495-15E8-4231-B3E7-10D6674CBDCA}"/>
              </a:ext>
            </a:extLst>
          </p:cNvPr>
          <p:cNvSpPr txBox="1"/>
          <p:nvPr/>
        </p:nvSpPr>
        <p:spPr>
          <a:xfrm>
            <a:off x="3512670" y="2802656"/>
            <a:ext cx="1060707" cy="319864"/>
          </a:xfrm>
          <a:prstGeom prst="rect">
            <a:avLst/>
          </a:prstGeom>
          <a:noFill/>
          <a:ln>
            <a:solidFill>
              <a:schemeClr val="accent1">
                <a:shade val="50000"/>
              </a:schemeClr>
            </a:solidFill>
          </a:ln>
        </p:spPr>
        <p:txBody>
          <a:bodyPr wrap="square" rtlCol="0">
            <a:spAutoFit/>
          </a:bodyPr>
          <a:lstStyle/>
          <a:p>
            <a:r>
              <a:rPr lang="en-GB" sz="1400" dirty="0" err="1"/>
              <a:t>amā-</a:t>
            </a:r>
            <a:r>
              <a:rPr lang="en-GB" sz="1400" b="1" dirty="0" err="1"/>
              <a:t>bamus</a:t>
            </a:r>
            <a:endParaRPr lang="en-GB" sz="1400" b="1" dirty="0"/>
          </a:p>
        </p:txBody>
      </p:sp>
      <p:sp>
        <p:nvSpPr>
          <p:cNvPr id="174" name="TextBox 173">
            <a:extLst>
              <a:ext uri="{FF2B5EF4-FFF2-40B4-BE49-F238E27FC236}">
                <a16:creationId xmlns:a16="http://schemas.microsoft.com/office/drawing/2014/main" id="{B51DA8A5-787B-4FD3-8423-C87AAD277A32}"/>
              </a:ext>
            </a:extLst>
          </p:cNvPr>
          <p:cNvSpPr txBox="1"/>
          <p:nvPr/>
        </p:nvSpPr>
        <p:spPr>
          <a:xfrm>
            <a:off x="3504914" y="3118782"/>
            <a:ext cx="1068463" cy="307777"/>
          </a:xfrm>
          <a:prstGeom prst="rect">
            <a:avLst/>
          </a:prstGeom>
          <a:noFill/>
          <a:ln>
            <a:solidFill>
              <a:schemeClr val="accent1">
                <a:shade val="50000"/>
              </a:schemeClr>
            </a:solidFill>
          </a:ln>
        </p:spPr>
        <p:txBody>
          <a:bodyPr wrap="square" rtlCol="0">
            <a:spAutoFit/>
          </a:bodyPr>
          <a:lstStyle/>
          <a:p>
            <a:r>
              <a:rPr lang="en-GB" sz="1400" dirty="0" err="1"/>
              <a:t>amā-</a:t>
            </a:r>
            <a:r>
              <a:rPr lang="en-GB" sz="1400" b="1" dirty="0" err="1"/>
              <a:t>batis</a:t>
            </a:r>
            <a:endParaRPr lang="en-GB" sz="1400" b="1" dirty="0"/>
          </a:p>
        </p:txBody>
      </p:sp>
      <p:sp>
        <p:nvSpPr>
          <p:cNvPr id="175" name="TextBox 174">
            <a:extLst>
              <a:ext uri="{FF2B5EF4-FFF2-40B4-BE49-F238E27FC236}">
                <a16:creationId xmlns:a16="http://schemas.microsoft.com/office/drawing/2014/main" id="{6610B4A4-CA74-46FF-B75F-5A7CFC53D4CA}"/>
              </a:ext>
            </a:extLst>
          </p:cNvPr>
          <p:cNvSpPr txBox="1"/>
          <p:nvPr/>
        </p:nvSpPr>
        <p:spPr>
          <a:xfrm>
            <a:off x="3504915" y="3424545"/>
            <a:ext cx="1068462" cy="307777"/>
          </a:xfrm>
          <a:prstGeom prst="rect">
            <a:avLst/>
          </a:prstGeom>
          <a:noFill/>
          <a:ln>
            <a:solidFill>
              <a:schemeClr val="accent1">
                <a:shade val="50000"/>
              </a:schemeClr>
            </a:solidFill>
          </a:ln>
        </p:spPr>
        <p:txBody>
          <a:bodyPr wrap="square" rtlCol="0">
            <a:spAutoFit/>
          </a:bodyPr>
          <a:lstStyle/>
          <a:p>
            <a:r>
              <a:rPr lang="en-GB" sz="1400" dirty="0" err="1"/>
              <a:t>amā-</a:t>
            </a:r>
            <a:r>
              <a:rPr lang="en-GB" sz="1400" b="1" dirty="0" err="1"/>
              <a:t>bant</a:t>
            </a:r>
            <a:endParaRPr lang="en-GB" sz="1400" b="1" dirty="0"/>
          </a:p>
        </p:txBody>
      </p:sp>
      <p:sp>
        <p:nvSpPr>
          <p:cNvPr id="183" name="TextBox 182">
            <a:extLst>
              <a:ext uri="{FF2B5EF4-FFF2-40B4-BE49-F238E27FC236}">
                <a16:creationId xmlns:a16="http://schemas.microsoft.com/office/drawing/2014/main" id="{04703123-E622-43FF-8390-0AAED12B7307}"/>
              </a:ext>
            </a:extLst>
          </p:cNvPr>
          <p:cNvSpPr txBox="1"/>
          <p:nvPr/>
        </p:nvSpPr>
        <p:spPr>
          <a:xfrm>
            <a:off x="5277805" y="3724233"/>
            <a:ext cx="2829333" cy="246221"/>
          </a:xfrm>
          <a:prstGeom prst="rect">
            <a:avLst/>
          </a:prstGeom>
          <a:noFill/>
        </p:spPr>
        <p:txBody>
          <a:bodyPr wrap="square" rtlCol="0">
            <a:spAutoFit/>
          </a:bodyPr>
          <a:lstStyle/>
          <a:p>
            <a:r>
              <a:rPr lang="en-GB" sz="1000" b="1" i="1" dirty="0" err="1"/>
              <a:t>moneō</a:t>
            </a:r>
            <a:r>
              <a:rPr lang="en-GB" sz="1000" b="1" i="1" dirty="0"/>
              <a:t>, </a:t>
            </a:r>
            <a:r>
              <a:rPr lang="en-GB" sz="1000" b="1" i="1" dirty="0" err="1"/>
              <a:t>monēre</a:t>
            </a:r>
            <a:r>
              <a:rPr lang="en-GB" sz="1000" i="1" dirty="0"/>
              <a:t>, </a:t>
            </a:r>
            <a:r>
              <a:rPr lang="en-GB" sz="1000" i="1" dirty="0" err="1"/>
              <a:t>monuī</a:t>
            </a:r>
            <a:r>
              <a:rPr lang="en-GB" sz="1000" i="1" dirty="0"/>
              <a:t>, </a:t>
            </a:r>
            <a:r>
              <a:rPr lang="en-GB" sz="1000" i="1" dirty="0" err="1"/>
              <a:t>monītus</a:t>
            </a:r>
            <a:r>
              <a:rPr lang="en-GB" sz="1000" i="1" dirty="0"/>
              <a:t>  - warn, advise</a:t>
            </a:r>
          </a:p>
        </p:txBody>
      </p:sp>
      <p:sp>
        <p:nvSpPr>
          <p:cNvPr id="184" name="TextBox 183">
            <a:extLst>
              <a:ext uri="{FF2B5EF4-FFF2-40B4-BE49-F238E27FC236}">
                <a16:creationId xmlns:a16="http://schemas.microsoft.com/office/drawing/2014/main" id="{256470E9-2F2F-4FEF-B339-C9CD7E146A6C}"/>
              </a:ext>
            </a:extLst>
          </p:cNvPr>
          <p:cNvSpPr txBox="1"/>
          <p:nvPr/>
        </p:nvSpPr>
        <p:spPr>
          <a:xfrm>
            <a:off x="1764070" y="6439412"/>
            <a:ext cx="2829333" cy="246221"/>
          </a:xfrm>
          <a:prstGeom prst="rect">
            <a:avLst/>
          </a:prstGeom>
          <a:noFill/>
        </p:spPr>
        <p:txBody>
          <a:bodyPr wrap="square" rtlCol="0">
            <a:spAutoFit/>
          </a:bodyPr>
          <a:lstStyle/>
          <a:p>
            <a:r>
              <a:rPr lang="en-GB" sz="1000" b="1" i="1" dirty="0" err="1"/>
              <a:t>regō</a:t>
            </a:r>
            <a:r>
              <a:rPr lang="en-GB" sz="1000" b="1" i="1" dirty="0"/>
              <a:t>, </a:t>
            </a:r>
            <a:r>
              <a:rPr lang="en-GB" sz="1000" b="1" i="1" dirty="0" err="1"/>
              <a:t>regere</a:t>
            </a:r>
            <a:r>
              <a:rPr lang="en-GB" sz="1000" i="1" dirty="0"/>
              <a:t>, </a:t>
            </a:r>
            <a:r>
              <a:rPr lang="en-GB" sz="1000" i="1" dirty="0" err="1"/>
              <a:t>rēxī</a:t>
            </a:r>
            <a:r>
              <a:rPr lang="en-GB" sz="1000" i="1" dirty="0"/>
              <a:t>, rectus  - rule</a:t>
            </a:r>
          </a:p>
        </p:txBody>
      </p:sp>
      <p:sp>
        <p:nvSpPr>
          <p:cNvPr id="185" name="TextBox 184">
            <a:extLst>
              <a:ext uri="{FF2B5EF4-FFF2-40B4-BE49-F238E27FC236}">
                <a16:creationId xmlns:a16="http://schemas.microsoft.com/office/drawing/2014/main" id="{DE5B7E89-24BB-4A0E-A177-74F5E73DE73A}"/>
              </a:ext>
            </a:extLst>
          </p:cNvPr>
          <p:cNvSpPr txBox="1"/>
          <p:nvPr/>
        </p:nvSpPr>
        <p:spPr>
          <a:xfrm>
            <a:off x="5113253" y="6421498"/>
            <a:ext cx="2829333" cy="246221"/>
          </a:xfrm>
          <a:prstGeom prst="rect">
            <a:avLst/>
          </a:prstGeom>
          <a:noFill/>
        </p:spPr>
        <p:txBody>
          <a:bodyPr wrap="square" rtlCol="0">
            <a:spAutoFit/>
          </a:bodyPr>
          <a:lstStyle/>
          <a:p>
            <a:r>
              <a:rPr lang="en-GB" sz="1000" b="1" i="1" dirty="0" err="1"/>
              <a:t>capiō</a:t>
            </a:r>
            <a:r>
              <a:rPr lang="en-GB" sz="1000" b="1" i="1" dirty="0"/>
              <a:t>, </a:t>
            </a:r>
            <a:r>
              <a:rPr lang="en-GB" sz="1000" b="1" i="1" dirty="0" err="1"/>
              <a:t>capere</a:t>
            </a:r>
            <a:r>
              <a:rPr lang="en-GB" sz="1000" i="1" dirty="0"/>
              <a:t>, </a:t>
            </a:r>
            <a:r>
              <a:rPr lang="en-GB" sz="1000" i="1" dirty="0" err="1"/>
              <a:t>cēpī</a:t>
            </a:r>
            <a:r>
              <a:rPr lang="en-GB" sz="1000" i="1" dirty="0"/>
              <a:t>, </a:t>
            </a:r>
            <a:r>
              <a:rPr lang="en-GB" sz="1000" i="1" dirty="0" err="1"/>
              <a:t>captus</a:t>
            </a:r>
            <a:r>
              <a:rPr lang="en-GB" sz="1000" i="1" dirty="0"/>
              <a:t>  - take, capture</a:t>
            </a:r>
          </a:p>
        </p:txBody>
      </p:sp>
      <p:sp>
        <p:nvSpPr>
          <p:cNvPr id="186" name="TextBox 185">
            <a:extLst>
              <a:ext uri="{FF2B5EF4-FFF2-40B4-BE49-F238E27FC236}">
                <a16:creationId xmlns:a16="http://schemas.microsoft.com/office/drawing/2014/main" id="{1367F028-25AD-4407-AC1A-97EE5D1D47E6}"/>
              </a:ext>
            </a:extLst>
          </p:cNvPr>
          <p:cNvSpPr txBox="1"/>
          <p:nvPr/>
        </p:nvSpPr>
        <p:spPr>
          <a:xfrm>
            <a:off x="8471551" y="6452436"/>
            <a:ext cx="2829333" cy="246221"/>
          </a:xfrm>
          <a:prstGeom prst="rect">
            <a:avLst/>
          </a:prstGeom>
          <a:noFill/>
        </p:spPr>
        <p:txBody>
          <a:bodyPr wrap="square" rtlCol="0">
            <a:spAutoFit/>
          </a:bodyPr>
          <a:lstStyle/>
          <a:p>
            <a:r>
              <a:rPr lang="en-GB" sz="1000" b="1" i="1" dirty="0" err="1"/>
              <a:t>audiō</a:t>
            </a:r>
            <a:r>
              <a:rPr lang="en-GB" sz="1000" b="1" i="1" dirty="0"/>
              <a:t>, </a:t>
            </a:r>
            <a:r>
              <a:rPr lang="en-GB" sz="1000" b="1" i="1" dirty="0" err="1"/>
              <a:t>audīre</a:t>
            </a:r>
            <a:r>
              <a:rPr lang="en-GB" sz="1000" i="1" dirty="0"/>
              <a:t>, </a:t>
            </a:r>
            <a:r>
              <a:rPr lang="en-GB" sz="1000" i="1" dirty="0" err="1"/>
              <a:t>audīvī</a:t>
            </a:r>
            <a:r>
              <a:rPr lang="en-GB" sz="1000" i="1" dirty="0"/>
              <a:t>, </a:t>
            </a:r>
            <a:r>
              <a:rPr lang="en-GB" sz="1000" i="1" dirty="0" err="1"/>
              <a:t>audītus</a:t>
            </a:r>
            <a:r>
              <a:rPr lang="en-GB" sz="1000" i="1" dirty="0"/>
              <a:t>  - hear, listen</a:t>
            </a:r>
          </a:p>
        </p:txBody>
      </p:sp>
      <p:sp>
        <p:nvSpPr>
          <p:cNvPr id="25" name="TextBox 24">
            <a:extLst>
              <a:ext uri="{FF2B5EF4-FFF2-40B4-BE49-F238E27FC236}">
                <a16:creationId xmlns:a16="http://schemas.microsoft.com/office/drawing/2014/main" id="{412E5C10-1C4E-4EAB-A2CF-AA4E199A4901}"/>
              </a:ext>
            </a:extLst>
          </p:cNvPr>
          <p:cNvSpPr txBox="1"/>
          <p:nvPr/>
        </p:nvSpPr>
        <p:spPr>
          <a:xfrm>
            <a:off x="6944548" y="4855742"/>
            <a:ext cx="840190" cy="1015663"/>
          </a:xfrm>
          <a:prstGeom prst="rect">
            <a:avLst/>
          </a:prstGeom>
          <a:noFill/>
          <a:ln>
            <a:solidFill>
              <a:schemeClr val="accent5">
                <a:lumMod val="75000"/>
              </a:schemeClr>
            </a:solidFill>
          </a:ln>
        </p:spPr>
        <p:txBody>
          <a:bodyPr wrap="square" rtlCol="0">
            <a:spAutoFit/>
          </a:bodyPr>
          <a:lstStyle/>
          <a:p>
            <a:r>
              <a:rPr lang="en-GB" sz="1000" dirty="0"/>
              <a:t>Future and Imperfect tenses are the same as for the 4</a:t>
            </a:r>
            <a:r>
              <a:rPr lang="en-GB" sz="1000" baseline="30000" dirty="0"/>
              <a:t>th</a:t>
            </a:r>
            <a:r>
              <a:rPr lang="en-GB" sz="1000" dirty="0"/>
              <a:t> Conjugation</a:t>
            </a:r>
          </a:p>
        </p:txBody>
      </p:sp>
      <p:sp>
        <p:nvSpPr>
          <p:cNvPr id="40" name="TextBox 39">
            <a:extLst>
              <a:ext uri="{FF2B5EF4-FFF2-40B4-BE49-F238E27FC236}">
                <a16:creationId xmlns:a16="http://schemas.microsoft.com/office/drawing/2014/main" id="{61948C29-A203-422D-A82B-F86770EFB1B1}"/>
              </a:ext>
            </a:extLst>
          </p:cNvPr>
          <p:cNvSpPr txBox="1"/>
          <p:nvPr/>
        </p:nvSpPr>
        <p:spPr>
          <a:xfrm>
            <a:off x="1498041" y="1527176"/>
            <a:ext cx="565950" cy="215444"/>
          </a:xfrm>
          <a:prstGeom prst="rect">
            <a:avLst/>
          </a:prstGeom>
          <a:solidFill>
            <a:srgbClr val="FFB7FF"/>
          </a:solidFill>
        </p:spPr>
        <p:txBody>
          <a:bodyPr wrap="square" rtlCol="0">
            <a:spAutoFit/>
          </a:bodyPr>
          <a:lstStyle/>
          <a:p>
            <a:pPr algn="ctr"/>
            <a:r>
              <a:rPr lang="en-GB" sz="800" dirty="0"/>
              <a:t>Present</a:t>
            </a:r>
          </a:p>
        </p:txBody>
      </p:sp>
      <p:sp>
        <p:nvSpPr>
          <p:cNvPr id="187" name="TextBox 186">
            <a:extLst>
              <a:ext uri="{FF2B5EF4-FFF2-40B4-BE49-F238E27FC236}">
                <a16:creationId xmlns:a16="http://schemas.microsoft.com/office/drawing/2014/main" id="{0EA5F889-4DFB-45AE-A4F2-AD1D4CB1D67D}"/>
              </a:ext>
            </a:extLst>
          </p:cNvPr>
          <p:cNvSpPr txBox="1"/>
          <p:nvPr/>
        </p:nvSpPr>
        <p:spPr>
          <a:xfrm>
            <a:off x="3444282" y="1547320"/>
            <a:ext cx="1158657" cy="215444"/>
          </a:xfrm>
          <a:prstGeom prst="rect">
            <a:avLst/>
          </a:prstGeom>
          <a:solidFill>
            <a:srgbClr val="00B050"/>
          </a:solidFill>
        </p:spPr>
        <p:txBody>
          <a:bodyPr wrap="square" rtlCol="0">
            <a:spAutoFit/>
          </a:bodyPr>
          <a:lstStyle/>
          <a:p>
            <a:pPr algn="ctr"/>
            <a:r>
              <a:rPr lang="en-GB" sz="800" dirty="0">
                <a:solidFill>
                  <a:schemeClr val="bg1"/>
                </a:solidFill>
              </a:rPr>
              <a:t>Imperfect – </a:t>
            </a:r>
            <a:r>
              <a:rPr lang="en-GB" sz="800" i="1" dirty="0">
                <a:solidFill>
                  <a:schemeClr val="bg1"/>
                </a:solidFill>
              </a:rPr>
              <a:t>was/were</a:t>
            </a:r>
            <a:r>
              <a:rPr lang="en-GB" sz="800" dirty="0">
                <a:solidFill>
                  <a:schemeClr val="bg1"/>
                </a:solidFill>
              </a:rPr>
              <a:t> </a:t>
            </a:r>
          </a:p>
        </p:txBody>
      </p:sp>
      <p:sp>
        <p:nvSpPr>
          <p:cNvPr id="188" name="TextBox 187">
            <a:extLst>
              <a:ext uri="{FF2B5EF4-FFF2-40B4-BE49-F238E27FC236}">
                <a16:creationId xmlns:a16="http://schemas.microsoft.com/office/drawing/2014/main" id="{12F9333A-BC76-4ED5-946D-5708BC2697A4}"/>
              </a:ext>
            </a:extLst>
          </p:cNvPr>
          <p:cNvSpPr txBox="1"/>
          <p:nvPr/>
        </p:nvSpPr>
        <p:spPr>
          <a:xfrm>
            <a:off x="2499164" y="1526488"/>
            <a:ext cx="770818" cy="215444"/>
          </a:xfrm>
          <a:prstGeom prst="rect">
            <a:avLst/>
          </a:prstGeom>
          <a:solidFill>
            <a:srgbClr val="FFC000"/>
          </a:solidFill>
        </p:spPr>
        <p:txBody>
          <a:bodyPr wrap="square" rtlCol="0">
            <a:spAutoFit/>
          </a:bodyPr>
          <a:lstStyle/>
          <a:p>
            <a:pPr algn="ctr"/>
            <a:r>
              <a:rPr lang="en-GB" sz="800" dirty="0"/>
              <a:t>Future - </a:t>
            </a:r>
            <a:r>
              <a:rPr lang="en-GB" sz="800" i="1" dirty="0"/>
              <a:t>will</a:t>
            </a:r>
            <a:endParaRPr lang="en-GB" sz="800" dirty="0"/>
          </a:p>
        </p:txBody>
      </p:sp>
      <p:sp>
        <p:nvSpPr>
          <p:cNvPr id="189" name="TextBox 188">
            <a:extLst>
              <a:ext uri="{FF2B5EF4-FFF2-40B4-BE49-F238E27FC236}">
                <a16:creationId xmlns:a16="http://schemas.microsoft.com/office/drawing/2014/main" id="{63D60B4C-8C50-4335-A303-18B88D27E6CF}"/>
              </a:ext>
            </a:extLst>
          </p:cNvPr>
          <p:cNvSpPr txBox="1"/>
          <p:nvPr/>
        </p:nvSpPr>
        <p:spPr>
          <a:xfrm>
            <a:off x="5102948" y="1508877"/>
            <a:ext cx="565950" cy="215444"/>
          </a:xfrm>
          <a:prstGeom prst="rect">
            <a:avLst/>
          </a:prstGeom>
          <a:solidFill>
            <a:srgbClr val="FFB7FF"/>
          </a:solidFill>
        </p:spPr>
        <p:txBody>
          <a:bodyPr wrap="square" rtlCol="0">
            <a:spAutoFit/>
          </a:bodyPr>
          <a:lstStyle/>
          <a:p>
            <a:pPr algn="ctr"/>
            <a:r>
              <a:rPr lang="en-GB" sz="800" dirty="0"/>
              <a:t>Present</a:t>
            </a:r>
          </a:p>
        </p:txBody>
      </p:sp>
      <p:sp>
        <p:nvSpPr>
          <p:cNvPr id="190" name="TextBox 189">
            <a:extLst>
              <a:ext uri="{FF2B5EF4-FFF2-40B4-BE49-F238E27FC236}">
                <a16:creationId xmlns:a16="http://schemas.microsoft.com/office/drawing/2014/main" id="{F67EE8DD-7B3A-4ED3-88EB-B2D4F86ACCCB}"/>
              </a:ext>
            </a:extLst>
          </p:cNvPr>
          <p:cNvSpPr txBox="1"/>
          <p:nvPr/>
        </p:nvSpPr>
        <p:spPr>
          <a:xfrm>
            <a:off x="1549057" y="4263130"/>
            <a:ext cx="565950" cy="215444"/>
          </a:xfrm>
          <a:prstGeom prst="rect">
            <a:avLst/>
          </a:prstGeom>
          <a:solidFill>
            <a:srgbClr val="FFB7FF"/>
          </a:solidFill>
        </p:spPr>
        <p:txBody>
          <a:bodyPr wrap="square" rtlCol="0">
            <a:spAutoFit/>
          </a:bodyPr>
          <a:lstStyle/>
          <a:p>
            <a:pPr algn="ctr"/>
            <a:r>
              <a:rPr lang="en-GB" sz="800" dirty="0"/>
              <a:t>Present</a:t>
            </a:r>
          </a:p>
        </p:txBody>
      </p:sp>
      <p:sp>
        <p:nvSpPr>
          <p:cNvPr id="191" name="TextBox 190">
            <a:extLst>
              <a:ext uri="{FF2B5EF4-FFF2-40B4-BE49-F238E27FC236}">
                <a16:creationId xmlns:a16="http://schemas.microsoft.com/office/drawing/2014/main" id="{237B45A3-A357-42DB-9E91-AD323FE8A74E}"/>
              </a:ext>
            </a:extLst>
          </p:cNvPr>
          <p:cNvSpPr txBox="1"/>
          <p:nvPr/>
        </p:nvSpPr>
        <p:spPr>
          <a:xfrm>
            <a:off x="5892435" y="4295247"/>
            <a:ext cx="565950" cy="215444"/>
          </a:xfrm>
          <a:prstGeom prst="rect">
            <a:avLst/>
          </a:prstGeom>
          <a:solidFill>
            <a:srgbClr val="FFB7FF"/>
          </a:solidFill>
        </p:spPr>
        <p:txBody>
          <a:bodyPr wrap="square" rtlCol="0">
            <a:spAutoFit/>
          </a:bodyPr>
          <a:lstStyle/>
          <a:p>
            <a:pPr algn="ctr"/>
            <a:r>
              <a:rPr lang="en-GB" sz="800" dirty="0"/>
              <a:t>Present</a:t>
            </a:r>
          </a:p>
        </p:txBody>
      </p:sp>
      <p:sp>
        <p:nvSpPr>
          <p:cNvPr id="192" name="TextBox 191">
            <a:extLst>
              <a:ext uri="{FF2B5EF4-FFF2-40B4-BE49-F238E27FC236}">
                <a16:creationId xmlns:a16="http://schemas.microsoft.com/office/drawing/2014/main" id="{238A6D74-EC1A-4C3A-B06A-0E2413F011CD}"/>
              </a:ext>
            </a:extLst>
          </p:cNvPr>
          <p:cNvSpPr txBox="1"/>
          <p:nvPr/>
        </p:nvSpPr>
        <p:spPr>
          <a:xfrm>
            <a:off x="8184203" y="4282650"/>
            <a:ext cx="565950" cy="215444"/>
          </a:xfrm>
          <a:prstGeom prst="rect">
            <a:avLst/>
          </a:prstGeom>
          <a:solidFill>
            <a:srgbClr val="FFB7FF"/>
          </a:solidFill>
        </p:spPr>
        <p:txBody>
          <a:bodyPr wrap="square" rtlCol="0">
            <a:spAutoFit/>
          </a:bodyPr>
          <a:lstStyle/>
          <a:p>
            <a:pPr algn="ctr"/>
            <a:r>
              <a:rPr lang="en-GB" sz="800" dirty="0"/>
              <a:t>Present</a:t>
            </a:r>
          </a:p>
        </p:txBody>
      </p:sp>
      <p:sp>
        <p:nvSpPr>
          <p:cNvPr id="193" name="TextBox 192">
            <a:extLst>
              <a:ext uri="{FF2B5EF4-FFF2-40B4-BE49-F238E27FC236}">
                <a16:creationId xmlns:a16="http://schemas.microsoft.com/office/drawing/2014/main" id="{95953BFE-1E20-467E-92B1-72E15ADC8D01}"/>
              </a:ext>
            </a:extLst>
          </p:cNvPr>
          <p:cNvSpPr txBox="1"/>
          <p:nvPr/>
        </p:nvSpPr>
        <p:spPr>
          <a:xfrm>
            <a:off x="6072976" y="1540815"/>
            <a:ext cx="770818" cy="215444"/>
          </a:xfrm>
          <a:prstGeom prst="rect">
            <a:avLst/>
          </a:prstGeom>
          <a:solidFill>
            <a:srgbClr val="FFC000"/>
          </a:solidFill>
        </p:spPr>
        <p:txBody>
          <a:bodyPr wrap="square" rtlCol="0">
            <a:spAutoFit/>
          </a:bodyPr>
          <a:lstStyle/>
          <a:p>
            <a:pPr algn="ctr"/>
            <a:r>
              <a:rPr lang="en-GB" sz="800" dirty="0"/>
              <a:t>Future - </a:t>
            </a:r>
            <a:r>
              <a:rPr lang="en-GB" sz="800" i="1" dirty="0"/>
              <a:t>will</a:t>
            </a:r>
            <a:endParaRPr lang="en-GB" sz="800" dirty="0"/>
          </a:p>
        </p:txBody>
      </p:sp>
      <p:sp>
        <p:nvSpPr>
          <p:cNvPr id="194" name="TextBox 193">
            <a:extLst>
              <a:ext uri="{FF2B5EF4-FFF2-40B4-BE49-F238E27FC236}">
                <a16:creationId xmlns:a16="http://schemas.microsoft.com/office/drawing/2014/main" id="{F8022389-3F80-468B-9053-65CB80ABDD74}"/>
              </a:ext>
            </a:extLst>
          </p:cNvPr>
          <p:cNvSpPr txBox="1"/>
          <p:nvPr/>
        </p:nvSpPr>
        <p:spPr>
          <a:xfrm>
            <a:off x="2412604" y="4283671"/>
            <a:ext cx="1026555" cy="215444"/>
          </a:xfrm>
          <a:prstGeom prst="rect">
            <a:avLst/>
          </a:prstGeom>
          <a:solidFill>
            <a:srgbClr val="FFC000"/>
          </a:solidFill>
        </p:spPr>
        <p:txBody>
          <a:bodyPr wrap="square" rtlCol="0">
            <a:spAutoFit/>
          </a:bodyPr>
          <a:lstStyle/>
          <a:p>
            <a:pPr algn="ctr"/>
            <a:r>
              <a:rPr lang="en-GB" sz="800" b="1" i="1" dirty="0"/>
              <a:t>Sneaky</a:t>
            </a:r>
            <a:r>
              <a:rPr lang="en-GB" sz="800" dirty="0"/>
              <a:t> Future - </a:t>
            </a:r>
            <a:r>
              <a:rPr lang="en-GB" sz="800" i="1" dirty="0"/>
              <a:t>will</a:t>
            </a:r>
            <a:endParaRPr lang="en-GB" sz="800" dirty="0"/>
          </a:p>
        </p:txBody>
      </p:sp>
      <p:sp>
        <p:nvSpPr>
          <p:cNvPr id="195" name="TextBox 194">
            <a:extLst>
              <a:ext uri="{FF2B5EF4-FFF2-40B4-BE49-F238E27FC236}">
                <a16:creationId xmlns:a16="http://schemas.microsoft.com/office/drawing/2014/main" id="{F87C07E9-397B-4EFD-BCD3-B1286B755E5F}"/>
              </a:ext>
            </a:extLst>
          </p:cNvPr>
          <p:cNvSpPr txBox="1"/>
          <p:nvPr/>
        </p:nvSpPr>
        <p:spPr>
          <a:xfrm>
            <a:off x="9206286" y="4297890"/>
            <a:ext cx="1026555" cy="215444"/>
          </a:xfrm>
          <a:prstGeom prst="rect">
            <a:avLst/>
          </a:prstGeom>
          <a:solidFill>
            <a:srgbClr val="FFC000"/>
          </a:solidFill>
        </p:spPr>
        <p:txBody>
          <a:bodyPr wrap="square" rtlCol="0">
            <a:spAutoFit/>
          </a:bodyPr>
          <a:lstStyle/>
          <a:p>
            <a:pPr algn="ctr"/>
            <a:r>
              <a:rPr lang="en-GB" sz="800" b="1" i="1" dirty="0"/>
              <a:t>Sneaky </a:t>
            </a:r>
            <a:r>
              <a:rPr lang="en-GB" sz="800" dirty="0"/>
              <a:t>Future - </a:t>
            </a:r>
            <a:r>
              <a:rPr lang="en-GB" sz="800" i="1" dirty="0"/>
              <a:t>will</a:t>
            </a:r>
            <a:endParaRPr lang="en-GB" sz="800" dirty="0"/>
          </a:p>
        </p:txBody>
      </p:sp>
      <p:sp>
        <p:nvSpPr>
          <p:cNvPr id="196" name="TextBox 195">
            <a:extLst>
              <a:ext uri="{FF2B5EF4-FFF2-40B4-BE49-F238E27FC236}">
                <a16:creationId xmlns:a16="http://schemas.microsoft.com/office/drawing/2014/main" id="{8BCC47C2-ADAE-43AB-9D77-CC577B4C4404}"/>
              </a:ext>
            </a:extLst>
          </p:cNvPr>
          <p:cNvSpPr txBox="1"/>
          <p:nvPr/>
        </p:nvSpPr>
        <p:spPr>
          <a:xfrm>
            <a:off x="7155583" y="1529770"/>
            <a:ext cx="1158657" cy="215444"/>
          </a:xfrm>
          <a:prstGeom prst="rect">
            <a:avLst/>
          </a:prstGeom>
          <a:solidFill>
            <a:srgbClr val="00B050"/>
          </a:solidFill>
        </p:spPr>
        <p:txBody>
          <a:bodyPr wrap="square" rtlCol="0">
            <a:spAutoFit/>
          </a:bodyPr>
          <a:lstStyle/>
          <a:p>
            <a:pPr algn="ctr"/>
            <a:r>
              <a:rPr lang="en-GB" sz="800" dirty="0">
                <a:solidFill>
                  <a:schemeClr val="bg1"/>
                </a:solidFill>
              </a:rPr>
              <a:t>Imperfect – was/were</a:t>
            </a:r>
          </a:p>
        </p:txBody>
      </p:sp>
      <p:sp>
        <p:nvSpPr>
          <p:cNvPr id="197" name="TextBox 196">
            <a:extLst>
              <a:ext uri="{FF2B5EF4-FFF2-40B4-BE49-F238E27FC236}">
                <a16:creationId xmlns:a16="http://schemas.microsoft.com/office/drawing/2014/main" id="{5D563540-9153-4559-81C6-7A3EF99B3B9B}"/>
              </a:ext>
            </a:extLst>
          </p:cNvPr>
          <p:cNvSpPr txBox="1"/>
          <p:nvPr/>
        </p:nvSpPr>
        <p:spPr>
          <a:xfrm rot="10800000" flipV="1">
            <a:off x="3504913" y="4297723"/>
            <a:ext cx="1159757" cy="215444"/>
          </a:xfrm>
          <a:prstGeom prst="rect">
            <a:avLst/>
          </a:prstGeom>
          <a:solidFill>
            <a:srgbClr val="00B050"/>
          </a:solidFill>
        </p:spPr>
        <p:txBody>
          <a:bodyPr wrap="square" rtlCol="0">
            <a:spAutoFit/>
          </a:bodyPr>
          <a:lstStyle/>
          <a:p>
            <a:pPr algn="ctr"/>
            <a:r>
              <a:rPr lang="en-GB" sz="800" dirty="0">
                <a:solidFill>
                  <a:schemeClr val="bg1"/>
                </a:solidFill>
              </a:rPr>
              <a:t>Imperfect – was/were</a:t>
            </a:r>
          </a:p>
        </p:txBody>
      </p:sp>
      <p:sp>
        <p:nvSpPr>
          <p:cNvPr id="227" name="TextBox 226">
            <a:extLst>
              <a:ext uri="{FF2B5EF4-FFF2-40B4-BE49-F238E27FC236}">
                <a16:creationId xmlns:a16="http://schemas.microsoft.com/office/drawing/2014/main" id="{E3D82CA4-BDBC-438E-AEC8-9334E07F91D2}"/>
              </a:ext>
            </a:extLst>
          </p:cNvPr>
          <p:cNvSpPr txBox="1"/>
          <p:nvPr/>
        </p:nvSpPr>
        <p:spPr>
          <a:xfrm>
            <a:off x="10360293" y="4294575"/>
            <a:ext cx="1158657" cy="215444"/>
          </a:xfrm>
          <a:prstGeom prst="rect">
            <a:avLst/>
          </a:prstGeom>
          <a:solidFill>
            <a:srgbClr val="00B050"/>
          </a:solidFill>
        </p:spPr>
        <p:txBody>
          <a:bodyPr wrap="square" rtlCol="0">
            <a:spAutoFit/>
          </a:bodyPr>
          <a:lstStyle/>
          <a:p>
            <a:pPr algn="ctr"/>
            <a:r>
              <a:rPr lang="en-GB" sz="800" dirty="0">
                <a:solidFill>
                  <a:schemeClr val="bg1"/>
                </a:solidFill>
              </a:rPr>
              <a:t>Imperfect – </a:t>
            </a:r>
            <a:r>
              <a:rPr lang="en-GB" sz="800" i="1" dirty="0">
                <a:solidFill>
                  <a:schemeClr val="bg1"/>
                </a:solidFill>
              </a:rPr>
              <a:t>was/were</a:t>
            </a:r>
            <a:r>
              <a:rPr lang="en-GB" sz="800" dirty="0">
                <a:solidFill>
                  <a:schemeClr val="bg1"/>
                </a:solidFill>
              </a:rPr>
              <a:t> </a:t>
            </a:r>
          </a:p>
        </p:txBody>
      </p:sp>
    </p:spTree>
    <p:extLst>
      <p:ext uri="{BB962C8B-B14F-4D97-AF65-F5344CB8AC3E}">
        <p14:creationId xmlns:p14="http://schemas.microsoft.com/office/powerpoint/2010/main" val="848481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0-#ppt_w/2"/>
                                          </p:val>
                                        </p:tav>
                                        <p:tav tm="100000">
                                          <p:val>
                                            <p:strVal val="#ppt_x"/>
                                          </p:val>
                                        </p:tav>
                                      </p:tavLst>
                                    </p:anim>
                                    <p:anim calcmode="lin" valueType="num">
                                      <p:cBhvr additive="base">
                                        <p:cTn id="13" dur="500" fill="hold"/>
                                        <p:tgtEl>
                                          <p:spTgt spid="6"/>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0-#ppt_w/2"/>
                                          </p:val>
                                        </p:tav>
                                        <p:tav tm="100000">
                                          <p:val>
                                            <p:strVal val="#ppt_x"/>
                                          </p:val>
                                        </p:tav>
                                      </p:tavLst>
                                    </p:anim>
                                    <p:anim calcmode="lin" valueType="num">
                                      <p:cBhvr additive="base">
                                        <p:cTn id="18" dur="500" fill="hold"/>
                                        <p:tgtEl>
                                          <p:spTgt spid="7"/>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8"/>
                                        </p:tgtEl>
                                        <p:attrNameLst>
                                          <p:attrName>style.visibility</p:attrName>
                                        </p:attrNameLst>
                                      </p:cBhvr>
                                      <p:to>
                                        <p:strVal val="visible"/>
                                      </p:to>
                                    </p:set>
                                    <p:anim calcmode="lin" valueType="num">
                                      <p:cBhvr additive="base">
                                        <p:cTn id="22" dur="500" fill="hold"/>
                                        <p:tgtEl>
                                          <p:spTgt spid="8"/>
                                        </p:tgtEl>
                                        <p:attrNameLst>
                                          <p:attrName>ppt_x</p:attrName>
                                        </p:attrNameLst>
                                      </p:cBhvr>
                                      <p:tavLst>
                                        <p:tav tm="0">
                                          <p:val>
                                            <p:strVal val="#ppt_x"/>
                                          </p:val>
                                        </p:tav>
                                        <p:tav tm="100000">
                                          <p:val>
                                            <p:strVal val="#ppt_x"/>
                                          </p:val>
                                        </p:tav>
                                      </p:tavLst>
                                    </p:anim>
                                    <p:anim calcmode="lin" valueType="num">
                                      <p:cBhvr additive="base">
                                        <p:cTn id="23" dur="500" fill="hold"/>
                                        <p:tgtEl>
                                          <p:spTgt spid="8"/>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grpId="0" nodeType="after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additive="base">
                                        <p:cTn id="27" dur="500" fill="hold"/>
                                        <p:tgtEl>
                                          <p:spTgt spid="9"/>
                                        </p:tgtEl>
                                        <p:attrNameLst>
                                          <p:attrName>ppt_x</p:attrName>
                                        </p:attrNameLst>
                                      </p:cBhvr>
                                      <p:tavLst>
                                        <p:tav tm="0">
                                          <p:val>
                                            <p:strVal val="#ppt_x"/>
                                          </p:val>
                                        </p:tav>
                                        <p:tav tm="100000">
                                          <p:val>
                                            <p:strVal val="#ppt_x"/>
                                          </p:val>
                                        </p:tav>
                                      </p:tavLst>
                                    </p:anim>
                                    <p:anim calcmode="lin" valueType="num">
                                      <p:cBhvr additive="base">
                                        <p:cTn id="28" dur="500" fill="hold"/>
                                        <p:tgtEl>
                                          <p:spTgt spid="9"/>
                                        </p:tgtEl>
                                        <p:attrNameLst>
                                          <p:attrName>ppt_y</p:attrName>
                                        </p:attrNameLst>
                                      </p:cBhvr>
                                      <p:tavLst>
                                        <p:tav tm="0">
                                          <p:val>
                                            <p:strVal val="1+#ppt_h/2"/>
                                          </p:val>
                                        </p:tav>
                                        <p:tav tm="100000">
                                          <p:val>
                                            <p:strVal val="#ppt_y"/>
                                          </p:val>
                                        </p:tav>
                                      </p:tavLst>
                                    </p:anim>
                                  </p:childTnLst>
                                </p:cTn>
                              </p:par>
                            </p:childTnLst>
                          </p:cTn>
                        </p:par>
                        <p:par>
                          <p:cTn id="29" fill="hold">
                            <p:stCondLst>
                              <p:cond delay="2500"/>
                            </p:stCondLst>
                            <p:childTnLst>
                              <p:par>
                                <p:cTn id="30" presetID="2" presetClass="entr" presetSubtype="4" fill="hold" grpId="0" nodeType="afterEffect">
                                  <p:stCondLst>
                                    <p:cond delay="0"/>
                                  </p:stCondLst>
                                  <p:childTnLst>
                                    <p:set>
                                      <p:cBhvr>
                                        <p:cTn id="31" dur="1" fill="hold">
                                          <p:stCondLst>
                                            <p:cond delay="0"/>
                                          </p:stCondLst>
                                        </p:cTn>
                                        <p:tgtEl>
                                          <p:spTgt spid="10"/>
                                        </p:tgtEl>
                                        <p:attrNameLst>
                                          <p:attrName>style.visibility</p:attrName>
                                        </p:attrNameLst>
                                      </p:cBhvr>
                                      <p:to>
                                        <p:strVal val="visible"/>
                                      </p:to>
                                    </p:set>
                                    <p:anim calcmode="lin" valueType="num">
                                      <p:cBhvr additive="base">
                                        <p:cTn id="32" dur="500" fill="hold"/>
                                        <p:tgtEl>
                                          <p:spTgt spid="10"/>
                                        </p:tgtEl>
                                        <p:attrNameLst>
                                          <p:attrName>ppt_x</p:attrName>
                                        </p:attrNameLst>
                                      </p:cBhvr>
                                      <p:tavLst>
                                        <p:tav tm="0">
                                          <p:val>
                                            <p:strVal val="#ppt_x"/>
                                          </p:val>
                                        </p:tav>
                                        <p:tav tm="100000">
                                          <p:val>
                                            <p:strVal val="#ppt_x"/>
                                          </p:val>
                                        </p:tav>
                                      </p:tavLst>
                                    </p:anim>
                                    <p:anim calcmode="lin" valueType="num">
                                      <p:cBhvr additive="base">
                                        <p:cTn id="33"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9" fill="hold" grpId="0" nodeType="clickEffect">
                                  <p:stCondLst>
                                    <p:cond delay="0"/>
                                  </p:stCondLst>
                                  <p:childTnLst>
                                    <p:set>
                                      <p:cBhvr>
                                        <p:cTn id="37" dur="1" fill="hold">
                                          <p:stCondLst>
                                            <p:cond delay="0"/>
                                          </p:stCondLst>
                                        </p:cTn>
                                        <p:tgtEl>
                                          <p:spTgt spid="4"/>
                                        </p:tgtEl>
                                        <p:attrNameLst>
                                          <p:attrName>style.visibility</p:attrName>
                                        </p:attrNameLst>
                                      </p:cBhvr>
                                      <p:to>
                                        <p:strVal val="visible"/>
                                      </p:to>
                                    </p:set>
                                    <p:anim calcmode="lin" valueType="num">
                                      <p:cBhvr additive="base">
                                        <p:cTn id="38" dur="500" fill="hold"/>
                                        <p:tgtEl>
                                          <p:spTgt spid="4"/>
                                        </p:tgtEl>
                                        <p:attrNameLst>
                                          <p:attrName>ppt_x</p:attrName>
                                        </p:attrNameLst>
                                      </p:cBhvr>
                                      <p:tavLst>
                                        <p:tav tm="0">
                                          <p:val>
                                            <p:strVal val="0-#ppt_w/2"/>
                                          </p:val>
                                        </p:tav>
                                        <p:tav tm="100000">
                                          <p:val>
                                            <p:strVal val="#ppt_x"/>
                                          </p:val>
                                        </p:tav>
                                      </p:tavLst>
                                    </p:anim>
                                    <p:anim calcmode="lin" valueType="num">
                                      <p:cBhvr additive="base">
                                        <p:cTn id="39" dur="500" fill="hold"/>
                                        <p:tgtEl>
                                          <p:spTgt spid="4"/>
                                        </p:tgtEl>
                                        <p:attrNameLst>
                                          <p:attrName>ppt_y</p:attrName>
                                        </p:attrNameLst>
                                      </p:cBhvr>
                                      <p:tavLst>
                                        <p:tav tm="0">
                                          <p:val>
                                            <p:strVal val="0-#ppt_h/2"/>
                                          </p:val>
                                        </p:tav>
                                        <p:tav tm="100000">
                                          <p:val>
                                            <p:strVal val="#ppt_y"/>
                                          </p:val>
                                        </p:tav>
                                      </p:tavLst>
                                    </p:anim>
                                  </p:childTnLst>
                                </p:cTn>
                              </p:par>
                            </p:childTnLst>
                          </p:cTn>
                        </p:par>
                        <p:par>
                          <p:cTn id="40" fill="hold">
                            <p:stCondLst>
                              <p:cond delay="500"/>
                            </p:stCondLst>
                            <p:childTnLst>
                              <p:par>
                                <p:cTn id="41" presetID="22" presetClass="entr" presetSubtype="1" fill="hold" grpId="0" nodeType="afterEffect">
                                  <p:stCondLst>
                                    <p:cond delay="0"/>
                                  </p:stCondLst>
                                  <p:childTnLst>
                                    <p:set>
                                      <p:cBhvr>
                                        <p:cTn id="42" dur="1" fill="hold">
                                          <p:stCondLst>
                                            <p:cond delay="0"/>
                                          </p:stCondLst>
                                        </p:cTn>
                                        <p:tgtEl>
                                          <p:spTgt spid="40"/>
                                        </p:tgtEl>
                                        <p:attrNameLst>
                                          <p:attrName>style.visibility</p:attrName>
                                        </p:attrNameLst>
                                      </p:cBhvr>
                                      <p:to>
                                        <p:strVal val="visible"/>
                                      </p:to>
                                    </p:set>
                                    <p:animEffect transition="in" filter="wipe(up)">
                                      <p:cBhvr>
                                        <p:cTn id="43" dur="500"/>
                                        <p:tgtEl>
                                          <p:spTgt spid="40"/>
                                        </p:tgtEl>
                                      </p:cBhvr>
                                    </p:animEffect>
                                  </p:childTnLst>
                                </p:cTn>
                              </p:par>
                            </p:childTnLst>
                          </p:cTn>
                        </p:par>
                        <p:par>
                          <p:cTn id="44" fill="hold">
                            <p:stCondLst>
                              <p:cond delay="1000"/>
                            </p:stCondLst>
                            <p:childTnLst>
                              <p:par>
                                <p:cTn id="45" presetID="10" presetClass="entr" presetSubtype="0" fill="hold" grpId="0" nodeType="afterEffect">
                                  <p:stCondLst>
                                    <p:cond delay="500"/>
                                  </p:stCondLst>
                                  <p:childTnLst>
                                    <p:set>
                                      <p:cBhvr>
                                        <p:cTn id="46" dur="1" fill="hold">
                                          <p:stCondLst>
                                            <p:cond delay="0"/>
                                          </p:stCondLst>
                                        </p:cTn>
                                        <p:tgtEl>
                                          <p:spTgt spid="11"/>
                                        </p:tgtEl>
                                        <p:attrNameLst>
                                          <p:attrName>style.visibility</p:attrName>
                                        </p:attrNameLst>
                                      </p:cBhvr>
                                      <p:to>
                                        <p:strVal val="visible"/>
                                      </p:to>
                                    </p:set>
                                    <p:animEffect transition="in" filter="fade">
                                      <p:cBhvr>
                                        <p:cTn id="47" dur="400"/>
                                        <p:tgtEl>
                                          <p:spTgt spid="11"/>
                                        </p:tgtEl>
                                      </p:cBhvr>
                                    </p:animEffect>
                                  </p:childTnLst>
                                </p:cTn>
                              </p:par>
                            </p:childTnLst>
                          </p:cTn>
                        </p:par>
                        <p:par>
                          <p:cTn id="48" fill="hold">
                            <p:stCondLst>
                              <p:cond delay="1900"/>
                            </p:stCondLst>
                            <p:childTnLst>
                              <p:par>
                                <p:cTn id="49" presetID="10" presetClass="entr" presetSubtype="0" fill="hold" grpId="0" nodeType="afterEffect">
                                  <p:stCondLst>
                                    <p:cond delay="0"/>
                                  </p:stCondLst>
                                  <p:childTnLst>
                                    <p:set>
                                      <p:cBhvr>
                                        <p:cTn id="50" dur="1" fill="hold">
                                          <p:stCondLst>
                                            <p:cond delay="0"/>
                                          </p:stCondLst>
                                        </p:cTn>
                                        <p:tgtEl>
                                          <p:spTgt spid="13"/>
                                        </p:tgtEl>
                                        <p:attrNameLst>
                                          <p:attrName>style.visibility</p:attrName>
                                        </p:attrNameLst>
                                      </p:cBhvr>
                                      <p:to>
                                        <p:strVal val="visible"/>
                                      </p:to>
                                    </p:set>
                                    <p:animEffect transition="in" filter="fade">
                                      <p:cBhvr>
                                        <p:cTn id="51" dur="500"/>
                                        <p:tgtEl>
                                          <p:spTgt spid="13"/>
                                        </p:tgtEl>
                                      </p:cBhvr>
                                    </p:animEffect>
                                  </p:childTnLst>
                                </p:cTn>
                              </p:par>
                            </p:childTnLst>
                          </p:cTn>
                        </p:par>
                        <p:par>
                          <p:cTn id="52" fill="hold">
                            <p:stCondLst>
                              <p:cond delay="2400"/>
                            </p:stCondLst>
                            <p:childTnLst>
                              <p:par>
                                <p:cTn id="53" presetID="10" presetClass="entr" presetSubtype="0" fill="hold" grpId="0" nodeType="afterEffect">
                                  <p:stCondLst>
                                    <p:cond delay="0"/>
                                  </p:stCondLst>
                                  <p:childTnLst>
                                    <p:set>
                                      <p:cBhvr>
                                        <p:cTn id="54" dur="1" fill="hold">
                                          <p:stCondLst>
                                            <p:cond delay="0"/>
                                          </p:stCondLst>
                                        </p:cTn>
                                        <p:tgtEl>
                                          <p:spTgt spid="14"/>
                                        </p:tgtEl>
                                        <p:attrNameLst>
                                          <p:attrName>style.visibility</p:attrName>
                                        </p:attrNameLst>
                                      </p:cBhvr>
                                      <p:to>
                                        <p:strVal val="visible"/>
                                      </p:to>
                                    </p:set>
                                    <p:animEffect transition="in" filter="fade">
                                      <p:cBhvr>
                                        <p:cTn id="55" dur="500"/>
                                        <p:tgtEl>
                                          <p:spTgt spid="14"/>
                                        </p:tgtEl>
                                      </p:cBhvr>
                                    </p:animEffect>
                                  </p:childTnLst>
                                </p:cTn>
                              </p:par>
                            </p:childTnLst>
                          </p:cTn>
                        </p:par>
                        <p:par>
                          <p:cTn id="56" fill="hold">
                            <p:stCondLst>
                              <p:cond delay="2900"/>
                            </p:stCondLst>
                            <p:childTnLst>
                              <p:par>
                                <p:cTn id="57" presetID="10" presetClass="entr" presetSubtype="0" fill="hold" grpId="0" nodeType="afterEffect">
                                  <p:stCondLst>
                                    <p:cond delay="600"/>
                                  </p:stCondLst>
                                  <p:childTnLst>
                                    <p:set>
                                      <p:cBhvr>
                                        <p:cTn id="58" dur="1" fill="hold">
                                          <p:stCondLst>
                                            <p:cond delay="0"/>
                                          </p:stCondLst>
                                        </p:cTn>
                                        <p:tgtEl>
                                          <p:spTgt spid="15"/>
                                        </p:tgtEl>
                                        <p:attrNameLst>
                                          <p:attrName>style.visibility</p:attrName>
                                        </p:attrNameLst>
                                      </p:cBhvr>
                                      <p:to>
                                        <p:strVal val="visible"/>
                                      </p:to>
                                    </p:set>
                                    <p:animEffect transition="in" filter="fade">
                                      <p:cBhvr>
                                        <p:cTn id="59" dur="600"/>
                                        <p:tgtEl>
                                          <p:spTgt spid="15"/>
                                        </p:tgtEl>
                                      </p:cBhvr>
                                    </p:animEffect>
                                  </p:childTnLst>
                                </p:cTn>
                              </p:par>
                            </p:childTnLst>
                          </p:cTn>
                        </p:par>
                        <p:par>
                          <p:cTn id="60" fill="hold">
                            <p:stCondLst>
                              <p:cond delay="4100"/>
                            </p:stCondLst>
                            <p:childTnLst>
                              <p:par>
                                <p:cTn id="61" presetID="10" presetClass="entr" presetSubtype="0" fill="hold" grpId="0" nodeType="afterEffect">
                                  <p:stCondLst>
                                    <p:cond delay="0"/>
                                  </p:stCondLst>
                                  <p:childTnLst>
                                    <p:set>
                                      <p:cBhvr>
                                        <p:cTn id="62" dur="1" fill="hold">
                                          <p:stCondLst>
                                            <p:cond delay="0"/>
                                          </p:stCondLst>
                                        </p:cTn>
                                        <p:tgtEl>
                                          <p:spTgt spid="16"/>
                                        </p:tgtEl>
                                        <p:attrNameLst>
                                          <p:attrName>style.visibility</p:attrName>
                                        </p:attrNameLst>
                                      </p:cBhvr>
                                      <p:to>
                                        <p:strVal val="visible"/>
                                      </p:to>
                                    </p:set>
                                    <p:animEffect transition="in" filter="fade">
                                      <p:cBhvr>
                                        <p:cTn id="63" dur="500"/>
                                        <p:tgtEl>
                                          <p:spTgt spid="16"/>
                                        </p:tgtEl>
                                      </p:cBhvr>
                                    </p:animEffect>
                                  </p:childTnLst>
                                </p:cTn>
                              </p:par>
                            </p:childTnLst>
                          </p:cTn>
                        </p:par>
                        <p:par>
                          <p:cTn id="64" fill="hold">
                            <p:stCondLst>
                              <p:cond delay="4600"/>
                            </p:stCondLst>
                            <p:childTnLst>
                              <p:par>
                                <p:cTn id="65" presetID="10" presetClass="entr" presetSubtype="0" fill="hold" grpId="0" nodeType="afterEffect">
                                  <p:stCondLst>
                                    <p:cond delay="0"/>
                                  </p:stCondLst>
                                  <p:childTnLst>
                                    <p:set>
                                      <p:cBhvr>
                                        <p:cTn id="66" dur="1" fill="hold">
                                          <p:stCondLst>
                                            <p:cond delay="0"/>
                                          </p:stCondLst>
                                        </p:cTn>
                                        <p:tgtEl>
                                          <p:spTgt spid="17"/>
                                        </p:tgtEl>
                                        <p:attrNameLst>
                                          <p:attrName>style.visibility</p:attrName>
                                        </p:attrNameLst>
                                      </p:cBhvr>
                                      <p:to>
                                        <p:strVal val="visible"/>
                                      </p:to>
                                    </p:set>
                                    <p:animEffect transition="in" filter="fade">
                                      <p:cBhvr>
                                        <p:cTn id="67" dur="500"/>
                                        <p:tgtEl>
                                          <p:spTgt spid="17"/>
                                        </p:tgtEl>
                                      </p:cBhvr>
                                    </p:animEffect>
                                  </p:childTnLst>
                                </p:cTn>
                              </p:par>
                            </p:childTnLst>
                          </p:cTn>
                        </p:par>
                        <p:par>
                          <p:cTn id="68" fill="hold">
                            <p:stCondLst>
                              <p:cond delay="5100"/>
                            </p:stCondLst>
                            <p:childTnLst>
                              <p:par>
                                <p:cTn id="69" presetID="2" presetClass="entr" presetSubtype="4" fill="hold" grpId="0" nodeType="afterEffect">
                                  <p:stCondLst>
                                    <p:cond delay="0"/>
                                  </p:stCondLst>
                                  <p:childTnLst>
                                    <p:set>
                                      <p:cBhvr>
                                        <p:cTn id="70" dur="1" fill="hold">
                                          <p:stCondLst>
                                            <p:cond delay="0"/>
                                          </p:stCondLst>
                                        </p:cTn>
                                        <p:tgtEl>
                                          <p:spTgt spid="188"/>
                                        </p:tgtEl>
                                        <p:attrNameLst>
                                          <p:attrName>style.visibility</p:attrName>
                                        </p:attrNameLst>
                                      </p:cBhvr>
                                      <p:to>
                                        <p:strVal val="visible"/>
                                      </p:to>
                                    </p:set>
                                    <p:anim calcmode="lin" valueType="num">
                                      <p:cBhvr additive="base">
                                        <p:cTn id="71" dur="500" fill="hold"/>
                                        <p:tgtEl>
                                          <p:spTgt spid="188"/>
                                        </p:tgtEl>
                                        <p:attrNameLst>
                                          <p:attrName>ppt_x</p:attrName>
                                        </p:attrNameLst>
                                      </p:cBhvr>
                                      <p:tavLst>
                                        <p:tav tm="0">
                                          <p:val>
                                            <p:strVal val="#ppt_x"/>
                                          </p:val>
                                        </p:tav>
                                        <p:tav tm="100000">
                                          <p:val>
                                            <p:strVal val="#ppt_x"/>
                                          </p:val>
                                        </p:tav>
                                      </p:tavLst>
                                    </p:anim>
                                    <p:anim calcmode="lin" valueType="num">
                                      <p:cBhvr additive="base">
                                        <p:cTn id="72" dur="500" fill="hold"/>
                                        <p:tgtEl>
                                          <p:spTgt spid="188"/>
                                        </p:tgtEl>
                                        <p:attrNameLst>
                                          <p:attrName>ppt_y</p:attrName>
                                        </p:attrNameLst>
                                      </p:cBhvr>
                                      <p:tavLst>
                                        <p:tav tm="0">
                                          <p:val>
                                            <p:strVal val="1+#ppt_h/2"/>
                                          </p:val>
                                        </p:tav>
                                        <p:tav tm="100000">
                                          <p:val>
                                            <p:strVal val="#ppt_y"/>
                                          </p:val>
                                        </p:tav>
                                      </p:tavLst>
                                    </p:anim>
                                  </p:childTnLst>
                                </p:cTn>
                              </p:par>
                            </p:childTnLst>
                          </p:cTn>
                        </p:par>
                        <p:par>
                          <p:cTn id="73" fill="hold">
                            <p:stCondLst>
                              <p:cond delay="5600"/>
                            </p:stCondLst>
                            <p:childTnLst>
                              <p:par>
                                <p:cTn id="74" presetID="10" presetClass="entr" presetSubtype="0" fill="hold" grpId="0" nodeType="afterEffect">
                                  <p:stCondLst>
                                    <p:cond delay="700"/>
                                  </p:stCondLst>
                                  <p:childTnLst>
                                    <p:set>
                                      <p:cBhvr>
                                        <p:cTn id="75" dur="1" fill="hold">
                                          <p:stCondLst>
                                            <p:cond delay="0"/>
                                          </p:stCondLst>
                                        </p:cTn>
                                        <p:tgtEl>
                                          <p:spTgt spid="12"/>
                                        </p:tgtEl>
                                        <p:attrNameLst>
                                          <p:attrName>style.visibility</p:attrName>
                                        </p:attrNameLst>
                                      </p:cBhvr>
                                      <p:to>
                                        <p:strVal val="visible"/>
                                      </p:to>
                                    </p:set>
                                    <p:animEffect transition="in" filter="fade">
                                      <p:cBhvr>
                                        <p:cTn id="76" dur="700"/>
                                        <p:tgtEl>
                                          <p:spTgt spid="12"/>
                                        </p:tgtEl>
                                      </p:cBhvr>
                                    </p:animEffect>
                                  </p:childTnLst>
                                </p:cTn>
                              </p:par>
                            </p:childTnLst>
                          </p:cTn>
                        </p:par>
                        <p:par>
                          <p:cTn id="77" fill="hold">
                            <p:stCondLst>
                              <p:cond delay="7000"/>
                            </p:stCondLst>
                            <p:childTnLst>
                              <p:par>
                                <p:cTn id="78" presetID="10" presetClass="entr" presetSubtype="0" fill="hold" grpId="0" nodeType="afterEffect">
                                  <p:stCondLst>
                                    <p:cond delay="0"/>
                                  </p:stCondLst>
                                  <p:childTnLst>
                                    <p:set>
                                      <p:cBhvr>
                                        <p:cTn id="79" dur="1" fill="hold">
                                          <p:stCondLst>
                                            <p:cond delay="0"/>
                                          </p:stCondLst>
                                        </p:cTn>
                                        <p:tgtEl>
                                          <p:spTgt spid="18"/>
                                        </p:tgtEl>
                                        <p:attrNameLst>
                                          <p:attrName>style.visibility</p:attrName>
                                        </p:attrNameLst>
                                      </p:cBhvr>
                                      <p:to>
                                        <p:strVal val="visible"/>
                                      </p:to>
                                    </p:set>
                                    <p:animEffect transition="in" filter="fade">
                                      <p:cBhvr>
                                        <p:cTn id="80" dur="500"/>
                                        <p:tgtEl>
                                          <p:spTgt spid="18"/>
                                        </p:tgtEl>
                                      </p:cBhvr>
                                    </p:animEffect>
                                  </p:childTnLst>
                                </p:cTn>
                              </p:par>
                            </p:childTnLst>
                          </p:cTn>
                        </p:par>
                        <p:par>
                          <p:cTn id="81" fill="hold">
                            <p:stCondLst>
                              <p:cond delay="7500"/>
                            </p:stCondLst>
                            <p:childTnLst>
                              <p:par>
                                <p:cTn id="82" presetID="10" presetClass="entr" presetSubtype="0" fill="hold" grpId="0" nodeType="afterEffect">
                                  <p:stCondLst>
                                    <p:cond delay="0"/>
                                  </p:stCondLst>
                                  <p:childTnLst>
                                    <p:set>
                                      <p:cBhvr>
                                        <p:cTn id="83" dur="1" fill="hold">
                                          <p:stCondLst>
                                            <p:cond delay="0"/>
                                          </p:stCondLst>
                                        </p:cTn>
                                        <p:tgtEl>
                                          <p:spTgt spid="21"/>
                                        </p:tgtEl>
                                        <p:attrNameLst>
                                          <p:attrName>style.visibility</p:attrName>
                                        </p:attrNameLst>
                                      </p:cBhvr>
                                      <p:to>
                                        <p:strVal val="visible"/>
                                      </p:to>
                                    </p:set>
                                    <p:animEffect transition="in" filter="fade">
                                      <p:cBhvr>
                                        <p:cTn id="84" dur="500"/>
                                        <p:tgtEl>
                                          <p:spTgt spid="21"/>
                                        </p:tgtEl>
                                      </p:cBhvr>
                                    </p:animEffect>
                                  </p:childTnLst>
                                </p:cTn>
                              </p:par>
                            </p:childTnLst>
                          </p:cTn>
                        </p:par>
                        <p:par>
                          <p:cTn id="85" fill="hold">
                            <p:stCondLst>
                              <p:cond delay="8000"/>
                            </p:stCondLst>
                            <p:childTnLst>
                              <p:par>
                                <p:cTn id="86" presetID="10" presetClass="entr" presetSubtype="0" fill="hold" grpId="0" nodeType="afterEffect">
                                  <p:stCondLst>
                                    <p:cond delay="700"/>
                                  </p:stCondLst>
                                  <p:childTnLst>
                                    <p:set>
                                      <p:cBhvr>
                                        <p:cTn id="87" dur="1" fill="hold">
                                          <p:stCondLst>
                                            <p:cond delay="0"/>
                                          </p:stCondLst>
                                        </p:cTn>
                                        <p:tgtEl>
                                          <p:spTgt spid="22"/>
                                        </p:tgtEl>
                                        <p:attrNameLst>
                                          <p:attrName>style.visibility</p:attrName>
                                        </p:attrNameLst>
                                      </p:cBhvr>
                                      <p:to>
                                        <p:strVal val="visible"/>
                                      </p:to>
                                    </p:set>
                                    <p:animEffect transition="in" filter="fade">
                                      <p:cBhvr>
                                        <p:cTn id="88" dur="700"/>
                                        <p:tgtEl>
                                          <p:spTgt spid="22"/>
                                        </p:tgtEl>
                                      </p:cBhvr>
                                    </p:animEffect>
                                  </p:childTnLst>
                                </p:cTn>
                              </p:par>
                            </p:childTnLst>
                          </p:cTn>
                        </p:par>
                        <p:par>
                          <p:cTn id="89" fill="hold">
                            <p:stCondLst>
                              <p:cond delay="9400"/>
                            </p:stCondLst>
                            <p:childTnLst>
                              <p:par>
                                <p:cTn id="90" presetID="10" presetClass="entr" presetSubtype="0" fill="hold" grpId="0" nodeType="afterEffect">
                                  <p:stCondLst>
                                    <p:cond delay="0"/>
                                  </p:stCondLst>
                                  <p:childTnLst>
                                    <p:set>
                                      <p:cBhvr>
                                        <p:cTn id="91" dur="1" fill="hold">
                                          <p:stCondLst>
                                            <p:cond delay="0"/>
                                          </p:stCondLst>
                                        </p:cTn>
                                        <p:tgtEl>
                                          <p:spTgt spid="20"/>
                                        </p:tgtEl>
                                        <p:attrNameLst>
                                          <p:attrName>style.visibility</p:attrName>
                                        </p:attrNameLst>
                                      </p:cBhvr>
                                      <p:to>
                                        <p:strVal val="visible"/>
                                      </p:to>
                                    </p:set>
                                    <p:animEffect transition="in" filter="fade">
                                      <p:cBhvr>
                                        <p:cTn id="92" dur="500"/>
                                        <p:tgtEl>
                                          <p:spTgt spid="20"/>
                                        </p:tgtEl>
                                      </p:cBhvr>
                                    </p:animEffect>
                                  </p:childTnLst>
                                </p:cTn>
                              </p:par>
                            </p:childTnLst>
                          </p:cTn>
                        </p:par>
                        <p:par>
                          <p:cTn id="93" fill="hold">
                            <p:stCondLst>
                              <p:cond delay="9900"/>
                            </p:stCondLst>
                            <p:childTnLst>
                              <p:par>
                                <p:cTn id="94" presetID="10" presetClass="entr" presetSubtype="0" fill="hold" grpId="0" nodeType="afterEffect">
                                  <p:stCondLst>
                                    <p:cond delay="0"/>
                                  </p:stCondLst>
                                  <p:childTnLst>
                                    <p:set>
                                      <p:cBhvr>
                                        <p:cTn id="95" dur="1" fill="hold">
                                          <p:stCondLst>
                                            <p:cond delay="0"/>
                                          </p:stCondLst>
                                        </p:cTn>
                                        <p:tgtEl>
                                          <p:spTgt spid="19"/>
                                        </p:tgtEl>
                                        <p:attrNameLst>
                                          <p:attrName>style.visibility</p:attrName>
                                        </p:attrNameLst>
                                      </p:cBhvr>
                                      <p:to>
                                        <p:strVal val="visible"/>
                                      </p:to>
                                    </p:set>
                                    <p:animEffect transition="in" filter="fade">
                                      <p:cBhvr>
                                        <p:cTn id="96" dur="500"/>
                                        <p:tgtEl>
                                          <p:spTgt spid="19"/>
                                        </p:tgtEl>
                                      </p:cBhvr>
                                    </p:animEffect>
                                  </p:childTnLst>
                                </p:cTn>
                              </p:par>
                            </p:childTnLst>
                          </p:cTn>
                        </p:par>
                        <p:par>
                          <p:cTn id="97" fill="hold">
                            <p:stCondLst>
                              <p:cond delay="10400"/>
                            </p:stCondLst>
                            <p:childTnLst>
                              <p:par>
                                <p:cTn id="98" presetID="2" presetClass="entr" presetSubtype="3" fill="hold" grpId="0" nodeType="afterEffect">
                                  <p:stCondLst>
                                    <p:cond delay="0"/>
                                  </p:stCondLst>
                                  <p:childTnLst>
                                    <p:set>
                                      <p:cBhvr>
                                        <p:cTn id="99" dur="1" fill="hold">
                                          <p:stCondLst>
                                            <p:cond delay="0"/>
                                          </p:stCondLst>
                                        </p:cTn>
                                        <p:tgtEl>
                                          <p:spTgt spid="187"/>
                                        </p:tgtEl>
                                        <p:attrNameLst>
                                          <p:attrName>style.visibility</p:attrName>
                                        </p:attrNameLst>
                                      </p:cBhvr>
                                      <p:to>
                                        <p:strVal val="visible"/>
                                      </p:to>
                                    </p:set>
                                    <p:anim calcmode="lin" valueType="num">
                                      <p:cBhvr additive="base">
                                        <p:cTn id="100" dur="500" fill="hold"/>
                                        <p:tgtEl>
                                          <p:spTgt spid="187"/>
                                        </p:tgtEl>
                                        <p:attrNameLst>
                                          <p:attrName>ppt_x</p:attrName>
                                        </p:attrNameLst>
                                      </p:cBhvr>
                                      <p:tavLst>
                                        <p:tav tm="0">
                                          <p:val>
                                            <p:strVal val="1+#ppt_w/2"/>
                                          </p:val>
                                        </p:tav>
                                        <p:tav tm="100000">
                                          <p:val>
                                            <p:strVal val="#ppt_x"/>
                                          </p:val>
                                        </p:tav>
                                      </p:tavLst>
                                    </p:anim>
                                    <p:anim calcmode="lin" valueType="num">
                                      <p:cBhvr additive="base">
                                        <p:cTn id="101" dur="500" fill="hold"/>
                                        <p:tgtEl>
                                          <p:spTgt spid="187"/>
                                        </p:tgtEl>
                                        <p:attrNameLst>
                                          <p:attrName>ppt_y</p:attrName>
                                        </p:attrNameLst>
                                      </p:cBhvr>
                                      <p:tavLst>
                                        <p:tav tm="0">
                                          <p:val>
                                            <p:strVal val="0-#ppt_h/2"/>
                                          </p:val>
                                        </p:tav>
                                        <p:tav tm="100000">
                                          <p:val>
                                            <p:strVal val="#ppt_y"/>
                                          </p:val>
                                        </p:tav>
                                      </p:tavLst>
                                    </p:anim>
                                  </p:childTnLst>
                                </p:cTn>
                              </p:par>
                            </p:childTnLst>
                          </p:cTn>
                        </p:par>
                        <p:par>
                          <p:cTn id="102" fill="hold">
                            <p:stCondLst>
                              <p:cond delay="10900"/>
                            </p:stCondLst>
                            <p:childTnLst>
                              <p:par>
                                <p:cTn id="103" presetID="10" presetClass="entr" presetSubtype="0" fill="hold" grpId="0" nodeType="afterEffect">
                                  <p:stCondLst>
                                    <p:cond delay="1100"/>
                                  </p:stCondLst>
                                  <p:childTnLst>
                                    <p:set>
                                      <p:cBhvr>
                                        <p:cTn id="104" dur="1" fill="hold">
                                          <p:stCondLst>
                                            <p:cond delay="0"/>
                                          </p:stCondLst>
                                        </p:cTn>
                                        <p:tgtEl>
                                          <p:spTgt spid="170"/>
                                        </p:tgtEl>
                                        <p:attrNameLst>
                                          <p:attrName>style.visibility</p:attrName>
                                        </p:attrNameLst>
                                      </p:cBhvr>
                                      <p:to>
                                        <p:strVal val="visible"/>
                                      </p:to>
                                    </p:set>
                                    <p:animEffect transition="in" filter="fade">
                                      <p:cBhvr>
                                        <p:cTn id="105" dur="500"/>
                                        <p:tgtEl>
                                          <p:spTgt spid="170"/>
                                        </p:tgtEl>
                                      </p:cBhvr>
                                    </p:animEffect>
                                  </p:childTnLst>
                                </p:cTn>
                              </p:par>
                            </p:childTnLst>
                          </p:cTn>
                        </p:par>
                        <p:par>
                          <p:cTn id="106" fill="hold">
                            <p:stCondLst>
                              <p:cond delay="12500"/>
                            </p:stCondLst>
                            <p:childTnLst>
                              <p:par>
                                <p:cTn id="107" presetID="10" presetClass="entr" presetSubtype="0" fill="hold" grpId="0" nodeType="afterEffect">
                                  <p:stCondLst>
                                    <p:cond delay="0"/>
                                  </p:stCondLst>
                                  <p:childTnLst>
                                    <p:set>
                                      <p:cBhvr>
                                        <p:cTn id="108" dur="1" fill="hold">
                                          <p:stCondLst>
                                            <p:cond delay="0"/>
                                          </p:stCondLst>
                                        </p:cTn>
                                        <p:tgtEl>
                                          <p:spTgt spid="171"/>
                                        </p:tgtEl>
                                        <p:attrNameLst>
                                          <p:attrName>style.visibility</p:attrName>
                                        </p:attrNameLst>
                                      </p:cBhvr>
                                      <p:to>
                                        <p:strVal val="visible"/>
                                      </p:to>
                                    </p:set>
                                    <p:animEffect transition="in" filter="fade">
                                      <p:cBhvr>
                                        <p:cTn id="109" dur="500"/>
                                        <p:tgtEl>
                                          <p:spTgt spid="171"/>
                                        </p:tgtEl>
                                      </p:cBhvr>
                                    </p:animEffect>
                                  </p:childTnLst>
                                </p:cTn>
                              </p:par>
                            </p:childTnLst>
                          </p:cTn>
                        </p:par>
                        <p:par>
                          <p:cTn id="110" fill="hold">
                            <p:stCondLst>
                              <p:cond delay="13000"/>
                            </p:stCondLst>
                            <p:childTnLst>
                              <p:par>
                                <p:cTn id="111" presetID="10" presetClass="entr" presetSubtype="0" fill="hold" grpId="0" nodeType="afterEffect">
                                  <p:stCondLst>
                                    <p:cond delay="0"/>
                                  </p:stCondLst>
                                  <p:childTnLst>
                                    <p:set>
                                      <p:cBhvr>
                                        <p:cTn id="112" dur="1" fill="hold">
                                          <p:stCondLst>
                                            <p:cond delay="0"/>
                                          </p:stCondLst>
                                        </p:cTn>
                                        <p:tgtEl>
                                          <p:spTgt spid="172"/>
                                        </p:tgtEl>
                                        <p:attrNameLst>
                                          <p:attrName>style.visibility</p:attrName>
                                        </p:attrNameLst>
                                      </p:cBhvr>
                                      <p:to>
                                        <p:strVal val="visible"/>
                                      </p:to>
                                    </p:set>
                                    <p:animEffect transition="in" filter="fade">
                                      <p:cBhvr>
                                        <p:cTn id="113" dur="500"/>
                                        <p:tgtEl>
                                          <p:spTgt spid="172"/>
                                        </p:tgtEl>
                                      </p:cBhvr>
                                    </p:animEffect>
                                  </p:childTnLst>
                                </p:cTn>
                              </p:par>
                            </p:childTnLst>
                          </p:cTn>
                        </p:par>
                        <p:par>
                          <p:cTn id="114" fill="hold">
                            <p:stCondLst>
                              <p:cond delay="13500"/>
                            </p:stCondLst>
                            <p:childTnLst>
                              <p:par>
                                <p:cTn id="115" presetID="10" presetClass="entr" presetSubtype="0" fill="hold" grpId="0" nodeType="afterEffect">
                                  <p:stCondLst>
                                    <p:cond delay="600"/>
                                  </p:stCondLst>
                                  <p:childTnLst>
                                    <p:set>
                                      <p:cBhvr>
                                        <p:cTn id="116" dur="1" fill="hold">
                                          <p:stCondLst>
                                            <p:cond delay="0"/>
                                          </p:stCondLst>
                                        </p:cTn>
                                        <p:tgtEl>
                                          <p:spTgt spid="173"/>
                                        </p:tgtEl>
                                        <p:attrNameLst>
                                          <p:attrName>style.visibility</p:attrName>
                                        </p:attrNameLst>
                                      </p:cBhvr>
                                      <p:to>
                                        <p:strVal val="visible"/>
                                      </p:to>
                                    </p:set>
                                    <p:animEffect transition="in" filter="fade">
                                      <p:cBhvr>
                                        <p:cTn id="117" dur="600"/>
                                        <p:tgtEl>
                                          <p:spTgt spid="173"/>
                                        </p:tgtEl>
                                      </p:cBhvr>
                                    </p:animEffect>
                                  </p:childTnLst>
                                </p:cTn>
                              </p:par>
                            </p:childTnLst>
                          </p:cTn>
                        </p:par>
                        <p:par>
                          <p:cTn id="118" fill="hold">
                            <p:stCondLst>
                              <p:cond delay="14700"/>
                            </p:stCondLst>
                            <p:childTnLst>
                              <p:par>
                                <p:cTn id="119" presetID="10" presetClass="entr" presetSubtype="0" fill="hold" grpId="0" nodeType="afterEffect">
                                  <p:stCondLst>
                                    <p:cond delay="0"/>
                                  </p:stCondLst>
                                  <p:childTnLst>
                                    <p:set>
                                      <p:cBhvr>
                                        <p:cTn id="120" dur="1" fill="hold">
                                          <p:stCondLst>
                                            <p:cond delay="0"/>
                                          </p:stCondLst>
                                        </p:cTn>
                                        <p:tgtEl>
                                          <p:spTgt spid="174"/>
                                        </p:tgtEl>
                                        <p:attrNameLst>
                                          <p:attrName>style.visibility</p:attrName>
                                        </p:attrNameLst>
                                      </p:cBhvr>
                                      <p:to>
                                        <p:strVal val="visible"/>
                                      </p:to>
                                    </p:set>
                                    <p:animEffect transition="in" filter="fade">
                                      <p:cBhvr>
                                        <p:cTn id="121" dur="500"/>
                                        <p:tgtEl>
                                          <p:spTgt spid="174"/>
                                        </p:tgtEl>
                                      </p:cBhvr>
                                    </p:animEffect>
                                  </p:childTnLst>
                                </p:cTn>
                              </p:par>
                            </p:childTnLst>
                          </p:cTn>
                        </p:par>
                        <p:par>
                          <p:cTn id="122" fill="hold">
                            <p:stCondLst>
                              <p:cond delay="15200"/>
                            </p:stCondLst>
                            <p:childTnLst>
                              <p:par>
                                <p:cTn id="123" presetID="10" presetClass="entr" presetSubtype="0" fill="hold" grpId="0" nodeType="afterEffect">
                                  <p:stCondLst>
                                    <p:cond delay="0"/>
                                  </p:stCondLst>
                                  <p:childTnLst>
                                    <p:set>
                                      <p:cBhvr>
                                        <p:cTn id="124" dur="1" fill="hold">
                                          <p:stCondLst>
                                            <p:cond delay="0"/>
                                          </p:stCondLst>
                                        </p:cTn>
                                        <p:tgtEl>
                                          <p:spTgt spid="175"/>
                                        </p:tgtEl>
                                        <p:attrNameLst>
                                          <p:attrName>style.visibility</p:attrName>
                                        </p:attrNameLst>
                                      </p:cBhvr>
                                      <p:to>
                                        <p:strVal val="visible"/>
                                      </p:to>
                                    </p:set>
                                    <p:animEffect transition="in" filter="fade">
                                      <p:cBhvr>
                                        <p:cTn id="125" dur="500"/>
                                        <p:tgtEl>
                                          <p:spTgt spid="175"/>
                                        </p:tgtEl>
                                      </p:cBhvr>
                                    </p:animEffect>
                                  </p:childTnLst>
                                </p:cTn>
                              </p:par>
                            </p:childTnLst>
                          </p:cTn>
                        </p:par>
                      </p:childTnLst>
                    </p:cTn>
                  </p:par>
                  <p:par>
                    <p:cTn id="126" fill="hold">
                      <p:stCondLst>
                        <p:cond delay="indefinite"/>
                      </p:stCondLst>
                      <p:childTnLst>
                        <p:par>
                          <p:cTn id="127" fill="hold">
                            <p:stCondLst>
                              <p:cond delay="0"/>
                            </p:stCondLst>
                            <p:childTnLst>
                              <p:par>
                                <p:cTn id="128" presetID="26" presetClass="entr" presetSubtype="0" fill="hold" grpId="0" nodeType="clickEffect">
                                  <p:stCondLst>
                                    <p:cond delay="0"/>
                                  </p:stCondLst>
                                  <p:childTnLst>
                                    <p:set>
                                      <p:cBhvr>
                                        <p:cTn id="129" dur="1" fill="hold">
                                          <p:stCondLst>
                                            <p:cond delay="0"/>
                                          </p:stCondLst>
                                        </p:cTn>
                                        <p:tgtEl>
                                          <p:spTgt spid="24"/>
                                        </p:tgtEl>
                                        <p:attrNameLst>
                                          <p:attrName>style.visibility</p:attrName>
                                        </p:attrNameLst>
                                      </p:cBhvr>
                                      <p:to>
                                        <p:strVal val="visible"/>
                                      </p:to>
                                    </p:set>
                                    <p:animEffect transition="in" filter="wipe(down)">
                                      <p:cBhvr>
                                        <p:cTn id="130" dur="580">
                                          <p:stCondLst>
                                            <p:cond delay="0"/>
                                          </p:stCondLst>
                                        </p:cTn>
                                        <p:tgtEl>
                                          <p:spTgt spid="24"/>
                                        </p:tgtEl>
                                      </p:cBhvr>
                                    </p:animEffect>
                                    <p:anim calcmode="lin" valueType="num">
                                      <p:cBhvr>
                                        <p:cTn id="131" dur="1822" tmFilter="0,0; 0.14,0.36; 0.43,0.73; 0.71,0.91; 1.0,1.0">
                                          <p:stCondLst>
                                            <p:cond delay="0"/>
                                          </p:stCondLst>
                                        </p:cTn>
                                        <p:tgtEl>
                                          <p:spTgt spid="24"/>
                                        </p:tgtEl>
                                        <p:attrNameLst>
                                          <p:attrName>ppt_x</p:attrName>
                                        </p:attrNameLst>
                                      </p:cBhvr>
                                      <p:tavLst>
                                        <p:tav tm="0">
                                          <p:val>
                                            <p:strVal val="#ppt_x-0.25"/>
                                          </p:val>
                                        </p:tav>
                                        <p:tav tm="100000">
                                          <p:val>
                                            <p:strVal val="#ppt_x"/>
                                          </p:val>
                                        </p:tav>
                                      </p:tavLst>
                                    </p:anim>
                                    <p:anim calcmode="lin" valueType="num">
                                      <p:cBhvr>
                                        <p:cTn id="132" dur="664" tmFilter="0.0,0.0; 0.25,0.07; 0.50,0.2; 0.75,0.467; 1.0,1.0">
                                          <p:stCondLst>
                                            <p:cond delay="0"/>
                                          </p:stCondLst>
                                        </p:cTn>
                                        <p:tgtEl>
                                          <p:spTgt spid="24"/>
                                        </p:tgtEl>
                                        <p:attrNameLst>
                                          <p:attrName>ppt_y</p:attrName>
                                        </p:attrNameLst>
                                      </p:cBhvr>
                                      <p:tavLst>
                                        <p:tav tm="0" fmla="#ppt_y-sin(pi*$)/3">
                                          <p:val>
                                            <p:fltVal val="0.5"/>
                                          </p:val>
                                        </p:tav>
                                        <p:tav tm="100000">
                                          <p:val>
                                            <p:fltVal val="1"/>
                                          </p:val>
                                        </p:tav>
                                      </p:tavLst>
                                    </p:anim>
                                    <p:anim calcmode="lin" valueType="num">
                                      <p:cBhvr>
                                        <p:cTn id="133" dur="664" tmFilter="0, 0; 0.125,0.2665; 0.25,0.4; 0.375,0.465; 0.5,0.5;  0.625,0.535; 0.75,0.6; 0.875,0.7335; 1,1">
                                          <p:stCondLst>
                                            <p:cond delay="664"/>
                                          </p:stCondLst>
                                        </p:cTn>
                                        <p:tgtEl>
                                          <p:spTgt spid="24"/>
                                        </p:tgtEl>
                                        <p:attrNameLst>
                                          <p:attrName>ppt_y</p:attrName>
                                        </p:attrNameLst>
                                      </p:cBhvr>
                                      <p:tavLst>
                                        <p:tav tm="0" fmla="#ppt_y-sin(pi*$)/9">
                                          <p:val>
                                            <p:fltVal val="0"/>
                                          </p:val>
                                        </p:tav>
                                        <p:tav tm="100000">
                                          <p:val>
                                            <p:fltVal val="1"/>
                                          </p:val>
                                        </p:tav>
                                      </p:tavLst>
                                    </p:anim>
                                    <p:anim calcmode="lin" valueType="num">
                                      <p:cBhvr>
                                        <p:cTn id="134" dur="332" tmFilter="0, 0; 0.125,0.2665; 0.25,0.4; 0.375,0.465; 0.5,0.5;  0.625,0.535; 0.75,0.6; 0.875,0.7335; 1,1">
                                          <p:stCondLst>
                                            <p:cond delay="1324"/>
                                          </p:stCondLst>
                                        </p:cTn>
                                        <p:tgtEl>
                                          <p:spTgt spid="24"/>
                                        </p:tgtEl>
                                        <p:attrNameLst>
                                          <p:attrName>ppt_y</p:attrName>
                                        </p:attrNameLst>
                                      </p:cBhvr>
                                      <p:tavLst>
                                        <p:tav tm="0" fmla="#ppt_y-sin(pi*$)/27">
                                          <p:val>
                                            <p:fltVal val="0"/>
                                          </p:val>
                                        </p:tav>
                                        <p:tav tm="100000">
                                          <p:val>
                                            <p:fltVal val="1"/>
                                          </p:val>
                                        </p:tav>
                                      </p:tavLst>
                                    </p:anim>
                                    <p:anim calcmode="lin" valueType="num">
                                      <p:cBhvr>
                                        <p:cTn id="135" dur="164" tmFilter="0, 0; 0.125,0.2665; 0.25,0.4; 0.375,0.465; 0.5,0.5;  0.625,0.535; 0.75,0.6; 0.875,0.7335; 1,1">
                                          <p:stCondLst>
                                            <p:cond delay="1656"/>
                                          </p:stCondLst>
                                        </p:cTn>
                                        <p:tgtEl>
                                          <p:spTgt spid="24"/>
                                        </p:tgtEl>
                                        <p:attrNameLst>
                                          <p:attrName>ppt_y</p:attrName>
                                        </p:attrNameLst>
                                      </p:cBhvr>
                                      <p:tavLst>
                                        <p:tav tm="0" fmla="#ppt_y-sin(pi*$)/81">
                                          <p:val>
                                            <p:fltVal val="0"/>
                                          </p:val>
                                        </p:tav>
                                        <p:tav tm="100000">
                                          <p:val>
                                            <p:fltVal val="1"/>
                                          </p:val>
                                        </p:tav>
                                      </p:tavLst>
                                    </p:anim>
                                    <p:animScale>
                                      <p:cBhvr>
                                        <p:cTn id="136" dur="26">
                                          <p:stCondLst>
                                            <p:cond delay="650"/>
                                          </p:stCondLst>
                                        </p:cTn>
                                        <p:tgtEl>
                                          <p:spTgt spid="24"/>
                                        </p:tgtEl>
                                      </p:cBhvr>
                                      <p:to x="100000" y="60000"/>
                                    </p:animScale>
                                    <p:animScale>
                                      <p:cBhvr>
                                        <p:cTn id="137" dur="166" decel="50000">
                                          <p:stCondLst>
                                            <p:cond delay="676"/>
                                          </p:stCondLst>
                                        </p:cTn>
                                        <p:tgtEl>
                                          <p:spTgt spid="24"/>
                                        </p:tgtEl>
                                      </p:cBhvr>
                                      <p:to x="100000" y="100000"/>
                                    </p:animScale>
                                    <p:animScale>
                                      <p:cBhvr>
                                        <p:cTn id="138" dur="26">
                                          <p:stCondLst>
                                            <p:cond delay="1312"/>
                                          </p:stCondLst>
                                        </p:cTn>
                                        <p:tgtEl>
                                          <p:spTgt spid="24"/>
                                        </p:tgtEl>
                                      </p:cBhvr>
                                      <p:to x="100000" y="80000"/>
                                    </p:animScale>
                                    <p:animScale>
                                      <p:cBhvr>
                                        <p:cTn id="139" dur="166" decel="50000">
                                          <p:stCondLst>
                                            <p:cond delay="1338"/>
                                          </p:stCondLst>
                                        </p:cTn>
                                        <p:tgtEl>
                                          <p:spTgt spid="24"/>
                                        </p:tgtEl>
                                      </p:cBhvr>
                                      <p:to x="100000" y="100000"/>
                                    </p:animScale>
                                    <p:animScale>
                                      <p:cBhvr>
                                        <p:cTn id="140" dur="26">
                                          <p:stCondLst>
                                            <p:cond delay="1642"/>
                                          </p:stCondLst>
                                        </p:cTn>
                                        <p:tgtEl>
                                          <p:spTgt spid="24"/>
                                        </p:tgtEl>
                                      </p:cBhvr>
                                      <p:to x="100000" y="90000"/>
                                    </p:animScale>
                                    <p:animScale>
                                      <p:cBhvr>
                                        <p:cTn id="141" dur="166" decel="50000">
                                          <p:stCondLst>
                                            <p:cond delay="1668"/>
                                          </p:stCondLst>
                                        </p:cTn>
                                        <p:tgtEl>
                                          <p:spTgt spid="24"/>
                                        </p:tgtEl>
                                      </p:cBhvr>
                                      <p:to x="100000" y="100000"/>
                                    </p:animScale>
                                    <p:animScale>
                                      <p:cBhvr>
                                        <p:cTn id="142" dur="26">
                                          <p:stCondLst>
                                            <p:cond delay="1808"/>
                                          </p:stCondLst>
                                        </p:cTn>
                                        <p:tgtEl>
                                          <p:spTgt spid="24"/>
                                        </p:tgtEl>
                                      </p:cBhvr>
                                      <p:to x="100000" y="95000"/>
                                    </p:animScale>
                                    <p:animScale>
                                      <p:cBhvr>
                                        <p:cTn id="143" dur="166" decel="50000">
                                          <p:stCondLst>
                                            <p:cond delay="1834"/>
                                          </p:stCondLst>
                                        </p:cTn>
                                        <p:tgtEl>
                                          <p:spTgt spid="24"/>
                                        </p:tgtEl>
                                      </p:cBhvr>
                                      <p:to x="100000" y="100000"/>
                                    </p:animScale>
                                  </p:childTnLst>
                                </p:cTn>
                              </p:par>
                            </p:childTnLst>
                          </p:cTn>
                        </p:par>
                      </p:childTnLst>
                    </p:cTn>
                  </p:par>
                  <p:par>
                    <p:cTn id="144" fill="hold">
                      <p:stCondLst>
                        <p:cond delay="indefinite"/>
                      </p:stCondLst>
                      <p:childTnLst>
                        <p:par>
                          <p:cTn id="145" fill="hold">
                            <p:stCondLst>
                              <p:cond delay="0"/>
                            </p:stCondLst>
                            <p:childTnLst>
                              <p:par>
                                <p:cTn id="146" presetID="2" presetClass="entr" presetSubtype="9" fill="hold" grpId="0" nodeType="clickEffect">
                                  <p:stCondLst>
                                    <p:cond delay="0"/>
                                  </p:stCondLst>
                                  <p:childTnLst>
                                    <p:set>
                                      <p:cBhvr>
                                        <p:cTn id="147" dur="1" fill="hold">
                                          <p:stCondLst>
                                            <p:cond delay="0"/>
                                          </p:stCondLst>
                                        </p:cTn>
                                        <p:tgtEl>
                                          <p:spTgt spid="26"/>
                                        </p:tgtEl>
                                        <p:attrNameLst>
                                          <p:attrName>style.visibility</p:attrName>
                                        </p:attrNameLst>
                                      </p:cBhvr>
                                      <p:to>
                                        <p:strVal val="visible"/>
                                      </p:to>
                                    </p:set>
                                    <p:anim calcmode="lin" valueType="num">
                                      <p:cBhvr additive="base">
                                        <p:cTn id="148" dur="500" fill="hold"/>
                                        <p:tgtEl>
                                          <p:spTgt spid="26"/>
                                        </p:tgtEl>
                                        <p:attrNameLst>
                                          <p:attrName>ppt_x</p:attrName>
                                        </p:attrNameLst>
                                      </p:cBhvr>
                                      <p:tavLst>
                                        <p:tav tm="0">
                                          <p:val>
                                            <p:strVal val="0-#ppt_w/2"/>
                                          </p:val>
                                        </p:tav>
                                        <p:tav tm="100000">
                                          <p:val>
                                            <p:strVal val="#ppt_x"/>
                                          </p:val>
                                        </p:tav>
                                      </p:tavLst>
                                    </p:anim>
                                    <p:anim calcmode="lin" valueType="num">
                                      <p:cBhvr additive="base">
                                        <p:cTn id="149" dur="500" fill="hold"/>
                                        <p:tgtEl>
                                          <p:spTgt spid="26"/>
                                        </p:tgtEl>
                                        <p:attrNameLst>
                                          <p:attrName>ppt_y</p:attrName>
                                        </p:attrNameLst>
                                      </p:cBhvr>
                                      <p:tavLst>
                                        <p:tav tm="0">
                                          <p:val>
                                            <p:strVal val="0-#ppt_h/2"/>
                                          </p:val>
                                        </p:tav>
                                        <p:tav tm="100000">
                                          <p:val>
                                            <p:strVal val="#ppt_y"/>
                                          </p:val>
                                        </p:tav>
                                      </p:tavLst>
                                    </p:anim>
                                  </p:childTnLst>
                                </p:cTn>
                              </p:par>
                            </p:childTnLst>
                          </p:cTn>
                        </p:par>
                        <p:par>
                          <p:cTn id="150" fill="hold">
                            <p:stCondLst>
                              <p:cond delay="500"/>
                            </p:stCondLst>
                            <p:childTnLst>
                              <p:par>
                                <p:cTn id="151" presetID="42" presetClass="entr" presetSubtype="0" fill="hold" grpId="0" nodeType="afterEffect">
                                  <p:stCondLst>
                                    <p:cond delay="0"/>
                                  </p:stCondLst>
                                  <p:childTnLst>
                                    <p:set>
                                      <p:cBhvr>
                                        <p:cTn id="152" dur="1" fill="hold">
                                          <p:stCondLst>
                                            <p:cond delay="0"/>
                                          </p:stCondLst>
                                        </p:cTn>
                                        <p:tgtEl>
                                          <p:spTgt spid="189"/>
                                        </p:tgtEl>
                                        <p:attrNameLst>
                                          <p:attrName>style.visibility</p:attrName>
                                        </p:attrNameLst>
                                      </p:cBhvr>
                                      <p:to>
                                        <p:strVal val="visible"/>
                                      </p:to>
                                    </p:set>
                                    <p:animEffect transition="in" filter="fade">
                                      <p:cBhvr>
                                        <p:cTn id="153" dur="1000"/>
                                        <p:tgtEl>
                                          <p:spTgt spid="189"/>
                                        </p:tgtEl>
                                      </p:cBhvr>
                                    </p:animEffect>
                                    <p:anim calcmode="lin" valueType="num">
                                      <p:cBhvr>
                                        <p:cTn id="154" dur="1000" fill="hold"/>
                                        <p:tgtEl>
                                          <p:spTgt spid="189"/>
                                        </p:tgtEl>
                                        <p:attrNameLst>
                                          <p:attrName>ppt_x</p:attrName>
                                        </p:attrNameLst>
                                      </p:cBhvr>
                                      <p:tavLst>
                                        <p:tav tm="0">
                                          <p:val>
                                            <p:strVal val="#ppt_x"/>
                                          </p:val>
                                        </p:tav>
                                        <p:tav tm="100000">
                                          <p:val>
                                            <p:strVal val="#ppt_x"/>
                                          </p:val>
                                        </p:tav>
                                      </p:tavLst>
                                    </p:anim>
                                    <p:anim calcmode="lin" valueType="num">
                                      <p:cBhvr>
                                        <p:cTn id="155" dur="1000" fill="hold"/>
                                        <p:tgtEl>
                                          <p:spTgt spid="189"/>
                                        </p:tgtEl>
                                        <p:attrNameLst>
                                          <p:attrName>ppt_y</p:attrName>
                                        </p:attrNameLst>
                                      </p:cBhvr>
                                      <p:tavLst>
                                        <p:tav tm="0">
                                          <p:val>
                                            <p:strVal val="#ppt_y+.1"/>
                                          </p:val>
                                        </p:tav>
                                        <p:tav tm="100000">
                                          <p:val>
                                            <p:strVal val="#ppt_y"/>
                                          </p:val>
                                        </p:tav>
                                      </p:tavLst>
                                    </p:anim>
                                  </p:childTnLst>
                                </p:cTn>
                              </p:par>
                            </p:childTnLst>
                          </p:cTn>
                        </p:par>
                        <p:par>
                          <p:cTn id="156" fill="hold">
                            <p:stCondLst>
                              <p:cond delay="1500"/>
                            </p:stCondLst>
                            <p:childTnLst>
                              <p:par>
                                <p:cTn id="157" presetID="10" presetClass="entr" presetSubtype="0" fill="hold" grpId="0" nodeType="afterEffect">
                                  <p:stCondLst>
                                    <p:cond delay="600"/>
                                  </p:stCondLst>
                                  <p:childTnLst>
                                    <p:set>
                                      <p:cBhvr>
                                        <p:cTn id="158" dur="1" fill="hold">
                                          <p:stCondLst>
                                            <p:cond delay="0"/>
                                          </p:stCondLst>
                                        </p:cTn>
                                        <p:tgtEl>
                                          <p:spTgt spid="158"/>
                                        </p:tgtEl>
                                        <p:attrNameLst>
                                          <p:attrName>style.visibility</p:attrName>
                                        </p:attrNameLst>
                                      </p:cBhvr>
                                      <p:to>
                                        <p:strVal val="visible"/>
                                      </p:to>
                                    </p:set>
                                    <p:animEffect transition="in" filter="fade">
                                      <p:cBhvr>
                                        <p:cTn id="159" dur="500"/>
                                        <p:tgtEl>
                                          <p:spTgt spid="158"/>
                                        </p:tgtEl>
                                      </p:cBhvr>
                                    </p:animEffect>
                                  </p:childTnLst>
                                </p:cTn>
                              </p:par>
                            </p:childTnLst>
                          </p:cTn>
                        </p:par>
                        <p:par>
                          <p:cTn id="160" fill="hold">
                            <p:stCondLst>
                              <p:cond delay="2600"/>
                            </p:stCondLst>
                            <p:childTnLst>
                              <p:par>
                                <p:cTn id="161" presetID="10" presetClass="entr" presetSubtype="0" fill="hold" grpId="0" nodeType="afterEffect">
                                  <p:stCondLst>
                                    <p:cond delay="0"/>
                                  </p:stCondLst>
                                  <p:childTnLst>
                                    <p:set>
                                      <p:cBhvr>
                                        <p:cTn id="162" dur="1" fill="hold">
                                          <p:stCondLst>
                                            <p:cond delay="0"/>
                                          </p:stCondLst>
                                        </p:cTn>
                                        <p:tgtEl>
                                          <p:spTgt spid="159"/>
                                        </p:tgtEl>
                                        <p:attrNameLst>
                                          <p:attrName>style.visibility</p:attrName>
                                        </p:attrNameLst>
                                      </p:cBhvr>
                                      <p:to>
                                        <p:strVal val="visible"/>
                                      </p:to>
                                    </p:set>
                                    <p:animEffect transition="in" filter="fade">
                                      <p:cBhvr>
                                        <p:cTn id="163" dur="500"/>
                                        <p:tgtEl>
                                          <p:spTgt spid="159"/>
                                        </p:tgtEl>
                                      </p:cBhvr>
                                    </p:animEffect>
                                  </p:childTnLst>
                                </p:cTn>
                              </p:par>
                            </p:childTnLst>
                          </p:cTn>
                        </p:par>
                        <p:par>
                          <p:cTn id="164" fill="hold">
                            <p:stCondLst>
                              <p:cond delay="3100"/>
                            </p:stCondLst>
                            <p:childTnLst>
                              <p:par>
                                <p:cTn id="165" presetID="10" presetClass="entr" presetSubtype="0" fill="hold" grpId="0" nodeType="afterEffect">
                                  <p:stCondLst>
                                    <p:cond delay="0"/>
                                  </p:stCondLst>
                                  <p:childTnLst>
                                    <p:set>
                                      <p:cBhvr>
                                        <p:cTn id="166" dur="1" fill="hold">
                                          <p:stCondLst>
                                            <p:cond delay="0"/>
                                          </p:stCondLst>
                                        </p:cTn>
                                        <p:tgtEl>
                                          <p:spTgt spid="160"/>
                                        </p:tgtEl>
                                        <p:attrNameLst>
                                          <p:attrName>style.visibility</p:attrName>
                                        </p:attrNameLst>
                                      </p:cBhvr>
                                      <p:to>
                                        <p:strVal val="visible"/>
                                      </p:to>
                                    </p:set>
                                    <p:animEffect transition="in" filter="fade">
                                      <p:cBhvr>
                                        <p:cTn id="167" dur="500"/>
                                        <p:tgtEl>
                                          <p:spTgt spid="160"/>
                                        </p:tgtEl>
                                      </p:cBhvr>
                                    </p:animEffect>
                                  </p:childTnLst>
                                </p:cTn>
                              </p:par>
                            </p:childTnLst>
                          </p:cTn>
                        </p:par>
                        <p:par>
                          <p:cTn id="168" fill="hold">
                            <p:stCondLst>
                              <p:cond delay="3600"/>
                            </p:stCondLst>
                            <p:childTnLst>
                              <p:par>
                                <p:cTn id="169" presetID="10" presetClass="entr" presetSubtype="0" fill="hold" grpId="0" nodeType="afterEffect">
                                  <p:stCondLst>
                                    <p:cond delay="600"/>
                                  </p:stCondLst>
                                  <p:childTnLst>
                                    <p:set>
                                      <p:cBhvr>
                                        <p:cTn id="170" dur="1" fill="hold">
                                          <p:stCondLst>
                                            <p:cond delay="0"/>
                                          </p:stCondLst>
                                        </p:cTn>
                                        <p:tgtEl>
                                          <p:spTgt spid="161"/>
                                        </p:tgtEl>
                                        <p:attrNameLst>
                                          <p:attrName>style.visibility</p:attrName>
                                        </p:attrNameLst>
                                      </p:cBhvr>
                                      <p:to>
                                        <p:strVal val="visible"/>
                                      </p:to>
                                    </p:set>
                                    <p:animEffect transition="in" filter="fade">
                                      <p:cBhvr>
                                        <p:cTn id="171" dur="600"/>
                                        <p:tgtEl>
                                          <p:spTgt spid="161"/>
                                        </p:tgtEl>
                                      </p:cBhvr>
                                    </p:animEffect>
                                  </p:childTnLst>
                                </p:cTn>
                              </p:par>
                            </p:childTnLst>
                          </p:cTn>
                        </p:par>
                        <p:par>
                          <p:cTn id="172" fill="hold">
                            <p:stCondLst>
                              <p:cond delay="4800"/>
                            </p:stCondLst>
                            <p:childTnLst>
                              <p:par>
                                <p:cTn id="173" presetID="10" presetClass="entr" presetSubtype="0" fill="hold" grpId="0" nodeType="afterEffect">
                                  <p:stCondLst>
                                    <p:cond delay="0"/>
                                  </p:stCondLst>
                                  <p:childTnLst>
                                    <p:set>
                                      <p:cBhvr>
                                        <p:cTn id="174" dur="1" fill="hold">
                                          <p:stCondLst>
                                            <p:cond delay="0"/>
                                          </p:stCondLst>
                                        </p:cTn>
                                        <p:tgtEl>
                                          <p:spTgt spid="162"/>
                                        </p:tgtEl>
                                        <p:attrNameLst>
                                          <p:attrName>style.visibility</p:attrName>
                                        </p:attrNameLst>
                                      </p:cBhvr>
                                      <p:to>
                                        <p:strVal val="visible"/>
                                      </p:to>
                                    </p:set>
                                    <p:animEffect transition="in" filter="fade">
                                      <p:cBhvr>
                                        <p:cTn id="175" dur="500"/>
                                        <p:tgtEl>
                                          <p:spTgt spid="162"/>
                                        </p:tgtEl>
                                      </p:cBhvr>
                                    </p:animEffect>
                                  </p:childTnLst>
                                </p:cTn>
                              </p:par>
                            </p:childTnLst>
                          </p:cTn>
                        </p:par>
                        <p:par>
                          <p:cTn id="176" fill="hold">
                            <p:stCondLst>
                              <p:cond delay="5300"/>
                            </p:stCondLst>
                            <p:childTnLst>
                              <p:par>
                                <p:cTn id="177" presetID="10" presetClass="entr" presetSubtype="0" fill="hold" grpId="0" nodeType="afterEffect">
                                  <p:stCondLst>
                                    <p:cond delay="0"/>
                                  </p:stCondLst>
                                  <p:childTnLst>
                                    <p:set>
                                      <p:cBhvr>
                                        <p:cTn id="178" dur="1" fill="hold">
                                          <p:stCondLst>
                                            <p:cond delay="0"/>
                                          </p:stCondLst>
                                        </p:cTn>
                                        <p:tgtEl>
                                          <p:spTgt spid="163"/>
                                        </p:tgtEl>
                                        <p:attrNameLst>
                                          <p:attrName>style.visibility</p:attrName>
                                        </p:attrNameLst>
                                      </p:cBhvr>
                                      <p:to>
                                        <p:strVal val="visible"/>
                                      </p:to>
                                    </p:set>
                                    <p:animEffect transition="in" filter="fade">
                                      <p:cBhvr>
                                        <p:cTn id="179" dur="500"/>
                                        <p:tgtEl>
                                          <p:spTgt spid="163"/>
                                        </p:tgtEl>
                                      </p:cBhvr>
                                    </p:animEffect>
                                  </p:childTnLst>
                                </p:cTn>
                              </p:par>
                            </p:childTnLst>
                          </p:cTn>
                        </p:par>
                        <p:par>
                          <p:cTn id="180" fill="hold">
                            <p:stCondLst>
                              <p:cond delay="5800"/>
                            </p:stCondLst>
                            <p:childTnLst>
                              <p:par>
                                <p:cTn id="181" presetID="42" presetClass="entr" presetSubtype="0" fill="hold" grpId="0" nodeType="afterEffect">
                                  <p:stCondLst>
                                    <p:cond delay="0"/>
                                  </p:stCondLst>
                                  <p:childTnLst>
                                    <p:set>
                                      <p:cBhvr>
                                        <p:cTn id="182" dur="1" fill="hold">
                                          <p:stCondLst>
                                            <p:cond delay="0"/>
                                          </p:stCondLst>
                                        </p:cTn>
                                        <p:tgtEl>
                                          <p:spTgt spid="193"/>
                                        </p:tgtEl>
                                        <p:attrNameLst>
                                          <p:attrName>style.visibility</p:attrName>
                                        </p:attrNameLst>
                                      </p:cBhvr>
                                      <p:to>
                                        <p:strVal val="visible"/>
                                      </p:to>
                                    </p:set>
                                    <p:animEffect transition="in" filter="fade">
                                      <p:cBhvr>
                                        <p:cTn id="183" dur="1000"/>
                                        <p:tgtEl>
                                          <p:spTgt spid="193"/>
                                        </p:tgtEl>
                                      </p:cBhvr>
                                    </p:animEffect>
                                    <p:anim calcmode="lin" valueType="num">
                                      <p:cBhvr>
                                        <p:cTn id="184" dur="1000" fill="hold"/>
                                        <p:tgtEl>
                                          <p:spTgt spid="193"/>
                                        </p:tgtEl>
                                        <p:attrNameLst>
                                          <p:attrName>ppt_x</p:attrName>
                                        </p:attrNameLst>
                                      </p:cBhvr>
                                      <p:tavLst>
                                        <p:tav tm="0">
                                          <p:val>
                                            <p:strVal val="#ppt_x"/>
                                          </p:val>
                                        </p:tav>
                                        <p:tav tm="100000">
                                          <p:val>
                                            <p:strVal val="#ppt_x"/>
                                          </p:val>
                                        </p:tav>
                                      </p:tavLst>
                                    </p:anim>
                                    <p:anim calcmode="lin" valueType="num">
                                      <p:cBhvr>
                                        <p:cTn id="185" dur="1000" fill="hold"/>
                                        <p:tgtEl>
                                          <p:spTgt spid="193"/>
                                        </p:tgtEl>
                                        <p:attrNameLst>
                                          <p:attrName>ppt_y</p:attrName>
                                        </p:attrNameLst>
                                      </p:cBhvr>
                                      <p:tavLst>
                                        <p:tav tm="0">
                                          <p:val>
                                            <p:strVal val="#ppt_y+.1"/>
                                          </p:val>
                                        </p:tav>
                                        <p:tav tm="100000">
                                          <p:val>
                                            <p:strVal val="#ppt_y"/>
                                          </p:val>
                                        </p:tav>
                                      </p:tavLst>
                                    </p:anim>
                                  </p:childTnLst>
                                </p:cTn>
                              </p:par>
                            </p:childTnLst>
                          </p:cTn>
                        </p:par>
                        <p:par>
                          <p:cTn id="186" fill="hold">
                            <p:stCondLst>
                              <p:cond delay="6800"/>
                            </p:stCondLst>
                            <p:childTnLst>
                              <p:par>
                                <p:cTn id="187" presetID="10" presetClass="entr" presetSubtype="0" fill="hold" grpId="0" nodeType="afterEffect">
                                  <p:stCondLst>
                                    <p:cond delay="400"/>
                                  </p:stCondLst>
                                  <p:childTnLst>
                                    <p:set>
                                      <p:cBhvr>
                                        <p:cTn id="188" dur="1" fill="hold">
                                          <p:stCondLst>
                                            <p:cond delay="0"/>
                                          </p:stCondLst>
                                        </p:cTn>
                                        <p:tgtEl>
                                          <p:spTgt spid="27"/>
                                        </p:tgtEl>
                                        <p:attrNameLst>
                                          <p:attrName>style.visibility</p:attrName>
                                        </p:attrNameLst>
                                      </p:cBhvr>
                                      <p:to>
                                        <p:strVal val="visible"/>
                                      </p:to>
                                    </p:set>
                                    <p:animEffect transition="in" filter="fade">
                                      <p:cBhvr>
                                        <p:cTn id="189" dur="600"/>
                                        <p:tgtEl>
                                          <p:spTgt spid="27"/>
                                        </p:tgtEl>
                                      </p:cBhvr>
                                    </p:animEffect>
                                  </p:childTnLst>
                                </p:cTn>
                              </p:par>
                            </p:childTnLst>
                          </p:cTn>
                        </p:par>
                        <p:par>
                          <p:cTn id="190" fill="hold">
                            <p:stCondLst>
                              <p:cond delay="7800"/>
                            </p:stCondLst>
                            <p:childTnLst>
                              <p:par>
                                <p:cTn id="191" presetID="10" presetClass="entr" presetSubtype="0" fill="hold" grpId="0" nodeType="afterEffect">
                                  <p:stCondLst>
                                    <p:cond delay="0"/>
                                  </p:stCondLst>
                                  <p:childTnLst>
                                    <p:set>
                                      <p:cBhvr>
                                        <p:cTn id="192" dur="1" fill="hold">
                                          <p:stCondLst>
                                            <p:cond delay="0"/>
                                          </p:stCondLst>
                                        </p:cTn>
                                        <p:tgtEl>
                                          <p:spTgt spid="29"/>
                                        </p:tgtEl>
                                        <p:attrNameLst>
                                          <p:attrName>style.visibility</p:attrName>
                                        </p:attrNameLst>
                                      </p:cBhvr>
                                      <p:to>
                                        <p:strVal val="visible"/>
                                      </p:to>
                                    </p:set>
                                    <p:animEffect transition="in" filter="fade">
                                      <p:cBhvr>
                                        <p:cTn id="193" dur="500"/>
                                        <p:tgtEl>
                                          <p:spTgt spid="29"/>
                                        </p:tgtEl>
                                      </p:cBhvr>
                                    </p:animEffect>
                                  </p:childTnLst>
                                </p:cTn>
                              </p:par>
                            </p:childTnLst>
                          </p:cTn>
                        </p:par>
                        <p:par>
                          <p:cTn id="194" fill="hold">
                            <p:stCondLst>
                              <p:cond delay="8300"/>
                            </p:stCondLst>
                            <p:childTnLst>
                              <p:par>
                                <p:cTn id="195" presetID="10" presetClass="entr" presetSubtype="0" fill="hold" grpId="0" nodeType="afterEffect">
                                  <p:stCondLst>
                                    <p:cond delay="0"/>
                                  </p:stCondLst>
                                  <p:childTnLst>
                                    <p:set>
                                      <p:cBhvr>
                                        <p:cTn id="196" dur="1" fill="hold">
                                          <p:stCondLst>
                                            <p:cond delay="0"/>
                                          </p:stCondLst>
                                        </p:cTn>
                                        <p:tgtEl>
                                          <p:spTgt spid="30"/>
                                        </p:tgtEl>
                                        <p:attrNameLst>
                                          <p:attrName>style.visibility</p:attrName>
                                        </p:attrNameLst>
                                      </p:cBhvr>
                                      <p:to>
                                        <p:strVal val="visible"/>
                                      </p:to>
                                    </p:set>
                                    <p:animEffect transition="in" filter="fade">
                                      <p:cBhvr>
                                        <p:cTn id="197" dur="500"/>
                                        <p:tgtEl>
                                          <p:spTgt spid="30"/>
                                        </p:tgtEl>
                                      </p:cBhvr>
                                    </p:animEffect>
                                  </p:childTnLst>
                                </p:cTn>
                              </p:par>
                            </p:childTnLst>
                          </p:cTn>
                        </p:par>
                        <p:par>
                          <p:cTn id="198" fill="hold">
                            <p:stCondLst>
                              <p:cond delay="8800"/>
                            </p:stCondLst>
                            <p:childTnLst>
                              <p:par>
                                <p:cTn id="199" presetID="10" presetClass="entr" presetSubtype="0" fill="hold" grpId="0" nodeType="afterEffect">
                                  <p:stCondLst>
                                    <p:cond delay="600"/>
                                  </p:stCondLst>
                                  <p:childTnLst>
                                    <p:set>
                                      <p:cBhvr>
                                        <p:cTn id="200" dur="1" fill="hold">
                                          <p:stCondLst>
                                            <p:cond delay="0"/>
                                          </p:stCondLst>
                                        </p:cTn>
                                        <p:tgtEl>
                                          <p:spTgt spid="31"/>
                                        </p:tgtEl>
                                        <p:attrNameLst>
                                          <p:attrName>style.visibility</p:attrName>
                                        </p:attrNameLst>
                                      </p:cBhvr>
                                      <p:to>
                                        <p:strVal val="visible"/>
                                      </p:to>
                                    </p:set>
                                    <p:animEffect transition="in" filter="fade">
                                      <p:cBhvr>
                                        <p:cTn id="201" dur="600"/>
                                        <p:tgtEl>
                                          <p:spTgt spid="31"/>
                                        </p:tgtEl>
                                      </p:cBhvr>
                                    </p:animEffect>
                                  </p:childTnLst>
                                </p:cTn>
                              </p:par>
                            </p:childTnLst>
                          </p:cTn>
                        </p:par>
                        <p:par>
                          <p:cTn id="202" fill="hold">
                            <p:stCondLst>
                              <p:cond delay="10000"/>
                            </p:stCondLst>
                            <p:childTnLst>
                              <p:par>
                                <p:cTn id="203" presetID="10" presetClass="entr" presetSubtype="0" fill="hold" grpId="0" nodeType="afterEffect">
                                  <p:stCondLst>
                                    <p:cond delay="0"/>
                                  </p:stCondLst>
                                  <p:childTnLst>
                                    <p:set>
                                      <p:cBhvr>
                                        <p:cTn id="204" dur="1" fill="hold">
                                          <p:stCondLst>
                                            <p:cond delay="0"/>
                                          </p:stCondLst>
                                        </p:cTn>
                                        <p:tgtEl>
                                          <p:spTgt spid="32"/>
                                        </p:tgtEl>
                                        <p:attrNameLst>
                                          <p:attrName>style.visibility</p:attrName>
                                        </p:attrNameLst>
                                      </p:cBhvr>
                                      <p:to>
                                        <p:strVal val="visible"/>
                                      </p:to>
                                    </p:set>
                                    <p:animEffect transition="in" filter="fade">
                                      <p:cBhvr>
                                        <p:cTn id="205" dur="500"/>
                                        <p:tgtEl>
                                          <p:spTgt spid="32"/>
                                        </p:tgtEl>
                                      </p:cBhvr>
                                    </p:animEffect>
                                  </p:childTnLst>
                                </p:cTn>
                              </p:par>
                            </p:childTnLst>
                          </p:cTn>
                        </p:par>
                        <p:par>
                          <p:cTn id="206" fill="hold">
                            <p:stCondLst>
                              <p:cond delay="10500"/>
                            </p:stCondLst>
                            <p:childTnLst>
                              <p:par>
                                <p:cTn id="207" presetID="10" presetClass="entr" presetSubtype="0" fill="hold" grpId="0" nodeType="afterEffect">
                                  <p:stCondLst>
                                    <p:cond delay="0"/>
                                  </p:stCondLst>
                                  <p:childTnLst>
                                    <p:set>
                                      <p:cBhvr>
                                        <p:cTn id="208" dur="1" fill="hold">
                                          <p:stCondLst>
                                            <p:cond delay="0"/>
                                          </p:stCondLst>
                                        </p:cTn>
                                        <p:tgtEl>
                                          <p:spTgt spid="33"/>
                                        </p:tgtEl>
                                        <p:attrNameLst>
                                          <p:attrName>style.visibility</p:attrName>
                                        </p:attrNameLst>
                                      </p:cBhvr>
                                      <p:to>
                                        <p:strVal val="visible"/>
                                      </p:to>
                                    </p:set>
                                    <p:animEffect transition="in" filter="fade">
                                      <p:cBhvr>
                                        <p:cTn id="209" dur="500"/>
                                        <p:tgtEl>
                                          <p:spTgt spid="33"/>
                                        </p:tgtEl>
                                      </p:cBhvr>
                                    </p:animEffect>
                                  </p:childTnLst>
                                </p:cTn>
                              </p:par>
                            </p:childTnLst>
                          </p:cTn>
                        </p:par>
                        <p:par>
                          <p:cTn id="210" fill="hold">
                            <p:stCondLst>
                              <p:cond delay="11000"/>
                            </p:stCondLst>
                            <p:childTnLst>
                              <p:par>
                                <p:cTn id="211" presetID="42" presetClass="entr" presetSubtype="0" fill="hold" grpId="0" nodeType="afterEffect">
                                  <p:stCondLst>
                                    <p:cond delay="0"/>
                                  </p:stCondLst>
                                  <p:childTnLst>
                                    <p:set>
                                      <p:cBhvr>
                                        <p:cTn id="212" dur="1" fill="hold">
                                          <p:stCondLst>
                                            <p:cond delay="0"/>
                                          </p:stCondLst>
                                        </p:cTn>
                                        <p:tgtEl>
                                          <p:spTgt spid="196"/>
                                        </p:tgtEl>
                                        <p:attrNameLst>
                                          <p:attrName>style.visibility</p:attrName>
                                        </p:attrNameLst>
                                      </p:cBhvr>
                                      <p:to>
                                        <p:strVal val="visible"/>
                                      </p:to>
                                    </p:set>
                                    <p:animEffect transition="in" filter="fade">
                                      <p:cBhvr>
                                        <p:cTn id="213" dur="1000"/>
                                        <p:tgtEl>
                                          <p:spTgt spid="196"/>
                                        </p:tgtEl>
                                      </p:cBhvr>
                                    </p:animEffect>
                                    <p:anim calcmode="lin" valueType="num">
                                      <p:cBhvr>
                                        <p:cTn id="214" dur="1000" fill="hold"/>
                                        <p:tgtEl>
                                          <p:spTgt spid="196"/>
                                        </p:tgtEl>
                                        <p:attrNameLst>
                                          <p:attrName>ppt_x</p:attrName>
                                        </p:attrNameLst>
                                      </p:cBhvr>
                                      <p:tavLst>
                                        <p:tav tm="0">
                                          <p:val>
                                            <p:strVal val="#ppt_x"/>
                                          </p:val>
                                        </p:tav>
                                        <p:tav tm="100000">
                                          <p:val>
                                            <p:strVal val="#ppt_x"/>
                                          </p:val>
                                        </p:tav>
                                      </p:tavLst>
                                    </p:anim>
                                    <p:anim calcmode="lin" valueType="num">
                                      <p:cBhvr>
                                        <p:cTn id="215" dur="1000" fill="hold"/>
                                        <p:tgtEl>
                                          <p:spTgt spid="196"/>
                                        </p:tgtEl>
                                        <p:attrNameLst>
                                          <p:attrName>ppt_y</p:attrName>
                                        </p:attrNameLst>
                                      </p:cBhvr>
                                      <p:tavLst>
                                        <p:tav tm="0">
                                          <p:val>
                                            <p:strVal val="#ppt_y+.1"/>
                                          </p:val>
                                        </p:tav>
                                        <p:tav tm="100000">
                                          <p:val>
                                            <p:strVal val="#ppt_y"/>
                                          </p:val>
                                        </p:tav>
                                      </p:tavLst>
                                    </p:anim>
                                  </p:childTnLst>
                                </p:cTn>
                              </p:par>
                            </p:childTnLst>
                          </p:cTn>
                        </p:par>
                        <p:par>
                          <p:cTn id="216" fill="hold">
                            <p:stCondLst>
                              <p:cond delay="12000"/>
                            </p:stCondLst>
                            <p:childTnLst>
                              <p:par>
                                <p:cTn id="217" presetID="10" presetClass="entr" presetSubtype="0" fill="hold" grpId="0" nodeType="afterEffect">
                                  <p:stCondLst>
                                    <p:cond delay="700"/>
                                  </p:stCondLst>
                                  <p:childTnLst>
                                    <p:set>
                                      <p:cBhvr>
                                        <p:cTn id="218" dur="1" fill="hold">
                                          <p:stCondLst>
                                            <p:cond delay="0"/>
                                          </p:stCondLst>
                                        </p:cTn>
                                        <p:tgtEl>
                                          <p:spTgt spid="28"/>
                                        </p:tgtEl>
                                        <p:attrNameLst>
                                          <p:attrName>style.visibility</p:attrName>
                                        </p:attrNameLst>
                                      </p:cBhvr>
                                      <p:to>
                                        <p:strVal val="visible"/>
                                      </p:to>
                                    </p:set>
                                    <p:animEffect transition="in" filter="fade">
                                      <p:cBhvr>
                                        <p:cTn id="219" dur="700"/>
                                        <p:tgtEl>
                                          <p:spTgt spid="28"/>
                                        </p:tgtEl>
                                      </p:cBhvr>
                                    </p:animEffect>
                                  </p:childTnLst>
                                </p:cTn>
                              </p:par>
                            </p:childTnLst>
                          </p:cTn>
                        </p:par>
                        <p:par>
                          <p:cTn id="220" fill="hold">
                            <p:stCondLst>
                              <p:cond delay="13400"/>
                            </p:stCondLst>
                            <p:childTnLst>
                              <p:par>
                                <p:cTn id="221" presetID="10" presetClass="entr" presetSubtype="0" fill="hold" grpId="0" nodeType="afterEffect">
                                  <p:stCondLst>
                                    <p:cond delay="0"/>
                                  </p:stCondLst>
                                  <p:childTnLst>
                                    <p:set>
                                      <p:cBhvr>
                                        <p:cTn id="222" dur="1" fill="hold">
                                          <p:stCondLst>
                                            <p:cond delay="0"/>
                                          </p:stCondLst>
                                        </p:cTn>
                                        <p:tgtEl>
                                          <p:spTgt spid="34"/>
                                        </p:tgtEl>
                                        <p:attrNameLst>
                                          <p:attrName>style.visibility</p:attrName>
                                        </p:attrNameLst>
                                      </p:cBhvr>
                                      <p:to>
                                        <p:strVal val="visible"/>
                                      </p:to>
                                    </p:set>
                                    <p:animEffect transition="in" filter="fade">
                                      <p:cBhvr>
                                        <p:cTn id="223" dur="500"/>
                                        <p:tgtEl>
                                          <p:spTgt spid="34"/>
                                        </p:tgtEl>
                                      </p:cBhvr>
                                    </p:animEffect>
                                  </p:childTnLst>
                                </p:cTn>
                              </p:par>
                            </p:childTnLst>
                          </p:cTn>
                        </p:par>
                        <p:par>
                          <p:cTn id="224" fill="hold">
                            <p:stCondLst>
                              <p:cond delay="13900"/>
                            </p:stCondLst>
                            <p:childTnLst>
                              <p:par>
                                <p:cTn id="225" presetID="10" presetClass="entr" presetSubtype="0" fill="hold" grpId="0" nodeType="afterEffect">
                                  <p:stCondLst>
                                    <p:cond delay="0"/>
                                  </p:stCondLst>
                                  <p:childTnLst>
                                    <p:set>
                                      <p:cBhvr>
                                        <p:cTn id="226" dur="1" fill="hold">
                                          <p:stCondLst>
                                            <p:cond delay="0"/>
                                          </p:stCondLst>
                                        </p:cTn>
                                        <p:tgtEl>
                                          <p:spTgt spid="37"/>
                                        </p:tgtEl>
                                        <p:attrNameLst>
                                          <p:attrName>style.visibility</p:attrName>
                                        </p:attrNameLst>
                                      </p:cBhvr>
                                      <p:to>
                                        <p:strVal val="visible"/>
                                      </p:to>
                                    </p:set>
                                    <p:animEffect transition="in" filter="fade">
                                      <p:cBhvr>
                                        <p:cTn id="227" dur="500"/>
                                        <p:tgtEl>
                                          <p:spTgt spid="37"/>
                                        </p:tgtEl>
                                      </p:cBhvr>
                                    </p:animEffect>
                                  </p:childTnLst>
                                </p:cTn>
                              </p:par>
                            </p:childTnLst>
                          </p:cTn>
                        </p:par>
                        <p:par>
                          <p:cTn id="228" fill="hold">
                            <p:stCondLst>
                              <p:cond delay="14400"/>
                            </p:stCondLst>
                            <p:childTnLst>
                              <p:par>
                                <p:cTn id="229" presetID="10" presetClass="entr" presetSubtype="0" fill="hold" grpId="0" nodeType="afterEffect">
                                  <p:stCondLst>
                                    <p:cond delay="700"/>
                                  </p:stCondLst>
                                  <p:childTnLst>
                                    <p:set>
                                      <p:cBhvr>
                                        <p:cTn id="230" dur="1" fill="hold">
                                          <p:stCondLst>
                                            <p:cond delay="0"/>
                                          </p:stCondLst>
                                        </p:cTn>
                                        <p:tgtEl>
                                          <p:spTgt spid="38"/>
                                        </p:tgtEl>
                                        <p:attrNameLst>
                                          <p:attrName>style.visibility</p:attrName>
                                        </p:attrNameLst>
                                      </p:cBhvr>
                                      <p:to>
                                        <p:strVal val="visible"/>
                                      </p:to>
                                    </p:set>
                                    <p:animEffect transition="in" filter="fade">
                                      <p:cBhvr>
                                        <p:cTn id="231" dur="700"/>
                                        <p:tgtEl>
                                          <p:spTgt spid="38"/>
                                        </p:tgtEl>
                                      </p:cBhvr>
                                    </p:animEffect>
                                  </p:childTnLst>
                                </p:cTn>
                              </p:par>
                            </p:childTnLst>
                          </p:cTn>
                        </p:par>
                        <p:par>
                          <p:cTn id="232" fill="hold">
                            <p:stCondLst>
                              <p:cond delay="15800"/>
                            </p:stCondLst>
                            <p:childTnLst>
                              <p:par>
                                <p:cTn id="233" presetID="10" presetClass="entr" presetSubtype="0" fill="hold" grpId="0" nodeType="afterEffect">
                                  <p:stCondLst>
                                    <p:cond delay="0"/>
                                  </p:stCondLst>
                                  <p:childTnLst>
                                    <p:set>
                                      <p:cBhvr>
                                        <p:cTn id="234" dur="1" fill="hold">
                                          <p:stCondLst>
                                            <p:cond delay="0"/>
                                          </p:stCondLst>
                                        </p:cTn>
                                        <p:tgtEl>
                                          <p:spTgt spid="36"/>
                                        </p:tgtEl>
                                        <p:attrNameLst>
                                          <p:attrName>style.visibility</p:attrName>
                                        </p:attrNameLst>
                                      </p:cBhvr>
                                      <p:to>
                                        <p:strVal val="visible"/>
                                      </p:to>
                                    </p:set>
                                    <p:animEffect transition="in" filter="fade">
                                      <p:cBhvr>
                                        <p:cTn id="235" dur="500"/>
                                        <p:tgtEl>
                                          <p:spTgt spid="36"/>
                                        </p:tgtEl>
                                      </p:cBhvr>
                                    </p:animEffect>
                                  </p:childTnLst>
                                </p:cTn>
                              </p:par>
                            </p:childTnLst>
                          </p:cTn>
                        </p:par>
                        <p:par>
                          <p:cTn id="236" fill="hold">
                            <p:stCondLst>
                              <p:cond delay="16300"/>
                            </p:stCondLst>
                            <p:childTnLst>
                              <p:par>
                                <p:cTn id="237" presetID="10" presetClass="entr" presetSubtype="0" fill="hold" grpId="0" nodeType="afterEffect">
                                  <p:stCondLst>
                                    <p:cond delay="0"/>
                                  </p:stCondLst>
                                  <p:childTnLst>
                                    <p:set>
                                      <p:cBhvr>
                                        <p:cTn id="238" dur="1" fill="hold">
                                          <p:stCondLst>
                                            <p:cond delay="0"/>
                                          </p:stCondLst>
                                        </p:cTn>
                                        <p:tgtEl>
                                          <p:spTgt spid="35"/>
                                        </p:tgtEl>
                                        <p:attrNameLst>
                                          <p:attrName>style.visibility</p:attrName>
                                        </p:attrNameLst>
                                      </p:cBhvr>
                                      <p:to>
                                        <p:strVal val="visible"/>
                                      </p:to>
                                    </p:set>
                                    <p:animEffect transition="in" filter="fade">
                                      <p:cBhvr>
                                        <p:cTn id="239" dur="500"/>
                                        <p:tgtEl>
                                          <p:spTgt spid="35"/>
                                        </p:tgtEl>
                                      </p:cBhvr>
                                    </p:animEffect>
                                  </p:childTnLst>
                                </p:cTn>
                              </p:par>
                            </p:childTnLst>
                          </p:cTn>
                        </p:par>
                      </p:childTnLst>
                    </p:cTn>
                  </p:par>
                  <p:par>
                    <p:cTn id="240" fill="hold">
                      <p:stCondLst>
                        <p:cond delay="indefinite"/>
                      </p:stCondLst>
                      <p:childTnLst>
                        <p:par>
                          <p:cTn id="241" fill="hold">
                            <p:stCondLst>
                              <p:cond delay="0"/>
                            </p:stCondLst>
                            <p:childTnLst>
                              <p:par>
                                <p:cTn id="242" presetID="26" presetClass="entr" presetSubtype="0" fill="hold" grpId="0" nodeType="clickEffect">
                                  <p:stCondLst>
                                    <p:cond delay="0"/>
                                  </p:stCondLst>
                                  <p:childTnLst>
                                    <p:set>
                                      <p:cBhvr>
                                        <p:cTn id="243" dur="1" fill="hold">
                                          <p:stCondLst>
                                            <p:cond delay="0"/>
                                          </p:stCondLst>
                                        </p:cTn>
                                        <p:tgtEl>
                                          <p:spTgt spid="183"/>
                                        </p:tgtEl>
                                        <p:attrNameLst>
                                          <p:attrName>style.visibility</p:attrName>
                                        </p:attrNameLst>
                                      </p:cBhvr>
                                      <p:to>
                                        <p:strVal val="visible"/>
                                      </p:to>
                                    </p:set>
                                    <p:animEffect transition="in" filter="wipe(down)">
                                      <p:cBhvr>
                                        <p:cTn id="244" dur="580">
                                          <p:stCondLst>
                                            <p:cond delay="0"/>
                                          </p:stCondLst>
                                        </p:cTn>
                                        <p:tgtEl>
                                          <p:spTgt spid="183"/>
                                        </p:tgtEl>
                                      </p:cBhvr>
                                    </p:animEffect>
                                    <p:anim calcmode="lin" valueType="num">
                                      <p:cBhvr>
                                        <p:cTn id="245" dur="1822" tmFilter="0,0; 0.14,0.36; 0.43,0.73; 0.71,0.91; 1.0,1.0">
                                          <p:stCondLst>
                                            <p:cond delay="0"/>
                                          </p:stCondLst>
                                        </p:cTn>
                                        <p:tgtEl>
                                          <p:spTgt spid="183"/>
                                        </p:tgtEl>
                                        <p:attrNameLst>
                                          <p:attrName>ppt_x</p:attrName>
                                        </p:attrNameLst>
                                      </p:cBhvr>
                                      <p:tavLst>
                                        <p:tav tm="0">
                                          <p:val>
                                            <p:strVal val="#ppt_x-0.25"/>
                                          </p:val>
                                        </p:tav>
                                        <p:tav tm="100000">
                                          <p:val>
                                            <p:strVal val="#ppt_x"/>
                                          </p:val>
                                        </p:tav>
                                      </p:tavLst>
                                    </p:anim>
                                    <p:anim calcmode="lin" valueType="num">
                                      <p:cBhvr>
                                        <p:cTn id="246" dur="664" tmFilter="0.0,0.0; 0.25,0.07; 0.50,0.2; 0.75,0.467; 1.0,1.0">
                                          <p:stCondLst>
                                            <p:cond delay="0"/>
                                          </p:stCondLst>
                                        </p:cTn>
                                        <p:tgtEl>
                                          <p:spTgt spid="183"/>
                                        </p:tgtEl>
                                        <p:attrNameLst>
                                          <p:attrName>ppt_y</p:attrName>
                                        </p:attrNameLst>
                                      </p:cBhvr>
                                      <p:tavLst>
                                        <p:tav tm="0" fmla="#ppt_y-sin(pi*$)/3">
                                          <p:val>
                                            <p:fltVal val="0.5"/>
                                          </p:val>
                                        </p:tav>
                                        <p:tav tm="100000">
                                          <p:val>
                                            <p:fltVal val="1"/>
                                          </p:val>
                                        </p:tav>
                                      </p:tavLst>
                                    </p:anim>
                                    <p:anim calcmode="lin" valueType="num">
                                      <p:cBhvr>
                                        <p:cTn id="247" dur="664" tmFilter="0, 0; 0.125,0.2665; 0.25,0.4; 0.375,0.465; 0.5,0.5;  0.625,0.535; 0.75,0.6; 0.875,0.7335; 1,1">
                                          <p:stCondLst>
                                            <p:cond delay="664"/>
                                          </p:stCondLst>
                                        </p:cTn>
                                        <p:tgtEl>
                                          <p:spTgt spid="183"/>
                                        </p:tgtEl>
                                        <p:attrNameLst>
                                          <p:attrName>ppt_y</p:attrName>
                                        </p:attrNameLst>
                                      </p:cBhvr>
                                      <p:tavLst>
                                        <p:tav tm="0" fmla="#ppt_y-sin(pi*$)/9">
                                          <p:val>
                                            <p:fltVal val="0"/>
                                          </p:val>
                                        </p:tav>
                                        <p:tav tm="100000">
                                          <p:val>
                                            <p:fltVal val="1"/>
                                          </p:val>
                                        </p:tav>
                                      </p:tavLst>
                                    </p:anim>
                                    <p:anim calcmode="lin" valueType="num">
                                      <p:cBhvr>
                                        <p:cTn id="248" dur="332" tmFilter="0, 0; 0.125,0.2665; 0.25,0.4; 0.375,0.465; 0.5,0.5;  0.625,0.535; 0.75,0.6; 0.875,0.7335; 1,1">
                                          <p:stCondLst>
                                            <p:cond delay="1324"/>
                                          </p:stCondLst>
                                        </p:cTn>
                                        <p:tgtEl>
                                          <p:spTgt spid="183"/>
                                        </p:tgtEl>
                                        <p:attrNameLst>
                                          <p:attrName>ppt_y</p:attrName>
                                        </p:attrNameLst>
                                      </p:cBhvr>
                                      <p:tavLst>
                                        <p:tav tm="0" fmla="#ppt_y-sin(pi*$)/27">
                                          <p:val>
                                            <p:fltVal val="0"/>
                                          </p:val>
                                        </p:tav>
                                        <p:tav tm="100000">
                                          <p:val>
                                            <p:fltVal val="1"/>
                                          </p:val>
                                        </p:tav>
                                      </p:tavLst>
                                    </p:anim>
                                    <p:anim calcmode="lin" valueType="num">
                                      <p:cBhvr>
                                        <p:cTn id="249" dur="164" tmFilter="0, 0; 0.125,0.2665; 0.25,0.4; 0.375,0.465; 0.5,0.5;  0.625,0.535; 0.75,0.6; 0.875,0.7335; 1,1">
                                          <p:stCondLst>
                                            <p:cond delay="1656"/>
                                          </p:stCondLst>
                                        </p:cTn>
                                        <p:tgtEl>
                                          <p:spTgt spid="183"/>
                                        </p:tgtEl>
                                        <p:attrNameLst>
                                          <p:attrName>ppt_y</p:attrName>
                                        </p:attrNameLst>
                                      </p:cBhvr>
                                      <p:tavLst>
                                        <p:tav tm="0" fmla="#ppt_y-sin(pi*$)/81">
                                          <p:val>
                                            <p:fltVal val="0"/>
                                          </p:val>
                                        </p:tav>
                                        <p:tav tm="100000">
                                          <p:val>
                                            <p:fltVal val="1"/>
                                          </p:val>
                                        </p:tav>
                                      </p:tavLst>
                                    </p:anim>
                                    <p:animScale>
                                      <p:cBhvr>
                                        <p:cTn id="250" dur="26">
                                          <p:stCondLst>
                                            <p:cond delay="650"/>
                                          </p:stCondLst>
                                        </p:cTn>
                                        <p:tgtEl>
                                          <p:spTgt spid="183"/>
                                        </p:tgtEl>
                                      </p:cBhvr>
                                      <p:to x="100000" y="60000"/>
                                    </p:animScale>
                                    <p:animScale>
                                      <p:cBhvr>
                                        <p:cTn id="251" dur="166" decel="50000">
                                          <p:stCondLst>
                                            <p:cond delay="676"/>
                                          </p:stCondLst>
                                        </p:cTn>
                                        <p:tgtEl>
                                          <p:spTgt spid="183"/>
                                        </p:tgtEl>
                                      </p:cBhvr>
                                      <p:to x="100000" y="100000"/>
                                    </p:animScale>
                                    <p:animScale>
                                      <p:cBhvr>
                                        <p:cTn id="252" dur="26">
                                          <p:stCondLst>
                                            <p:cond delay="1312"/>
                                          </p:stCondLst>
                                        </p:cTn>
                                        <p:tgtEl>
                                          <p:spTgt spid="183"/>
                                        </p:tgtEl>
                                      </p:cBhvr>
                                      <p:to x="100000" y="80000"/>
                                    </p:animScale>
                                    <p:animScale>
                                      <p:cBhvr>
                                        <p:cTn id="253" dur="166" decel="50000">
                                          <p:stCondLst>
                                            <p:cond delay="1338"/>
                                          </p:stCondLst>
                                        </p:cTn>
                                        <p:tgtEl>
                                          <p:spTgt spid="183"/>
                                        </p:tgtEl>
                                      </p:cBhvr>
                                      <p:to x="100000" y="100000"/>
                                    </p:animScale>
                                    <p:animScale>
                                      <p:cBhvr>
                                        <p:cTn id="254" dur="26">
                                          <p:stCondLst>
                                            <p:cond delay="1642"/>
                                          </p:stCondLst>
                                        </p:cTn>
                                        <p:tgtEl>
                                          <p:spTgt spid="183"/>
                                        </p:tgtEl>
                                      </p:cBhvr>
                                      <p:to x="100000" y="90000"/>
                                    </p:animScale>
                                    <p:animScale>
                                      <p:cBhvr>
                                        <p:cTn id="255" dur="166" decel="50000">
                                          <p:stCondLst>
                                            <p:cond delay="1668"/>
                                          </p:stCondLst>
                                        </p:cTn>
                                        <p:tgtEl>
                                          <p:spTgt spid="183"/>
                                        </p:tgtEl>
                                      </p:cBhvr>
                                      <p:to x="100000" y="100000"/>
                                    </p:animScale>
                                    <p:animScale>
                                      <p:cBhvr>
                                        <p:cTn id="256" dur="26">
                                          <p:stCondLst>
                                            <p:cond delay="1808"/>
                                          </p:stCondLst>
                                        </p:cTn>
                                        <p:tgtEl>
                                          <p:spTgt spid="183"/>
                                        </p:tgtEl>
                                      </p:cBhvr>
                                      <p:to x="100000" y="95000"/>
                                    </p:animScale>
                                    <p:animScale>
                                      <p:cBhvr>
                                        <p:cTn id="257" dur="166" decel="50000">
                                          <p:stCondLst>
                                            <p:cond delay="1834"/>
                                          </p:stCondLst>
                                        </p:cTn>
                                        <p:tgtEl>
                                          <p:spTgt spid="183"/>
                                        </p:tgtEl>
                                      </p:cBhvr>
                                      <p:to x="100000" y="100000"/>
                                    </p:animScale>
                                  </p:childTnLst>
                                </p:cTn>
                              </p:par>
                            </p:childTnLst>
                          </p:cTn>
                        </p:par>
                      </p:childTnLst>
                    </p:cTn>
                  </p:par>
                  <p:par>
                    <p:cTn id="258" fill="hold">
                      <p:stCondLst>
                        <p:cond delay="indefinite"/>
                      </p:stCondLst>
                      <p:childTnLst>
                        <p:par>
                          <p:cTn id="259" fill="hold">
                            <p:stCondLst>
                              <p:cond delay="0"/>
                            </p:stCondLst>
                            <p:childTnLst>
                              <p:par>
                                <p:cTn id="260" presetID="2" presetClass="entr" presetSubtype="8" fill="hold" grpId="0" nodeType="clickEffect">
                                  <p:stCondLst>
                                    <p:cond delay="0"/>
                                  </p:stCondLst>
                                  <p:childTnLst>
                                    <p:set>
                                      <p:cBhvr>
                                        <p:cTn id="261" dur="1" fill="hold">
                                          <p:stCondLst>
                                            <p:cond delay="0"/>
                                          </p:stCondLst>
                                        </p:cTn>
                                        <p:tgtEl>
                                          <p:spTgt spid="68"/>
                                        </p:tgtEl>
                                        <p:attrNameLst>
                                          <p:attrName>style.visibility</p:attrName>
                                        </p:attrNameLst>
                                      </p:cBhvr>
                                      <p:to>
                                        <p:strVal val="visible"/>
                                      </p:to>
                                    </p:set>
                                    <p:anim calcmode="lin" valueType="num">
                                      <p:cBhvr additive="base">
                                        <p:cTn id="262" dur="500" fill="hold"/>
                                        <p:tgtEl>
                                          <p:spTgt spid="68"/>
                                        </p:tgtEl>
                                        <p:attrNameLst>
                                          <p:attrName>ppt_x</p:attrName>
                                        </p:attrNameLst>
                                      </p:cBhvr>
                                      <p:tavLst>
                                        <p:tav tm="0">
                                          <p:val>
                                            <p:strVal val="0-#ppt_w/2"/>
                                          </p:val>
                                        </p:tav>
                                        <p:tav tm="100000">
                                          <p:val>
                                            <p:strVal val="#ppt_x"/>
                                          </p:val>
                                        </p:tav>
                                      </p:tavLst>
                                    </p:anim>
                                    <p:anim calcmode="lin" valueType="num">
                                      <p:cBhvr additive="base">
                                        <p:cTn id="263" dur="500" fill="hold"/>
                                        <p:tgtEl>
                                          <p:spTgt spid="68"/>
                                        </p:tgtEl>
                                        <p:attrNameLst>
                                          <p:attrName>ppt_y</p:attrName>
                                        </p:attrNameLst>
                                      </p:cBhvr>
                                      <p:tavLst>
                                        <p:tav tm="0">
                                          <p:val>
                                            <p:strVal val="#ppt_y"/>
                                          </p:val>
                                        </p:tav>
                                        <p:tav tm="100000">
                                          <p:val>
                                            <p:strVal val="#ppt_y"/>
                                          </p:val>
                                        </p:tav>
                                      </p:tavLst>
                                    </p:anim>
                                  </p:childTnLst>
                                </p:cTn>
                              </p:par>
                            </p:childTnLst>
                          </p:cTn>
                        </p:par>
                        <p:par>
                          <p:cTn id="264" fill="hold">
                            <p:stCondLst>
                              <p:cond delay="500"/>
                            </p:stCondLst>
                            <p:childTnLst>
                              <p:par>
                                <p:cTn id="265" presetID="2" presetClass="entr" presetSubtype="8" fill="hold" grpId="0" nodeType="afterEffect">
                                  <p:stCondLst>
                                    <p:cond delay="0"/>
                                  </p:stCondLst>
                                  <p:childTnLst>
                                    <p:set>
                                      <p:cBhvr>
                                        <p:cTn id="266" dur="1" fill="hold">
                                          <p:stCondLst>
                                            <p:cond delay="0"/>
                                          </p:stCondLst>
                                        </p:cTn>
                                        <p:tgtEl>
                                          <p:spTgt spid="69"/>
                                        </p:tgtEl>
                                        <p:attrNameLst>
                                          <p:attrName>style.visibility</p:attrName>
                                        </p:attrNameLst>
                                      </p:cBhvr>
                                      <p:to>
                                        <p:strVal val="visible"/>
                                      </p:to>
                                    </p:set>
                                    <p:anim calcmode="lin" valueType="num">
                                      <p:cBhvr additive="base">
                                        <p:cTn id="267" dur="500" fill="hold"/>
                                        <p:tgtEl>
                                          <p:spTgt spid="69"/>
                                        </p:tgtEl>
                                        <p:attrNameLst>
                                          <p:attrName>ppt_x</p:attrName>
                                        </p:attrNameLst>
                                      </p:cBhvr>
                                      <p:tavLst>
                                        <p:tav tm="0">
                                          <p:val>
                                            <p:strVal val="0-#ppt_w/2"/>
                                          </p:val>
                                        </p:tav>
                                        <p:tav tm="100000">
                                          <p:val>
                                            <p:strVal val="#ppt_x"/>
                                          </p:val>
                                        </p:tav>
                                      </p:tavLst>
                                    </p:anim>
                                    <p:anim calcmode="lin" valueType="num">
                                      <p:cBhvr additive="base">
                                        <p:cTn id="268" dur="500" fill="hold"/>
                                        <p:tgtEl>
                                          <p:spTgt spid="69"/>
                                        </p:tgtEl>
                                        <p:attrNameLst>
                                          <p:attrName>ppt_y</p:attrName>
                                        </p:attrNameLst>
                                      </p:cBhvr>
                                      <p:tavLst>
                                        <p:tav tm="0">
                                          <p:val>
                                            <p:strVal val="#ppt_y"/>
                                          </p:val>
                                        </p:tav>
                                        <p:tav tm="100000">
                                          <p:val>
                                            <p:strVal val="#ppt_y"/>
                                          </p:val>
                                        </p:tav>
                                      </p:tavLst>
                                    </p:anim>
                                  </p:childTnLst>
                                </p:cTn>
                              </p:par>
                            </p:childTnLst>
                          </p:cTn>
                        </p:par>
                        <p:par>
                          <p:cTn id="269" fill="hold">
                            <p:stCondLst>
                              <p:cond delay="1000"/>
                            </p:stCondLst>
                            <p:childTnLst>
                              <p:par>
                                <p:cTn id="270" presetID="2" presetClass="entr" presetSubtype="8" fill="hold" grpId="0" nodeType="afterEffect">
                                  <p:stCondLst>
                                    <p:cond delay="0"/>
                                  </p:stCondLst>
                                  <p:childTnLst>
                                    <p:set>
                                      <p:cBhvr>
                                        <p:cTn id="271" dur="1" fill="hold">
                                          <p:stCondLst>
                                            <p:cond delay="0"/>
                                          </p:stCondLst>
                                        </p:cTn>
                                        <p:tgtEl>
                                          <p:spTgt spid="70"/>
                                        </p:tgtEl>
                                        <p:attrNameLst>
                                          <p:attrName>style.visibility</p:attrName>
                                        </p:attrNameLst>
                                      </p:cBhvr>
                                      <p:to>
                                        <p:strVal val="visible"/>
                                      </p:to>
                                    </p:set>
                                    <p:anim calcmode="lin" valueType="num">
                                      <p:cBhvr additive="base">
                                        <p:cTn id="272" dur="500" fill="hold"/>
                                        <p:tgtEl>
                                          <p:spTgt spid="70"/>
                                        </p:tgtEl>
                                        <p:attrNameLst>
                                          <p:attrName>ppt_x</p:attrName>
                                        </p:attrNameLst>
                                      </p:cBhvr>
                                      <p:tavLst>
                                        <p:tav tm="0">
                                          <p:val>
                                            <p:strVal val="0-#ppt_w/2"/>
                                          </p:val>
                                        </p:tav>
                                        <p:tav tm="100000">
                                          <p:val>
                                            <p:strVal val="#ppt_x"/>
                                          </p:val>
                                        </p:tav>
                                      </p:tavLst>
                                    </p:anim>
                                    <p:anim calcmode="lin" valueType="num">
                                      <p:cBhvr additive="base">
                                        <p:cTn id="273" dur="500" fill="hold"/>
                                        <p:tgtEl>
                                          <p:spTgt spid="70"/>
                                        </p:tgtEl>
                                        <p:attrNameLst>
                                          <p:attrName>ppt_y</p:attrName>
                                        </p:attrNameLst>
                                      </p:cBhvr>
                                      <p:tavLst>
                                        <p:tav tm="0">
                                          <p:val>
                                            <p:strVal val="#ppt_y"/>
                                          </p:val>
                                        </p:tav>
                                        <p:tav tm="100000">
                                          <p:val>
                                            <p:strVal val="#ppt_y"/>
                                          </p:val>
                                        </p:tav>
                                      </p:tavLst>
                                    </p:anim>
                                  </p:childTnLst>
                                </p:cTn>
                              </p:par>
                            </p:childTnLst>
                          </p:cTn>
                        </p:par>
                        <p:par>
                          <p:cTn id="274" fill="hold">
                            <p:stCondLst>
                              <p:cond delay="1500"/>
                            </p:stCondLst>
                            <p:childTnLst>
                              <p:par>
                                <p:cTn id="275" presetID="2" presetClass="entr" presetSubtype="4" fill="hold" grpId="0" nodeType="afterEffect">
                                  <p:stCondLst>
                                    <p:cond delay="0"/>
                                  </p:stCondLst>
                                  <p:childTnLst>
                                    <p:set>
                                      <p:cBhvr>
                                        <p:cTn id="276" dur="1" fill="hold">
                                          <p:stCondLst>
                                            <p:cond delay="0"/>
                                          </p:stCondLst>
                                        </p:cTn>
                                        <p:tgtEl>
                                          <p:spTgt spid="71"/>
                                        </p:tgtEl>
                                        <p:attrNameLst>
                                          <p:attrName>style.visibility</p:attrName>
                                        </p:attrNameLst>
                                      </p:cBhvr>
                                      <p:to>
                                        <p:strVal val="visible"/>
                                      </p:to>
                                    </p:set>
                                    <p:anim calcmode="lin" valueType="num">
                                      <p:cBhvr additive="base">
                                        <p:cTn id="277" dur="500" fill="hold"/>
                                        <p:tgtEl>
                                          <p:spTgt spid="71"/>
                                        </p:tgtEl>
                                        <p:attrNameLst>
                                          <p:attrName>ppt_x</p:attrName>
                                        </p:attrNameLst>
                                      </p:cBhvr>
                                      <p:tavLst>
                                        <p:tav tm="0">
                                          <p:val>
                                            <p:strVal val="#ppt_x"/>
                                          </p:val>
                                        </p:tav>
                                        <p:tav tm="100000">
                                          <p:val>
                                            <p:strVal val="#ppt_x"/>
                                          </p:val>
                                        </p:tav>
                                      </p:tavLst>
                                    </p:anim>
                                    <p:anim calcmode="lin" valueType="num">
                                      <p:cBhvr additive="base">
                                        <p:cTn id="278" dur="500" fill="hold"/>
                                        <p:tgtEl>
                                          <p:spTgt spid="71"/>
                                        </p:tgtEl>
                                        <p:attrNameLst>
                                          <p:attrName>ppt_y</p:attrName>
                                        </p:attrNameLst>
                                      </p:cBhvr>
                                      <p:tavLst>
                                        <p:tav tm="0">
                                          <p:val>
                                            <p:strVal val="1+#ppt_h/2"/>
                                          </p:val>
                                        </p:tav>
                                        <p:tav tm="100000">
                                          <p:val>
                                            <p:strVal val="#ppt_y"/>
                                          </p:val>
                                        </p:tav>
                                      </p:tavLst>
                                    </p:anim>
                                  </p:childTnLst>
                                </p:cTn>
                              </p:par>
                            </p:childTnLst>
                          </p:cTn>
                        </p:par>
                        <p:par>
                          <p:cTn id="279" fill="hold">
                            <p:stCondLst>
                              <p:cond delay="2000"/>
                            </p:stCondLst>
                            <p:childTnLst>
                              <p:par>
                                <p:cTn id="280" presetID="2" presetClass="entr" presetSubtype="4" fill="hold" grpId="0" nodeType="afterEffect">
                                  <p:stCondLst>
                                    <p:cond delay="0"/>
                                  </p:stCondLst>
                                  <p:childTnLst>
                                    <p:set>
                                      <p:cBhvr>
                                        <p:cTn id="281" dur="1" fill="hold">
                                          <p:stCondLst>
                                            <p:cond delay="0"/>
                                          </p:stCondLst>
                                        </p:cTn>
                                        <p:tgtEl>
                                          <p:spTgt spid="72"/>
                                        </p:tgtEl>
                                        <p:attrNameLst>
                                          <p:attrName>style.visibility</p:attrName>
                                        </p:attrNameLst>
                                      </p:cBhvr>
                                      <p:to>
                                        <p:strVal val="visible"/>
                                      </p:to>
                                    </p:set>
                                    <p:anim calcmode="lin" valueType="num">
                                      <p:cBhvr additive="base">
                                        <p:cTn id="282" dur="500" fill="hold"/>
                                        <p:tgtEl>
                                          <p:spTgt spid="72"/>
                                        </p:tgtEl>
                                        <p:attrNameLst>
                                          <p:attrName>ppt_x</p:attrName>
                                        </p:attrNameLst>
                                      </p:cBhvr>
                                      <p:tavLst>
                                        <p:tav tm="0">
                                          <p:val>
                                            <p:strVal val="#ppt_x"/>
                                          </p:val>
                                        </p:tav>
                                        <p:tav tm="100000">
                                          <p:val>
                                            <p:strVal val="#ppt_x"/>
                                          </p:val>
                                        </p:tav>
                                      </p:tavLst>
                                    </p:anim>
                                    <p:anim calcmode="lin" valueType="num">
                                      <p:cBhvr additive="base">
                                        <p:cTn id="283" dur="500" fill="hold"/>
                                        <p:tgtEl>
                                          <p:spTgt spid="72"/>
                                        </p:tgtEl>
                                        <p:attrNameLst>
                                          <p:attrName>ppt_y</p:attrName>
                                        </p:attrNameLst>
                                      </p:cBhvr>
                                      <p:tavLst>
                                        <p:tav tm="0">
                                          <p:val>
                                            <p:strVal val="1+#ppt_h/2"/>
                                          </p:val>
                                        </p:tav>
                                        <p:tav tm="100000">
                                          <p:val>
                                            <p:strVal val="#ppt_y"/>
                                          </p:val>
                                        </p:tav>
                                      </p:tavLst>
                                    </p:anim>
                                  </p:childTnLst>
                                </p:cTn>
                              </p:par>
                            </p:childTnLst>
                          </p:cTn>
                        </p:par>
                        <p:par>
                          <p:cTn id="284" fill="hold">
                            <p:stCondLst>
                              <p:cond delay="2500"/>
                            </p:stCondLst>
                            <p:childTnLst>
                              <p:par>
                                <p:cTn id="285" presetID="2" presetClass="entr" presetSubtype="4" fill="hold" grpId="0" nodeType="afterEffect">
                                  <p:stCondLst>
                                    <p:cond delay="0"/>
                                  </p:stCondLst>
                                  <p:childTnLst>
                                    <p:set>
                                      <p:cBhvr>
                                        <p:cTn id="286" dur="1" fill="hold">
                                          <p:stCondLst>
                                            <p:cond delay="0"/>
                                          </p:stCondLst>
                                        </p:cTn>
                                        <p:tgtEl>
                                          <p:spTgt spid="73"/>
                                        </p:tgtEl>
                                        <p:attrNameLst>
                                          <p:attrName>style.visibility</p:attrName>
                                        </p:attrNameLst>
                                      </p:cBhvr>
                                      <p:to>
                                        <p:strVal val="visible"/>
                                      </p:to>
                                    </p:set>
                                    <p:anim calcmode="lin" valueType="num">
                                      <p:cBhvr additive="base">
                                        <p:cTn id="287" dur="500" fill="hold"/>
                                        <p:tgtEl>
                                          <p:spTgt spid="73"/>
                                        </p:tgtEl>
                                        <p:attrNameLst>
                                          <p:attrName>ppt_x</p:attrName>
                                        </p:attrNameLst>
                                      </p:cBhvr>
                                      <p:tavLst>
                                        <p:tav tm="0">
                                          <p:val>
                                            <p:strVal val="#ppt_x"/>
                                          </p:val>
                                        </p:tav>
                                        <p:tav tm="100000">
                                          <p:val>
                                            <p:strVal val="#ppt_x"/>
                                          </p:val>
                                        </p:tav>
                                      </p:tavLst>
                                    </p:anim>
                                    <p:anim calcmode="lin" valueType="num">
                                      <p:cBhvr additive="base">
                                        <p:cTn id="288" dur="500" fill="hold"/>
                                        <p:tgtEl>
                                          <p:spTgt spid="73"/>
                                        </p:tgtEl>
                                        <p:attrNameLst>
                                          <p:attrName>ppt_y</p:attrName>
                                        </p:attrNameLst>
                                      </p:cBhvr>
                                      <p:tavLst>
                                        <p:tav tm="0">
                                          <p:val>
                                            <p:strVal val="1+#ppt_h/2"/>
                                          </p:val>
                                        </p:tav>
                                        <p:tav tm="100000">
                                          <p:val>
                                            <p:strVal val="#ppt_y"/>
                                          </p:val>
                                        </p:tav>
                                      </p:tavLst>
                                    </p:anim>
                                  </p:childTnLst>
                                </p:cTn>
                              </p:par>
                            </p:childTnLst>
                          </p:cTn>
                        </p:par>
                      </p:childTnLst>
                    </p:cTn>
                  </p:par>
                  <p:par>
                    <p:cTn id="289" fill="hold">
                      <p:stCondLst>
                        <p:cond delay="indefinite"/>
                      </p:stCondLst>
                      <p:childTnLst>
                        <p:par>
                          <p:cTn id="290" fill="hold">
                            <p:stCondLst>
                              <p:cond delay="0"/>
                            </p:stCondLst>
                            <p:childTnLst>
                              <p:par>
                                <p:cTn id="291" presetID="2" presetClass="entr" presetSubtype="9" fill="hold" grpId="0" nodeType="clickEffect">
                                  <p:stCondLst>
                                    <p:cond delay="0"/>
                                  </p:stCondLst>
                                  <p:childTnLst>
                                    <p:set>
                                      <p:cBhvr>
                                        <p:cTn id="292" dur="1" fill="hold">
                                          <p:stCondLst>
                                            <p:cond delay="0"/>
                                          </p:stCondLst>
                                        </p:cTn>
                                        <p:tgtEl>
                                          <p:spTgt spid="82"/>
                                        </p:tgtEl>
                                        <p:attrNameLst>
                                          <p:attrName>style.visibility</p:attrName>
                                        </p:attrNameLst>
                                      </p:cBhvr>
                                      <p:to>
                                        <p:strVal val="visible"/>
                                      </p:to>
                                    </p:set>
                                    <p:anim calcmode="lin" valueType="num">
                                      <p:cBhvr additive="base">
                                        <p:cTn id="293" dur="500" fill="hold"/>
                                        <p:tgtEl>
                                          <p:spTgt spid="82"/>
                                        </p:tgtEl>
                                        <p:attrNameLst>
                                          <p:attrName>ppt_x</p:attrName>
                                        </p:attrNameLst>
                                      </p:cBhvr>
                                      <p:tavLst>
                                        <p:tav tm="0">
                                          <p:val>
                                            <p:strVal val="0-#ppt_w/2"/>
                                          </p:val>
                                        </p:tav>
                                        <p:tav tm="100000">
                                          <p:val>
                                            <p:strVal val="#ppt_x"/>
                                          </p:val>
                                        </p:tav>
                                      </p:tavLst>
                                    </p:anim>
                                    <p:anim calcmode="lin" valueType="num">
                                      <p:cBhvr additive="base">
                                        <p:cTn id="294" dur="500" fill="hold"/>
                                        <p:tgtEl>
                                          <p:spTgt spid="82"/>
                                        </p:tgtEl>
                                        <p:attrNameLst>
                                          <p:attrName>ppt_y</p:attrName>
                                        </p:attrNameLst>
                                      </p:cBhvr>
                                      <p:tavLst>
                                        <p:tav tm="0">
                                          <p:val>
                                            <p:strVal val="0-#ppt_h/2"/>
                                          </p:val>
                                        </p:tav>
                                        <p:tav tm="100000">
                                          <p:val>
                                            <p:strVal val="#ppt_y"/>
                                          </p:val>
                                        </p:tav>
                                      </p:tavLst>
                                    </p:anim>
                                  </p:childTnLst>
                                </p:cTn>
                              </p:par>
                            </p:childTnLst>
                          </p:cTn>
                        </p:par>
                        <p:par>
                          <p:cTn id="295" fill="hold">
                            <p:stCondLst>
                              <p:cond delay="500"/>
                            </p:stCondLst>
                            <p:childTnLst>
                              <p:par>
                                <p:cTn id="296" presetID="47" presetClass="entr" presetSubtype="0" fill="hold" grpId="0" nodeType="afterEffect">
                                  <p:stCondLst>
                                    <p:cond delay="0"/>
                                  </p:stCondLst>
                                  <p:childTnLst>
                                    <p:set>
                                      <p:cBhvr>
                                        <p:cTn id="297" dur="1" fill="hold">
                                          <p:stCondLst>
                                            <p:cond delay="0"/>
                                          </p:stCondLst>
                                        </p:cTn>
                                        <p:tgtEl>
                                          <p:spTgt spid="190"/>
                                        </p:tgtEl>
                                        <p:attrNameLst>
                                          <p:attrName>style.visibility</p:attrName>
                                        </p:attrNameLst>
                                      </p:cBhvr>
                                      <p:to>
                                        <p:strVal val="visible"/>
                                      </p:to>
                                    </p:set>
                                    <p:animEffect transition="in" filter="fade">
                                      <p:cBhvr>
                                        <p:cTn id="298" dur="1000"/>
                                        <p:tgtEl>
                                          <p:spTgt spid="190"/>
                                        </p:tgtEl>
                                      </p:cBhvr>
                                    </p:animEffect>
                                    <p:anim calcmode="lin" valueType="num">
                                      <p:cBhvr>
                                        <p:cTn id="299" dur="1000" fill="hold"/>
                                        <p:tgtEl>
                                          <p:spTgt spid="190"/>
                                        </p:tgtEl>
                                        <p:attrNameLst>
                                          <p:attrName>ppt_x</p:attrName>
                                        </p:attrNameLst>
                                      </p:cBhvr>
                                      <p:tavLst>
                                        <p:tav tm="0">
                                          <p:val>
                                            <p:strVal val="#ppt_x"/>
                                          </p:val>
                                        </p:tav>
                                        <p:tav tm="100000">
                                          <p:val>
                                            <p:strVal val="#ppt_x"/>
                                          </p:val>
                                        </p:tav>
                                      </p:tavLst>
                                    </p:anim>
                                    <p:anim calcmode="lin" valueType="num">
                                      <p:cBhvr>
                                        <p:cTn id="300" dur="1000" fill="hold"/>
                                        <p:tgtEl>
                                          <p:spTgt spid="190"/>
                                        </p:tgtEl>
                                        <p:attrNameLst>
                                          <p:attrName>ppt_y</p:attrName>
                                        </p:attrNameLst>
                                      </p:cBhvr>
                                      <p:tavLst>
                                        <p:tav tm="0">
                                          <p:val>
                                            <p:strVal val="#ppt_y-.1"/>
                                          </p:val>
                                        </p:tav>
                                        <p:tav tm="100000">
                                          <p:val>
                                            <p:strVal val="#ppt_y"/>
                                          </p:val>
                                        </p:tav>
                                      </p:tavLst>
                                    </p:anim>
                                  </p:childTnLst>
                                </p:cTn>
                              </p:par>
                            </p:childTnLst>
                          </p:cTn>
                        </p:par>
                        <p:par>
                          <p:cTn id="301" fill="hold">
                            <p:stCondLst>
                              <p:cond delay="1500"/>
                            </p:stCondLst>
                            <p:childTnLst>
                              <p:par>
                                <p:cTn id="302" presetID="10" presetClass="entr" presetSubtype="0" fill="hold" grpId="0" nodeType="afterEffect">
                                  <p:stCondLst>
                                    <p:cond delay="0"/>
                                  </p:stCondLst>
                                  <p:childTnLst>
                                    <p:set>
                                      <p:cBhvr>
                                        <p:cTn id="303" dur="1" fill="hold">
                                          <p:stCondLst>
                                            <p:cond delay="0"/>
                                          </p:stCondLst>
                                        </p:cTn>
                                        <p:tgtEl>
                                          <p:spTgt spid="83"/>
                                        </p:tgtEl>
                                        <p:attrNameLst>
                                          <p:attrName>style.visibility</p:attrName>
                                        </p:attrNameLst>
                                      </p:cBhvr>
                                      <p:to>
                                        <p:strVal val="visible"/>
                                      </p:to>
                                    </p:set>
                                    <p:animEffect transition="in" filter="fade">
                                      <p:cBhvr>
                                        <p:cTn id="304" dur="500"/>
                                        <p:tgtEl>
                                          <p:spTgt spid="83"/>
                                        </p:tgtEl>
                                      </p:cBhvr>
                                    </p:animEffect>
                                  </p:childTnLst>
                                </p:cTn>
                              </p:par>
                            </p:childTnLst>
                          </p:cTn>
                        </p:par>
                        <p:par>
                          <p:cTn id="305" fill="hold">
                            <p:stCondLst>
                              <p:cond delay="2000"/>
                            </p:stCondLst>
                            <p:childTnLst>
                              <p:par>
                                <p:cTn id="306" presetID="10" presetClass="entr" presetSubtype="0" fill="hold" grpId="0" nodeType="afterEffect">
                                  <p:stCondLst>
                                    <p:cond delay="0"/>
                                  </p:stCondLst>
                                  <p:childTnLst>
                                    <p:set>
                                      <p:cBhvr>
                                        <p:cTn id="307" dur="1" fill="hold">
                                          <p:stCondLst>
                                            <p:cond delay="0"/>
                                          </p:stCondLst>
                                        </p:cTn>
                                        <p:tgtEl>
                                          <p:spTgt spid="85"/>
                                        </p:tgtEl>
                                        <p:attrNameLst>
                                          <p:attrName>style.visibility</p:attrName>
                                        </p:attrNameLst>
                                      </p:cBhvr>
                                      <p:to>
                                        <p:strVal val="visible"/>
                                      </p:to>
                                    </p:set>
                                    <p:animEffect transition="in" filter="fade">
                                      <p:cBhvr>
                                        <p:cTn id="308" dur="500"/>
                                        <p:tgtEl>
                                          <p:spTgt spid="85"/>
                                        </p:tgtEl>
                                      </p:cBhvr>
                                    </p:animEffect>
                                  </p:childTnLst>
                                </p:cTn>
                              </p:par>
                            </p:childTnLst>
                          </p:cTn>
                        </p:par>
                        <p:par>
                          <p:cTn id="309" fill="hold">
                            <p:stCondLst>
                              <p:cond delay="2500"/>
                            </p:stCondLst>
                            <p:childTnLst>
                              <p:par>
                                <p:cTn id="310" presetID="10" presetClass="entr" presetSubtype="0" fill="hold" grpId="0" nodeType="afterEffect">
                                  <p:stCondLst>
                                    <p:cond delay="0"/>
                                  </p:stCondLst>
                                  <p:childTnLst>
                                    <p:set>
                                      <p:cBhvr>
                                        <p:cTn id="311" dur="1" fill="hold">
                                          <p:stCondLst>
                                            <p:cond delay="0"/>
                                          </p:stCondLst>
                                        </p:cTn>
                                        <p:tgtEl>
                                          <p:spTgt spid="86"/>
                                        </p:tgtEl>
                                        <p:attrNameLst>
                                          <p:attrName>style.visibility</p:attrName>
                                        </p:attrNameLst>
                                      </p:cBhvr>
                                      <p:to>
                                        <p:strVal val="visible"/>
                                      </p:to>
                                    </p:set>
                                    <p:animEffect transition="in" filter="fade">
                                      <p:cBhvr>
                                        <p:cTn id="312" dur="500"/>
                                        <p:tgtEl>
                                          <p:spTgt spid="86"/>
                                        </p:tgtEl>
                                      </p:cBhvr>
                                    </p:animEffect>
                                  </p:childTnLst>
                                </p:cTn>
                              </p:par>
                            </p:childTnLst>
                          </p:cTn>
                        </p:par>
                        <p:par>
                          <p:cTn id="313" fill="hold">
                            <p:stCondLst>
                              <p:cond delay="3000"/>
                            </p:stCondLst>
                            <p:childTnLst>
                              <p:par>
                                <p:cTn id="314" presetID="10" presetClass="entr" presetSubtype="0" fill="hold" grpId="0" nodeType="afterEffect">
                                  <p:stCondLst>
                                    <p:cond delay="600"/>
                                  </p:stCondLst>
                                  <p:childTnLst>
                                    <p:set>
                                      <p:cBhvr>
                                        <p:cTn id="315" dur="1" fill="hold">
                                          <p:stCondLst>
                                            <p:cond delay="0"/>
                                          </p:stCondLst>
                                        </p:cTn>
                                        <p:tgtEl>
                                          <p:spTgt spid="87"/>
                                        </p:tgtEl>
                                        <p:attrNameLst>
                                          <p:attrName>style.visibility</p:attrName>
                                        </p:attrNameLst>
                                      </p:cBhvr>
                                      <p:to>
                                        <p:strVal val="visible"/>
                                      </p:to>
                                    </p:set>
                                    <p:animEffect transition="in" filter="fade">
                                      <p:cBhvr>
                                        <p:cTn id="316" dur="600"/>
                                        <p:tgtEl>
                                          <p:spTgt spid="87"/>
                                        </p:tgtEl>
                                      </p:cBhvr>
                                    </p:animEffect>
                                  </p:childTnLst>
                                </p:cTn>
                              </p:par>
                            </p:childTnLst>
                          </p:cTn>
                        </p:par>
                        <p:par>
                          <p:cTn id="317" fill="hold">
                            <p:stCondLst>
                              <p:cond delay="4200"/>
                            </p:stCondLst>
                            <p:childTnLst>
                              <p:par>
                                <p:cTn id="318" presetID="10" presetClass="entr" presetSubtype="0" fill="hold" grpId="0" nodeType="afterEffect">
                                  <p:stCondLst>
                                    <p:cond delay="0"/>
                                  </p:stCondLst>
                                  <p:childTnLst>
                                    <p:set>
                                      <p:cBhvr>
                                        <p:cTn id="319" dur="1" fill="hold">
                                          <p:stCondLst>
                                            <p:cond delay="0"/>
                                          </p:stCondLst>
                                        </p:cTn>
                                        <p:tgtEl>
                                          <p:spTgt spid="88"/>
                                        </p:tgtEl>
                                        <p:attrNameLst>
                                          <p:attrName>style.visibility</p:attrName>
                                        </p:attrNameLst>
                                      </p:cBhvr>
                                      <p:to>
                                        <p:strVal val="visible"/>
                                      </p:to>
                                    </p:set>
                                    <p:animEffect transition="in" filter="fade">
                                      <p:cBhvr>
                                        <p:cTn id="320" dur="500"/>
                                        <p:tgtEl>
                                          <p:spTgt spid="88"/>
                                        </p:tgtEl>
                                      </p:cBhvr>
                                    </p:animEffect>
                                  </p:childTnLst>
                                </p:cTn>
                              </p:par>
                            </p:childTnLst>
                          </p:cTn>
                        </p:par>
                        <p:par>
                          <p:cTn id="321" fill="hold">
                            <p:stCondLst>
                              <p:cond delay="4700"/>
                            </p:stCondLst>
                            <p:childTnLst>
                              <p:par>
                                <p:cTn id="322" presetID="10" presetClass="entr" presetSubtype="0" fill="hold" grpId="0" nodeType="afterEffect">
                                  <p:stCondLst>
                                    <p:cond delay="0"/>
                                  </p:stCondLst>
                                  <p:childTnLst>
                                    <p:set>
                                      <p:cBhvr>
                                        <p:cTn id="323" dur="1" fill="hold">
                                          <p:stCondLst>
                                            <p:cond delay="0"/>
                                          </p:stCondLst>
                                        </p:cTn>
                                        <p:tgtEl>
                                          <p:spTgt spid="89"/>
                                        </p:tgtEl>
                                        <p:attrNameLst>
                                          <p:attrName>style.visibility</p:attrName>
                                        </p:attrNameLst>
                                      </p:cBhvr>
                                      <p:to>
                                        <p:strVal val="visible"/>
                                      </p:to>
                                    </p:set>
                                    <p:animEffect transition="in" filter="fade">
                                      <p:cBhvr>
                                        <p:cTn id="324" dur="500"/>
                                        <p:tgtEl>
                                          <p:spTgt spid="89"/>
                                        </p:tgtEl>
                                      </p:cBhvr>
                                    </p:animEffect>
                                  </p:childTnLst>
                                </p:cTn>
                              </p:par>
                            </p:childTnLst>
                          </p:cTn>
                        </p:par>
                        <p:par>
                          <p:cTn id="325" fill="hold">
                            <p:stCondLst>
                              <p:cond delay="5200"/>
                            </p:stCondLst>
                            <p:childTnLst>
                              <p:par>
                                <p:cTn id="326" presetID="52" presetClass="entr" presetSubtype="0" fill="hold" grpId="0" nodeType="afterEffect">
                                  <p:stCondLst>
                                    <p:cond delay="0"/>
                                  </p:stCondLst>
                                  <p:childTnLst>
                                    <p:set>
                                      <p:cBhvr>
                                        <p:cTn id="327" dur="1" fill="hold">
                                          <p:stCondLst>
                                            <p:cond delay="0"/>
                                          </p:stCondLst>
                                        </p:cTn>
                                        <p:tgtEl>
                                          <p:spTgt spid="194"/>
                                        </p:tgtEl>
                                        <p:attrNameLst>
                                          <p:attrName>style.visibility</p:attrName>
                                        </p:attrNameLst>
                                      </p:cBhvr>
                                      <p:to>
                                        <p:strVal val="visible"/>
                                      </p:to>
                                    </p:set>
                                    <p:animScale>
                                      <p:cBhvr>
                                        <p:cTn id="328" dur="1000" decel="50000" fill="hold">
                                          <p:stCondLst>
                                            <p:cond delay="0"/>
                                          </p:stCondLst>
                                        </p:cTn>
                                        <p:tgtEl>
                                          <p:spTgt spid="19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29" dur="1000" decel="50000" fill="hold">
                                          <p:stCondLst>
                                            <p:cond delay="0"/>
                                          </p:stCondLst>
                                        </p:cTn>
                                        <p:tgtEl>
                                          <p:spTgt spid="194"/>
                                        </p:tgtEl>
                                        <p:attrNameLst>
                                          <p:attrName>ppt_x</p:attrName>
                                          <p:attrName>ppt_y</p:attrName>
                                        </p:attrNameLst>
                                      </p:cBhvr>
                                    </p:animMotion>
                                    <p:animEffect transition="in" filter="fade">
                                      <p:cBhvr>
                                        <p:cTn id="330" dur="1000"/>
                                        <p:tgtEl>
                                          <p:spTgt spid="194"/>
                                        </p:tgtEl>
                                      </p:cBhvr>
                                    </p:animEffect>
                                  </p:childTnLst>
                                </p:cTn>
                              </p:par>
                            </p:childTnLst>
                          </p:cTn>
                        </p:par>
                        <p:par>
                          <p:cTn id="331" fill="hold">
                            <p:stCondLst>
                              <p:cond delay="6200"/>
                            </p:stCondLst>
                            <p:childTnLst>
                              <p:par>
                                <p:cTn id="332" presetID="10" presetClass="entr" presetSubtype="0" fill="hold" grpId="0" nodeType="afterEffect">
                                  <p:stCondLst>
                                    <p:cond delay="700"/>
                                  </p:stCondLst>
                                  <p:childTnLst>
                                    <p:set>
                                      <p:cBhvr>
                                        <p:cTn id="333" dur="1" fill="hold">
                                          <p:stCondLst>
                                            <p:cond delay="0"/>
                                          </p:stCondLst>
                                        </p:cTn>
                                        <p:tgtEl>
                                          <p:spTgt spid="84"/>
                                        </p:tgtEl>
                                        <p:attrNameLst>
                                          <p:attrName>style.visibility</p:attrName>
                                        </p:attrNameLst>
                                      </p:cBhvr>
                                      <p:to>
                                        <p:strVal val="visible"/>
                                      </p:to>
                                    </p:set>
                                    <p:animEffect transition="in" filter="fade">
                                      <p:cBhvr>
                                        <p:cTn id="334" dur="700"/>
                                        <p:tgtEl>
                                          <p:spTgt spid="84"/>
                                        </p:tgtEl>
                                      </p:cBhvr>
                                    </p:animEffect>
                                  </p:childTnLst>
                                </p:cTn>
                              </p:par>
                            </p:childTnLst>
                          </p:cTn>
                        </p:par>
                        <p:par>
                          <p:cTn id="335" fill="hold">
                            <p:stCondLst>
                              <p:cond delay="7600"/>
                            </p:stCondLst>
                            <p:childTnLst>
                              <p:par>
                                <p:cTn id="336" presetID="10" presetClass="entr" presetSubtype="0" fill="hold" grpId="0" nodeType="afterEffect">
                                  <p:stCondLst>
                                    <p:cond delay="0"/>
                                  </p:stCondLst>
                                  <p:childTnLst>
                                    <p:set>
                                      <p:cBhvr>
                                        <p:cTn id="337" dur="1" fill="hold">
                                          <p:stCondLst>
                                            <p:cond delay="0"/>
                                          </p:stCondLst>
                                        </p:cTn>
                                        <p:tgtEl>
                                          <p:spTgt spid="90"/>
                                        </p:tgtEl>
                                        <p:attrNameLst>
                                          <p:attrName>style.visibility</p:attrName>
                                        </p:attrNameLst>
                                      </p:cBhvr>
                                      <p:to>
                                        <p:strVal val="visible"/>
                                      </p:to>
                                    </p:set>
                                    <p:animEffect transition="in" filter="fade">
                                      <p:cBhvr>
                                        <p:cTn id="338" dur="500"/>
                                        <p:tgtEl>
                                          <p:spTgt spid="90"/>
                                        </p:tgtEl>
                                      </p:cBhvr>
                                    </p:animEffect>
                                  </p:childTnLst>
                                </p:cTn>
                              </p:par>
                            </p:childTnLst>
                          </p:cTn>
                        </p:par>
                        <p:par>
                          <p:cTn id="339" fill="hold">
                            <p:stCondLst>
                              <p:cond delay="8100"/>
                            </p:stCondLst>
                            <p:childTnLst>
                              <p:par>
                                <p:cTn id="340" presetID="10" presetClass="entr" presetSubtype="0" fill="hold" grpId="0" nodeType="afterEffect">
                                  <p:stCondLst>
                                    <p:cond delay="0"/>
                                  </p:stCondLst>
                                  <p:childTnLst>
                                    <p:set>
                                      <p:cBhvr>
                                        <p:cTn id="341" dur="1" fill="hold">
                                          <p:stCondLst>
                                            <p:cond delay="0"/>
                                          </p:stCondLst>
                                        </p:cTn>
                                        <p:tgtEl>
                                          <p:spTgt spid="93"/>
                                        </p:tgtEl>
                                        <p:attrNameLst>
                                          <p:attrName>style.visibility</p:attrName>
                                        </p:attrNameLst>
                                      </p:cBhvr>
                                      <p:to>
                                        <p:strVal val="visible"/>
                                      </p:to>
                                    </p:set>
                                    <p:animEffect transition="in" filter="fade">
                                      <p:cBhvr>
                                        <p:cTn id="342" dur="500"/>
                                        <p:tgtEl>
                                          <p:spTgt spid="93"/>
                                        </p:tgtEl>
                                      </p:cBhvr>
                                    </p:animEffect>
                                  </p:childTnLst>
                                </p:cTn>
                              </p:par>
                            </p:childTnLst>
                          </p:cTn>
                        </p:par>
                        <p:par>
                          <p:cTn id="343" fill="hold">
                            <p:stCondLst>
                              <p:cond delay="8600"/>
                            </p:stCondLst>
                            <p:childTnLst>
                              <p:par>
                                <p:cTn id="344" presetID="10" presetClass="entr" presetSubtype="0" fill="hold" grpId="0" nodeType="afterEffect">
                                  <p:stCondLst>
                                    <p:cond delay="700"/>
                                  </p:stCondLst>
                                  <p:childTnLst>
                                    <p:set>
                                      <p:cBhvr>
                                        <p:cTn id="345" dur="1" fill="hold">
                                          <p:stCondLst>
                                            <p:cond delay="0"/>
                                          </p:stCondLst>
                                        </p:cTn>
                                        <p:tgtEl>
                                          <p:spTgt spid="94"/>
                                        </p:tgtEl>
                                        <p:attrNameLst>
                                          <p:attrName>style.visibility</p:attrName>
                                        </p:attrNameLst>
                                      </p:cBhvr>
                                      <p:to>
                                        <p:strVal val="visible"/>
                                      </p:to>
                                    </p:set>
                                    <p:animEffect transition="in" filter="fade">
                                      <p:cBhvr>
                                        <p:cTn id="346" dur="700"/>
                                        <p:tgtEl>
                                          <p:spTgt spid="94"/>
                                        </p:tgtEl>
                                      </p:cBhvr>
                                    </p:animEffect>
                                  </p:childTnLst>
                                </p:cTn>
                              </p:par>
                            </p:childTnLst>
                          </p:cTn>
                        </p:par>
                        <p:par>
                          <p:cTn id="347" fill="hold">
                            <p:stCondLst>
                              <p:cond delay="10000"/>
                            </p:stCondLst>
                            <p:childTnLst>
                              <p:par>
                                <p:cTn id="348" presetID="10" presetClass="entr" presetSubtype="0" fill="hold" grpId="0" nodeType="afterEffect">
                                  <p:stCondLst>
                                    <p:cond delay="0"/>
                                  </p:stCondLst>
                                  <p:childTnLst>
                                    <p:set>
                                      <p:cBhvr>
                                        <p:cTn id="349" dur="1" fill="hold">
                                          <p:stCondLst>
                                            <p:cond delay="0"/>
                                          </p:stCondLst>
                                        </p:cTn>
                                        <p:tgtEl>
                                          <p:spTgt spid="92"/>
                                        </p:tgtEl>
                                        <p:attrNameLst>
                                          <p:attrName>style.visibility</p:attrName>
                                        </p:attrNameLst>
                                      </p:cBhvr>
                                      <p:to>
                                        <p:strVal val="visible"/>
                                      </p:to>
                                    </p:set>
                                    <p:animEffect transition="in" filter="fade">
                                      <p:cBhvr>
                                        <p:cTn id="350" dur="500"/>
                                        <p:tgtEl>
                                          <p:spTgt spid="92"/>
                                        </p:tgtEl>
                                      </p:cBhvr>
                                    </p:animEffect>
                                  </p:childTnLst>
                                </p:cTn>
                              </p:par>
                            </p:childTnLst>
                          </p:cTn>
                        </p:par>
                        <p:par>
                          <p:cTn id="351" fill="hold">
                            <p:stCondLst>
                              <p:cond delay="10500"/>
                            </p:stCondLst>
                            <p:childTnLst>
                              <p:par>
                                <p:cTn id="352" presetID="10" presetClass="entr" presetSubtype="0" fill="hold" grpId="0" nodeType="afterEffect">
                                  <p:stCondLst>
                                    <p:cond delay="0"/>
                                  </p:stCondLst>
                                  <p:childTnLst>
                                    <p:set>
                                      <p:cBhvr>
                                        <p:cTn id="353" dur="1" fill="hold">
                                          <p:stCondLst>
                                            <p:cond delay="0"/>
                                          </p:stCondLst>
                                        </p:cTn>
                                        <p:tgtEl>
                                          <p:spTgt spid="91"/>
                                        </p:tgtEl>
                                        <p:attrNameLst>
                                          <p:attrName>style.visibility</p:attrName>
                                        </p:attrNameLst>
                                      </p:cBhvr>
                                      <p:to>
                                        <p:strVal val="visible"/>
                                      </p:to>
                                    </p:set>
                                    <p:animEffect transition="in" filter="fade">
                                      <p:cBhvr>
                                        <p:cTn id="354" dur="500"/>
                                        <p:tgtEl>
                                          <p:spTgt spid="91"/>
                                        </p:tgtEl>
                                      </p:cBhvr>
                                    </p:animEffect>
                                  </p:childTnLst>
                                </p:cTn>
                              </p:par>
                            </p:childTnLst>
                          </p:cTn>
                        </p:par>
                        <p:par>
                          <p:cTn id="355" fill="hold">
                            <p:stCondLst>
                              <p:cond delay="12000"/>
                            </p:stCondLst>
                            <p:childTnLst>
                              <p:par>
                                <p:cTn id="356" presetID="2" presetClass="entr" presetSubtype="3" fill="hold" grpId="0" nodeType="afterEffect">
                                  <p:stCondLst>
                                    <p:cond delay="0"/>
                                  </p:stCondLst>
                                  <p:childTnLst>
                                    <p:set>
                                      <p:cBhvr>
                                        <p:cTn id="357" dur="1" fill="hold">
                                          <p:stCondLst>
                                            <p:cond delay="0"/>
                                          </p:stCondLst>
                                        </p:cTn>
                                        <p:tgtEl>
                                          <p:spTgt spid="197"/>
                                        </p:tgtEl>
                                        <p:attrNameLst>
                                          <p:attrName>style.visibility</p:attrName>
                                        </p:attrNameLst>
                                      </p:cBhvr>
                                      <p:to>
                                        <p:strVal val="visible"/>
                                      </p:to>
                                    </p:set>
                                    <p:anim calcmode="lin" valueType="num">
                                      <p:cBhvr additive="base">
                                        <p:cTn id="358" dur="500" fill="hold"/>
                                        <p:tgtEl>
                                          <p:spTgt spid="197"/>
                                        </p:tgtEl>
                                        <p:attrNameLst>
                                          <p:attrName>ppt_x</p:attrName>
                                        </p:attrNameLst>
                                      </p:cBhvr>
                                      <p:tavLst>
                                        <p:tav tm="0">
                                          <p:val>
                                            <p:strVal val="1+#ppt_w/2"/>
                                          </p:val>
                                        </p:tav>
                                        <p:tav tm="100000">
                                          <p:val>
                                            <p:strVal val="#ppt_x"/>
                                          </p:val>
                                        </p:tav>
                                      </p:tavLst>
                                    </p:anim>
                                    <p:anim calcmode="lin" valueType="num">
                                      <p:cBhvr additive="base">
                                        <p:cTn id="359" dur="500" fill="hold"/>
                                        <p:tgtEl>
                                          <p:spTgt spid="197"/>
                                        </p:tgtEl>
                                        <p:attrNameLst>
                                          <p:attrName>ppt_y</p:attrName>
                                        </p:attrNameLst>
                                      </p:cBhvr>
                                      <p:tavLst>
                                        <p:tav tm="0">
                                          <p:val>
                                            <p:strVal val="0-#ppt_h/2"/>
                                          </p:val>
                                        </p:tav>
                                        <p:tav tm="100000">
                                          <p:val>
                                            <p:strVal val="#ppt_y"/>
                                          </p:val>
                                        </p:tav>
                                      </p:tavLst>
                                    </p:anim>
                                  </p:childTnLst>
                                </p:cTn>
                              </p:par>
                            </p:childTnLst>
                          </p:cTn>
                        </p:par>
                        <p:par>
                          <p:cTn id="360" fill="hold">
                            <p:stCondLst>
                              <p:cond delay="12500"/>
                            </p:stCondLst>
                            <p:childTnLst>
                              <p:par>
                                <p:cTn id="361" presetID="10" presetClass="entr" presetSubtype="0" fill="hold" grpId="0" nodeType="afterEffect">
                                  <p:stCondLst>
                                    <p:cond delay="800"/>
                                  </p:stCondLst>
                                  <p:childTnLst>
                                    <p:set>
                                      <p:cBhvr>
                                        <p:cTn id="362" dur="1" fill="hold">
                                          <p:stCondLst>
                                            <p:cond delay="0"/>
                                          </p:stCondLst>
                                        </p:cTn>
                                        <p:tgtEl>
                                          <p:spTgt spid="145"/>
                                        </p:tgtEl>
                                        <p:attrNameLst>
                                          <p:attrName>style.visibility</p:attrName>
                                        </p:attrNameLst>
                                      </p:cBhvr>
                                      <p:to>
                                        <p:strVal val="visible"/>
                                      </p:to>
                                    </p:set>
                                    <p:animEffect transition="in" filter="fade">
                                      <p:cBhvr>
                                        <p:cTn id="363" dur="700"/>
                                        <p:tgtEl>
                                          <p:spTgt spid="145"/>
                                        </p:tgtEl>
                                      </p:cBhvr>
                                    </p:animEffect>
                                  </p:childTnLst>
                                </p:cTn>
                              </p:par>
                            </p:childTnLst>
                          </p:cTn>
                        </p:par>
                        <p:par>
                          <p:cTn id="364" fill="hold">
                            <p:stCondLst>
                              <p:cond delay="14000"/>
                            </p:stCondLst>
                            <p:childTnLst>
                              <p:par>
                                <p:cTn id="365" presetID="10" presetClass="entr" presetSubtype="0" fill="hold" grpId="0" nodeType="afterEffect">
                                  <p:stCondLst>
                                    <p:cond delay="0"/>
                                  </p:stCondLst>
                                  <p:childTnLst>
                                    <p:set>
                                      <p:cBhvr>
                                        <p:cTn id="366" dur="1" fill="hold">
                                          <p:stCondLst>
                                            <p:cond delay="0"/>
                                          </p:stCondLst>
                                        </p:cTn>
                                        <p:tgtEl>
                                          <p:spTgt spid="147"/>
                                        </p:tgtEl>
                                        <p:attrNameLst>
                                          <p:attrName>style.visibility</p:attrName>
                                        </p:attrNameLst>
                                      </p:cBhvr>
                                      <p:to>
                                        <p:strVal val="visible"/>
                                      </p:to>
                                    </p:set>
                                    <p:animEffect transition="in" filter="fade">
                                      <p:cBhvr>
                                        <p:cTn id="367" dur="500"/>
                                        <p:tgtEl>
                                          <p:spTgt spid="147"/>
                                        </p:tgtEl>
                                      </p:cBhvr>
                                    </p:animEffect>
                                  </p:childTnLst>
                                </p:cTn>
                              </p:par>
                            </p:childTnLst>
                          </p:cTn>
                        </p:par>
                        <p:par>
                          <p:cTn id="368" fill="hold">
                            <p:stCondLst>
                              <p:cond delay="14500"/>
                            </p:stCondLst>
                            <p:childTnLst>
                              <p:par>
                                <p:cTn id="369" presetID="10" presetClass="entr" presetSubtype="0" fill="hold" grpId="0" nodeType="afterEffect">
                                  <p:stCondLst>
                                    <p:cond delay="0"/>
                                  </p:stCondLst>
                                  <p:childTnLst>
                                    <p:set>
                                      <p:cBhvr>
                                        <p:cTn id="370" dur="1" fill="hold">
                                          <p:stCondLst>
                                            <p:cond delay="0"/>
                                          </p:stCondLst>
                                        </p:cTn>
                                        <p:tgtEl>
                                          <p:spTgt spid="148"/>
                                        </p:tgtEl>
                                        <p:attrNameLst>
                                          <p:attrName>style.visibility</p:attrName>
                                        </p:attrNameLst>
                                      </p:cBhvr>
                                      <p:to>
                                        <p:strVal val="visible"/>
                                      </p:to>
                                    </p:set>
                                    <p:animEffect transition="in" filter="fade">
                                      <p:cBhvr>
                                        <p:cTn id="371" dur="500"/>
                                        <p:tgtEl>
                                          <p:spTgt spid="148"/>
                                        </p:tgtEl>
                                      </p:cBhvr>
                                    </p:animEffect>
                                  </p:childTnLst>
                                </p:cTn>
                              </p:par>
                            </p:childTnLst>
                          </p:cTn>
                        </p:par>
                        <p:par>
                          <p:cTn id="372" fill="hold">
                            <p:stCondLst>
                              <p:cond delay="15000"/>
                            </p:stCondLst>
                            <p:childTnLst>
                              <p:par>
                                <p:cTn id="373" presetID="10" presetClass="entr" presetSubtype="0" fill="hold" grpId="0" nodeType="afterEffect">
                                  <p:stCondLst>
                                    <p:cond delay="600"/>
                                  </p:stCondLst>
                                  <p:childTnLst>
                                    <p:set>
                                      <p:cBhvr>
                                        <p:cTn id="374" dur="1" fill="hold">
                                          <p:stCondLst>
                                            <p:cond delay="0"/>
                                          </p:stCondLst>
                                        </p:cTn>
                                        <p:tgtEl>
                                          <p:spTgt spid="149"/>
                                        </p:tgtEl>
                                        <p:attrNameLst>
                                          <p:attrName>style.visibility</p:attrName>
                                        </p:attrNameLst>
                                      </p:cBhvr>
                                      <p:to>
                                        <p:strVal val="visible"/>
                                      </p:to>
                                    </p:set>
                                    <p:animEffect transition="in" filter="fade">
                                      <p:cBhvr>
                                        <p:cTn id="375" dur="700"/>
                                        <p:tgtEl>
                                          <p:spTgt spid="149"/>
                                        </p:tgtEl>
                                      </p:cBhvr>
                                    </p:animEffect>
                                  </p:childTnLst>
                                </p:cTn>
                              </p:par>
                            </p:childTnLst>
                          </p:cTn>
                        </p:par>
                        <p:par>
                          <p:cTn id="376" fill="hold">
                            <p:stCondLst>
                              <p:cond delay="16300"/>
                            </p:stCondLst>
                            <p:childTnLst>
                              <p:par>
                                <p:cTn id="377" presetID="10" presetClass="entr" presetSubtype="0" fill="hold" grpId="0" nodeType="afterEffect">
                                  <p:stCondLst>
                                    <p:cond delay="0"/>
                                  </p:stCondLst>
                                  <p:childTnLst>
                                    <p:set>
                                      <p:cBhvr>
                                        <p:cTn id="378" dur="1" fill="hold">
                                          <p:stCondLst>
                                            <p:cond delay="0"/>
                                          </p:stCondLst>
                                        </p:cTn>
                                        <p:tgtEl>
                                          <p:spTgt spid="150"/>
                                        </p:tgtEl>
                                        <p:attrNameLst>
                                          <p:attrName>style.visibility</p:attrName>
                                        </p:attrNameLst>
                                      </p:cBhvr>
                                      <p:to>
                                        <p:strVal val="visible"/>
                                      </p:to>
                                    </p:set>
                                    <p:animEffect transition="in" filter="fade">
                                      <p:cBhvr>
                                        <p:cTn id="379" dur="500"/>
                                        <p:tgtEl>
                                          <p:spTgt spid="150"/>
                                        </p:tgtEl>
                                      </p:cBhvr>
                                    </p:animEffect>
                                  </p:childTnLst>
                                </p:cTn>
                              </p:par>
                            </p:childTnLst>
                          </p:cTn>
                        </p:par>
                        <p:par>
                          <p:cTn id="380" fill="hold">
                            <p:stCondLst>
                              <p:cond delay="16800"/>
                            </p:stCondLst>
                            <p:childTnLst>
                              <p:par>
                                <p:cTn id="381" presetID="10" presetClass="entr" presetSubtype="0" fill="hold" grpId="0" nodeType="afterEffect">
                                  <p:stCondLst>
                                    <p:cond delay="0"/>
                                  </p:stCondLst>
                                  <p:childTnLst>
                                    <p:set>
                                      <p:cBhvr>
                                        <p:cTn id="382" dur="1" fill="hold">
                                          <p:stCondLst>
                                            <p:cond delay="0"/>
                                          </p:stCondLst>
                                        </p:cTn>
                                        <p:tgtEl>
                                          <p:spTgt spid="151"/>
                                        </p:tgtEl>
                                        <p:attrNameLst>
                                          <p:attrName>style.visibility</p:attrName>
                                        </p:attrNameLst>
                                      </p:cBhvr>
                                      <p:to>
                                        <p:strVal val="visible"/>
                                      </p:to>
                                    </p:set>
                                    <p:animEffect transition="in" filter="fade">
                                      <p:cBhvr>
                                        <p:cTn id="383" dur="500"/>
                                        <p:tgtEl>
                                          <p:spTgt spid="151"/>
                                        </p:tgtEl>
                                      </p:cBhvr>
                                    </p:animEffect>
                                  </p:childTnLst>
                                </p:cTn>
                              </p:par>
                            </p:childTnLst>
                          </p:cTn>
                        </p:par>
                      </p:childTnLst>
                    </p:cTn>
                  </p:par>
                  <p:par>
                    <p:cTn id="384" fill="hold">
                      <p:stCondLst>
                        <p:cond delay="indefinite"/>
                      </p:stCondLst>
                      <p:childTnLst>
                        <p:par>
                          <p:cTn id="385" fill="hold">
                            <p:stCondLst>
                              <p:cond delay="0"/>
                            </p:stCondLst>
                            <p:childTnLst>
                              <p:par>
                                <p:cTn id="386" presetID="26" presetClass="entr" presetSubtype="0" fill="hold" grpId="0" nodeType="clickEffect">
                                  <p:stCondLst>
                                    <p:cond delay="0"/>
                                  </p:stCondLst>
                                  <p:childTnLst>
                                    <p:set>
                                      <p:cBhvr>
                                        <p:cTn id="387" dur="1" fill="hold">
                                          <p:stCondLst>
                                            <p:cond delay="0"/>
                                          </p:stCondLst>
                                        </p:cTn>
                                        <p:tgtEl>
                                          <p:spTgt spid="184"/>
                                        </p:tgtEl>
                                        <p:attrNameLst>
                                          <p:attrName>style.visibility</p:attrName>
                                        </p:attrNameLst>
                                      </p:cBhvr>
                                      <p:to>
                                        <p:strVal val="visible"/>
                                      </p:to>
                                    </p:set>
                                    <p:animEffect transition="in" filter="wipe(down)">
                                      <p:cBhvr>
                                        <p:cTn id="388" dur="580">
                                          <p:stCondLst>
                                            <p:cond delay="0"/>
                                          </p:stCondLst>
                                        </p:cTn>
                                        <p:tgtEl>
                                          <p:spTgt spid="184"/>
                                        </p:tgtEl>
                                      </p:cBhvr>
                                    </p:animEffect>
                                    <p:anim calcmode="lin" valueType="num">
                                      <p:cBhvr>
                                        <p:cTn id="389" dur="1822" tmFilter="0,0; 0.14,0.36; 0.43,0.73; 0.71,0.91; 1.0,1.0">
                                          <p:stCondLst>
                                            <p:cond delay="0"/>
                                          </p:stCondLst>
                                        </p:cTn>
                                        <p:tgtEl>
                                          <p:spTgt spid="184"/>
                                        </p:tgtEl>
                                        <p:attrNameLst>
                                          <p:attrName>ppt_x</p:attrName>
                                        </p:attrNameLst>
                                      </p:cBhvr>
                                      <p:tavLst>
                                        <p:tav tm="0">
                                          <p:val>
                                            <p:strVal val="#ppt_x-0.25"/>
                                          </p:val>
                                        </p:tav>
                                        <p:tav tm="100000">
                                          <p:val>
                                            <p:strVal val="#ppt_x"/>
                                          </p:val>
                                        </p:tav>
                                      </p:tavLst>
                                    </p:anim>
                                    <p:anim calcmode="lin" valueType="num">
                                      <p:cBhvr>
                                        <p:cTn id="390" dur="664" tmFilter="0.0,0.0; 0.25,0.07; 0.50,0.2; 0.75,0.467; 1.0,1.0">
                                          <p:stCondLst>
                                            <p:cond delay="0"/>
                                          </p:stCondLst>
                                        </p:cTn>
                                        <p:tgtEl>
                                          <p:spTgt spid="184"/>
                                        </p:tgtEl>
                                        <p:attrNameLst>
                                          <p:attrName>ppt_y</p:attrName>
                                        </p:attrNameLst>
                                      </p:cBhvr>
                                      <p:tavLst>
                                        <p:tav tm="0" fmla="#ppt_y-sin(pi*$)/3">
                                          <p:val>
                                            <p:fltVal val="0.5"/>
                                          </p:val>
                                        </p:tav>
                                        <p:tav tm="100000">
                                          <p:val>
                                            <p:fltVal val="1"/>
                                          </p:val>
                                        </p:tav>
                                      </p:tavLst>
                                    </p:anim>
                                    <p:anim calcmode="lin" valueType="num">
                                      <p:cBhvr>
                                        <p:cTn id="391" dur="664" tmFilter="0, 0; 0.125,0.2665; 0.25,0.4; 0.375,0.465; 0.5,0.5;  0.625,0.535; 0.75,0.6; 0.875,0.7335; 1,1">
                                          <p:stCondLst>
                                            <p:cond delay="664"/>
                                          </p:stCondLst>
                                        </p:cTn>
                                        <p:tgtEl>
                                          <p:spTgt spid="184"/>
                                        </p:tgtEl>
                                        <p:attrNameLst>
                                          <p:attrName>ppt_y</p:attrName>
                                        </p:attrNameLst>
                                      </p:cBhvr>
                                      <p:tavLst>
                                        <p:tav tm="0" fmla="#ppt_y-sin(pi*$)/9">
                                          <p:val>
                                            <p:fltVal val="0"/>
                                          </p:val>
                                        </p:tav>
                                        <p:tav tm="100000">
                                          <p:val>
                                            <p:fltVal val="1"/>
                                          </p:val>
                                        </p:tav>
                                      </p:tavLst>
                                    </p:anim>
                                    <p:anim calcmode="lin" valueType="num">
                                      <p:cBhvr>
                                        <p:cTn id="392" dur="332" tmFilter="0, 0; 0.125,0.2665; 0.25,0.4; 0.375,0.465; 0.5,0.5;  0.625,0.535; 0.75,0.6; 0.875,0.7335; 1,1">
                                          <p:stCondLst>
                                            <p:cond delay="1324"/>
                                          </p:stCondLst>
                                        </p:cTn>
                                        <p:tgtEl>
                                          <p:spTgt spid="184"/>
                                        </p:tgtEl>
                                        <p:attrNameLst>
                                          <p:attrName>ppt_y</p:attrName>
                                        </p:attrNameLst>
                                      </p:cBhvr>
                                      <p:tavLst>
                                        <p:tav tm="0" fmla="#ppt_y-sin(pi*$)/27">
                                          <p:val>
                                            <p:fltVal val="0"/>
                                          </p:val>
                                        </p:tav>
                                        <p:tav tm="100000">
                                          <p:val>
                                            <p:fltVal val="1"/>
                                          </p:val>
                                        </p:tav>
                                      </p:tavLst>
                                    </p:anim>
                                    <p:anim calcmode="lin" valueType="num">
                                      <p:cBhvr>
                                        <p:cTn id="393" dur="164" tmFilter="0, 0; 0.125,0.2665; 0.25,0.4; 0.375,0.465; 0.5,0.5;  0.625,0.535; 0.75,0.6; 0.875,0.7335; 1,1">
                                          <p:stCondLst>
                                            <p:cond delay="1656"/>
                                          </p:stCondLst>
                                        </p:cTn>
                                        <p:tgtEl>
                                          <p:spTgt spid="184"/>
                                        </p:tgtEl>
                                        <p:attrNameLst>
                                          <p:attrName>ppt_y</p:attrName>
                                        </p:attrNameLst>
                                      </p:cBhvr>
                                      <p:tavLst>
                                        <p:tav tm="0" fmla="#ppt_y-sin(pi*$)/81">
                                          <p:val>
                                            <p:fltVal val="0"/>
                                          </p:val>
                                        </p:tav>
                                        <p:tav tm="100000">
                                          <p:val>
                                            <p:fltVal val="1"/>
                                          </p:val>
                                        </p:tav>
                                      </p:tavLst>
                                    </p:anim>
                                    <p:animScale>
                                      <p:cBhvr>
                                        <p:cTn id="394" dur="26">
                                          <p:stCondLst>
                                            <p:cond delay="650"/>
                                          </p:stCondLst>
                                        </p:cTn>
                                        <p:tgtEl>
                                          <p:spTgt spid="184"/>
                                        </p:tgtEl>
                                      </p:cBhvr>
                                      <p:to x="100000" y="60000"/>
                                    </p:animScale>
                                    <p:animScale>
                                      <p:cBhvr>
                                        <p:cTn id="395" dur="166" decel="50000">
                                          <p:stCondLst>
                                            <p:cond delay="676"/>
                                          </p:stCondLst>
                                        </p:cTn>
                                        <p:tgtEl>
                                          <p:spTgt spid="184"/>
                                        </p:tgtEl>
                                      </p:cBhvr>
                                      <p:to x="100000" y="100000"/>
                                    </p:animScale>
                                    <p:animScale>
                                      <p:cBhvr>
                                        <p:cTn id="396" dur="26">
                                          <p:stCondLst>
                                            <p:cond delay="1312"/>
                                          </p:stCondLst>
                                        </p:cTn>
                                        <p:tgtEl>
                                          <p:spTgt spid="184"/>
                                        </p:tgtEl>
                                      </p:cBhvr>
                                      <p:to x="100000" y="80000"/>
                                    </p:animScale>
                                    <p:animScale>
                                      <p:cBhvr>
                                        <p:cTn id="397" dur="166" decel="50000">
                                          <p:stCondLst>
                                            <p:cond delay="1338"/>
                                          </p:stCondLst>
                                        </p:cTn>
                                        <p:tgtEl>
                                          <p:spTgt spid="184"/>
                                        </p:tgtEl>
                                      </p:cBhvr>
                                      <p:to x="100000" y="100000"/>
                                    </p:animScale>
                                    <p:animScale>
                                      <p:cBhvr>
                                        <p:cTn id="398" dur="26">
                                          <p:stCondLst>
                                            <p:cond delay="1642"/>
                                          </p:stCondLst>
                                        </p:cTn>
                                        <p:tgtEl>
                                          <p:spTgt spid="184"/>
                                        </p:tgtEl>
                                      </p:cBhvr>
                                      <p:to x="100000" y="90000"/>
                                    </p:animScale>
                                    <p:animScale>
                                      <p:cBhvr>
                                        <p:cTn id="399" dur="166" decel="50000">
                                          <p:stCondLst>
                                            <p:cond delay="1668"/>
                                          </p:stCondLst>
                                        </p:cTn>
                                        <p:tgtEl>
                                          <p:spTgt spid="184"/>
                                        </p:tgtEl>
                                      </p:cBhvr>
                                      <p:to x="100000" y="100000"/>
                                    </p:animScale>
                                    <p:animScale>
                                      <p:cBhvr>
                                        <p:cTn id="400" dur="26">
                                          <p:stCondLst>
                                            <p:cond delay="1808"/>
                                          </p:stCondLst>
                                        </p:cTn>
                                        <p:tgtEl>
                                          <p:spTgt spid="184"/>
                                        </p:tgtEl>
                                      </p:cBhvr>
                                      <p:to x="100000" y="95000"/>
                                    </p:animScale>
                                    <p:animScale>
                                      <p:cBhvr>
                                        <p:cTn id="401" dur="166" decel="50000">
                                          <p:stCondLst>
                                            <p:cond delay="1834"/>
                                          </p:stCondLst>
                                        </p:cTn>
                                        <p:tgtEl>
                                          <p:spTgt spid="184"/>
                                        </p:tgtEl>
                                      </p:cBhvr>
                                      <p:to x="100000" y="100000"/>
                                    </p:animScale>
                                  </p:childTnLst>
                                </p:cTn>
                              </p:par>
                            </p:childTnLst>
                          </p:cTn>
                        </p:par>
                      </p:childTnLst>
                    </p:cTn>
                  </p:par>
                  <p:par>
                    <p:cTn id="402" fill="hold">
                      <p:stCondLst>
                        <p:cond delay="indefinite"/>
                      </p:stCondLst>
                      <p:childTnLst>
                        <p:par>
                          <p:cTn id="403" fill="hold">
                            <p:stCondLst>
                              <p:cond delay="0"/>
                            </p:stCondLst>
                            <p:childTnLst>
                              <p:par>
                                <p:cTn id="404" presetID="2" presetClass="entr" presetSubtype="9" fill="hold" grpId="0" nodeType="clickEffect">
                                  <p:stCondLst>
                                    <p:cond delay="0"/>
                                  </p:stCondLst>
                                  <p:childTnLst>
                                    <p:set>
                                      <p:cBhvr>
                                        <p:cTn id="405" dur="1" fill="hold">
                                          <p:stCondLst>
                                            <p:cond delay="0"/>
                                          </p:stCondLst>
                                        </p:cTn>
                                        <p:tgtEl>
                                          <p:spTgt spid="144"/>
                                        </p:tgtEl>
                                        <p:attrNameLst>
                                          <p:attrName>style.visibility</p:attrName>
                                        </p:attrNameLst>
                                      </p:cBhvr>
                                      <p:to>
                                        <p:strVal val="visible"/>
                                      </p:to>
                                    </p:set>
                                    <p:anim calcmode="lin" valueType="num">
                                      <p:cBhvr additive="base">
                                        <p:cTn id="406" dur="500" fill="hold"/>
                                        <p:tgtEl>
                                          <p:spTgt spid="144"/>
                                        </p:tgtEl>
                                        <p:attrNameLst>
                                          <p:attrName>ppt_x</p:attrName>
                                        </p:attrNameLst>
                                      </p:cBhvr>
                                      <p:tavLst>
                                        <p:tav tm="0">
                                          <p:val>
                                            <p:strVal val="0-#ppt_w/2"/>
                                          </p:val>
                                        </p:tav>
                                        <p:tav tm="100000">
                                          <p:val>
                                            <p:strVal val="#ppt_x"/>
                                          </p:val>
                                        </p:tav>
                                      </p:tavLst>
                                    </p:anim>
                                    <p:anim calcmode="lin" valueType="num">
                                      <p:cBhvr additive="base">
                                        <p:cTn id="407" dur="500" fill="hold"/>
                                        <p:tgtEl>
                                          <p:spTgt spid="144"/>
                                        </p:tgtEl>
                                        <p:attrNameLst>
                                          <p:attrName>ppt_y</p:attrName>
                                        </p:attrNameLst>
                                      </p:cBhvr>
                                      <p:tavLst>
                                        <p:tav tm="0">
                                          <p:val>
                                            <p:strVal val="0-#ppt_h/2"/>
                                          </p:val>
                                        </p:tav>
                                        <p:tav tm="100000">
                                          <p:val>
                                            <p:strVal val="#ppt_y"/>
                                          </p:val>
                                        </p:tav>
                                      </p:tavLst>
                                    </p:anim>
                                  </p:childTnLst>
                                </p:cTn>
                              </p:par>
                            </p:childTnLst>
                          </p:cTn>
                        </p:par>
                        <p:par>
                          <p:cTn id="408" fill="hold">
                            <p:stCondLst>
                              <p:cond delay="500"/>
                            </p:stCondLst>
                            <p:childTnLst>
                              <p:par>
                                <p:cTn id="409" presetID="22" presetClass="entr" presetSubtype="4" fill="hold" grpId="0" nodeType="afterEffect">
                                  <p:stCondLst>
                                    <p:cond delay="0"/>
                                  </p:stCondLst>
                                  <p:childTnLst>
                                    <p:set>
                                      <p:cBhvr>
                                        <p:cTn id="410" dur="1" fill="hold">
                                          <p:stCondLst>
                                            <p:cond delay="0"/>
                                          </p:stCondLst>
                                        </p:cTn>
                                        <p:tgtEl>
                                          <p:spTgt spid="191"/>
                                        </p:tgtEl>
                                        <p:attrNameLst>
                                          <p:attrName>style.visibility</p:attrName>
                                        </p:attrNameLst>
                                      </p:cBhvr>
                                      <p:to>
                                        <p:strVal val="visible"/>
                                      </p:to>
                                    </p:set>
                                    <p:animEffect transition="in" filter="wipe(down)">
                                      <p:cBhvr>
                                        <p:cTn id="411" dur="500"/>
                                        <p:tgtEl>
                                          <p:spTgt spid="191"/>
                                        </p:tgtEl>
                                      </p:cBhvr>
                                    </p:animEffect>
                                  </p:childTnLst>
                                </p:cTn>
                              </p:par>
                            </p:childTnLst>
                          </p:cTn>
                        </p:par>
                        <p:par>
                          <p:cTn id="412" fill="hold">
                            <p:stCondLst>
                              <p:cond delay="1000"/>
                            </p:stCondLst>
                            <p:childTnLst>
                              <p:par>
                                <p:cTn id="413" presetID="10" presetClass="entr" presetSubtype="0" fill="hold" grpId="0" nodeType="afterEffect">
                                  <p:stCondLst>
                                    <p:cond delay="400"/>
                                  </p:stCondLst>
                                  <p:childTnLst>
                                    <p:set>
                                      <p:cBhvr>
                                        <p:cTn id="414" dur="1" fill="hold">
                                          <p:stCondLst>
                                            <p:cond delay="0"/>
                                          </p:stCondLst>
                                        </p:cTn>
                                        <p:tgtEl>
                                          <p:spTgt spid="146"/>
                                        </p:tgtEl>
                                        <p:attrNameLst>
                                          <p:attrName>style.visibility</p:attrName>
                                        </p:attrNameLst>
                                      </p:cBhvr>
                                      <p:to>
                                        <p:strVal val="visible"/>
                                      </p:to>
                                    </p:set>
                                    <p:animEffect transition="in" filter="fade">
                                      <p:cBhvr>
                                        <p:cTn id="415" dur="700"/>
                                        <p:tgtEl>
                                          <p:spTgt spid="146"/>
                                        </p:tgtEl>
                                      </p:cBhvr>
                                    </p:animEffect>
                                  </p:childTnLst>
                                </p:cTn>
                              </p:par>
                            </p:childTnLst>
                          </p:cTn>
                        </p:par>
                        <p:par>
                          <p:cTn id="416" fill="hold">
                            <p:stCondLst>
                              <p:cond delay="2100"/>
                            </p:stCondLst>
                            <p:childTnLst>
                              <p:par>
                                <p:cTn id="417" presetID="10" presetClass="entr" presetSubtype="0" fill="hold" grpId="0" nodeType="afterEffect">
                                  <p:stCondLst>
                                    <p:cond delay="0"/>
                                  </p:stCondLst>
                                  <p:childTnLst>
                                    <p:set>
                                      <p:cBhvr>
                                        <p:cTn id="418" dur="1" fill="hold">
                                          <p:stCondLst>
                                            <p:cond delay="0"/>
                                          </p:stCondLst>
                                        </p:cTn>
                                        <p:tgtEl>
                                          <p:spTgt spid="152"/>
                                        </p:tgtEl>
                                        <p:attrNameLst>
                                          <p:attrName>style.visibility</p:attrName>
                                        </p:attrNameLst>
                                      </p:cBhvr>
                                      <p:to>
                                        <p:strVal val="visible"/>
                                      </p:to>
                                    </p:set>
                                    <p:animEffect transition="in" filter="fade">
                                      <p:cBhvr>
                                        <p:cTn id="419" dur="500"/>
                                        <p:tgtEl>
                                          <p:spTgt spid="152"/>
                                        </p:tgtEl>
                                      </p:cBhvr>
                                    </p:animEffect>
                                  </p:childTnLst>
                                </p:cTn>
                              </p:par>
                            </p:childTnLst>
                          </p:cTn>
                        </p:par>
                        <p:par>
                          <p:cTn id="420" fill="hold">
                            <p:stCondLst>
                              <p:cond delay="2600"/>
                            </p:stCondLst>
                            <p:childTnLst>
                              <p:par>
                                <p:cTn id="421" presetID="10" presetClass="entr" presetSubtype="0" fill="hold" grpId="0" nodeType="afterEffect">
                                  <p:stCondLst>
                                    <p:cond delay="0"/>
                                  </p:stCondLst>
                                  <p:childTnLst>
                                    <p:set>
                                      <p:cBhvr>
                                        <p:cTn id="422" dur="1" fill="hold">
                                          <p:stCondLst>
                                            <p:cond delay="0"/>
                                          </p:stCondLst>
                                        </p:cTn>
                                        <p:tgtEl>
                                          <p:spTgt spid="155"/>
                                        </p:tgtEl>
                                        <p:attrNameLst>
                                          <p:attrName>style.visibility</p:attrName>
                                        </p:attrNameLst>
                                      </p:cBhvr>
                                      <p:to>
                                        <p:strVal val="visible"/>
                                      </p:to>
                                    </p:set>
                                    <p:animEffect transition="in" filter="fade">
                                      <p:cBhvr>
                                        <p:cTn id="423" dur="500"/>
                                        <p:tgtEl>
                                          <p:spTgt spid="155"/>
                                        </p:tgtEl>
                                      </p:cBhvr>
                                    </p:animEffect>
                                  </p:childTnLst>
                                </p:cTn>
                              </p:par>
                            </p:childTnLst>
                          </p:cTn>
                        </p:par>
                        <p:par>
                          <p:cTn id="424" fill="hold">
                            <p:stCondLst>
                              <p:cond delay="3100"/>
                            </p:stCondLst>
                            <p:childTnLst>
                              <p:par>
                                <p:cTn id="425" presetID="10" presetClass="entr" presetSubtype="0" fill="hold" grpId="0" nodeType="afterEffect">
                                  <p:stCondLst>
                                    <p:cond delay="700"/>
                                  </p:stCondLst>
                                  <p:childTnLst>
                                    <p:set>
                                      <p:cBhvr>
                                        <p:cTn id="426" dur="1" fill="hold">
                                          <p:stCondLst>
                                            <p:cond delay="0"/>
                                          </p:stCondLst>
                                        </p:cTn>
                                        <p:tgtEl>
                                          <p:spTgt spid="156"/>
                                        </p:tgtEl>
                                        <p:attrNameLst>
                                          <p:attrName>style.visibility</p:attrName>
                                        </p:attrNameLst>
                                      </p:cBhvr>
                                      <p:to>
                                        <p:strVal val="visible"/>
                                      </p:to>
                                    </p:set>
                                    <p:animEffect transition="in" filter="fade">
                                      <p:cBhvr>
                                        <p:cTn id="427" dur="700"/>
                                        <p:tgtEl>
                                          <p:spTgt spid="156"/>
                                        </p:tgtEl>
                                      </p:cBhvr>
                                    </p:animEffect>
                                  </p:childTnLst>
                                </p:cTn>
                              </p:par>
                            </p:childTnLst>
                          </p:cTn>
                        </p:par>
                        <p:par>
                          <p:cTn id="428" fill="hold">
                            <p:stCondLst>
                              <p:cond delay="4500"/>
                            </p:stCondLst>
                            <p:childTnLst>
                              <p:par>
                                <p:cTn id="429" presetID="10" presetClass="entr" presetSubtype="0" fill="hold" grpId="0" nodeType="afterEffect">
                                  <p:stCondLst>
                                    <p:cond delay="0"/>
                                  </p:stCondLst>
                                  <p:childTnLst>
                                    <p:set>
                                      <p:cBhvr>
                                        <p:cTn id="430" dur="1" fill="hold">
                                          <p:stCondLst>
                                            <p:cond delay="0"/>
                                          </p:stCondLst>
                                        </p:cTn>
                                        <p:tgtEl>
                                          <p:spTgt spid="154"/>
                                        </p:tgtEl>
                                        <p:attrNameLst>
                                          <p:attrName>style.visibility</p:attrName>
                                        </p:attrNameLst>
                                      </p:cBhvr>
                                      <p:to>
                                        <p:strVal val="visible"/>
                                      </p:to>
                                    </p:set>
                                    <p:animEffect transition="in" filter="fade">
                                      <p:cBhvr>
                                        <p:cTn id="431" dur="500"/>
                                        <p:tgtEl>
                                          <p:spTgt spid="154"/>
                                        </p:tgtEl>
                                      </p:cBhvr>
                                    </p:animEffect>
                                  </p:childTnLst>
                                </p:cTn>
                              </p:par>
                            </p:childTnLst>
                          </p:cTn>
                        </p:par>
                        <p:par>
                          <p:cTn id="432" fill="hold">
                            <p:stCondLst>
                              <p:cond delay="5000"/>
                            </p:stCondLst>
                            <p:childTnLst>
                              <p:par>
                                <p:cTn id="433" presetID="10" presetClass="entr" presetSubtype="0" fill="hold" grpId="0" nodeType="afterEffect">
                                  <p:stCondLst>
                                    <p:cond delay="0"/>
                                  </p:stCondLst>
                                  <p:childTnLst>
                                    <p:set>
                                      <p:cBhvr>
                                        <p:cTn id="434" dur="1" fill="hold">
                                          <p:stCondLst>
                                            <p:cond delay="0"/>
                                          </p:stCondLst>
                                        </p:cTn>
                                        <p:tgtEl>
                                          <p:spTgt spid="153"/>
                                        </p:tgtEl>
                                        <p:attrNameLst>
                                          <p:attrName>style.visibility</p:attrName>
                                        </p:attrNameLst>
                                      </p:cBhvr>
                                      <p:to>
                                        <p:strVal val="visible"/>
                                      </p:to>
                                    </p:set>
                                    <p:animEffect transition="in" filter="fade">
                                      <p:cBhvr>
                                        <p:cTn id="435" dur="500"/>
                                        <p:tgtEl>
                                          <p:spTgt spid="153"/>
                                        </p:tgtEl>
                                      </p:cBhvr>
                                    </p:animEffect>
                                  </p:childTnLst>
                                </p:cTn>
                              </p:par>
                            </p:childTnLst>
                          </p:cTn>
                        </p:par>
                      </p:childTnLst>
                    </p:cTn>
                  </p:par>
                  <p:par>
                    <p:cTn id="436" fill="hold">
                      <p:stCondLst>
                        <p:cond delay="indefinite"/>
                      </p:stCondLst>
                      <p:childTnLst>
                        <p:par>
                          <p:cTn id="437" fill="hold">
                            <p:stCondLst>
                              <p:cond delay="0"/>
                            </p:stCondLst>
                            <p:childTnLst>
                              <p:par>
                                <p:cTn id="438" presetID="26" presetClass="entr" presetSubtype="0" fill="hold" grpId="0" nodeType="clickEffect">
                                  <p:stCondLst>
                                    <p:cond delay="0"/>
                                  </p:stCondLst>
                                  <p:childTnLst>
                                    <p:set>
                                      <p:cBhvr>
                                        <p:cTn id="439" dur="1" fill="hold">
                                          <p:stCondLst>
                                            <p:cond delay="0"/>
                                          </p:stCondLst>
                                        </p:cTn>
                                        <p:tgtEl>
                                          <p:spTgt spid="185"/>
                                        </p:tgtEl>
                                        <p:attrNameLst>
                                          <p:attrName>style.visibility</p:attrName>
                                        </p:attrNameLst>
                                      </p:cBhvr>
                                      <p:to>
                                        <p:strVal val="visible"/>
                                      </p:to>
                                    </p:set>
                                    <p:animEffect transition="in" filter="wipe(down)">
                                      <p:cBhvr>
                                        <p:cTn id="440" dur="580">
                                          <p:stCondLst>
                                            <p:cond delay="0"/>
                                          </p:stCondLst>
                                        </p:cTn>
                                        <p:tgtEl>
                                          <p:spTgt spid="185"/>
                                        </p:tgtEl>
                                      </p:cBhvr>
                                    </p:animEffect>
                                    <p:anim calcmode="lin" valueType="num">
                                      <p:cBhvr>
                                        <p:cTn id="441" dur="1822" tmFilter="0,0; 0.14,0.36; 0.43,0.73; 0.71,0.91; 1.0,1.0">
                                          <p:stCondLst>
                                            <p:cond delay="0"/>
                                          </p:stCondLst>
                                        </p:cTn>
                                        <p:tgtEl>
                                          <p:spTgt spid="185"/>
                                        </p:tgtEl>
                                        <p:attrNameLst>
                                          <p:attrName>ppt_x</p:attrName>
                                        </p:attrNameLst>
                                      </p:cBhvr>
                                      <p:tavLst>
                                        <p:tav tm="0">
                                          <p:val>
                                            <p:strVal val="#ppt_x-0.25"/>
                                          </p:val>
                                        </p:tav>
                                        <p:tav tm="100000">
                                          <p:val>
                                            <p:strVal val="#ppt_x"/>
                                          </p:val>
                                        </p:tav>
                                      </p:tavLst>
                                    </p:anim>
                                    <p:anim calcmode="lin" valueType="num">
                                      <p:cBhvr>
                                        <p:cTn id="442" dur="664" tmFilter="0.0,0.0; 0.25,0.07; 0.50,0.2; 0.75,0.467; 1.0,1.0">
                                          <p:stCondLst>
                                            <p:cond delay="0"/>
                                          </p:stCondLst>
                                        </p:cTn>
                                        <p:tgtEl>
                                          <p:spTgt spid="185"/>
                                        </p:tgtEl>
                                        <p:attrNameLst>
                                          <p:attrName>ppt_y</p:attrName>
                                        </p:attrNameLst>
                                      </p:cBhvr>
                                      <p:tavLst>
                                        <p:tav tm="0" fmla="#ppt_y-sin(pi*$)/3">
                                          <p:val>
                                            <p:fltVal val="0.5"/>
                                          </p:val>
                                        </p:tav>
                                        <p:tav tm="100000">
                                          <p:val>
                                            <p:fltVal val="1"/>
                                          </p:val>
                                        </p:tav>
                                      </p:tavLst>
                                    </p:anim>
                                    <p:anim calcmode="lin" valueType="num">
                                      <p:cBhvr>
                                        <p:cTn id="443" dur="664" tmFilter="0, 0; 0.125,0.2665; 0.25,0.4; 0.375,0.465; 0.5,0.5;  0.625,0.535; 0.75,0.6; 0.875,0.7335; 1,1">
                                          <p:stCondLst>
                                            <p:cond delay="664"/>
                                          </p:stCondLst>
                                        </p:cTn>
                                        <p:tgtEl>
                                          <p:spTgt spid="185"/>
                                        </p:tgtEl>
                                        <p:attrNameLst>
                                          <p:attrName>ppt_y</p:attrName>
                                        </p:attrNameLst>
                                      </p:cBhvr>
                                      <p:tavLst>
                                        <p:tav tm="0" fmla="#ppt_y-sin(pi*$)/9">
                                          <p:val>
                                            <p:fltVal val="0"/>
                                          </p:val>
                                        </p:tav>
                                        <p:tav tm="100000">
                                          <p:val>
                                            <p:fltVal val="1"/>
                                          </p:val>
                                        </p:tav>
                                      </p:tavLst>
                                    </p:anim>
                                    <p:anim calcmode="lin" valueType="num">
                                      <p:cBhvr>
                                        <p:cTn id="444" dur="332" tmFilter="0, 0; 0.125,0.2665; 0.25,0.4; 0.375,0.465; 0.5,0.5;  0.625,0.535; 0.75,0.6; 0.875,0.7335; 1,1">
                                          <p:stCondLst>
                                            <p:cond delay="1324"/>
                                          </p:stCondLst>
                                        </p:cTn>
                                        <p:tgtEl>
                                          <p:spTgt spid="185"/>
                                        </p:tgtEl>
                                        <p:attrNameLst>
                                          <p:attrName>ppt_y</p:attrName>
                                        </p:attrNameLst>
                                      </p:cBhvr>
                                      <p:tavLst>
                                        <p:tav tm="0" fmla="#ppt_y-sin(pi*$)/27">
                                          <p:val>
                                            <p:fltVal val="0"/>
                                          </p:val>
                                        </p:tav>
                                        <p:tav tm="100000">
                                          <p:val>
                                            <p:fltVal val="1"/>
                                          </p:val>
                                        </p:tav>
                                      </p:tavLst>
                                    </p:anim>
                                    <p:anim calcmode="lin" valueType="num">
                                      <p:cBhvr>
                                        <p:cTn id="445" dur="164" tmFilter="0, 0; 0.125,0.2665; 0.25,0.4; 0.375,0.465; 0.5,0.5;  0.625,0.535; 0.75,0.6; 0.875,0.7335; 1,1">
                                          <p:stCondLst>
                                            <p:cond delay="1656"/>
                                          </p:stCondLst>
                                        </p:cTn>
                                        <p:tgtEl>
                                          <p:spTgt spid="185"/>
                                        </p:tgtEl>
                                        <p:attrNameLst>
                                          <p:attrName>ppt_y</p:attrName>
                                        </p:attrNameLst>
                                      </p:cBhvr>
                                      <p:tavLst>
                                        <p:tav tm="0" fmla="#ppt_y-sin(pi*$)/81">
                                          <p:val>
                                            <p:fltVal val="0"/>
                                          </p:val>
                                        </p:tav>
                                        <p:tav tm="100000">
                                          <p:val>
                                            <p:fltVal val="1"/>
                                          </p:val>
                                        </p:tav>
                                      </p:tavLst>
                                    </p:anim>
                                    <p:animScale>
                                      <p:cBhvr>
                                        <p:cTn id="446" dur="26">
                                          <p:stCondLst>
                                            <p:cond delay="650"/>
                                          </p:stCondLst>
                                        </p:cTn>
                                        <p:tgtEl>
                                          <p:spTgt spid="185"/>
                                        </p:tgtEl>
                                      </p:cBhvr>
                                      <p:to x="100000" y="60000"/>
                                    </p:animScale>
                                    <p:animScale>
                                      <p:cBhvr>
                                        <p:cTn id="447" dur="166" decel="50000">
                                          <p:stCondLst>
                                            <p:cond delay="676"/>
                                          </p:stCondLst>
                                        </p:cTn>
                                        <p:tgtEl>
                                          <p:spTgt spid="185"/>
                                        </p:tgtEl>
                                      </p:cBhvr>
                                      <p:to x="100000" y="100000"/>
                                    </p:animScale>
                                    <p:animScale>
                                      <p:cBhvr>
                                        <p:cTn id="448" dur="26">
                                          <p:stCondLst>
                                            <p:cond delay="1312"/>
                                          </p:stCondLst>
                                        </p:cTn>
                                        <p:tgtEl>
                                          <p:spTgt spid="185"/>
                                        </p:tgtEl>
                                      </p:cBhvr>
                                      <p:to x="100000" y="80000"/>
                                    </p:animScale>
                                    <p:animScale>
                                      <p:cBhvr>
                                        <p:cTn id="449" dur="166" decel="50000">
                                          <p:stCondLst>
                                            <p:cond delay="1338"/>
                                          </p:stCondLst>
                                        </p:cTn>
                                        <p:tgtEl>
                                          <p:spTgt spid="185"/>
                                        </p:tgtEl>
                                      </p:cBhvr>
                                      <p:to x="100000" y="100000"/>
                                    </p:animScale>
                                    <p:animScale>
                                      <p:cBhvr>
                                        <p:cTn id="450" dur="26">
                                          <p:stCondLst>
                                            <p:cond delay="1642"/>
                                          </p:stCondLst>
                                        </p:cTn>
                                        <p:tgtEl>
                                          <p:spTgt spid="185"/>
                                        </p:tgtEl>
                                      </p:cBhvr>
                                      <p:to x="100000" y="90000"/>
                                    </p:animScale>
                                    <p:animScale>
                                      <p:cBhvr>
                                        <p:cTn id="451" dur="166" decel="50000">
                                          <p:stCondLst>
                                            <p:cond delay="1668"/>
                                          </p:stCondLst>
                                        </p:cTn>
                                        <p:tgtEl>
                                          <p:spTgt spid="185"/>
                                        </p:tgtEl>
                                      </p:cBhvr>
                                      <p:to x="100000" y="100000"/>
                                    </p:animScale>
                                    <p:animScale>
                                      <p:cBhvr>
                                        <p:cTn id="452" dur="26">
                                          <p:stCondLst>
                                            <p:cond delay="1808"/>
                                          </p:stCondLst>
                                        </p:cTn>
                                        <p:tgtEl>
                                          <p:spTgt spid="185"/>
                                        </p:tgtEl>
                                      </p:cBhvr>
                                      <p:to x="100000" y="95000"/>
                                    </p:animScale>
                                    <p:animScale>
                                      <p:cBhvr>
                                        <p:cTn id="453" dur="166" decel="50000">
                                          <p:stCondLst>
                                            <p:cond delay="1834"/>
                                          </p:stCondLst>
                                        </p:cTn>
                                        <p:tgtEl>
                                          <p:spTgt spid="185"/>
                                        </p:tgtEl>
                                      </p:cBhvr>
                                      <p:to x="100000" y="100000"/>
                                    </p:animScale>
                                  </p:childTnLst>
                                </p:cTn>
                              </p:par>
                            </p:childTnLst>
                          </p:cTn>
                        </p:par>
                        <p:par>
                          <p:cTn id="454" fill="hold">
                            <p:stCondLst>
                              <p:cond delay="2000"/>
                            </p:stCondLst>
                            <p:childTnLst>
                              <p:par>
                                <p:cTn id="455" presetID="45" presetClass="entr" presetSubtype="0" fill="hold" grpId="0" nodeType="afterEffect">
                                  <p:stCondLst>
                                    <p:cond delay="0"/>
                                  </p:stCondLst>
                                  <p:childTnLst>
                                    <p:set>
                                      <p:cBhvr>
                                        <p:cTn id="456" dur="1" fill="hold">
                                          <p:stCondLst>
                                            <p:cond delay="0"/>
                                          </p:stCondLst>
                                        </p:cTn>
                                        <p:tgtEl>
                                          <p:spTgt spid="25"/>
                                        </p:tgtEl>
                                        <p:attrNameLst>
                                          <p:attrName>style.visibility</p:attrName>
                                        </p:attrNameLst>
                                      </p:cBhvr>
                                      <p:to>
                                        <p:strVal val="visible"/>
                                      </p:to>
                                    </p:set>
                                    <p:animEffect transition="in" filter="fade">
                                      <p:cBhvr>
                                        <p:cTn id="457" dur="2000"/>
                                        <p:tgtEl>
                                          <p:spTgt spid="25"/>
                                        </p:tgtEl>
                                      </p:cBhvr>
                                    </p:animEffect>
                                    <p:anim calcmode="lin" valueType="num">
                                      <p:cBhvr>
                                        <p:cTn id="458" dur="2000" fill="hold"/>
                                        <p:tgtEl>
                                          <p:spTgt spid="25"/>
                                        </p:tgtEl>
                                        <p:attrNameLst>
                                          <p:attrName>ppt_w</p:attrName>
                                        </p:attrNameLst>
                                      </p:cBhvr>
                                      <p:tavLst>
                                        <p:tav tm="0" fmla="#ppt_w*sin(2.5*pi*$)">
                                          <p:val>
                                            <p:fltVal val="0"/>
                                          </p:val>
                                        </p:tav>
                                        <p:tav tm="100000">
                                          <p:val>
                                            <p:fltVal val="1"/>
                                          </p:val>
                                        </p:tav>
                                      </p:tavLst>
                                    </p:anim>
                                    <p:anim calcmode="lin" valueType="num">
                                      <p:cBhvr>
                                        <p:cTn id="459" dur="2000" fill="hold"/>
                                        <p:tgtEl>
                                          <p:spTgt spid="25"/>
                                        </p:tgtEl>
                                        <p:attrNameLst>
                                          <p:attrName>ppt_h</p:attrName>
                                        </p:attrNameLst>
                                      </p:cBhvr>
                                      <p:tavLst>
                                        <p:tav tm="0">
                                          <p:val>
                                            <p:strVal val="#ppt_h"/>
                                          </p:val>
                                        </p:tav>
                                        <p:tav tm="100000">
                                          <p:val>
                                            <p:strVal val="#ppt_h"/>
                                          </p:val>
                                        </p:tav>
                                      </p:tavLst>
                                    </p:anim>
                                  </p:childTnLst>
                                </p:cTn>
                              </p:par>
                            </p:childTnLst>
                          </p:cTn>
                        </p:par>
                      </p:childTnLst>
                    </p:cTn>
                  </p:par>
                  <p:par>
                    <p:cTn id="460" fill="hold">
                      <p:stCondLst>
                        <p:cond delay="indefinite"/>
                      </p:stCondLst>
                      <p:childTnLst>
                        <p:par>
                          <p:cTn id="461" fill="hold">
                            <p:stCondLst>
                              <p:cond delay="0"/>
                            </p:stCondLst>
                            <p:childTnLst>
                              <p:par>
                                <p:cTn id="462" presetID="2" presetClass="entr" presetSubtype="9" fill="hold" grpId="0" nodeType="clickEffect">
                                  <p:stCondLst>
                                    <p:cond delay="0"/>
                                  </p:stCondLst>
                                  <p:childTnLst>
                                    <p:set>
                                      <p:cBhvr>
                                        <p:cTn id="463" dur="1" fill="hold">
                                          <p:stCondLst>
                                            <p:cond delay="0"/>
                                          </p:stCondLst>
                                        </p:cTn>
                                        <p:tgtEl>
                                          <p:spTgt spid="211"/>
                                        </p:tgtEl>
                                        <p:attrNameLst>
                                          <p:attrName>style.visibility</p:attrName>
                                        </p:attrNameLst>
                                      </p:cBhvr>
                                      <p:to>
                                        <p:strVal val="visible"/>
                                      </p:to>
                                    </p:set>
                                    <p:anim calcmode="lin" valueType="num">
                                      <p:cBhvr additive="base">
                                        <p:cTn id="464" dur="500" fill="hold"/>
                                        <p:tgtEl>
                                          <p:spTgt spid="211"/>
                                        </p:tgtEl>
                                        <p:attrNameLst>
                                          <p:attrName>ppt_x</p:attrName>
                                        </p:attrNameLst>
                                      </p:cBhvr>
                                      <p:tavLst>
                                        <p:tav tm="0">
                                          <p:val>
                                            <p:strVal val="0-#ppt_w/2"/>
                                          </p:val>
                                        </p:tav>
                                        <p:tav tm="100000">
                                          <p:val>
                                            <p:strVal val="#ppt_x"/>
                                          </p:val>
                                        </p:tav>
                                      </p:tavLst>
                                    </p:anim>
                                    <p:anim calcmode="lin" valueType="num">
                                      <p:cBhvr additive="base">
                                        <p:cTn id="465" dur="500" fill="hold"/>
                                        <p:tgtEl>
                                          <p:spTgt spid="211"/>
                                        </p:tgtEl>
                                        <p:attrNameLst>
                                          <p:attrName>ppt_y</p:attrName>
                                        </p:attrNameLst>
                                      </p:cBhvr>
                                      <p:tavLst>
                                        <p:tav tm="0">
                                          <p:val>
                                            <p:strVal val="0-#ppt_h/2"/>
                                          </p:val>
                                        </p:tav>
                                        <p:tav tm="100000">
                                          <p:val>
                                            <p:strVal val="#ppt_y"/>
                                          </p:val>
                                        </p:tav>
                                      </p:tavLst>
                                    </p:anim>
                                  </p:childTnLst>
                                </p:cTn>
                              </p:par>
                            </p:childTnLst>
                          </p:cTn>
                        </p:par>
                        <p:par>
                          <p:cTn id="466" fill="hold">
                            <p:stCondLst>
                              <p:cond delay="500"/>
                            </p:stCondLst>
                            <p:childTnLst>
                              <p:par>
                                <p:cTn id="467" presetID="22" presetClass="entr" presetSubtype="1" fill="hold" grpId="0" nodeType="afterEffect">
                                  <p:stCondLst>
                                    <p:cond delay="0"/>
                                  </p:stCondLst>
                                  <p:childTnLst>
                                    <p:set>
                                      <p:cBhvr>
                                        <p:cTn id="468" dur="1" fill="hold">
                                          <p:stCondLst>
                                            <p:cond delay="0"/>
                                          </p:stCondLst>
                                        </p:cTn>
                                        <p:tgtEl>
                                          <p:spTgt spid="192"/>
                                        </p:tgtEl>
                                        <p:attrNameLst>
                                          <p:attrName>style.visibility</p:attrName>
                                        </p:attrNameLst>
                                      </p:cBhvr>
                                      <p:to>
                                        <p:strVal val="visible"/>
                                      </p:to>
                                    </p:set>
                                    <p:animEffect transition="in" filter="wipe(up)">
                                      <p:cBhvr>
                                        <p:cTn id="469" dur="500"/>
                                        <p:tgtEl>
                                          <p:spTgt spid="192"/>
                                        </p:tgtEl>
                                      </p:cBhvr>
                                    </p:animEffect>
                                  </p:childTnLst>
                                </p:cTn>
                              </p:par>
                              <p:par>
                                <p:cTn id="470" presetID="42" presetClass="entr" presetSubtype="0" fill="hold" nodeType="withEffect">
                                  <p:stCondLst>
                                    <p:cond delay="0"/>
                                  </p:stCondLst>
                                  <p:childTnLst>
                                    <p:set>
                                      <p:cBhvr>
                                        <p:cTn id="471" dur="1" fill="hold">
                                          <p:stCondLst>
                                            <p:cond delay="0"/>
                                          </p:stCondLst>
                                        </p:cTn>
                                        <p:tgtEl>
                                          <p:spTgt spid="192">
                                            <p:txEl>
                                              <p:pRg st="0" end="0"/>
                                            </p:txEl>
                                          </p:spTgt>
                                        </p:tgtEl>
                                        <p:attrNameLst>
                                          <p:attrName>style.visibility</p:attrName>
                                        </p:attrNameLst>
                                      </p:cBhvr>
                                      <p:to>
                                        <p:strVal val="visible"/>
                                      </p:to>
                                    </p:set>
                                    <p:animEffect transition="in" filter="fade">
                                      <p:cBhvr>
                                        <p:cTn id="472" dur="1000"/>
                                        <p:tgtEl>
                                          <p:spTgt spid="192">
                                            <p:txEl>
                                              <p:pRg st="0" end="0"/>
                                            </p:txEl>
                                          </p:spTgt>
                                        </p:tgtEl>
                                      </p:cBhvr>
                                    </p:animEffect>
                                    <p:anim calcmode="lin" valueType="num">
                                      <p:cBhvr>
                                        <p:cTn id="473" dur="1000" fill="hold"/>
                                        <p:tgtEl>
                                          <p:spTgt spid="192">
                                            <p:txEl>
                                              <p:pRg st="0" end="0"/>
                                            </p:txEl>
                                          </p:spTgt>
                                        </p:tgtEl>
                                        <p:attrNameLst>
                                          <p:attrName>ppt_x</p:attrName>
                                        </p:attrNameLst>
                                      </p:cBhvr>
                                      <p:tavLst>
                                        <p:tav tm="0">
                                          <p:val>
                                            <p:strVal val="#ppt_x"/>
                                          </p:val>
                                        </p:tav>
                                        <p:tav tm="100000">
                                          <p:val>
                                            <p:strVal val="#ppt_x"/>
                                          </p:val>
                                        </p:tav>
                                      </p:tavLst>
                                    </p:anim>
                                    <p:anim calcmode="lin" valueType="num">
                                      <p:cBhvr>
                                        <p:cTn id="474" dur="1000" fill="hold"/>
                                        <p:tgtEl>
                                          <p:spTgt spid="192">
                                            <p:txEl>
                                              <p:pRg st="0" end="0"/>
                                            </p:txEl>
                                          </p:spTgt>
                                        </p:tgtEl>
                                        <p:attrNameLst>
                                          <p:attrName>ppt_y</p:attrName>
                                        </p:attrNameLst>
                                      </p:cBhvr>
                                      <p:tavLst>
                                        <p:tav tm="0">
                                          <p:val>
                                            <p:strVal val="#ppt_y+.1"/>
                                          </p:val>
                                        </p:tav>
                                        <p:tav tm="100000">
                                          <p:val>
                                            <p:strVal val="#ppt_y"/>
                                          </p:val>
                                        </p:tav>
                                      </p:tavLst>
                                    </p:anim>
                                  </p:childTnLst>
                                </p:cTn>
                              </p:par>
                            </p:childTnLst>
                          </p:cTn>
                        </p:par>
                        <p:par>
                          <p:cTn id="475" fill="hold">
                            <p:stCondLst>
                              <p:cond delay="1500"/>
                            </p:stCondLst>
                            <p:childTnLst>
                              <p:par>
                                <p:cTn id="476" presetID="10" presetClass="entr" presetSubtype="0" fill="hold" grpId="0" nodeType="afterEffect">
                                  <p:stCondLst>
                                    <p:cond delay="0"/>
                                  </p:stCondLst>
                                  <p:childTnLst>
                                    <p:set>
                                      <p:cBhvr>
                                        <p:cTn id="477" dur="1" fill="hold">
                                          <p:stCondLst>
                                            <p:cond delay="0"/>
                                          </p:stCondLst>
                                        </p:cTn>
                                        <p:tgtEl>
                                          <p:spTgt spid="212"/>
                                        </p:tgtEl>
                                        <p:attrNameLst>
                                          <p:attrName>style.visibility</p:attrName>
                                        </p:attrNameLst>
                                      </p:cBhvr>
                                      <p:to>
                                        <p:strVal val="visible"/>
                                      </p:to>
                                    </p:set>
                                    <p:animEffect transition="in" filter="fade">
                                      <p:cBhvr>
                                        <p:cTn id="478" dur="500"/>
                                        <p:tgtEl>
                                          <p:spTgt spid="212"/>
                                        </p:tgtEl>
                                      </p:cBhvr>
                                    </p:animEffect>
                                  </p:childTnLst>
                                </p:cTn>
                              </p:par>
                            </p:childTnLst>
                          </p:cTn>
                        </p:par>
                        <p:par>
                          <p:cTn id="479" fill="hold">
                            <p:stCondLst>
                              <p:cond delay="2000"/>
                            </p:stCondLst>
                            <p:childTnLst>
                              <p:par>
                                <p:cTn id="480" presetID="10" presetClass="entr" presetSubtype="0" fill="hold" grpId="0" nodeType="afterEffect">
                                  <p:stCondLst>
                                    <p:cond delay="0"/>
                                  </p:stCondLst>
                                  <p:childTnLst>
                                    <p:set>
                                      <p:cBhvr>
                                        <p:cTn id="481" dur="1" fill="hold">
                                          <p:stCondLst>
                                            <p:cond delay="0"/>
                                          </p:stCondLst>
                                        </p:cTn>
                                        <p:tgtEl>
                                          <p:spTgt spid="214"/>
                                        </p:tgtEl>
                                        <p:attrNameLst>
                                          <p:attrName>style.visibility</p:attrName>
                                        </p:attrNameLst>
                                      </p:cBhvr>
                                      <p:to>
                                        <p:strVal val="visible"/>
                                      </p:to>
                                    </p:set>
                                    <p:animEffect transition="in" filter="fade">
                                      <p:cBhvr>
                                        <p:cTn id="482" dur="500"/>
                                        <p:tgtEl>
                                          <p:spTgt spid="214"/>
                                        </p:tgtEl>
                                      </p:cBhvr>
                                    </p:animEffect>
                                  </p:childTnLst>
                                </p:cTn>
                              </p:par>
                            </p:childTnLst>
                          </p:cTn>
                        </p:par>
                        <p:par>
                          <p:cTn id="483" fill="hold">
                            <p:stCondLst>
                              <p:cond delay="2500"/>
                            </p:stCondLst>
                            <p:childTnLst>
                              <p:par>
                                <p:cTn id="484" presetID="10" presetClass="entr" presetSubtype="0" fill="hold" grpId="0" nodeType="afterEffect">
                                  <p:stCondLst>
                                    <p:cond delay="0"/>
                                  </p:stCondLst>
                                  <p:childTnLst>
                                    <p:set>
                                      <p:cBhvr>
                                        <p:cTn id="485" dur="1" fill="hold">
                                          <p:stCondLst>
                                            <p:cond delay="0"/>
                                          </p:stCondLst>
                                        </p:cTn>
                                        <p:tgtEl>
                                          <p:spTgt spid="215"/>
                                        </p:tgtEl>
                                        <p:attrNameLst>
                                          <p:attrName>style.visibility</p:attrName>
                                        </p:attrNameLst>
                                      </p:cBhvr>
                                      <p:to>
                                        <p:strVal val="visible"/>
                                      </p:to>
                                    </p:set>
                                    <p:animEffect transition="in" filter="fade">
                                      <p:cBhvr>
                                        <p:cTn id="486" dur="500"/>
                                        <p:tgtEl>
                                          <p:spTgt spid="215"/>
                                        </p:tgtEl>
                                      </p:cBhvr>
                                    </p:animEffect>
                                  </p:childTnLst>
                                </p:cTn>
                              </p:par>
                            </p:childTnLst>
                          </p:cTn>
                        </p:par>
                        <p:par>
                          <p:cTn id="487" fill="hold">
                            <p:stCondLst>
                              <p:cond delay="3000"/>
                            </p:stCondLst>
                            <p:childTnLst>
                              <p:par>
                                <p:cTn id="488" presetID="10" presetClass="entr" presetSubtype="0" fill="hold" grpId="0" nodeType="afterEffect">
                                  <p:stCondLst>
                                    <p:cond delay="600"/>
                                  </p:stCondLst>
                                  <p:childTnLst>
                                    <p:set>
                                      <p:cBhvr>
                                        <p:cTn id="489" dur="1" fill="hold">
                                          <p:stCondLst>
                                            <p:cond delay="0"/>
                                          </p:stCondLst>
                                        </p:cTn>
                                        <p:tgtEl>
                                          <p:spTgt spid="216"/>
                                        </p:tgtEl>
                                        <p:attrNameLst>
                                          <p:attrName>style.visibility</p:attrName>
                                        </p:attrNameLst>
                                      </p:cBhvr>
                                      <p:to>
                                        <p:strVal val="visible"/>
                                      </p:to>
                                    </p:set>
                                    <p:animEffect transition="in" filter="fade">
                                      <p:cBhvr>
                                        <p:cTn id="490" dur="600"/>
                                        <p:tgtEl>
                                          <p:spTgt spid="216"/>
                                        </p:tgtEl>
                                      </p:cBhvr>
                                    </p:animEffect>
                                  </p:childTnLst>
                                </p:cTn>
                              </p:par>
                            </p:childTnLst>
                          </p:cTn>
                        </p:par>
                        <p:par>
                          <p:cTn id="491" fill="hold">
                            <p:stCondLst>
                              <p:cond delay="4200"/>
                            </p:stCondLst>
                            <p:childTnLst>
                              <p:par>
                                <p:cTn id="492" presetID="10" presetClass="entr" presetSubtype="0" fill="hold" grpId="0" nodeType="afterEffect">
                                  <p:stCondLst>
                                    <p:cond delay="0"/>
                                  </p:stCondLst>
                                  <p:childTnLst>
                                    <p:set>
                                      <p:cBhvr>
                                        <p:cTn id="493" dur="1" fill="hold">
                                          <p:stCondLst>
                                            <p:cond delay="0"/>
                                          </p:stCondLst>
                                        </p:cTn>
                                        <p:tgtEl>
                                          <p:spTgt spid="217"/>
                                        </p:tgtEl>
                                        <p:attrNameLst>
                                          <p:attrName>style.visibility</p:attrName>
                                        </p:attrNameLst>
                                      </p:cBhvr>
                                      <p:to>
                                        <p:strVal val="visible"/>
                                      </p:to>
                                    </p:set>
                                    <p:animEffect transition="in" filter="fade">
                                      <p:cBhvr>
                                        <p:cTn id="494" dur="500"/>
                                        <p:tgtEl>
                                          <p:spTgt spid="217"/>
                                        </p:tgtEl>
                                      </p:cBhvr>
                                    </p:animEffect>
                                  </p:childTnLst>
                                </p:cTn>
                              </p:par>
                            </p:childTnLst>
                          </p:cTn>
                        </p:par>
                        <p:par>
                          <p:cTn id="495" fill="hold">
                            <p:stCondLst>
                              <p:cond delay="4700"/>
                            </p:stCondLst>
                            <p:childTnLst>
                              <p:par>
                                <p:cTn id="496" presetID="10" presetClass="entr" presetSubtype="0" fill="hold" grpId="0" nodeType="afterEffect">
                                  <p:stCondLst>
                                    <p:cond delay="0"/>
                                  </p:stCondLst>
                                  <p:childTnLst>
                                    <p:set>
                                      <p:cBhvr>
                                        <p:cTn id="497" dur="1" fill="hold">
                                          <p:stCondLst>
                                            <p:cond delay="0"/>
                                          </p:stCondLst>
                                        </p:cTn>
                                        <p:tgtEl>
                                          <p:spTgt spid="218"/>
                                        </p:tgtEl>
                                        <p:attrNameLst>
                                          <p:attrName>style.visibility</p:attrName>
                                        </p:attrNameLst>
                                      </p:cBhvr>
                                      <p:to>
                                        <p:strVal val="visible"/>
                                      </p:to>
                                    </p:set>
                                    <p:animEffect transition="in" filter="fade">
                                      <p:cBhvr>
                                        <p:cTn id="498" dur="500"/>
                                        <p:tgtEl>
                                          <p:spTgt spid="218"/>
                                        </p:tgtEl>
                                      </p:cBhvr>
                                    </p:animEffect>
                                  </p:childTnLst>
                                </p:cTn>
                              </p:par>
                            </p:childTnLst>
                          </p:cTn>
                        </p:par>
                        <p:par>
                          <p:cTn id="499" fill="hold">
                            <p:stCondLst>
                              <p:cond delay="5200"/>
                            </p:stCondLst>
                            <p:childTnLst>
                              <p:par>
                                <p:cTn id="500" presetID="52" presetClass="entr" presetSubtype="0" fill="hold" grpId="0" nodeType="afterEffect">
                                  <p:stCondLst>
                                    <p:cond delay="0"/>
                                  </p:stCondLst>
                                  <p:childTnLst>
                                    <p:set>
                                      <p:cBhvr>
                                        <p:cTn id="501" dur="1" fill="hold">
                                          <p:stCondLst>
                                            <p:cond delay="0"/>
                                          </p:stCondLst>
                                        </p:cTn>
                                        <p:tgtEl>
                                          <p:spTgt spid="195"/>
                                        </p:tgtEl>
                                        <p:attrNameLst>
                                          <p:attrName>style.visibility</p:attrName>
                                        </p:attrNameLst>
                                      </p:cBhvr>
                                      <p:to>
                                        <p:strVal val="visible"/>
                                      </p:to>
                                    </p:set>
                                    <p:animScale>
                                      <p:cBhvr>
                                        <p:cTn id="502" dur="1000" decel="50000" fill="hold">
                                          <p:stCondLst>
                                            <p:cond delay="0"/>
                                          </p:stCondLst>
                                        </p:cTn>
                                        <p:tgtEl>
                                          <p:spTgt spid="195"/>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03" dur="1000" decel="50000" fill="hold">
                                          <p:stCondLst>
                                            <p:cond delay="0"/>
                                          </p:stCondLst>
                                        </p:cTn>
                                        <p:tgtEl>
                                          <p:spTgt spid="195"/>
                                        </p:tgtEl>
                                        <p:attrNameLst>
                                          <p:attrName>ppt_x</p:attrName>
                                          <p:attrName>ppt_y</p:attrName>
                                        </p:attrNameLst>
                                      </p:cBhvr>
                                    </p:animMotion>
                                    <p:animEffect transition="in" filter="fade">
                                      <p:cBhvr>
                                        <p:cTn id="504" dur="1000"/>
                                        <p:tgtEl>
                                          <p:spTgt spid="195"/>
                                        </p:tgtEl>
                                      </p:cBhvr>
                                    </p:animEffect>
                                  </p:childTnLst>
                                </p:cTn>
                              </p:par>
                            </p:childTnLst>
                          </p:cTn>
                        </p:par>
                        <p:par>
                          <p:cTn id="505" fill="hold">
                            <p:stCondLst>
                              <p:cond delay="6200"/>
                            </p:stCondLst>
                            <p:childTnLst>
                              <p:par>
                                <p:cTn id="506" presetID="10" presetClass="entr" presetSubtype="0" fill="hold" grpId="0" nodeType="afterEffect">
                                  <p:stCondLst>
                                    <p:cond delay="700"/>
                                  </p:stCondLst>
                                  <p:childTnLst>
                                    <p:set>
                                      <p:cBhvr>
                                        <p:cTn id="507" dur="1" fill="hold">
                                          <p:stCondLst>
                                            <p:cond delay="0"/>
                                          </p:stCondLst>
                                        </p:cTn>
                                        <p:tgtEl>
                                          <p:spTgt spid="213"/>
                                        </p:tgtEl>
                                        <p:attrNameLst>
                                          <p:attrName>style.visibility</p:attrName>
                                        </p:attrNameLst>
                                      </p:cBhvr>
                                      <p:to>
                                        <p:strVal val="visible"/>
                                      </p:to>
                                    </p:set>
                                    <p:animEffect transition="in" filter="fade">
                                      <p:cBhvr>
                                        <p:cTn id="508" dur="700"/>
                                        <p:tgtEl>
                                          <p:spTgt spid="213"/>
                                        </p:tgtEl>
                                      </p:cBhvr>
                                    </p:animEffect>
                                  </p:childTnLst>
                                </p:cTn>
                              </p:par>
                            </p:childTnLst>
                          </p:cTn>
                        </p:par>
                        <p:par>
                          <p:cTn id="509" fill="hold">
                            <p:stCondLst>
                              <p:cond delay="7600"/>
                            </p:stCondLst>
                            <p:childTnLst>
                              <p:par>
                                <p:cTn id="510" presetID="10" presetClass="entr" presetSubtype="0" fill="hold" grpId="0" nodeType="afterEffect">
                                  <p:stCondLst>
                                    <p:cond delay="0"/>
                                  </p:stCondLst>
                                  <p:childTnLst>
                                    <p:set>
                                      <p:cBhvr>
                                        <p:cTn id="511" dur="1" fill="hold">
                                          <p:stCondLst>
                                            <p:cond delay="0"/>
                                          </p:stCondLst>
                                        </p:cTn>
                                        <p:tgtEl>
                                          <p:spTgt spid="219"/>
                                        </p:tgtEl>
                                        <p:attrNameLst>
                                          <p:attrName>style.visibility</p:attrName>
                                        </p:attrNameLst>
                                      </p:cBhvr>
                                      <p:to>
                                        <p:strVal val="visible"/>
                                      </p:to>
                                    </p:set>
                                    <p:animEffect transition="in" filter="fade">
                                      <p:cBhvr>
                                        <p:cTn id="512" dur="500"/>
                                        <p:tgtEl>
                                          <p:spTgt spid="219"/>
                                        </p:tgtEl>
                                      </p:cBhvr>
                                    </p:animEffect>
                                  </p:childTnLst>
                                </p:cTn>
                              </p:par>
                            </p:childTnLst>
                          </p:cTn>
                        </p:par>
                        <p:par>
                          <p:cTn id="513" fill="hold">
                            <p:stCondLst>
                              <p:cond delay="8100"/>
                            </p:stCondLst>
                            <p:childTnLst>
                              <p:par>
                                <p:cTn id="514" presetID="10" presetClass="entr" presetSubtype="0" fill="hold" grpId="0" nodeType="afterEffect">
                                  <p:stCondLst>
                                    <p:cond delay="0"/>
                                  </p:stCondLst>
                                  <p:childTnLst>
                                    <p:set>
                                      <p:cBhvr>
                                        <p:cTn id="515" dur="1" fill="hold">
                                          <p:stCondLst>
                                            <p:cond delay="0"/>
                                          </p:stCondLst>
                                        </p:cTn>
                                        <p:tgtEl>
                                          <p:spTgt spid="222"/>
                                        </p:tgtEl>
                                        <p:attrNameLst>
                                          <p:attrName>style.visibility</p:attrName>
                                        </p:attrNameLst>
                                      </p:cBhvr>
                                      <p:to>
                                        <p:strVal val="visible"/>
                                      </p:to>
                                    </p:set>
                                    <p:animEffect transition="in" filter="fade">
                                      <p:cBhvr>
                                        <p:cTn id="516" dur="500"/>
                                        <p:tgtEl>
                                          <p:spTgt spid="222"/>
                                        </p:tgtEl>
                                      </p:cBhvr>
                                    </p:animEffect>
                                  </p:childTnLst>
                                </p:cTn>
                              </p:par>
                            </p:childTnLst>
                          </p:cTn>
                        </p:par>
                        <p:par>
                          <p:cTn id="517" fill="hold">
                            <p:stCondLst>
                              <p:cond delay="8600"/>
                            </p:stCondLst>
                            <p:childTnLst>
                              <p:par>
                                <p:cTn id="518" presetID="10" presetClass="entr" presetSubtype="0" fill="hold" grpId="0" nodeType="afterEffect">
                                  <p:stCondLst>
                                    <p:cond delay="700"/>
                                  </p:stCondLst>
                                  <p:childTnLst>
                                    <p:set>
                                      <p:cBhvr>
                                        <p:cTn id="519" dur="1" fill="hold">
                                          <p:stCondLst>
                                            <p:cond delay="0"/>
                                          </p:stCondLst>
                                        </p:cTn>
                                        <p:tgtEl>
                                          <p:spTgt spid="223"/>
                                        </p:tgtEl>
                                        <p:attrNameLst>
                                          <p:attrName>style.visibility</p:attrName>
                                        </p:attrNameLst>
                                      </p:cBhvr>
                                      <p:to>
                                        <p:strVal val="visible"/>
                                      </p:to>
                                    </p:set>
                                    <p:animEffect transition="in" filter="fade">
                                      <p:cBhvr>
                                        <p:cTn id="520" dur="700"/>
                                        <p:tgtEl>
                                          <p:spTgt spid="223"/>
                                        </p:tgtEl>
                                      </p:cBhvr>
                                    </p:animEffect>
                                  </p:childTnLst>
                                </p:cTn>
                              </p:par>
                            </p:childTnLst>
                          </p:cTn>
                        </p:par>
                        <p:par>
                          <p:cTn id="521" fill="hold">
                            <p:stCondLst>
                              <p:cond delay="10000"/>
                            </p:stCondLst>
                            <p:childTnLst>
                              <p:par>
                                <p:cTn id="522" presetID="10" presetClass="entr" presetSubtype="0" fill="hold" grpId="0" nodeType="afterEffect">
                                  <p:stCondLst>
                                    <p:cond delay="0"/>
                                  </p:stCondLst>
                                  <p:childTnLst>
                                    <p:set>
                                      <p:cBhvr>
                                        <p:cTn id="523" dur="1" fill="hold">
                                          <p:stCondLst>
                                            <p:cond delay="0"/>
                                          </p:stCondLst>
                                        </p:cTn>
                                        <p:tgtEl>
                                          <p:spTgt spid="221"/>
                                        </p:tgtEl>
                                        <p:attrNameLst>
                                          <p:attrName>style.visibility</p:attrName>
                                        </p:attrNameLst>
                                      </p:cBhvr>
                                      <p:to>
                                        <p:strVal val="visible"/>
                                      </p:to>
                                    </p:set>
                                    <p:animEffect transition="in" filter="fade">
                                      <p:cBhvr>
                                        <p:cTn id="524" dur="500"/>
                                        <p:tgtEl>
                                          <p:spTgt spid="221"/>
                                        </p:tgtEl>
                                      </p:cBhvr>
                                    </p:animEffect>
                                  </p:childTnLst>
                                </p:cTn>
                              </p:par>
                            </p:childTnLst>
                          </p:cTn>
                        </p:par>
                        <p:par>
                          <p:cTn id="525" fill="hold">
                            <p:stCondLst>
                              <p:cond delay="10500"/>
                            </p:stCondLst>
                            <p:childTnLst>
                              <p:par>
                                <p:cTn id="526" presetID="10" presetClass="entr" presetSubtype="0" fill="hold" grpId="0" nodeType="afterEffect">
                                  <p:stCondLst>
                                    <p:cond delay="0"/>
                                  </p:stCondLst>
                                  <p:childTnLst>
                                    <p:set>
                                      <p:cBhvr>
                                        <p:cTn id="527" dur="1" fill="hold">
                                          <p:stCondLst>
                                            <p:cond delay="0"/>
                                          </p:stCondLst>
                                        </p:cTn>
                                        <p:tgtEl>
                                          <p:spTgt spid="220"/>
                                        </p:tgtEl>
                                        <p:attrNameLst>
                                          <p:attrName>style.visibility</p:attrName>
                                        </p:attrNameLst>
                                      </p:cBhvr>
                                      <p:to>
                                        <p:strVal val="visible"/>
                                      </p:to>
                                    </p:set>
                                    <p:animEffect transition="in" filter="fade">
                                      <p:cBhvr>
                                        <p:cTn id="528" dur="500"/>
                                        <p:tgtEl>
                                          <p:spTgt spid="220"/>
                                        </p:tgtEl>
                                      </p:cBhvr>
                                    </p:animEffect>
                                  </p:childTnLst>
                                </p:cTn>
                              </p:par>
                            </p:childTnLst>
                          </p:cTn>
                        </p:par>
                        <p:par>
                          <p:cTn id="529" fill="hold">
                            <p:stCondLst>
                              <p:cond delay="11000"/>
                            </p:stCondLst>
                            <p:childTnLst>
                              <p:par>
                                <p:cTn id="530" presetID="42" presetClass="entr" presetSubtype="0" fill="hold" grpId="0" nodeType="afterEffect">
                                  <p:stCondLst>
                                    <p:cond delay="0"/>
                                  </p:stCondLst>
                                  <p:childTnLst>
                                    <p:set>
                                      <p:cBhvr>
                                        <p:cTn id="531" dur="1" fill="hold">
                                          <p:stCondLst>
                                            <p:cond delay="0"/>
                                          </p:stCondLst>
                                        </p:cTn>
                                        <p:tgtEl>
                                          <p:spTgt spid="227"/>
                                        </p:tgtEl>
                                        <p:attrNameLst>
                                          <p:attrName>style.visibility</p:attrName>
                                        </p:attrNameLst>
                                      </p:cBhvr>
                                      <p:to>
                                        <p:strVal val="visible"/>
                                      </p:to>
                                    </p:set>
                                    <p:animEffect transition="in" filter="fade">
                                      <p:cBhvr>
                                        <p:cTn id="532" dur="1000"/>
                                        <p:tgtEl>
                                          <p:spTgt spid="227"/>
                                        </p:tgtEl>
                                      </p:cBhvr>
                                    </p:animEffect>
                                    <p:anim calcmode="lin" valueType="num">
                                      <p:cBhvr>
                                        <p:cTn id="533" dur="1000" fill="hold"/>
                                        <p:tgtEl>
                                          <p:spTgt spid="227"/>
                                        </p:tgtEl>
                                        <p:attrNameLst>
                                          <p:attrName>ppt_x</p:attrName>
                                        </p:attrNameLst>
                                      </p:cBhvr>
                                      <p:tavLst>
                                        <p:tav tm="0">
                                          <p:val>
                                            <p:strVal val="#ppt_x"/>
                                          </p:val>
                                        </p:tav>
                                        <p:tav tm="100000">
                                          <p:val>
                                            <p:strVal val="#ppt_x"/>
                                          </p:val>
                                        </p:tav>
                                      </p:tavLst>
                                    </p:anim>
                                    <p:anim calcmode="lin" valueType="num">
                                      <p:cBhvr>
                                        <p:cTn id="534" dur="1000" fill="hold"/>
                                        <p:tgtEl>
                                          <p:spTgt spid="227"/>
                                        </p:tgtEl>
                                        <p:attrNameLst>
                                          <p:attrName>ppt_y</p:attrName>
                                        </p:attrNameLst>
                                      </p:cBhvr>
                                      <p:tavLst>
                                        <p:tav tm="0">
                                          <p:val>
                                            <p:strVal val="#ppt_y+.1"/>
                                          </p:val>
                                        </p:tav>
                                        <p:tav tm="100000">
                                          <p:val>
                                            <p:strVal val="#ppt_y"/>
                                          </p:val>
                                        </p:tav>
                                      </p:tavLst>
                                    </p:anim>
                                  </p:childTnLst>
                                </p:cTn>
                              </p:par>
                            </p:childTnLst>
                          </p:cTn>
                        </p:par>
                        <p:par>
                          <p:cTn id="535" fill="hold">
                            <p:stCondLst>
                              <p:cond delay="12000"/>
                            </p:stCondLst>
                            <p:childTnLst>
                              <p:par>
                                <p:cTn id="536" presetID="10" presetClass="entr" presetSubtype="0" fill="hold" grpId="0" nodeType="afterEffect">
                                  <p:stCondLst>
                                    <p:cond delay="0"/>
                                  </p:stCondLst>
                                  <p:childTnLst>
                                    <p:set>
                                      <p:cBhvr>
                                        <p:cTn id="537" dur="1" fill="hold">
                                          <p:stCondLst>
                                            <p:cond delay="0"/>
                                          </p:stCondLst>
                                        </p:cTn>
                                        <p:tgtEl>
                                          <p:spTgt spid="131"/>
                                        </p:tgtEl>
                                        <p:attrNameLst>
                                          <p:attrName>style.visibility</p:attrName>
                                        </p:attrNameLst>
                                      </p:cBhvr>
                                      <p:to>
                                        <p:strVal val="visible"/>
                                      </p:to>
                                    </p:set>
                                    <p:animEffect transition="in" filter="fade">
                                      <p:cBhvr>
                                        <p:cTn id="538" dur="500"/>
                                        <p:tgtEl>
                                          <p:spTgt spid="131"/>
                                        </p:tgtEl>
                                      </p:cBhvr>
                                    </p:animEffect>
                                  </p:childTnLst>
                                </p:cTn>
                              </p:par>
                            </p:childTnLst>
                          </p:cTn>
                        </p:par>
                        <p:par>
                          <p:cTn id="539" fill="hold">
                            <p:stCondLst>
                              <p:cond delay="12500"/>
                            </p:stCondLst>
                            <p:childTnLst>
                              <p:par>
                                <p:cTn id="540" presetID="10" presetClass="entr" presetSubtype="0" fill="hold" grpId="0" nodeType="afterEffect">
                                  <p:stCondLst>
                                    <p:cond delay="0"/>
                                  </p:stCondLst>
                                  <p:childTnLst>
                                    <p:set>
                                      <p:cBhvr>
                                        <p:cTn id="541" dur="1" fill="hold">
                                          <p:stCondLst>
                                            <p:cond delay="0"/>
                                          </p:stCondLst>
                                        </p:cTn>
                                        <p:tgtEl>
                                          <p:spTgt spid="133"/>
                                        </p:tgtEl>
                                        <p:attrNameLst>
                                          <p:attrName>style.visibility</p:attrName>
                                        </p:attrNameLst>
                                      </p:cBhvr>
                                      <p:to>
                                        <p:strVal val="visible"/>
                                      </p:to>
                                    </p:set>
                                    <p:animEffect transition="in" filter="fade">
                                      <p:cBhvr>
                                        <p:cTn id="542" dur="500"/>
                                        <p:tgtEl>
                                          <p:spTgt spid="133"/>
                                        </p:tgtEl>
                                      </p:cBhvr>
                                    </p:animEffect>
                                  </p:childTnLst>
                                </p:cTn>
                              </p:par>
                            </p:childTnLst>
                          </p:cTn>
                        </p:par>
                        <p:par>
                          <p:cTn id="543" fill="hold">
                            <p:stCondLst>
                              <p:cond delay="13000"/>
                            </p:stCondLst>
                            <p:childTnLst>
                              <p:par>
                                <p:cTn id="544" presetID="10" presetClass="entr" presetSubtype="0" fill="hold" grpId="0" nodeType="afterEffect">
                                  <p:stCondLst>
                                    <p:cond delay="0"/>
                                  </p:stCondLst>
                                  <p:childTnLst>
                                    <p:set>
                                      <p:cBhvr>
                                        <p:cTn id="545" dur="1" fill="hold">
                                          <p:stCondLst>
                                            <p:cond delay="0"/>
                                          </p:stCondLst>
                                        </p:cTn>
                                        <p:tgtEl>
                                          <p:spTgt spid="134"/>
                                        </p:tgtEl>
                                        <p:attrNameLst>
                                          <p:attrName>style.visibility</p:attrName>
                                        </p:attrNameLst>
                                      </p:cBhvr>
                                      <p:to>
                                        <p:strVal val="visible"/>
                                      </p:to>
                                    </p:set>
                                    <p:animEffect transition="in" filter="fade">
                                      <p:cBhvr>
                                        <p:cTn id="546" dur="500"/>
                                        <p:tgtEl>
                                          <p:spTgt spid="134"/>
                                        </p:tgtEl>
                                      </p:cBhvr>
                                    </p:animEffect>
                                  </p:childTnLst>
                                </p:cTn>
                              </p:par>
                            </p:childTnLst>
                          </p:cTn>
                        </p:par>
                        <p:par>
                          <p:cTn id="547" fill="hold">
                            <p:stCondLst>
                              <p:cond delay="13500"/>
                            </p:stCondLst>
                            <p:childTnLst>
                              <p:par>
                                <p:cTn id="548" presetID="10" presetClass="entr" presetSubtype="0" fill="hold" grpId="0" nodeType="afterEffect">
                                  <p:stCondLst>
                                    <p:cond delay="600"/>
                                  </p:stCondLst>
                                  <p:childTnLst>
                                    <p:set>
                                      <p:cBhvr>
                                        <p:cTn id="549" dur="1" fill="hold">
                                          <p:stCondLst>
                                            <p:cond delay="0"/>
                                          </p:stCondLst>
                                        </p:cTn>
                                        <p:tgtEl>
                                          <p:spTgt spid="135"/>
                                        </p:tgtEl>
                                        <p:attrNameLst>
                                          <p:attrName>style.visibility</p:attrName>
                                        </p:attrNameLst>
                                      </p:cBhvr>
                                      <p:to>
                                        <p:strVal val="visible"/>
                                      </p:to>
                                    </p:set>
                                    <p:animEffect transition="in" filter="fade">
                                      <p:cBhvr>
                                        <p:cTn id="550" dur="600"/>
                                        <p:tgtEl>
                                          <p:spTgt spid="135"/>
                                        </p:tgtEl>
                                      </p:cBhvr>
                                    </p:animEffect>
                                  </p:childTnLst>
                                </p:cTn>
                              </p:par>
                            </p:childTnLst>
                          </p:cTn>
                        </p:par>
                        <p:par>
                          <p:cTn id="551" fill="hold">
                            <p:stCondLst>
                              <p:cond delay="14700"/>
                            </p:stCondLst>
                            <p:childTnLst>
                              <p:par>
                                <p:cTn id="552" presetID="10" presetClass="entr" presetSubtype="0" fill="hold" grpId="0" nodeType="afterEffect">
                                  <p:stCondLst>
                                    <p:cond delay="0"/>
                                  </p:stCondLst>
                                  <p:childTnLst>
                                    <p:set>
                                      <p:cBhvr>
                                        <p:cTn id="553" dur="1" fill="hold">
                                          <p:stCondLst>
                                            <p:cond delay="0"/>
                                          </p:stCondLst>
                                        </p:cTn>
                                        <p:tgtEl>
                                          <p:spTgt spid="136"/>
                                        </p:tgtEl>
                                        <p:attrNameLst>
                                          <p:attrName>style.visibility</p:attrName>
                                        </p:attrNameLst>
                                      </p:cBhvr>
                                      <p:to>
                                        <p:strVal val="visible"/>
                                      </p:to>
                                    </p:set>
                                    <p:animEffect transition="in" filter="fade">
                                      <p:cBhvr>
                                        <p:cTn id="554" dur="500"/>
                                        <p:tgtEl>
                                          <p:spTgt spid="136"/>
                                        </p:tgtEl>
                                      </p:cBhvr>
                                    </p:animEffect>
                                  </p:childTnLst>
                                </p:cTn>
                              </p:par>
                            </p:childTnLst>
                          </p:cTn>
                        </p:par>
                        <p:par>
                          <p:cTn id="555" fill="hold">
                            <p:stCondLst>
                              <p:cond delay="15200"/>
                            </p:stCondLst>
                            <p:childTnLst>
                              <p:par>
                                <p:cTn id="556" presetID="10" presetClass="entr" presetSubtype="0" fill="hold" grpId="0" nodeType="afterEffect">
                                  <p:stCondLst>
                                    <p:cond delay="0"/>
                                  </p:stCondLst>
                                  <p:childTnLst>
                                    <p:set>
                                      <p:cBhvr>
                                        <p:cTn id="557" dur="1" fill="hold">
                                          <p:stCondLst>
                                            <p:cond delay="0"/>
                                          </p:stCondLst>
                                        </p:cTn>
                                        <p:tgtEl>
                                          <p:spTgt spid="137"/>
                                        </p:tgtEl>
                                        <p:attrNameLst>
                                          <p:attrName>style.visibility</p:attrName>
                                        </p:attrNameLst>
                                      </p:cBhvr>
                                      <p:to>
                                        <p:strVal val="visible"/>
                                      </p:to>
                                    </p:set>
                                    <p:animEffect transition="in" filter="fade">
                                      <p:cBhvr>
                                        <p:cTn id="558" dur="500"/>
                                        <p:tgtEl>
                                          <p:spTgt spid="137"/>
                                        </p:tgtEl>
                                      </p:cBhvr>
                                    </p:animEffect>
                                  </p:childTnLst>
                                </p:cTn>
                              </p:par>
                            </p:childTnLst>
                          </p:cTn>
                        </p:par>
                      </p:childTnLst>
                    </p:cTn>
                  </p:par>
                  <p:par>
                    <p:cTn id="559" fill="hold">
                      <p:stCondLst>
                        <p:cond delay="indefinite"/>
                      </p:stCondLst>
                      <p:childTnLst>
                        <p:par>
                          <p:cTn id="560" fill="hold">
                            <p:stCondLst>
                              <p:cond delay="0"/>
                            </p:stCondLst>
                            <p:childTnLst>
                              <p:par>
                                <p:cTn id="561" presetID="26" presetClass="entr" presetSubtype="0" fill="hold" grpId="0" nodeType="clickEffect">
                                  <p:stCondLst>
                                    <p:cond delay="0"/>
                                  </p:stCondLst>
                                  <p:childTnLst>
                                    <p:set>
                                      <p:cBhvr>
                                        <p:cTn id="562" dur="1" fill="hold">
                                          <p:stCondLst>
                                            <p:cond delay="0"/>
                                          </p:stCondLst>
                                        </p:cTn>
                                        <p:tgtEl>
                                          <p:spTgt spid="186"/>
                                        </p:tgtEl>
                                        <p:attrNameLst>
                                          <p:attrName>style.visibility</p:attrName>
                                        </p:attrNameLst>
                                      </p:cBhvr>
                                      <p:to>
                                        <p:strVal val="visible"/>
                                      </p:to>
                                    </p:set>
                                    <p:animEffect transition="in" filter="wipe(down)">
                                      <p:cBhvr>
                                        <p:cTn id="563" dur="580">
                                          <p:stCondLst>
                                            <p:cond delay="0"/>
                                          </p:stCondLst>
                                        </p:cTn>
                                        <p:tgtEl>
                                          <p:spTgt spid="186"/>
                                        </p:tgtEl>
                                      </p:cBhvr>
                                    </p:animEffect>
                                    <p:anim calcmode="lin" valueType="num">
                                      <p:cBhvr>
                                        <p:cTn id="564" dur="1822" tmFilter="0,0; 0.14,0.36; 0.43,0.73; 0.71,0.91; 1.0,1.0">
                                          <p:stCondLst>
                                            <p:cond delay="0"/>
                                          </p:stCondLst>
                                        </p:cTn>
                                        <p:tgtEl>
                                          <p:spTgt spid="186"/>
                                        </p:tgtEl>
                                        <p:attrNameLst>
                                          <p:attrName>ppt_x</p:attrName>
                                        </p:attrNameLst>
                                      </p:cBhvr>
                                      <p:tavLst>
                                        <p:tav tm="0">
                                          <p:val>
                                            <p:strVal val="#ppt_x-0.25"/>
                                          </p:val>
                                        </p:tav>
                                        <p:tav tm="100000">
                                          <p:val>
                                            <p:strVal val="#ppt_x"/>
                                          </p:val>
                                        </p:tav>
                                      </p:tavLst>
                                    </p:anim>
                                    <p:anim calcmode="lin" valueType="num">
                                      <p:cBhvr>
                                        <p:cTn id="565" dur="664" tmFilter="0.0,0.0; 0.25,0.07; 0.50,0.2; 0.75,0.467; 1.0,1.0">
                                          <p:stCondLst>
                                            <p:cond delay="0"/>
                                          </p:stCondLst>
                                        </p:cTn>
                                        <p:tgtEl>
                                          <p:spTgt spid="186"/>
                                        </p:tgtEl>
                                        <p:attrNameLst>
                                          <p:attrName>ppt_y</p:attrName>
                                        </p:attrNameLst>
                                      </p:cBhvr>
                                      <p:tavLst>
                                        <p:tav tm="0" fmla="#ppt_y-sin(pi*$)/3">
                                          <p:val>
                                            <p:fltVal val="0.5"/>
                                          </p:val>
                                        </p:tav>
                                        <p:tav tm="100000">
                                          <p:val>
                                            <p:fltVal val="1"/>
                                          </p:val>
                                        </p:tav>
                                      </p:tavLst>
                                    </p:anim>
                                    <p:anim calcmode="lin" valueType="num">
                                      <p:cBhvr>
                                        <p:cTn id="566" dur="664" tmFilter="0, 0; 0.125,0.2665; 0.25,0.4; 0.375,0.465; 0.5,0.5;  0.625,0.535; 0.75,0.6; 0.875,0.7335; 1,1">
                                          <p:stCondLst>
                                            <p:cond delay="664"/>
                                          </p:stCondLst>
                                        </p:cTn>
                                        <p:tgtEl>
                                          <p:spTgt spid="186"/>
                                        </p:tgtEl>
                                        <p:attrNameLst>
                                          <p:attrName>ppt_y</p:attrName>
                                        </p:attrNameLst>
                                      </p:cBhvr>
                                      <p:tavLst>
                                        <p:tav tm="0" fmla="#ppt_y-sin(pi*$)/9">
                                          <p:val>
                                            <p:fltVal val="0"/>
                                          </p:val>
                                        </p:tav>
                                        <p:tav tm="100000">
                                          <p:val>
                                            <p:fltVal val="1"/>
                                          </p:val>
                                        </p:tav>
                                      </p:tavLst>
                                    </p:anim>
                                    <p:anim calcmode="lin" valueType="num">
                                      <p:cBhvr>
                                        <p:cTn id="567" dur="332" tmFilter="0, 0; 0.125,0.2665; 0.25,0.4; 0.375,0.465; 0.5,0.5;  0.625,0.535; 0.75,0.6; 0.875,0.7335; 1,1">
                                          <p:stCondLst>
                                            <p:cond delay="1324"/>
                                          </p:stCondLst>
                                        </p:cTn>
                                        <p:tgtEl>
                                          <p:spTgt spid="186"/>
                                        </p:tgtEl>
                                        <p:attrNameLst>
                                          <p:attrName>ppt_y</p:attrName>
                                        </p:attrNameLst>
                                      </p:cBhvr>
                                      <p:tavLst>
                                        <p:tav tm="0" fmla="#ppt_y-sin(pi*$)/27">
                                          <p:val>
                                            <p:fltVal val="0"/>
                                          </p:val>
                                        </p:tav>
                                        <p:tav tm="100000">
                                          <p:val>
                                            <p:fltVal val="1"/>
                                          </p:val>
                                        </p:tav>
                                      </p:tavLst>
                                    </p:anim>
                                    <p:anim calcmode="lin" valueType="num">
                                      <p:cBhvr>
                                        <p:cTn id="568" dur="164" tmFilter="0, 0; 0.125,0.2665; 0.25,0.4; 0.375,0.465; 0.5,0.5;  0.625,0.535; 0.75,0.6; 0.875,0.7335; 1,1">
                                          <p:stCondLst>
                                            <p:cond delay="1656"/>
                                          </p:stCondLst>
                                        </p:cTn>
                                        <p:tgtEl>
                                          <p:spTgt spid="186"/>
                                        </p:tgtEl>
                                        <p:attrNameLst>
                                          <p:attrName>ppt_y</p:attrName>
                                        </p:attrNameLst>
                                      </p:cBhvr>
                                      <p:tavLst>
                                        <p:tav tm="0" fmla="#ppt_y-sin(pi*$)/81">
                                          <p:val>
                                            <p:fltVal val="0"/>
                                          </p:val>
                                        </p:tav>
                                        <p:tav tm="100000">
                                          <p:val>
                                            <p:fltVal val="1"/>
                                          </p:val>
                                        </p:tav>
                                      </p:tavLst>
                                    </p:anim>
                                    <p:animScale>
                                      <p:cBhvr>
                                        <p:cTn id="569" dur="26">
                                          <p:stCondLst>
                                            <p:cond delay="650"/>
                                          </p:stCondLst>
                                        </p:cTn>
                                        <p:tgtEl>
                                          <p:spTgt spid="186"/>
                                        </p:tgtEl>
                                      </p:cBhvr>
                                      <p:to x="100000" y="60000"/>
                                    </p:animScale>
                                    <p:animScale>
                                      <p:cBhvr>
                                        <p:cTn id="570" dur="166" decel="50000">
                                          <p:stCondLst>
                                            <p:cond delay="676"/>
                                          </p:stCondLst>
                                        </p:cTn>
                                        <p:tgtEl>
                                          <p:spTgt spid="186"/>
                                        </p:tgtEl>
                                      </p:cBhvr>
                                      <p:to x="100000" y="100000"/>
                                    </p:animScale>
                                    <p:animScale>
                                      <p:cBhvr>
                                        <p:cTn id="571" dur="26">
                                          <p:stCondLst>
                                            <p:cond delay="1312"/>
                                          </p:stCondLst>
                                        </p:cTn>
                                        <p:tgtEl>
                                          <p:spTgt spid="186"/>
                                        </p:tgtEl>
                                      </p:cBhvr>
                                      <p:to x="100000" y="80000"/>
                                    </p:animScale>
                                    <p:animScale>
                                      <p:cBhvr>
                                        <p:cTn id="572" dur="166" decel="50000">
                                          <p:stCondLst>
                                            <p:cond delay="1338"/>
                                          </p:stCondLst>
                                        </p:cTn>
                                        <p:tgtEl>
                                          <p:spTgt spid="186"/>
                                        </p:tgtEl>
                                      </p:cBhvr>
                                      <p:to x="100000" y="100000"/>
                                    </p:animScale>
                                    <p:animScale>
                                      <p:cBhvr>
                                        <p:cTn id="573" dur="26">
                                          <p:stCondLst>
                                            <p:cond delay="1642"/>
                                          </p:stCondLst>
                                        </p:cTn>
                                        <p:tgtEl>
                                          <p:spTgt spid="186"/>
                                        </p:tgtEl>
                                      </p:cBhvr>
                                      <p:to x="100000" y="90000"/>
                                    </p:animScale>
                                    <p:animScale>
                                      <p:cBhvr>
                                        <p:cTn id="574" dur="166" decel="50000">
                                          <p:stCondLst>
                                            <p:cond delay="1668"/>
                                          </p:stCondLst>
                                        </p:cTn>
                                        <p:tgtEl>
                                          <p:spTgt spid="186"/>
                                        </p:tgtEl>
                                      </p:cBhvr>
                                      <p:to x="100000" y="100000"/>
                                    </p:animScale>
                                    <p:animScale>
                                      <p:cBhvr>
                                        <p:cTn id="575" dur="26">
                                          <p:stCondLst>
                                            <p:cond delay="1808"/>
                                          </p:stCondLst>
                                        </p:cTn>
                                        <p:tgtEl>
                                          <p:spTgt spid="186"/>
                                        </p:tgtEl>
                                      </p:cBhvr>
                                      <p:to x="100000" y="95000"/>
                                    </p:animScale>
                                    <p:animScale>
                                      <p:cBhvr>
                                        <p:cTn id="576" dur="166" decel="50000">
                                          <p:stCondLst>
                                            <p:cond delay="1834"/>
                                          </p:stCondLst>
                                        </p:cTn>
                                        <p:tgtEl>
                                          <p:spTgt spid="18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4" grpId="0"/>
      <p:bldP spid="26" grpId="0" animBg="1"/>
      <p:bldP spid="27" grpId="0" animBg="1"/>
      <p:bldP spid="28" grpId="0" animBg="1"/>
      <p:bldP spid="29" grpId="0" animBg="1"/>
      <p:bldP spid="30" grpId="0" animBg="1"/>
      <p:bldP spid="31" grpId="0" animBg="1"/>
      <p:bldP spid="32" grpId="0" animBg="1"/>
      <p:bldP spid="33" grpId="0" animBg="1"/>
      <p:bldP spid="34" grpId="0" animBg="1"/>
      <p:bldP spid="35" grpId="0" animBg="1"/>
      <p:bldP spid="36" grpId="0" animBg="1"/>
      <p:bldP spid="37" grpId="0" animBg="1"/>
      <p:bldP spid="38" grpId="0" animBg="1"/>
      <p:bldP spid="68" grpId="0" animBg="1"/>
      <p:bldP spid="69" grpId="0" animBg="1"/>
      <p:bldP spid="70" grpId="0" animBg="1"/>
      <p:bldP spid="71" grpId="0" animBg="1"/>
      <p:bldP spid="72" grpId="0" animBg="1"/>
      <p:bldP spid="73" grpId="0" animBg="1"/>
      <p:bldP spid="82" grpId="0" animBg="1"/>
      <p:bldP spid="83" grpId="0" animBg="1"/>
      <p:bldP spid="84" grpId="0" animBg="1"/>
      <p:bldP spid="85" grpId="0" animBg="1"/>
      <p:bldP spid="86" grpId="0" animBg="1"/>
      <p:bldP spid="87" grpId="0" animBg="1"/>
      <p:bldP spid="88" grpId="0" animBg="1"/>
      <p:bldP spid="89" grpId="0" animBg="1"/>
      <p:bldP spid="90" grpId="0" animBg="1"/>
      <p:bldP spid="91" grpId="0" animBg="1"/>
      <p:bldP spid="92" grpId="0" animBg="1"/>
      <p:bldP spid="93" grpId="0" animBg="1"/>
      <p:bldP spid="94" grpId="0" animBg="1"/>
      <p:bldP spid="131" grpId="0" animBg="1"/>
      <p:bldP spid="133" grpId="0" animBg="1"/>
      <p:bldP spid="134" grpId="0" animBg="1"/>
      <p:bldP spid="135" grpId="0" animBg="1"/>
      <p:bldP spid="136" grpId="0" animBg="1"/>
      <p:bldP spid="137" grpId="0" animBg="1"/>
      <p:bldP spid="144" grpId="0" animBg="1"/>
      <p:bldP spid="145" grpId="0" animBg="1"/>
      <p:bldP spid="146" grpId="0" animBg="1"/>
      <p:bldP spid="147" grpId="0" animBg="1"/>
      <p:bldP spid="148" grpId="0" animBg="1"/>
      <p:bldP spid="149" grpId="0" animBg="1"/>
      <p:bldP spid="150" grpId="0" animBg="1"/>
      <p:bldP spid="151" grpId="0" animBg="1"/>
      <p:bldP spid="152" grpId="0" animBg="1"/>
      <p:bldP spid="153" grpId="0" animBg="1"/>
      <p:bldP spid="154" grpId="0" animBg="1"/>
      <p:bldP spid="155" grpId="0" animBg="1"/>
      <p:bldP spid="156" grpId="0" animBg="1"/>
      <p:bldP spid="211" grpId="0" animBg="1"/>
      <p:bldP spid="212" grpId="0" animBg="1"/>
      <p:bldP spid="213" grpId="0" animBg="1"/>
      <p:bldP spid="214" grpId="0" animBg="1"/>
      <p:bldP spid="215" grpId="0" animBg="1"/>
      <p:bldP spid="216" grpId="0" animBg="1"/>
      <p:bldP spid="217" grpId="0" animBg="1"/>
      <p:bldP spid="218" grpId="0" animBg="1"/>
      <p:bldP spid="219" grpId="0" animBg="1"/>
      <p:bldP spid="220" grpId="0" animBg="1"/>
      <p:bldP spid="221" grpId="0" animBg="1"/>
      <p:bldP spid="222" grpId="0" animBg="1"/>
      <p:bldP spid="223" grpId="0" animBg="1"/>
      <p:bldP spid="158" grpId="0" animBg="1"/>
      <p:bldP spid="159" grpId="0" animBg="1"/>
      <p:bldP spid="160" grpId="0" animBg="1"/>
      <p:bldP spid="161" grpId="0" animBg="1"/>
      <p:bldP spid="162" grpId="0" animBg="1"/>
      <p:bldP spid="163" grpId="0" animBg="1"/>
      <p:bldP spid="170" grpId="0" animBg="1"/>
      <p:bldP spid="171" grpId="0" animBg="1"/>
      <p:bldP spid="172" grpId="0" animBg="1"/>
      <p:bldP spid="173" grpId="0" animBg="1"/>
      <p:bldP spid="174" grpId="0" animBg="1"/>
      <p:bldP spid="175" grpId="0" animBg="1"/>
      <p:bldP spid="183" grpId="0"/>
      <p:bldP spid="184" grpId="0"/>
      <p:bldP spid="185" grpId="0"/>
      <p:bldP spid="186" grpId="0"/>
      <p:bldP spid="25" grpId="0" animBg="1"/>
      <p:bldP spid="40" grpId="0" animBg="1"/>
      <p:bldP spid="187" grpId="0" animBg="1"/>
      <p:bldP spid="188" grpId="0" animBg="1"/>
      <p:bldP spid="189" grpId="0" animBg="1"/>
      <p:bldP spid="190" grpId="0" animBg="1"/>
      <p:bldP spid="191" grpId="0" animBg="1"/>
      <p:bldP spid="192" grpId="0" animBg="1"/>
      <p:bldP spid="193" grpId="0" animBg="1"/>
      <p:bldP spid="194" grpId="0" animBg="1"/>
      <p:bldP spid="195" grpId="0" animBg="1"/>
      <p:bldP spid="196" grpId="0" animBg="1"/>
      <p:bldP spid="197" grpId="0" animBg="1"/>
      <p:bldP spid="22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EFAE6319-9D7B-4FEC-88E0-E3B18F8561A2}"/>
              </a:ext>
            </a:extLst>
          </p:cNvPr>
          <p:cNvPicPr>
            <a:picLocks noChangeAspect="1"/>
          </p:cNvPicPr>
          <p:nvPr/>
        </p:nvPicPr>
        <p:blipFill rotWithShape="1">
          <a:blip r:embed="rId2"/>
          <a:srcRect l="20526" t="8421" r="21184" b="39181"/>
          <a:stretch/>
        </p:blipFill>
        <p:spPr>
          <a:xfrm>
            <a:off x="2727158" y="889158"/>
            <a:ext cx="7106653" cy="3593432"/>
          </a:xfrm>
          <a:prstGeom prst="rect">
            <a:avLst/>
          </a:prstGeom>
        </p:spPr>
      </p:pic>
      <p:sp>
        <p:nvSpPr>
          <p:cNvPr id="3" name="TextBox 2">
            <a:extLst>
              <a:ext uri="{FF2B5EF4-FFF2-40B4-BE49-F238E27FC236}">
                <a16:creationId xmlns:a16="http://schemas.microsoft.com/office/drawing/2014/main" id="{2844377A-D065-48DB-9E67-52734692D18D}"/>
              </a:ext>
            </a:extLst>
          </p:cNvPr>
          <p:cNvSpPr txBox="1"/>
          <p:nvPr/>
        </p:nvSpPr>
        <p:spPr>
          <a:xfrm>
            <a:off x="2907632" y="4592053"/>
            <a:ext cx="2630904" cy="400110"/>
          </a:xfrm>
          <a:prstGeom prst="rect">
            <a:avLst/>
          </a:prstGeom>
          <a:solidFill>
            <a:srgbClr val="FFEBFF"/>
          </a:solidFill>
          <a:ln>
            <a:solidFill>
              <a:schemeClr val="accent1">
                <a:shade val="50000"/>
              </a:schemeClr>
            </a:solidFill>
          </a:ln>
        </p:spPr>
        <p:txBody>
          <a:bodyPr wrap="square" rtlCol="0">
            <a:spAutoFit/>
          </a:bodyPr>
          <a:lstStyle/>
          <a:p>
            <a:r>
              <a:rPr lang="en-GB" sz="2000" dirty="0"/>
              <a:t>servī </a:t>
            </a:r>
            <a:r>
              <a:rPr lang="en-GB" sz="2000" dirty="0" err="1"/>
              <a:t>Iūlium</a:t>
            </a:r>
            <a:r>
              <a:rPr lang="en-GB" sz="2000" dirty="0"/>
              <a:t> </a:t>
            </a:r>
            <a:r>
              <a:rPr lang="en-GB" sz="2000" dirty="0" err="1"/>
              <a:t>portant</a:t>
            </a:r>
            <a:r>
              <a:rPr lang="en-GB" dirty="0"/>
              <a:t>.</a:t>
            </a:r>
          </a:p>
        </p:txBody>
      </p:sp>
      <p:sp>
        <p:nvSpPr>
          <p:cNvPr id="5" name="TextBox 4">
            <a:extLst>
              <a:ext uri="{FF2B5EF4-FFF2-40B4-BE49-F238E27FC236}">
                <a16:creationId xmlns:a16="http://schemas.microsoft.com/office/drawing/2014/main" id="{CE86E91F-6475-424C-8DE4-D527A28D58A4}"/>
              </a:ext>
            </a:extLst>
          </p:cNvPr>
          <p:cNvSpPr txBox="1"/>
          <p:nvPr/>
        </p:nvSpPr>
        <p:spPr>
          <a:xfrm>
            <a:off x="2907632" y="5366084"/>
            <a:ext cx="2630905" cy="400110"/>
          </a:xfrm>
          <a:prstGeom prst="rect">
            <a:avLst/>
          </a:prstGeom>
          <a:solidFill>
            <a:srgbClr val="FFEBFF"/>
          </a:solidFill>
          <a:ln>
            <a:solidFill>
              <a:schemeClr val="accent1">
                <a:shade val="50000"/>
              </a:schemeClr>
            </a:solidFill>
          </a:ln>
        </p:spPr>
        <p:txBody>
          <a:bodyPr wrap="square" rtlCol="0">
            <a:spAutoFit/>
          </a:bodyPr>
          <a:lstStyle/>
          <a:p>
            <a:r>
              <a:rPr lang="en-GB" sz="2000" dirty="0"/>
              <a:t>servī </a:t>
            </a:r>
            <a:r>
              <a:rPr lang="en-GB" sz="2000" dirty="0" err="1"/>
              <a:t>sacculōs</a:t>
            </a:r>
            <a:r>
              <a:rPr lang="en-GB" sz="2000" dirty="0"/>
              <a:t> </a:t>
            </a:r>
            <a:r>
              <a:rPr lang="en-GB" sz="2000" dirty="0" err="1"/>
              <a:t>portant</a:t>
            </a:r>
            <a:r>
              <a:rPr lang="en-GB" dirty="0"/>
              <a:t>.</a:t>
            </a:r>
          </a:p>
        </p:txBody>
      </p:sp>
      <p:sp>
        <p:nvSpPr>
          <p:cNvPr id="6" name="TextBox 5">
            <a:extLst>
              <a:ext uri="{FF2B5EF4-FFF2-40B4-BE49-F238E27FC236}">
                <a16:creationId xmlns:a16="http://schemas.microsoft.com/office/drawing/2014/main" id="{44308F76-71D8-4D1B-87A3-37D22CBFC822}"/>
              </a:ext>
            </a:extLst>
          </p:cNvPr>
          <p:cNvSpPr txBox="1"/>
          <p:nvPr/>
        </p:nvSpPr>
        <p:spPr>
          <a:xfrm>
            <a:off x="6653464" y="4643718"/>
            <a:ext cx="2630904" cy="400110"/>
          </a:xfrm>
          <a:prstGeom prst="rect">
            <a:avLst/>
          </a:prstGeom>
          <a:solidFill>
            <a:schemeClr val="accent6">
              <a:lumMod val="20000"/>
              <a:lumOff val="80000"/>
            </a:schemeClr>
          </a:solidFill>
          <a:ln>
            <a:solidFill>
              <a:schemeClr val="accent1">
                <a:shade val="50000"/>
              </a:schemeClr>
            </a:solidFill>
          </a:ln>
        </p:spPr>
        <p:txBody>
          <a:bodyPr wrap="square" rtlCol="0">
            <a:spAutoFit/>
          </a:bodyPr>
          <a:lstStyle/>
          <a:p>
            <a:r>
              <a:rPr lang="en-GB" sz="2000" dirty="0"/>
              <a:t>Iūlius ā servīs </a:t>
            </a:r>
            <a:r>
              <a:rPr lang="en-GB" sz="2000" dirty="0" err="1"/>
              <a:t>portā</a:t>
            </a:r>
            <a:r>
              <a:rPr lang="en-GB" sz="2000" b="1" dirty="0" err="1"/>
              <a:t>tur</a:t>
            </a:r>
            <a:r>
              <a:rPr lang="en-GB" dirty="0"/>
              <a:t>.</a:t>
            </a:r>
          </a:p>
        </p:txBody>
      </p:sp>
      <p:sp>
        <p:nvSpPr>
          <p:cNvPr id="7" name="TextBox 6">
            <a:extLst>
              <a:ext uri="{FF2B5EF4-FFF2-40B4-BE49-F238E27FC236}">
                <a16:creationId xmlns:a16="http://schemas.microsoft.com/office/drawing/2014/main" id="{65C32A73-5939-4AA3-B321-B8B84E50CEE9}"/>
              </a:ext>
            </a:extLst>
          </p:cNvPr>
          <p:cNvSpPr txBox="1"/>
          <p:nvPr/>
        </p:nvSpPr>
        <p:spPr>
          <a:xfrm>
            <a:off x="6653464" y="5366084"/>
            <a:ext cx="2831433" cy="400110"/>
          </a:xfrm>
          <a:prstGeom prst="rect">
            <a:avLst/>
          </a:prstGeom>
          <a:solidFill>
            <a:schemeClr val="accent6">
              <a:lumMod val="20000"/>
              <a:lumOff val="80000"/>
            </a:schemeClr>
          </a:solidFill>
          <a:ln>
            <a:solidFill>
              <a:schemeClr val="accent1">
                <a:shade val="50000"/>
              </a:schemeClr>
            </a:solidFill>
          </a:ln>
        </p:spPr>
        <p:txBody>
          <a:bodyPr wrap="square" rtlCol="0">
            <a:spAutoFit/>
          </a:bodyPr>
          <a:lstStyle/>
          <a:p>
            <a:r>
              <a:rPr lang="en-GB" sz="2000" dirty="0" err="1"/>
              <a:t>sacculī</a:t>
            </a:r>
            <a:r>
              <a:rPr lang="en-GB" sz="2000" dirty="0"/>
              <a:t> ā servīs </a:t>
            </a:r>
            <a:r>
              <a:rPr lang="en-GB" sz="2000" dirty="0" err="1"/>
              <a:t>porta</a:t>
            </a:r>
            <a:r>
              <a:rPr lang="en-GB" sz="2000" b="1" dirty="0" err="1"/>
              <a:t>ntur</a:t>
            </a:r>
            <a:r>
              <a:rPr lang="en-GB" dirty="0"/>
              <a:t>. </a:t>
            </a:r>
          </a:p>
        </p:txBody>
      </p:sp>
      <p:sp>
        <p:nvSpPr>
          <p:cNvPr id="8" name="TextBox 7">
            <a:extLst>
              <a:ext uri="{FF2B5EF4-FFF2-40B4-BE49-F238E27FC236}">
                <a16:creationId xmlns:a16="http://schemas.microsoft.com/office/drawing/2014/main" id="{368B5305-1ACE-450B-ADFC-F6E739014879}"/>
              </a:ext>
            </a:extLst>
          </p:cNvPr>
          <p:cNvSpPr txBox="1"/>
          <p:nvPr/>
        </p:nvSpPr>
        <p:spPr>
          <a:xfrm>
            <a:off x="3509210" y="222849"/>
            <a:ext cx="1427748" cy="584775"/>
          </a:xfrm>
          <a:prstGeom prst="rect">
            <a:avLst/>
          </a:prstGeom>
          <a:solidFill>
            <a:srgbClr val="FFEBFF"/>
          </a:solidFill>
          <a:ln>
            <a:solidFill>
              <a:schemeClr val="accent1">
                <a:shade val="50000"/>
              </a:schemeClr>
            </a:solidFill>
          </a:ln>
        </p:spPr>
        <p:txBody>
          <a:bodyPr wrap="square" rtlCol="0">
            <a:spAutoFit/>
          </a:bodyPr>
          <a:lstStyle/>
          <a:p>
            <a:r>
              <a:rPr lang="en-GB" sz="3200" b="1" dirty="0"/>
              <a:t>ACTIVE</a:t>
            </a:r>
          </a:p>
        </p:txBody>
      </p:sp>
      <p:sp>
        <p:nvSpPr>
          <p:cNvPr id="9" name="TextBox 8">
            <a:extLst>
              <a:ext uri="{FF2B5EF4-FFF2-40B4-BE49-F238E27FC236}">
                <a16:creationId xmlns:a16="http://schemas.microsoft.com/office/drawing/2014/main" id="{04D1C0CC-5A42-461A-AE4B-4D5C3B12399D}"/>
              </a:ext>
            </a:extLst>
          </p:cNvPr>
          <p:cNvSpPr txBox="1"/>
          <p:nvPr/>
        </p:nvSpPr>
        <p:spPr>
          <a:xfrm>
            <a:off x="7255044" y="222849"/>
            <a:ext cx="1752601" cy="584775"/>
          </a:xfrm>
          <a:prstGeom prst="rect">
            <a:avLst/>
          </a:prstGeom>
          <a:solidFill>
            <a:schemeClr val="accent6">
              <a:lumMod val="20000"/>
              <a:lumOff val="80000"/>
            </a:schemeClr>
          </a:solidFill>
          <a:ln>
            <a:solidFill>
              <a:schemeClr val="accent1">
                <a:shade val="50000"/>
              </a:schemeClr>
            </a:solidFill>
          </a:ln>
        </p:spPr>
        <p:txBody>
          <a:bodyPr wrap="square" rtlCol="0">
            <a:spAutoFit/>
          </a:bodyPr>
          <a:lstStyle/>
          <a:p>
            <a:pPr algn="ctr"/>
            <a:r>
              <a:rPr lang="en-GB" sz="3200" b="1" dirty="0"/>
              <a:t>PASSIVE</a:t>
            </a:r>
          </a:p>
        </p:txBody>
      </p:sp>
    </p:spTree>
    <p:extLst>
      <p:ext uri="{BB962C8B-B14F-4D97-AF65-F5344CB8AC3E}">
        <p14:creationId xmlns:p14="http://schemas.microsoft.com/office/powerpoint/2010/main" val="1649587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1000"/>
                                        <p:tgtEl>
                                          <p:spTgt spid="9"/>
                                        </p:tgtEl>
                                      </p:cBhvr>
                                    </p:animEffect>
                                    <p:anim calcmode="lin" valueType="num">
                                      <p:cBhvr>
                                        <p:cTn id="29" dur="1000" fill="hold"/>
                                        <p:tgtEl>
                                          <p:spTgt spid="9"/>
                                        </p:tgtEl>
                                        <p:attrNameLst>
                                          <p:attrName>ppt_x</p:attrName>
                                        </p:attrNameLst>
                                      </p:cBhvr>
                                      <p:tavLst>
                                        <p:tav tm="0">
                                          <p:val>
                                            <p:strVal val="#ppt_x"/>
                                          </p:val>
                                        </p:tav>
                                        <p:tav tm="100000">
                                          <p:val>
                                            <p:strVal val="#ppt_x"/>
                                          </p:val>
                                        </p:tav>
                                      </p:tavLst>
                                    </p:anim>
                                    <p:anim calcmode="lin" valueType="num">
                                      <p:cBhvr>
                                        <p:cTn id="30"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fade">
                                      <p:cBhvr>
                                        <p:cTn id="35" dur="1000"/>
                                        <p:tgtEl>
                                          <p:spTgt spid="6"/>
                                        </p:tgtEl>
                                      </p:cBhvr>
                                    </p:animEffect>
                                    <p:anim calcmode="lin" valueType="num">
                                      <p:cBhvr>
                                        <p:cTn id="36" dur="1000" fill="hold"/>
                                        <p:tgtEl>
                                          <p:spTgt spid="6"/>
                                        </p:tgtEl>
                                        <p:attrNameLst>
                                          <p:attrName>ppt_x</p:attrName>
                                        </p:attrNameLst>
                                      </p:cBhvr>
                                      <p:tavLst>
                                        <p:tav tm="0">
                                          <p:val>
                                            <p:strVal val="#ppt_x"/>
                                          </p:val>
                                        </p:tav>
                                        <p:tav tm="100000">
                                          <p:val>
                                            <p:strVal val="#ppt_x"/>
                                          </p:val>
                                        </p:tav>
                                      </p:tavLst>
                                    </p:anim>
                                    <p:anim calcmode="lin" valueType="num">
                                      <p:cBhvr>
                                        <p:cTn id="37"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fade">
                                      <p:cBhvr>
                                        <p:cTn id="42" dur="1000"/>
                                        <p:tgtEl>
                                          <p:spTgt spid="7"/>
                                        </p:tgtEl>
                                      </p:cBhvr>
                                    </p:animEffect>
                                    <p:anim calcmode="lin" valueType="num">
                                      <p:cBhvr>
                                        <p:cTn id="43" dur="1000" fill="hold"/>
                                        <p:tgtEl>
                                          <p:spTgt spid="7"/>
                                        </p:tgtEl>
                                        <p:attrNameLst>
                                          <p:attrName>ppt_x</p:attrName>
                                        </p:attrNameLst>
                                      </p:cBhvr>
                                      <p:tavLst>
                                        <p:tav tm="0">
                                          <p:val>
                                            <p:strVal val="#ppt_x"/>
                                          </p:val>
                                        </p:tav>
                                        <p:tav tm="100000">
                                          <p:val>
                                            <p:strVal val="#ppt_x"/>
                                          </p:val>
                                        </p:tav>
                                      </p:tavLst>
                                    </p:anim>
                                    <p:anim calcmode="lin" valueType="num">
                                      <p:cBhvr>
                                        <p:cTn id="4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animBg="1"/>
      <p:bldP spid="7" grpId="0" animBg="1"/>
      <p:bldP spid="8" grpId="0" animBg="1"/>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15B928BB-5442-4A03-B2E5-AF38FFEE0F88}"/>
              </a:ext>
            </a:extLst>
          </p:cNvPr>
          <p:cNvSpPr txBox="1">
            <a:spLocks/>
          </p:cNvSpPr>
          <p:nvPr/>
        </p:nvSpPr>
        <p:spPr>
          <a:xfrm>
            <a:off x="334929" y="965200"/>
            <a:ext cx="10607391" cy="436881"/>
          </a:xfrm>
          <a:prstGeom prst="rect">
            <a:avLst/>
          </a:prstGeom>
          <a:solidFill>
            <a:srgbClr val="FFFFD5"/>
          </a:solidFill>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1800" dirty="0"/>
              <a:t>To change from Active to Passive for any of these three tenses, simply switch the ending from Active to Passive:</a:t>
            </a:r>
          </a:p>
        </p:txBody>
      </p:sp>
      <p:sp>
        <p:nvSpPr>
          <p:cNvPr id="3" name="Rectangle 2">
            <a:extLst>
              <a:ext uri="{FF2B5EF4-FFF2-40B4-BE49-F238E27FC236}">
                <a16:creationId xmlns:a16="http://schemas.microsoft.com/office/drawing/2014/main" id="{1D9ACF58-2537-4C10-9BCB-51D277F0FB23}"/>
              </a:ext>
            </a:extLst>
          </p:cNvPr>
          <p:cNvSpPr/>
          <p:nvPr/>
        </p:nvSpPr>
        <p:spPr>
          <a:xfrm>
            <a:off x="71120" y="-1"/>
            <a:ext cx="9255759" cy="707886"/>
          </a:xfrm>
          <a:prstGeom prst="rect">
            <a:avLst/>
          </a:prstGeom>
        </p:spPr>
        <p:txBody>
          <a:bodyPr wrap="square">
            <a:spAutoFit/>
          </a:bodyPr>
          <a:lstStyle/>
          <a:p>
            <a:r>
              <a:rPr lang="en-GB" sz="4000" b="1" dirty="0"/>
              <a:t>Passive:</a:t>
            </a:r>
            <a:r>
              <a:rPr lang="en-GB" sz="2800" b="1" dirty="0"/>
              <a:t> Present, Future and Imperfect </a:t>
            </a:r>
            <a:endParaRPr lang="en-GB" sz="2800" dirty="0"/>
          </a:p>
        </p:txBody>
      </p:sp>
      <p:sp>
        <p:nvSpPr>
          <p:cNvPr id="4" name="Rectangle 3">
            <a:extLst>
              <a:ext uri="{FF2B5EF4-FFF2-40B4-BE49-F238E27FC236}">
                <a16:creationId xmlns:a16="http://schemas.microsoft.com/office/drawing/2014/main" id="{D622AD98-ACCB-4E24-A136-ABAAD6B99664}"/>
              </a:ext>
            </a:extLst>
          </p:cNvPr>
          <p:cNvSpPr/>
          <p:nvPr/>
        </p:nvSpPr>
        <p:spPr>
          <a:xfrm>
            <a:off x="2560321" y="1590485"/>
            <a:ext cx="1290319" cy="680720"/>
          </a:xfrm>
          <a:prstGeom prst="rect">
            <a:avLst/>
          </a:prstGeom>
          <a:solidFill>
            <a:srgbClr val="FFB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schemeClr val="tx1"/>
                </a:solidFill>
              </a:rPr>
              <a:t>-ō</a:t>
            </a:r>
          </a:p>
        </p:txBody>
      </p:sp>
      <p:sp>
        <p:nvSpPr>
          <p:cNvPr id="5" name="TextBox 4">
            <a:extLst>
              <a:ext uri="{FF2B5EF4-FFF2-40B4-BE49-F238E27FC236}">
                <a16:creationId xmlns:a16="http://schemas.microsoft.com/office/drawing/2014/main" id="{759C9FF0-B5FC-4CAE-97ED-EAB94B12EB7C}"/>
              </a:ext>
            </a:extLst>
          </p:cNvPr>
          <p:cNvSpPr txBox="1"/>
          <p:nvPr/>
        </p:nvSpPr>
        <p:spPr>
          <a:xfrm>
            <a:off x="237893" y="1623068"/>
            <a:ext cx="1306425" cy="307777"/>
          </a:xfrm>
          <a:prstGeom prst="rect">
            <a:avLst/>
          </a:prstGeom>
          <a:solidFill>
            <a:schemeClr val="accent1">
              <a:lumMod val="60000"/>
              <a:lumOff val="40000"/>
            </a:schemeClr>
          </a:solidFill>
          <a:ln>
            <a:solidFill>
              <a:schemeClr val="accent1">
                <a:shade val="50000"/>
              </a:schemeClr>
            </a:solidFill>
          </a:ln>
        </p:spPr>
        <p:txBody>
          <a:bodyPr wrap="square" rtlCol="0">
            <a:spAutoFit/>
          </a:bodyPr>
          <a:lstStyle/>
          <a:p>
            <a:pPr algn="ctr"/>
            <a:r>
              <a:rPr lang="en-GB" sz="1400" b="1" dirty="0"/>
              <a:t>I</a:t>
            </a:r>
          </a:p>
        </p:txBody>
      </p:sp>
      <p:sp>
        <p:nvSpPr>
          <p:cNvPr id="6" name="TextBox 5">
            <a:extLst>
              <a:ext uri="{FF2B5EF4-FFF2-40B4-BE49-F238E27FC236}">
                <a16:creationId xmlns:a16="http://schemas.microsoft.com/office/drawing/2014/main" id="{5215B9C9-1D5F-4C4A-8AAF-63001FF9E51D}"/>
              </a:ext>
            </a:extLst>
          </p:cNvPr>
          <p:cNvSpPr txBox="1"/>
          <p:nvPr/>
        </p:nvSpPr>
        <p:spPr>
          <a:xfrm>
            <a:off x="224466" y="2321578"/>
            <a:ext cx="1312498" cy="307777"/>
          </a:xfrm>
          <a:prstGeom prst="rect">
            <a:avLst/>
          </a:prstGeom>
          <a:solidFill>
            <a:schemeClr val="accent1">
              <a:lumMod val="40000"/>
              <a:lumOff val="60000"/>
            </a:schemeClr>
          </a:solidFill>
          <a:ln>
            <a:solidFill>
              <a:schemeClr val="tx1"/>
            </a:solidFill>
          </a:ln>
        </p:spPr>
        <p:txBody>
          <a:bodyPr wrap="square" rtlCol="0">
            <a:spAutoFit/>
          </a:bodyPr>
          <a:lstStyle/>
          <a:p>
            <a:pPr algn="ctr"/>
            <a:r>
              <a:rPr lang="en-GB" sz="1400" b="1" dirty="0"/>
              <a:t>You</a:t>
            </a:r>
          </a:p>
        </p:txBody>
      </p:sp>
      <p:sp>
        <p:nvSpPr>
          <p:cNvPr id="7" name="TextBox 6">
            <a:extLst>
              <a:ext uri="{FF2B5EF4-FFF2-40B4-BE49-F238E27FC236}">
                <a16:creationId xmlns:a16="http://schemas.microsoft.com/office/drawing/2014/main" id="{809D2264-128B-4A13-95A0-4D39DB621874}"/>
              </a:ext>
            </a:extLst>
          </p:cNvPr>
          <p:cNvSpPr txBox="1"/>
          <p:nvPr/>
        </p:nvSpPr>
        <p:spPr>
          <a:xfrm>
            <a:off x="224466" y="3081318"/>
            <a:ext cx="1312498" cy="307777"/>
          </a:xfrm>
          <a:prstGeom prst="rect">
            <a:avLst/>
          </a:prstGeom>
          <a:solidFill>
            <a:schemeClr val="accent1">
              <a:lumMod val="20000"/>
              <a:lumOff val="80000"/>
            </a:schemeClr>
          </a:solidFill>
          <a:ln>
            <a:solidFill>
              <a:schemeClr val="accent1">
                <a:shade val="50000"/>
              </a:schemeClr>
            </a:solidFill>
          </a:ln>
        </p:spPr>
        <p:txBody>
          <a:bodyPr wrap="square" rtlCol="0">
            <a:spAutoFit/>
          </a:bodyPr>
          <a:lstStyle/>
          <a:p>
            <a:pPr algn="ctr"/>
            <a:r>
              <a:rPr lang="en-GB" sz="1400" b="1" dirty="0"/>
              <a:t>He/she/it</a:t>
            </a:r>
          </a:p>
        </p:txBody>
      </p:sp>
      <p:sp>
        <p:nvSpPr>
          <p:cNvPr id="8" name="TextBox 7">
            <a:extLst>
              <a:ext uri="{FF2B5EF4-FFF2-40B4-BE49-F238E27FC236}">
                <a16:creationId xmlns:a16="http://schemas.microsoft.com/office/drawing/2014/main" id="{B2642911-DEC1-488C-8687-E6492DA41C26}"/>
              </a:ext>
            </a:extLst>
          </p:cNvPr>
          <p:cNvSpPr txBox="1"/>
          <p:nvPr/>
        </p:nvSpPr>
        <p:spPr>
          <a:xfrm>
            <a:off x="224466" y="3962079"/>
            <a:ext cx="1305144" cy="307777"/>
          </a:xfrm>
          <a:prstGeom prst="rect">
            <a:avLst/>
          </a:prstGeom>
          <a:solidFill>
            <a:schemeClr val="accent1">
              <a:lumMod val="60000"/>
              <a:lumOff val="40000"/>
            </a:schemeClr>
          </a:solidFill>
          <a:ln>
            <a:solidFill>
              <a:schemeClr val="accent1">
                <a:shade val="50000"/>
              </a:schemeClr>
            </a:solidFill>
          </a:ln>
        </p:spPr>
        <p:txBody>
          <a:bodyPr wrap="square" rtlCol="0">
            <a:spAutoFit/>
          </a:bodyPr>
          <a:lstStyle/>
          <a:p>
            <a:pPr algn="ctr"/>
            <a:r>
              <a:rPr lang="en-GB" sz="1400" b="1" dirty="0"/>
              <a:t>We</a:t>
            </a:r>
          </a:p>
        </p:txBody>
      </p:sp>
      <p:sp>
        <p:nvSpPr>
          <p:cNvPr id="9" name="TextBox 8">
            <a:extLst>
              <a:ext uri="{FF2B5EF4-FFF2-40B4-BE49-F238E27FC236}">
                <a16:creationId xmlns:a16="http://schemas.microsoft.com/office/drawing/2014/main" id="{32422554-672C-42CD-9918-5B510C57496A}"/>
              </a:ext>
            </a:extLst>
          </p:cNvPr>
          <p:cNvSpPr txBox="1"/>
          <p:nvPr/>
        </p:nvSpPr>
        <p:spPr>
          <a:xfrm>
            <a:off x="239175" y="4698655"/>
            <a:ext cx="1305144" cy="307777"/>
          </a:xfrm>
          <a:prstGeom prst="rect">
            <a:avLst/>
          </a:prstGeom>
          <a:solidFill>
            <a:schemeClr val="accent1">
              <a:lumMod val="40000"/>
              <a:lumOff val="60000"/>
            </a:schemeClr>
          </a:solidFill>
          <a:ln>
            <a:solidFill>
              <a:schemeClr val="accent1">
                <a:shade val="50000"/>
              </a:schemeClr>
            </a:solidFill>
          </a:ln>
        </p:spPr>
        <p:txBody>
          <a:bodyPr wrap="square" rtlCol="0">
            <a:spAutoFit/>
          </a:bodyPr>
          <a:lstStyle/>
          <a:p>
            <a:pPr algn="ctr"/>
            <a:r>
              <a:rPr lang="en-GB" sz="1400" b="1" dirty="0"/>
              <a:t>You</a:t>
            </a:r>
          </a:p>
        </p:txBody>
      </p:sp>
      <p:sp>
        <p:nvSpPr>
          <p:cNvPr id="10" name="TextBox 9">
            <a:extLst>
              <a:ext uri="{FF2B5EF4-FFF2-40B4-BE49-F238E27FC236}">
                <a16:creationId xmlns:a16="http://schemas.microsoft.com/office/drawing/2014/main" id="{7AC89AFF-F1E8-46B9-AA8D-166391ABAC45}"/>
              </a:ext>
            </a:extLst>
          </p:cNvPr>
          <p:cNvSpPr txBox="1"/>
          <p:nvPr/>
        </p:nvSpPr>
        <p:spPr>
          <a:xfrm>
            <a:off x="231820" y="5458395"/>
            <a:ext cx="1305144" cy="307777"/>
          </a:xfrm>
          <a:prstGeom prst="rect">
            <a:avLst/>
          </a:prstGeom>
          <a:solidFill>
            <a:schemeClr val="accent1">
              <a:lumMod val="20000"/>
              <a:lumOff val="80000"/>
            </a:schemeClr>
          </a:solidFill>
          <a:ln>
            <a:solidFill>
              <a:schemeClr val="accent1">
                <a:shade val="50000"/>
              </a:schemeClr>
            </a:solidFill>
          </a:ln>
        </p:spPr>
        <p:txBody>
          <a:bodyPr wrap="square" rtlCol="0">
            <a:spAutoFit/>
          </a:bodyPr>
          <a:lstStyle/>
          <a:p>
            <a:pPr algn="ctr"/>
            <a:r>
              <a:rPr lang="en-GB" sz="1400" b="1" dirty="0"/>
              <a:t>They</a:t>
            </a:r>
          </a:p>
        </p:txBody>
      </p:sp>
      <p:sp>
        <p:nvSpPr>
          <p:cNvPr id="11" name="Rectangle 10">
            <a:extLst>
              <a:ext uri="{FF2B5EF4-FFF2-40B4-BE49-F238E27FC236}">
                <a16:creationId xmlns:a16="http://schemas.microsoft.com/office/drawing/2014/main" id="{DD189B85-ADDA-42E9-B580-190C9070AA01}"/>
              </a:ext>
            </a:extLst>
          </p:cNvPr>
          <p:cNvSpPr/>
          <p:nvPr/>
        </p:nvSpPr>
        <p:spPr>
          <a:xfrm>
            <a:off x="2560321" y="2271205"/>
            <a:ext cx="1290319" cy="680720"/>
          </a:xfrm>
          <a:prstGeom prst="rect">
            <a:avLst/>
          </a:prstGeom>
          <a:solidFill>
            <a:srgbClr val="FFEB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schemeClr val="tx1"/>
                </a:solidFill>
              </a:rPr>
              <a:t>-s</a:t>
            </a:r>
          </a:p>
        </p:txBody>
      </p:sp>
      <p:sp>
        <p:nvSpPr>
          <p:cNvPr id="12" name="Rectangle 11">
            <a:extLst>
              <a:ext uri="{FF2B5EF4-FFF2-40B4-BE49-F238E27FC236}">
                <a16:creationId xmlns:a16="http://schemas.microsoft.com/office/drawing/2014/main" id="{33C2F802-7BBD-4667-9323-231A3D0ADCE2}"/>
              </a:ext>
            </a:extLst>
          </p:cNvPr>
          <p:cNvSpPr/>
          <p:nvPr/>
        </p:nvSpPr>
        <p:spPr>
          <a:xfrm>
            <a:off x="2560320" y="2951925"/>
            <a:ext cx="1290319" cy="680720"/>
          </a:xfrm>
          <a:prstGeom prst="rect">
            <a:avLst/>
          </a:prstGeom>
          <a:solidFill>
            <a:srgbClr val="FFF3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schemeClr val="tx1"/>
                </a:solidFill>
              </a:rPr>
              <a:t>-t</a:t>
            </a:r>
          </a:p>
        </p:txBody>
      </p:sp>
      <p:sp>
        <p:nvSpPr>
          <p:cNvPr id="13" name="Rectangle 12">
            <a:extLst>
              <a:ext uri="{FF2B5EF4-FFF2-40B4-BE49-F238E27FC236}">
                <a16:creationId xmlns:a16="http://schemas.microsoft.com/office/drawing/2014/main" id="{2F357F91-D989-4F58-9B60-40125B6245E9}"/>
              </a:ext>
            </a:extLst>
          </p:cNvPr>
          <p:cNvSpPr/>
          <p:nvPr/>
        </p:nvSpPr>
        <p:spPr>
          <a:xfrm>
            <a:off x="2560321" y="3821049"/>
            <a:ext cx="1305144" cy="680720"/>
          </a:xfrm>
          <a:prstGeom prst="rect">
            <a:avLst/>
          </a:prstGeom>
          <a:solidFill>
            <a:srgbClr val="FFB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schemeClr val="tx1"/>
                </a:solidFill>
              </a:rPr>
              <a:t>-</a:t>
            </a:r>
            <a:r>
              <a:rPr lang="en-GB" sz="4000" dirty="0" err="1">
                <a:solidFill>
                  <a:schemeClr val="tx1"/>
                </a:solidFill>
              </a:rPr>
              <a:t>mus</a:t>
            </a:r>
            <a:endParaRPr lang="en-GB" sz="4000" dirty="0">
              <a:solidFill>
                <a:schemeClr val="tx1"/>
              </a:solidFill>
            </a:endParaRPr>
          </a:p>
        </p:txBody>
      </p:sp>
      <p:sp>
        <p:nvSpPr>
          <p:cNvPr id="14" name="Rectangle 13">
            <a:extLst>
              <a:ext uri="{FF2B5EF4-FFF2-40B4-BE49-F238E27FC236}">
                <a16:creationId xmlns:a16="http://schemas.microsoft.com/office/drawing/2014/main" id="{34A3BEE4-4842-4E08-B68A-04CBFC26AD3A}"/>
              </a:ext>
            </a:extLst>
          </p:cNvPr>
          <p:cNvSpPr/>
          <p:nvPr/>
        </p:nvSpPr>
        <p:spPr>
          <a:xfrm>
            <a:off x="2560321" y="4501769"/>
            <a:ext cx="1305144" cy="680720"/>
          </a:xfrm>
          <a:prstGeom prst="rect">
            <a:avLst/>
          </a:prstGeom>
          <a:solidFill>
            <a:srgbClr val="FFEB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schemeClr val="tx1"/>
                </a:solidFill>
              </a:rPr>
              <a:t>-tis</a:t>
            </a:r>
          </a:p>
        </p:txBody>
      </p:sp>
      <p:sp>
        <p:nvSpPr>
          <p:cNvPr id="15" name="Rectangle 14">
            <a:extLst>
              <a:ext uri="{FF2B5EF4-FFF2-40B4-BE49-F238E27FC236}">
                <a16:creationId xmlns:a16="http://schemas.microsoft.com/office/drawing/2014/main" id="{21467DD7-E118-4297-9A9A-4BEACF67FDFC}"/>
              </a:ext>
            </a:extLst>
          </p:cNvPr>
          <p:cNvSpPr/>
          <p:nvPr/>
        </p:nvSpPr>
        <p:spPr>
          <a:xfrm>
            <a:off x="2560321" y="5182489"/>
            <a:ext cx="1305144" cy="680720"/>
          </a:xfrm>
          <a:prstGeom prst="rect">
            <a:avLst/>
          </a:prstGeom>
          <a:solidFill>
            <a:srgbClr val="FFF3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schemeClr val="tx1"/>
                </a:solidFill>
              </a:rPr>
              <a:t>-</a:t>
            </a:r>
            <a:r>
              <a:rPr lang="en-GB" sz="4000" dirty="0" err="1">
                <a:solidFill>
                  <a:schemeClr val="tx1"/>
                </a:solidFill>
              </a:rPr>
              <a:t>nt</a:t>
            </a:r>
            <a:endParaRPr lang="en-GB" sz="4000" dirty="0">
              <a:solidFill>
                <a:schemeClr val="tx1"/>
              </a:solidFill>
            </a:endParaRPr>
          </a:p>
        </p:txBody>
      </p:sp>
      <p:sp>
        <p:nvSpPr>
          <p:cNvPr id="16" name="Arrow: Right 15">
            <a:extLst>
              <a:ext uri="{FF2B5EF4-FFF2-40B4-BE49-F238E27FC236}">
                <a16:creationId xmlns:a16="http://schemas.microsoft.com/office/drawing/2014/main" id="{1C4BEC02-2C47-42FD-BB7A-7C65C07B6F99}"/>
              </a:ext>
            </a:extLst>
          </p:cNvPr>
          <p:cNvSpPr/>
          <p:nvPr/>
        </p:nvSpPr>
        <p:spPr>
          <a:xfrm>
            <a:off x="4439920" y="1696719"/>
            <a:ext cx="812800" cy="436881"/>
          </a:xfrm>
          <a:prstGeom prst="rightArrow">
            <a:avLst/>
          </a:prstGeom>
          <a:solidFill>
            <a:srgbClr val="FFFFD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Arrow: Right 16">
            <a:extLst>
              <a:ext uri="{FF2B5EF4-FFF2-40B4-BE49-F238E27FC236}">
                <a16:creationId xmlns:a16="http://schemas.microsoft.com/office/drawing/2014/main" id="{C3ACA39F-E16B-4896-8AFF-99126E4507D0}"/>
              </a:ext>
            </a:extLst>
          </p:cNvPr>
          <p:cNvSpPr/>
          <p:nvPr/>
        </p:nvSpPr>
        <p:spPr>
          <a:xfrm>
            <a:off x="4439920" y="2410914"/>
            <a:ext cx="812800" cy="436881"/>
          </a:xfrm>
          <a:prstGeom prst="rightArrow">
            <a:avLst/>
          </a:prstGeom>
          <a:solidFill>
            <a:srgbClr val="FFFFD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Arrow: Right 17">
            <a:extLst>
              <a:ext uri="{FF2B5EF4-FFF2-40B4-BE49-F238E27FC236}">
                <a16:creationId xmlns:a16="http://schemas.microsoft.com/office/drawing/2014/main" id="{0F273E34-E7C7-4634-9FCB-7BB018EF80FD}"/>
              </a:ext>
            </a:extLst>
          </p:cNvPr>
          <p:cNvSpPr/>
          <p:nvPr/>
        </p:nvSpPr>
        <p:spPr>
          <a:xfrm>
            <a:off x="4439920" y="3096576"/>
            <a:ext cx="812800" cy="436881"/>
          </a:xfrm>
          <a:prstGeom prst="rightArrow">
            <a:avLst/>
          </a:prstGeom>
          <a:solidFill>
            <a:srgbClr val="FFFFD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18">
            <a:extLst>
              <a:ext uri="{FF2B5EF4-FFF2-40B4-BE49-F238E27FC236}">
                <a16:creationId xmlns:a16="http://schemas.microsoft.com/office/drawing/2014/main" id="{324FAA6A-2D96-458B-BF55-89AD7DBF8946}"/>
              </a:ext>
            </a:extLst>
          </p:cNvPr>
          <p:cNvSpPr/>
          <p:nvPr/>
        </p:nvSpPr>
        <p:spPr>
          <a:xfrm>
            <a:off x="5842000" y="1624062"/>
            <a:ext cx="1305144" cy="680720"/>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schemeClr val="tx1"/>
                </a:solidFill>
              </a:rPr>
              <a:t>-r</a:t>
            </a:r>
          </a:p>
        </p:txBody>
      </p:sp>
      <p:sp>
        <p:nvSpPr>
          <p:cNvPr id="20" name="Rectangle 19">
            <a:extLst>
              <a:ext uri="{FF2B5EF4-FFF2-40B4-BE49-F238E27FC236}">
                <a16:creationId xmlns:a16="http://schemas.microsoft.com/office/drawing/2014/main" id="{FEFFE745-9B7F-4B55-BE88-298D3E5CE808}"/>
              </a:ext>
            </a:extLst>
          </p:cNvPr>
          <p:cNvSpPr/>
          <p:nvPr/>
        </p:nvSpPr>
        <p:spPr>
          <a:xfrm>
            <a:off x="5842000" y="2304782"/>
            <a:ext cx="1305144" cy="68072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schemeClr val="tx1"/>
                </a:solidFill>
              </a:rPr>
              <a:t>-</a:t>
            </a:r>
            <a:r>
              <a:rPr lang="en-GB" sz="4000" dirty="0" err="1">
                <a:solidFill>
                  <a:schemeClr val="tx1"/>
                </a:solidFill>
              </a:rPr>
              <a:t>ris</a:t>
            </a:r>
            <a:endParaRPr lang="en-GB" sz="4000" dirty="0">
              <a:solidFill>
                <a:schemeClr val="tx1"/>
              </a:solidFill>
            </a:endParaRPr>
          </a:p>
        </p:txBody>
      </p:sp>
      <p:sp>
        <p:nvSpPr>
          <p:cNvPr id="22" name="Arrow: Right 21">
            <a:extLst>
              <a:ext uri="{FF2B5EF4-FFF2-40B4-BE49-F238E27FC236}">
                <a16:creationId xmlns:a16="http://schemas.microsoft.com/office/drawing/2014/main" id="{820226CB-D828-4AC7-90E1-44191157B8CB}"/>
              </a:ext>
            </a:extLst>
          </p:cNvPr>
          <p:cNvSpPr/>
          <p:nvPr/>
        </p:nvSpPr>
        <p:spPr>
          <a:xfrm>
            <a:off x="4439920" y="3872498"/>
            <a:ext cx="812800" cy="436881"/>
          </a:xfrm>
          <a:prstGeom prst="rightArrow">
            <a:avLst/>
          </a:prstGeom>
          <a:solidFill>
            <a:srgbClr val="FFFFD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Arrow: Right 22">
            <a:extLst>
              <a:ext uri="{FF2B5EF4-FFF2-40B4-BE49-F238E27FC236}">
                <a16:creationId xmlns:a16="http://schemas.microsoft.com/office/drawing/2014/main" id="{FF594F19-5677-4D39-92DB-8F4231C07C43}"/>
              </a:ext>
            </a:extLst>
          </p:cNvPr>
          <p:cNvSpPr/>
          <p:nvPr/>
        </p:nvSpPr>
        <p:spPr>
          <a:xfrm>
            <a:off x="4439920" y="4586693"/>
            <a:ext cx="812800" cy="436881"/>
          </a:xfrm>
          <a:prstGeom prst="rightArrow">
            <a:avLst/>
          </a:prstGeom>
          <a:solidFill>
            <a:srgbClr val="FFFFD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Arrow: Right 23">
            <a:extLst>
              <a:ext uri="{FF2B5EF4-FFF2-40B4-BE49-F238E27FC236}">
                <a16:creationId xmlns:a16="http://schemas.microsoft.com/office/drawing/2014/main" id="{892DCA50-4E09-4F8D-870F-B76DB7762712}"/>
              </a:ext>
            </a:extLst>
          </p:cNvPr>
          <p:cNvSpPr/>
          <p:nvPr/>
        </p:nvSpPr>
        <p:spPr>
          <a:xfrm>
            <a:off x="4439920" y="5272355"/>
            <a:ext cx="812800" cy="436881"/>
          </a:xfrm>
          <a:prstGeom prst="rightArrow">
            <a:avLst/>
          </a:prstGeom>
          <a:solidFill>
            <a:srgbClr val="FFFFD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3E0B3896-AD90-4073-A190-A6E60CFEA956}"/>
              </a:ext>
            </a:extLst>
          </p:cNvPr>
          <p:cNvSpPr/>
          <p:nvPr/>
        </p:nvSpPr>
        <p:spPr>
          <a:xfrm>
            <a:off x="5842000" y="3799841"/>
            <a:ext cx="1305144" cy="680720"/>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schemeClr val="tx1"/>
                </a:solidFill>
              </a:rPr>
              <a:t>-</a:t>
            </a:r>
            <a:r>
              <a:rPr lang="en-GB" sz="4000" dirty="0" err="1">
                <a:solidFill>
                  <a:schemeClr val="tx1"/>
                </a:solidFill>
              </a:rPr>
              <a:t>mur</a:t>
            </a:r>
            <a:endParaRPr lang="en-GB" sz="4000" dirty="0">
              <a:solidFill>
                <a:schemeClr val="tx1"/>
              </a:solidFill>
            </a:endParaRPr>
          </a:p>
        </p:txBody>
      </p:sp>
      <p:sp>
        <p:nvSpPr>
          <p:cNvPr id="26" name="Rectangle 25">
            <a:extLst>
              <a:ext uri="{FF2B5EF4-FFF2-40B4-BE49-F238E27FC236}">
                <a16:creationId xmlns:a16="http://schemas.microsoft.com/office/drawing/2014/main" id="{9CBFE441-EF53-40CA-B4D3-4D68D15ED493}"/>
              </a:ext>
            </a:extLst>
          </p:cNvPr>
          <p:cNvSpPr/>
          <p:nvPr/>
        </p:nvSpPr>
        <p:spPr>
          <a:xfrm>
            <a:off x="5842000" y="4480561"/>
            <a:ext cx="1305144" cy="68072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schemeClr val="tx1"/>
                </a:solidFill>
              </a:rPr>
              <a:t>-</a:t>
            </a:r>
            <a:r>
              <a:rPr lang="en-GB" sz="4000" dirty="0" err="1">
                <a:solidFill>
                  <a:schemeClr val="tx1"/>
                </a:solidFill>
              </a:rPr>
              <a:t>minī</a:t>
            </a:r>
            <a:endParaRPr lang="en-GB" sz="4000" dirty="0">
              <a:solidFill>
                <a:schemeClr val="tx1"/>
              </a:solidFill>
            </a:endParaRPr>
          </a:p>
        </p:txBody>
      </p:sp>
      <p:sp>
        <p:nvSpPr>
          <p:cNvPr id="33" name="Rectangle 32">
            <a:extLst>
              <a:ext uri="{FF2B5EF4-FFF2-40B4-BE49-F238E27FC236}">
                <a16:creationId xmlns:a16="http://schemas.microsoft.com/office/drawing/2014/main" id="{0382358D-3861-46FA-B0B4-7DBD9412F6C9}"/>
              </a:ext>
            </a:extLst>
          </p:cNvPr>
          <p:cNvSpPr/>
          <p:nvPr/>
        </p:nvSpPr>
        <p:spPr>
          <a:xfrm>
            <a:off x="5842000" y="2985502"/>
            <a:ext cx="1305144" cy="68072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schemeClr val="tx1"/>
                </a:solidFill>
              </a:rPr>
              <a:t>-tur</a:t>
            </a:r>
          </a:p>
        </p:txBody>
      </p:sp>
      <p:sp>
        <p:nvSpPr>
          <p:cNvPr id="34" name="Rectangle 33">
            <a:extLst>
              <a:ext uri="{FF2B5EF4-FFF2-40B4-BE49-F238E27FC236}">
                <a16:creationId xmlns:a16="http://schemas.microsoft.com/office/drawing/2014/main" id="{8224BB56-8A02-4C4C-A37C-64C6DAB691F9}"/>
              </a:ext>
            </a:extLst>
          </p:cNvPr>
          <p:cNvSpPr/>
          <p:nvPr/>
        </p:nvSpPr>
        <p:spPr>
          <a:xfrm>
            <a:off x="5842000" y="5150435"/>
            <a:ext cx="1305144" cy="68072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schemeClr val="tx1"/>
                </a:solidFill>
              </a:rPr>
              <a:t>-</a:t>
            </a:r>
            <a:r>
              <a:rPr lang="en-GB" sz="4000" dirty="0" err="1">
                <a:solidFill>
                  <a:schemeClr val="tx1"/>
                </a:solidFill>
              </a:rPr>
              <a:t>ntur</a:t>
            </a:r>
            <a:endParaRPr lang="en-GB" sz="4000" dirty="0">
              <a:solidFill>
                <a:schemeClr val="tx1"/>
              </a:solidFill>
            </a:endParaRPr>
          </a:p>
        </p:txBody>
      </p:sp>
      <p:pic>
        <p:nvPicPr>
          <p:cNvPr id="3074" name="Picture 2" descr="Romulus and Remus - Ancient History Encyclopedia">
            <a:extLst>
              <a:ext uri="{FF2B5EF4-FFF2-40B4-BE49-F238E27FC236}">
                <a16:creationId xmlns:a16="http://schemas.microsoft.com/office/drawing/2014/main" id="{25185413-EF7D-4BA8-9115-BBEF3A50573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4779" t="13169" r="14148" b="4780"/>
          <a:stretch/>
        </p:blipFill>
        <p:spPr bwMode="auto">
          <a:xfrm>
            <a:off x="8133347" y="1696719"/>
            <a:ext cx="3384886" cy="3759200"/>
          </a:xfrm>
          <a:prstGeom prst="rect">
            <a:avLst/>
          </a:prstGeom>
          <a:noFill/>
          <a:extLst>
            <a:ext uri="{909E8E84-426E-40DD-AFC4-6F175D3DCCD1}">
              <a14:hiddenFill xmlns:a14="http://schemas.microsoft.com/office/drawing/2010/main">
                <a:solidFill>
                  <a:srgbClr val="FFFFFF"/>
                </a:solidFill>
              </a14:hiddenFill>
            </a:ext>
          </a:extLst>
        </p:spPr>
      </p:pic>
      <p:sp>
        <p:nvSpPr>
          <p:cNvPr id="35" name="TextBox 34">
            <a:extLst>
              <a:ext uri="{FF2B5EF4-FFF2-40B4-BE49-F238E27FC236}">
                <a16:creationId xmlns:a16="http://schemas.microsoft.com/office/drawing/2014/main" id="{E409DED3-EA21-4820-BEE8-C64EFB6D8FD6}"/>
              </a:ext>
            </a:extLst>
          </p:cNvPr>
          <p:cNvSpPr txBox="1"/>
          <p:nvPr/>
        </p:nvSpPr>
        <p:spPr>
          <a:xfrm>
            <a:off x="8040171" y="5490795"/>
            <a:ext cx="3826833" cy="307777"/>
          </a:xfrm>
          <a:prstGeom prst="rect">
            <a:avLst/>
          </a:prstGeom>
          <a:noFill/>
        </p:spPr>
        <p:txBody>
          <a:bodyPr wrap="square" rtlCol="0">
            <a:spAutoFit/>
          </a:bodyPr>
          <a:lstStyle/>
          <a:p>
            <a:r>
              <a:rPr lang="en-GB" sz="1400" dirty="0"/>
              <a:t>Romulus and Remus </a:t>
            </a:r>
            <a:r>
              <a:rPr lang="en-GB" sz="1400" b="1" u="sng" dirty="0"/>
              <a:t>are being fed </a:t>
            </a:r>
            <a:r>
              <a:rPr lang="en-GB" sz="1400" dirty="0"/>
              <a:t>by the wolf</a:t>
            </a:r>
          </a:p>
        </p:txBody>
      </p:sp>
    </p:spTree>
    <p:extLst>
      <p:ext uri="{BB962C8B-B14F-4D97-AF65-F5344CB8AC3E}">
        <p14:creationId xmlns:p14="http://schemas.microsoft.com/office/powerpoint/2010/main" val="3765354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0-#ppt_w/2"/>
                                          </p:val>
                                        </p:tav>
                                        <p:tav tm="100000">
                                          <p:val>
                                            <p:strVal val="#ppt_x"/>
                                          </p:val>
                                        </p:tav>
                                      </p:tavLst>
                                    </p:anim>
                                    <p:anim calcmode="lin" valueType="num">
                                      <p:cBhvr additive="base">
                                        <p:cTn id="13" dur="500" fill="hold"/>
                                        <p:tgtEl>
                                          <p:spTgt spid="6"/>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0-#ppt_w/2"/>
                                          </p:val>
                                        </p:tav>
                                        <p:tav tm="100000">
                                          <p:val>
                                            <p:strVal val="#ppt_x"/>
                                          </p:val>
                                        </p:tav>
                                      </p:tavLst>
                                    </p:anim>
                                    <p:anim calcmode="lin" valueType="num">
                                      <p:cBhvr additive="base">
                                        <p:cTn id="18" dur="500" fill="hold"/>
                                        <p:tgtEl>
                                          <p:spTgt spid="7"/>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8"/>
                                        </p:tgtEl>
                                        <p:attrNameLst>
                                          <p:attrName>style.visibility</p:attrName>
                                        </p:attrNameLst>
                                      </p:cBhvr>
                                      <p:to>
                                        <p:strVal val="visible"/>
                                      </p:to>
                                    </p:set>
                                    <p:anim calcmode="lin" valueType="num">
                                      <p:cBhvr additive="base">
                                        <p:cTn id="22" dur="500" fill="hold"/>
                                        <p:tgtEl>
                                          <p:spTgt spid="8"/>
                                        </p:tgtEl>
                                        <p:attrNameLst>
                                          <p:attrName>ppt_x</p:attrName>
                                        </p:attrNameLst>
                                      </p:cBhvr>
                                      <p:tavLst>
                                        <p:tav tm="0">
                                          <p:val>
                                            <p:strVal val="#ppt_x"/>
                                          </p:val>
                                        </p:tav>
                                        <p:tav tm="100000">
                                          <p:val>
                                            <p:strVal val="#ppt_x"/>
                                          </p:val>
                                        </p:tav>
                                      </p:tavLst>
                                    </p:anim>
                                    <p:anim calcmode="lin" valueType="num">
                                      <p:cBhvr additive="base">
                                        <p:cTn id="23" dur="500" fill="hold"/>
                                        <p:tgtEl>
                                          <p:spTgt spid="8"/>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grpId="0" nodeType="after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additive="base">
                                        <p:cTn id="27" dur="500" fill="hold"/>
                                        <p:tgtEl>
                                          <p:spTgt spid="9"/>
                                        </p:tgtEl>
                                        <p:attrNameLst>
                                          <p:attrName>ppt_x</p:attrName>
                                        </p:attrNameLst>
                                      </p:cBhvr>
                                      <p:tavLst>
                                        <p:tav tm="0">
                                          <p:val>
                                            <p:strVal val="#ppt_x"/>
                                          </p:val>
                                        </p:tav>
                                        <p:tav tm="100000">
                                          <p:val>
                                            <p:strVal val="#ppt_x"/>
                                          </p:val>
                                        </p:tav>
                                      </p:tavLst>
                                    </p:anim>
                                    <p:anim calcmode="lin" valueType="num">
                                      <p:cBhvr additive="base">
                                        <p:cTn id="28" dur="500" fill="hold"/>
                                        <p:tgtEl>
                                          <p:spTgt spid="9"/>
                                        </p:tgtEl>
                                        <p:attrNameLst>
                                          <p:attrName>ppt_y</p:attrName>
                                        </p:attrNameLst>
                                      </p:cBhvr>
                                      <p:tavLst>
                                        <p:tav tm="0">
                                          <p:val>
                                            <p:strVal val="1+#ppt_h/2"/>
                                          </p:val>
                                        </p:tav>
                                        <p:tav tm="100000">
                                          <p:val>
                                            <p:strVal val="#ppt_y"/>
                                          </p:val>
                                        </p:tav>
                                      </p:tavLst>
                                    </p:anim>
                                  </p:childTnLst>
                                </p:cTn>
                              </p:par>
                            </p:childTnLst>
                          </p:cTn>
                        </p:par>
                        <p:par>
                          <p:cTn id="29" fill="hold">
                            <p:stCondLst>
                              <p:cond delay="2500"/>
                            </p:stCondLst>
                            <p:childTnLst>
                              <p:par>
                                <p:cTn id="30" presetID="2" presetClass="entr" presetSubtype="4" fill="hold" grpId="0" nodeType="afterEffect">
                                  <p:stCondLst>
                                    <p:cond delay="0"/>
                                  </p:stCondLst>
                                  <p:childTnLst>
                                    <p:set>
                                      <p:cBhvr>
                                        <p:cTn id="31" dur="1" fill="hold">
                                          <p:stCondLst>
                                            <p:cond delay="0"/>
                                          </p:stCondLst>
                                        </p:cTn>
                                        <p:tgtEl>
                                          <p:spTgt spid="10"/>
                                        </p:tgtEl>
                                        <p:attrNameLst>
                                          <p:attrName>style.visibility</p:attrName>
                                        </p:attrNameLst>
                                      </p:cBhvr>
                                      <p:to>
                                        <p:strVal val="visible"/>
                                      </p:to>
                                    </p:set>
                                    <p:anim calcmode="lin" valueType="num">
                                      <p:cBhvr additive="base">
                                        <p:cTn id="32" dur="500" fill="hold"/>
                                        <p:tgtEl>
                                          <p:spTgt spid="10"/>
                                        </p:tgtEl>
                                        <p:attrNameLst>
                                          <p:attrName>ppt_x</p:attrName>
                                        </p:attrNameLst>
                                      </p:cBhvr>
                                      <p:tavLst>
                                        <p:tav tm="0">
                                          <p:val>
                                            <p:strVal val="#ppt_x"/>
                                          </p:val>
                                        </p:tav>
                                        <p:tav tm="100000">
                                          <p:val>
                                            <p:strVal val="#ppt_x"/>
                                          </p:val>
                                        </p:tav>
                                      </p:tavLst>
                                    </p:anim>
                                    <p:anim calcmode="lin" valueType="num">
                                      <p:cBhvr additive="base">
                                        <p:cTn id="33"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7" presetClass="entr" presetSubtype="0" fill="hold" grpId="0" nodeType="clickEffect">
                                  <p:stCondLst>
                                    <p:cond delay="0"/>
                                  </p:stCondLst>
                                  <p:childTnLst>
                                    <p:set>
                                      <p:cBhvr>
                                        <p:cTn id="37" dur="1" fill="hold">
                                          <p:stCondLst>
                                            <p:cond delay="0"/>
                                          </p:stCondLst>
                                        </p:cTn>
                                        <p:tgtEl>
                                          <p:spTgt spid="4"/>
                                        </p:tgtEl>
                                        <p:attrNameLst>
                                          <p:attrName>style.visibility</p:attrName>
                                        </p:attrNameLst>
                                      </p:cBhvr>
                                      <p:to>
                                        <p:strVal val="visible"/>
                                      </p:to>
                                    </p:set>
                                    <p:animEffect transition="in" filter="fade">
                                      <p:cBhvr>
                                        <p:cTn id="38" dur="1000"/>
                                        <p:tgtEl>
                                          <p:spTgt spid="4"/>
                                        </p:tgtEl>
                                      </p:cBhvr>
                                    </p:animEffect>
                                    <p:anim calcmode="lin" valueType="num">
                                      <p:cBhvr>
                                        <p:cTn id="39" dur="1000" fill="hold"/>
                                        <p:tgtEl>
                                          <p:spTgt spid="4"/>
                                        </p:tgtEl>
                                        <p:attrNameLst>
                                          <p:attrName>ppt_x</p:attrName>
                                        </p:attrNameLst>
                                      </p:cBhvr>
                                      <p:tavLst>
                                        <p:tav tm="0">
                                          <p:val>
                                            <p:strVal val="#ppt_x"/>
                                          </p:val>
                                        </p:tav>
                                        <p:tav tm="100000">
                                          <p:val>
                                            <p:strVal val="#ppt_x"/>
                                          </p:val>
                                        </p:tav>
                                      </p:tavLst>
                                    </p:anim>
                                    <p:anim calcmode="lin" valueType="num">
                                      <p:cBhvr>
                                        <p:cTn id="40" dur="1000" fill="hold"/>
                                        <p:tgtEl>
                                          <p:spTgt spid="4"/>
                                        </p:tgtEl>
                                        <p:attrNameLst>
                                          <p:attrName>ppt_y</p:attrName>
                                        </p:attrNameLst>
                                      </p:cBhvr>
                                      <p:tavLst>
                                        <p:tav tm="0">
                                          <p:val>
                                            <p:strVal val="#ppt_y-.1"/>
                                          </p:val>
                                        </p:tav>
                                        <p:tav tm="100000">
                                          <p:val>
                                            <p:strVal val="#ppt_y"/>
                                          </p:val>
                                        </p:tav>
                                      </p:tavLst>
                                    </p:anim>
                                  </p:childTnLst>
                                </p:cTn>
                              </p:par>
                            </p:childTnLst>
                          </p:cTn>
                        </p:par>
                        <p:par>
                          <p:cTn id="41" fill="hold">
                            <p:stCondLst>
                              <p:cond delay="1000"/>
                            </p:stCondLst>
                            <p:childTnLst>
                              <p:par>
                                <p:cTn id="42" presetID="47" presetClass="entr" presetSubtype="0" fill="hold" grpId="0" nodeType="afterEffect">
                                  <p:stCondLst>
                                    <p:cond delay="0"/>
                                  </p:stCondLst>
                                  <p:childTnLst>
                                    <p:set>
                                      <p:cBhvr>
                                        <p:cTn id="43" dur="1" fill="hold">
                                          <p:stCondLst>
                                            <p:cond delay="0"/>
                                          </p:stCondLst>
                                        </p:cTn>
                                        <p:tgtEl>
                                          <p:spTgt spid="11"/>
                                        </p:tgtEl>
                                        <p:attrNameLst>
                                          <p:attrName>style.visibility</p:attrName>
                                        </p:attrNameLst>
                                      </p:cBhvr>
                                      <p:to>
                                        <p:strVal val="visible"/>
                                      </p:to>
                                    </p:set>
                                    <p:animEffect transition="in" filter="fade">
                                      <p:cBhvr>
                                        <p:cTn id="44" dur="1000"/>
                                        <p:tgtEl>
                                          <p:spTgt spid="11"/>
                                        </p:tgtEl>
                                      </p:cBhvr>
                                    </p:animEffect>
                                    <p:anim calcmode="lin" valueType="num">
                                      <p:cBhvr>
                                        <p:cTn id="45" dur="1000" fill="hold"/>
                                        <p:tgtEl>
                                          <p:spTgt spid="11"/>
                                        </p:tgtEl>
                                        <p:attrNameLst>
                                          <p:attrName>ppt_x</p:attrName>
                                        </p:attrNameLst>
                                      </p:cBhvr>
                                      <p:tavLst>
                                        <p:tav tm="0">
                                          <p:val>
                                            <p:strVal val="#ppt_x"/>
                                          </p:val>
                                        </p:tav>
                                        <p:tav tm="100000">
                                          <p:val>
                                            <p:strVal val="#ppt_x"/>
                                          </p:val>
                                        </p:tav>
                                      </p:tavLst>
                                    </p:anim>
                                    <p:anim calcmode="lin" valueType="num">
                                      <p:cBhvr>
                                        <p:cTn id="46" dur="1000" fill="hold"/>
                                        <p:tgtEl>
                                          <p:spTgt spid="11"/>
                                        </p:tgtEl>
                                        <p:attrNameLst>
                                          <p:attrName>ppt_y</p:attrName>
                                        </p:attrNameLst>
                                      </p:cBhvr>
                                      <p:tavLst>
                                        <p:tav tm="0">
                                          <p:val>
                                            <p:strVal val="#ppt_y-.1"/>
                                          </p:val>
                                        </p:tav>
                                        <p:tav tm="100000">
                                          <p:val>
                                            <p:strVal val="#ppt_y"/>
                                          </p:val>
                                        </p:tav>
                                      </p:tavLst>
                                    </p:anim>
                                  </p:childTnLst>
                                </p:cTn>
                              </p:par>
                            </p:childTnLst>
                          </p:cTn>
                        </p:par>
                        <p:par>
                          <p:cTn id="47" fill="hold">
                            <p:stCondLst>
                              <p:cond delay="2000"/>
                            </p:stCondLst>
                            <p:childTnLst>
                              <p:par>
                                <p:cTn id="48" presetID="47" presetClass="entr" presetSubtype="0" fill="hold" grpId="0" nodeType="afterEffect">
                                  <p:stCondLst>
                                    <p:cond delay="0"/>
                                  </p:stCondLst>
                                  <p:childTnLst>
                                    <p:set>
                                      <p:cBhvr>
                                        <p:cTn id="49" dur="1" fill="hold">
                                          <p:stCondLst>
                                            <p:cond delay="0"/>
                                          </p:stCondLst>
                                        </p:cTn>
                                        <p:tgtEl>
                                          <p:spTgt spid="12"/>
                                        </p:tgtEl>
                                        <p:attrNameLst>
                                          <p:attrName>style.visibility</p:attrName>
                                        </p:attrNameLst>
                                      </p:cBhvr>
                                      <p:to>
                                        <p:strVal val="visible"/>
                                      </p:to>
                                    </p:set>
                                    <p:animEffect transition="in" filter="fade">
                                      <p:cBhvr>
                                        <p:cTn id="50" dur="1000"/>
                                        <p:tgtEl>
                                          <p:spTgt spid="12"/>
                                        </p:tgtEl>
                                      </p:cBhvr>
                                    </p:animEffect>
                                    <p:anim calcmode="lin" valueType="num">
                                      <p:cBhvr>
                                        <p:cTn id="51" dur="1000" fill="hold"/>
                                        <p:tgtEl>
                                          <p:spTgt spid="12"/>
                                        </p:tgtEl>
                                        <p:attrNameLst>
                                          <p:attrName>ppt_x</p:attrName>
                                        </p:attrNameLst>
                                      </p:cBhvr>
                                      <p:tavLst>
                                        <p:tav tm="0">
                                          <p:val>
                                            <p:strVal val="#ppt_x"/>
                                          </p:val>
                                        </p:tav>
                                        <p:tav tm="100000">
                                          <p:val>
                                            <p:strVal val="#ppt_x"/>
                                          </p:val>
                                        </p:tav>
                                      </p:tavLst>
                                    </p:anim>
                                    <p:anim calcmode="lin" valueType="num">
                                      <p:cBhvr>
                                        <p:cTn id="52" dur="1000" fill="hold"/>
                                        <p:tgtEl>
                                          <p:spTgt spid="12"/>
                                        </p:tgtEl>
                                        <p:attrNameLst>
                                          <p:attrName>ppt_y</p:attrName>
                                        </p:attrNameLst>
                                      </p:cBhvr>
                                      <p:tavLst>
                                        <p:tav tm="0">
                                          <p:val>
                                            <p:strVal val="#ppt_y-.1"/>
                                          </p:val>
                                        </p:tav>
                                        <p:tav tm="100000">
                                          <p:val>
                                            <p:strVal val="#ppt_y"/>
                                          </p:val>
                                        </p:tav>
                                      </p:tavLst>
                                    </p:anim>
                                  </p:childTnLst>
                                </p:cTn>
                              </p:par>
                            </p:childTnLst>
                          </p:cTn>
                        </p:par>
                        <p:par>
                          <p:cTn id="53" fill="hold">
                            <p:stCondLst>
                              <p:cond delay="3000"/>
                            </p:stCondLst>
                            <p:childTnLst>
                              <p:par>
                                <p:cTn id="54" presetID="22" presetClass="entr" presetSubtype="8" fill="hold" grpId="0" nodeType="afterEffect">
                                  <p:stCondLst>
                                    <p:cond delay="0"/>
                                  </p:stCondLst>
                                  <p:childTnLst>
                                    <p:set>
                                      <p:cBhvr>
                                        <p:cTn id="55" dur="1" fill="hold">
                                          <p:stCondLst>
                                            <p:cond delay="0"/>
                                          </p:stCondLst>
                                        </p:cTn>
                                        <p:tgtEl>
                                          <p:spTgt spid="16"/>
                                        </p:tgtEl>
                                        <p:attrNameLst>
                                          <p:attrName>style.visibility</p:attrName>
                                        </p:attrNameLst>
                                      </p:cBhvr>
                                      <p:to>
                                        <p:strVal val="visible"/>
                                      </p:to>
                                    </p:set>
                                    <p:animEffect transition="in" filter="wipe(left)">
                                      <p:cBhvr>
                                        <p:cTn id="56" dur="500"/>
                                        <p:tgtEl>
                                          <p:spTgt spid="16"/>
                                        </p:tgtEl>
                                      </p:cBhvr>
                                    </p:animEffect>
                                  </p:childTnLst>
                                </p:cTn>
                              </p:par>
                            </p:childTnLst>
                          </p:cTn>
                        </p:par>
                        <p:par>
                          <p:cTn id="57" fill="hold">
                            <p:stCondLst>
                              <p:cond delay="3500"/>
                            </p:stCondLst>
                            <p:childTnLst>
                              <p:par>
                                <p:cTn id="58" presetID="2" presetClass="entr" presetSubtype="2" fill="hold" grpId="0" nodeType="afterEffect">
                                  <p:stCondLst>
                                    <p:cond delay="0"/>
                                  </p:stCondLst>
                                  <p:childTnLst>
                                    <p:set>
                                      <p:cBhvr>
                                        <p:cTn id="59" dur="1" fill="hold">
                                          <p:stCondLst>
                                            <p:cond delay="0"/>
                                          </p:stCondLst>
                                        </p:cTn>
                                        <p:tgtEl>
                                          <p:spTgt spid="19"/>
                                        </p:tgtEl>
                                        <p:attrNameLst>
                                          <p:attrName>style.visibility</p:attrName>
                                        </p:attrNameLst>
                                      </p:cBhvr>
                                      <p:to>
                                        <p:strVal val="visible"/>
                                      </p:to>
                                    </p:set>
                                    <p:anim calcmode="lin" valueType="num">
                                      <p:cBhvr additive="base">
                                        <p:cTn id="60" dur="500" fill="hold"/>
                                        <p:tgtEl>
                                          <p:spTgt spid="19"/>
                                        </p:tgtEl>
                                        <p:attrNameLst>
                                          <p:attrName>ppt_x</p:attrName>
                                        </p:attrNameLst>
                                      </p:cBhvr>
                                      <p:tavLst>
                                        <p:tav tm="0">
                                          <p:val>
                                            <p:strVal val="1+#ppt_w/2"/>
                                          </p:val>
                                        </p:tav>
                                        <p:tav tm="100000">
                                          <p:val>
                                            <p:strVal val="#ppt_x"/>
                                          </p:val>
                                        </p:tav>
                                      </p:tavLst>
                                    </p:anim>
                                    <p:anim calcmode="lin" valueType="num">
                                      <p:cBhvr additive="base">
                                        <p:cTn id="61" dur="500" fill="hold"/>
                                        <p:tgtEl>
                                          <p:spTgt spid="19"/>
                                        </p:tgtEl>
                                        <p:attrNameLst>
                                          <p:attrName>ppt_y</p:attrName>
                                        </p:attrNameLst>
                                      </p:cBhvr>
                                      <p:tavLst>
                                        <p:tav tm="0">
                                          <p:val>
                                            <p:strVal val="#ppt_y"/>
                                          </p:val>
                                        </p:tav>
                                        <p:tav tm="100000">
                                          <p:val>
                                            <p:strVal val="#ppt_y"/>
                                          </p:val>
                                        </p:tav>
                                      </p:tavLst>
                                    </p:anim>
                                  </p:childTnLst>
                                </p:cTn>
                              </p:par>
                            </p:childTnLst>
                          </p:cTn>
                        </p:par>
                        <p:par>
                          <p:cTn id="62" fill="hold">
                            <p:stCondLst>
                              <p:cond delay="4000"/>
                            </p:stCondLst>
                            <p:childTnLst>
                              <p:par>
                                <p:cTn id="63" presetID="22" presetClass="entr" presetSubtype="8" fill="hold" grpId="0" nodeType="afterEffect">
                                  <p:stCondLst>
                                    <p:cond delay="0"/>
                                  </p:stCondLst>
                                  <p:childTnLst>
                                    <p:set>
                                      <p:cBhvr>
                                        <p:cTn id="64" dur="1" fill="hold">
                                          <p:stCondLst>
                                            <p:cond delay="0"/>
                                          </p:stCondLst>
                                        </p:cTn>
                                        <p:tgtEl>
                                          <p:spTgt spid="17"/>
                                        </p:tgtEl>
                                        <p:attrNameLst>
                                          <p:attrName>style.visibility</p:attrName>
                                        </p:attrNameLst>
                                      </p:cBhvr>
                                      <p:to>
                                        <p:strVal val="visible"/>
                                      </p:to>
                                    </p:set>
                                    <p:animEffect transition="in" filter="wipe(left)">
                                      <p:cBhvr>
                                        <p:cTn id="65" dur="500"/>
                                        <p:tgtEl>
                                          <p:spTgt spid="17"/>
                                        </p:tgtEl>
                                      </p:cBhvr>
                                    </p:animEffect>
                                  </p:childTnLst>
                                </p:cTn>
                              </p:par>
                            </p:childTnLst>
                          </p:cTn>
                        </p:par>
                        <p:par>
                          <p:cTn id="66" fill="hold">
                            <p:stCondLst>
                              <p:cond delay="4500"/>
                            </p:stCondLst>
                            <p:childTnLst>
                              <p:par>
                                <p:cTn id="67" presetID="2" presetClass="entr" presetSubtype="2" fill="hold" grpId="0" nodeType="afterEffect">
                                  <p:stCondLst>
                                    <p:cond delay="0"/>
                                  </p:stCondLst>
                                  <p:childTnLst>
                                    <p:set>
                                      <p:cBhvr>
                                        <p:cTn id="68" dur="1" fill="hold">
                                          <p:stCondLst>
                                            <p:cond delay="0"/>
                                          </p:stCondLst>
                                        </p:cTn>
                                        <p:tgtEl>
                                          <p:spTgt spid="20"/>
                                        </p:tgtEl>
                                        <p:attrNameLst>
                                          <p:attrName>style.visibility</p:attrName>
                                        </p:attrNameLst>
                                      </p:cBhvr>
                                      <p:to>
                                        <p:strVal val="visible"/>
                                      </p:to>
                                    </p:set>
                                    <p:anim calcmode="lin" valueType="num">
                                      <p:cBhvr additive="base">
                                        <p:cTn id="69" dur="500" fill="hold"/>
                                        <p:tgtEl>
                                          <p:spTgt spid="20"/>
                                        </p:tgtEl>
                                        <p:attrNameLst>
                                          <p:attrName>ppt_x</p:attrName>
                                        </p:attrNameLst>
                                      </p:cBhvr>
                                      <p:tavLst>
                                        <p:tav tm="0">
                                          <p:val>
                                            <p:strVal val="1+#ppt_w/2"/>
                                          </p:val>
                                        </p:tav>
                                        <p:tav tm="100000">
                                          <p:val>
                                            <p:strVal val="#ppt_x"/>
                                          </p:val>
                                        </p:tav>
                                      </p:tavLst>
                                    </p:anim>
                                    <p:anim calcmode="lin" valueType="num">
                                      <p:cBhvr additive="base">
                                        <p:cTn id="70" dur="500" fill="hold"/>
                                        <p:tgtEl>
                                          <p:spTgt spid="20"/>
                                        </p:tgtEl>
                                        <p:attrNameLst>
                                          <p:attrName>ppt_y</p:attrName>
                                        </p:attrNameLst>
                                      </p:cBhvr>
                                      <p:tavLst>
                                        <p:tav tm="0">
                                          <p:val>
                                            <p:strVal val="#ppt_y"/>
                                          </p:val>
                                        </p:tav>
                                        <p:tav tm="100000">
                                          <p:val>
                                            <p:strVal val="#ppt_y"/>
                                          </p:val>
                                        </p:tav>
                                      </p:tavLst>
                                    </p:anim>
                                  </p:childTnLst>
                                </p:cTn>
                              </p:par>
                            </p:childTnLst>
                          </p:cTn>
                        </p:par>
                        <p:par>
                          <p:cTn id="71" fill="hold">
                            <p:stCondLst>
                              <p:cond delay="5000"/>
                            </p:stCondLst>
                            <p:childTnLst>
                              <p:par>
                                <p:cTn id="72" presetID="22" presetClass="entr" presetSubtype="8" fill="hold" grpId="0" nodeType="afterEffect">
                                  <p:stCondLst>
                                    <p:cond delay="0"/>
                                  </p:stCondLst>
                                  <p:childTnLst>
                                    <p:set>
                                      <p:cBhvr>
                                        <p:cTn id="73" dur="1" fill="hold">
                                          <p:stCondLst>
                                            <p:cond delay="0"/>
                                          </p:stCondLst>
                                        </p:cTn>
                                        <p:tgtEl>
                                          <p:spTgt spid="18"/>
                                        </p:tgtEl>
                                        <p:attrNameLst>
                                          <p:attrName>style.visibility</p:attrName>
                                        </p:attrNameLst>
                                      </p:cBhvr>
                                      <p:to>
                                        <p:strVal val="visible"/>
                                      </p:to>
                                    </p:set>
                                    <p:animEffect transition="in" filter="wipe(left)">
                                      <p:cBhvr>
                                        <p:cTn id="74" dur="500"/>
                                        <p:tgtEl>
                                          <p:spTgt spid="18"/>
                                        </p:tgtEl>
                                      </p:cBhvr>
                                    </p:animEffect>
                                  </p:childTnLst>
                                </p:cTn>
                              </p:par>
                            </p:childTnLst>
                          </p:cTn>
                        </p:par>
                        <p:par>
                          <p:cTn id="75" fill="hold">
                            <p:stCondLst>
                              <p:cond delay="5500"/>
                            </p:stCondLst>
                            <p:childTnLst>
                              <p:par>
                                <p:cTn id="76" presetID="2" presetClass="entr" presetSubtype="2" fill="hold" grpId="0" nodeType="afterEffect">
                                  <p:stCondLst>
                                    <p:cond delay="0"/>
                                  </p:stCondLst>
                                  <p:childTnLst>
                                    <p:set>
                                      <p:cBhvr>
                                        <p:cTn id="77" dur="1" fill="hold">
                                          <p:stCondLst>
                                            <p:cond delay="0"/>
                                          </p:stCondLst>
                                        </p:cTn>
                                        <p:tgtEl>
                                          <p:spTgt spid="33"/>
                                        </p:tgtEl>
                                        <p:attrNameLst>
                                          <p:attrName>style.visibility</p:attrName>
                                        </p:attrNameLst>
                                      </p:cBhvr>
                                      <p:to>
                                        <p:strVal val="visible"/>
                                      </p:to>
                                    </p:set>
                                    <p:anim calcmode="lin" valueType="num">
                                      <p:cBhvr additive="base">
                                        <p:cTn id="78" dur="500" fill="hold"/>
                                        <p:tgtEl>
                                          <p:spTgt spid="33"/>
                                        </p:tgtEl>
                                        <p:attrNameLst>
                                          <p:attrName>ppt_x</p:attrName>
                                        </p:attrNameLst>
                                      </p:cBhvr>
                                      <p:tavLst>
                                        <p:tav tm="0">
                                          <p:val>
                                            <p:strVal val="1+#ppt_w/2"/>
                                          </p:val>
                                        </p:tav>
                                        <p:tav tm="100000">
                                          <p:val>
                                            <p:strVal val="#ppt_x"/>
                                          </p:val>
                                        </p:tav>
                                      </p:tavLst>
                                    </p:anim>
                                    <p:anim calcmode="lin" valueType="num">
                                      <p:cBhvr additive="base">
                                        <p:cTn id="79" dur="500" fill="hold"/>
                                        <p:tgtEl>
                                          <p:spTgt spid="33"/>
                                        </p:tgtEl>
                                        <p:attrNameLst>
                                          <p:attrName>ppt_y</p:attrName>
                                        </p:attrNameLst>
                                      </p:cBhvr>
                                      <p:tavLst>
                                        <p:tav tm="0">
                                          <p:val>
                                            <p:strVal val="#ppt_y"/>
                                          </p:val>
                                        </p:tav>
                                        <p:tav tm="100000">
                                          <p:val>
                                            <p:strVal val="#ppt_y"/>
                                          </p:val>
                                        </p:tav>
                                      </p:tavLst>
                                    </p:anim>
                                  </p:childTnLst>
                                </p:cTn>
                              </p:par>
                            </p:childTnLst>
                          </p:cTn>
                        </p:par>
                        <p:par>
                          <p:cTn id="80" fill="hold">
                            <p:stCondLst>
                              <p:cond delay="6000"/>
                            </p:stCondLst>
                            <p:childTnLst>
                              <p:par>
                                <p:cTn id="81" presetID="42" presetClass="entr" presetSubtype="0" fill="hold" grpId="0" nodeType="afterEffect">
                                  <p:stCondLst>
                                    <p:cond delay="0"/>
                                  </p:stCondLst>
                                  <p:childTnLst>
                                    <p:set>
                                      <p:cBhvr>
                                        <p:cTn id="82" dur="1" fill="hold">
                                          <p:stCondLst>
                                            <p:cond delay="0"/>
                                          </p:stCondLst>
                                        </p:cTn>
                                        <p:tgtEl>
                                          <p:spTgt spid="13"/>
                                        </p:tgtEl>
                                        <p:attrNameLst>
                                          <p:attrName>style.visibility</p:attrName>
                                        </p:attrNameLst>
                                      </p:cBhvr>
                                      <p:to>
                                        <p:strVal val="visible"/>
                                      </p:to>
                                    </p:set>
                                    <p:animEffect transition="in" filter="fade">
                                      <p:cBhvr>
                                        <p:cTn id="83" dur="1000"/>
                                        <p:tgtEl>
                                          <p:spTgt spid="13"/>
                                        </p:tgtEl>
                                      </p:cBhvr>
                                    </p:animEffect>
                                    <p:anim calcmode="lin" valueType="num">
                                      <p:cBhvr>
                                        <p:cTn id="84" dur="1000" fill="hold"/>
                                        <p:tgtEl>
                                          <p:spTgt spid="13"/>
                                        </p:tgtEl>
                                        <p:attrNameLst>
                                          <p:attrName>ppt_x</p:attrName>
                                        </p:attrNameLst>
                                      </p:cBhvr>
                                      <p:tavLst>
                                        <p:tav tm="0">
                                          <p:val>
                                            <p:strVal val="#ppt_x"/>
                                          </p:val>
                                        </p:tav>
                                        <p:tav tm="100000">
                                          <p:val>
                                            <p:strVal val="#ppt_x"/>
                                          </p:val>
                                        </p:tav>
                                      </p:tavLst>
                                    </p:anim>
                                    <p:anim calcmode="lin" valueType="num">
                                      <p:cBhvr>
                                        <p:cTn id="85" dur="1000" fill="hold"/>
                                        <p:tgtEl>
                                          <p:spTgt spid="13"/>
                                        </p:tgtEl>
                                        <p:attrNameLst>
                                          <p:attrName>ppt_y</p:attrName>
                                        </p:attrNameLst>
                                      </p:cBhvr>
                                      <p:tavLst>
                                        <p:tav tm="0">
                                          <p:val>
                                            <p:strVal val="#ppt_y+.1"/>
                                          </p:val>
                                        </p:tav>
                                        <p:tav tm="100000">
                                          <p:val>
                                            <p:strVal val="#ppt_y"/>
                                          </p:val>
                                        </p:tav>
                                      </p:tavLst>
                                    </p:anim>
                                  </p:childTnLst>
                                </p:cTn>
                              </p:par>
                            </p:childTnLst>
                          </p:cTn>
                        </p:par>
                        <p:par>
                          <p:cTn id="86" fill="hold">
                            <p:stCondLst>
                              <p:cond delay="7000"/>
                            </p:stCondLst>
                            <p:childTnLst>
                              <p:par>
                                <p:cTn id="87" presetID="42" presetClass="entr" presetSubtype="0" fill="hold" grpId="0" nodeType="afterEffect">
                                  <p:stCondLst>
                                    <p:cond delay="0"/>
                                  </p:stCondLst>
                                  <p:childTnLst>
                                    <p:set>
                                      <p:cBhvr>
                                        <p:cTn id="88" dur="1" fill="hold">
                                          <p:stCondLst>
                                            <p:cond delay="0"/>
                                          </p:stCondLst>
                                        </p:cTn>
                                        <p:tgtEl>
                                          <p:spTgt spid="14"/>
                                        </p:tgtEl>
                                        <p:attrNameLst>
                                          <p:attrName>style.visibility</p:attrName>
                                        </p:attrNameLst>
                                      </p:cBhvr>
                                      <p:to>
                                        <p:strVal val="visible"/>
                                      </p:to>
                                    </p:set>
                                    <p:animEffect transition="in" filter="fade">
                                      <p:cBhvr>
                                        <p:cTn id="89" dur="1000"/>
                                        <p:tgtEl>
                                          <p:spTgt spid="14"/>
                                        </p:tgtEl>
                                      </p:cBhvr>
                                    </p:animEffect>
                                    <p:anim calcmode="lin" valueType="num">
                                      <p:cBhvr>
                                        <p:cTn id="90" dur="1000" fill="hold"/>
                                        <p:tgtEl>
                                          <p:spTgt spid="14"/>
                                        </p:tgtEl>
                                        <p:attrNameLst>
                                          <p:attrName>ppt_x</p:attrName>
                                        </p:attrNameLst>
                                      </p:cBhvr>
                                      <p:tavLst>
                                        <p:tav tm="0">
                                          <p:val>
                                            <p:strVal val="#ppt_x"/>
                                          </p:val>
                                        </p:tav>
                                        <p:tav tm="100000">
                                          <p:val>
                                            <p:strVal val="#ppt_x"/>
                                          </p:val>
                                        </p:tav>
                                      </p:tavLst>
                                    </p:anim>
                                    <p:anim calcmode="lin" valueType="num">
                                      <p:cBhvr>
                                        <p:cTn id="91" dur="1000" fill="hold"/>
                                        <p:tgtEl>
                                          <p:spTgt spid="14"/>
                                        </p:tgtEl>
                                        <p:attrNameLst>
                                          <p:attrName>ppt_y</p:attrName>
                                        </p:attrNameLst>
                                      </p:cBhvr>
                                      <p:tavLst>
                                        <p:tav tm="0">
                                          <p:val>
                                            <p:strVal val="#ppt_y+.1"/>
                                          </p:val>
                                        </p:tav>
                                        <p:tav tm="100000">
                                          <p:val>
                                            <p:strVal val="#ppt_y"/>
                                          </p:val>
                                        </p:tav>
                                      </p:tavLst>
                                    </p:anim>
                                  </p:childTnLst>
                                </p:cTn>
                              </p:par>
                            </p:childTnLst>
                          </p:cTn>
                        </p:par>
                        <p:par>
                          <p:cTn id="92" fill="hold">
                            <p:stCondLst>
                              <p:cond delay="8000"/>
                            </p:stCondLst>
                            <p:childTnLst>
                              <p:par>
                                <p:cTn id="93" presetID="42" presetClass="entr" presetSubtype="0" fill="hold" grpId="0" nodeType="afterEffect">
                                  <p:stCondLst>
                                    <p:cond delay="0"/>
                                  </p:stCondLst>
                                  <p:childTnLst>
                                    <p:set>
                                      <p:cBhvr>
                                        <p:cTn id="94" dur="1" fill="hold">
                                          <p:stCondLst>
                                            <p:cond delay="0"/>
                                          </p:stCondLst>
                                        </p:cTn>
                                        <p:tgtEl>
                                          <p:spTgt spid="15"/>
                                        </p:tgtEl>
                                        <p:attrNameLst>
                                          <p:attrName>style.visibility</p:attrName>
                                        </p:attrNameLst>
                                      </p:cBhvr>
                                      <p:to>
                                        <p:strVal val="visible"/>
                                      </p:to>
                                    </p:set>
                                    <p:animEffect transition="in" filter="fade">
                                      <p:cBhvr>
                                        <p:cTn id="95" dur="1000"/>
                                        <p:tgtEl>
                                          <p:spTgt spid="15"/>
                                        </p:tgtEl>
                                      </p:cBhvr>
                                    </p:animEffect>
                                    <p:anim calcmode="lin" valueType="num">
                                      <p:cBhvr>
                                        <p:cTn id="96" dur="1000" fill="hold"/>
                                        <p:tgtEl>
                                          <p:spTgt spid="15"/>
                                        </p:tgtEl>
                                        <p:attrNameLst>
                                          <p:attrName>ppt_x</p:attrName>
                                        </p:attrNameLst>
                                      </p:cBhvr>
                                      <p:tavLst>
                                        <p:tav tm="0">
                                          <p:val>
                                            <p:strVal val="#ppt_x"/>
                                          </p:val>
                                        </p:tav>
                                        <p:tav tm="100000">
                                          <p:val>
                                            <p:strVal val="#ppt_x"/>
                                          </p:val>
                                        </p:tav>
                                      </p:tavLst>
                                    </p:anim>
                                    <p:anim calcmode="lin" valueType="num">
                                      <p:cBhvr>
                                        <p:cTn id="97" dur="1000" fill="hold"/>
                                        <p:tgtEl>
                                          <p:spTgt spid="15"/>
                                        </p:tgtEl>
                                        <p:attrNameLst>
                                          <p:attrName>ppt_y</p:attrName>
                                        </p:attrNameLst>
                                      </p:cBhvr>
                                      <p:tavLst>
                                        <p:tav tm="0">
                                          <p:val>
                                            <p:strVal val="#ppt_y+.1"/>
                                          </p:val>
                                        </p:tav>
                                        <p:tav tm="100000">
                                          <p:val>
                                            <p:strVal val="#ppt_y"/>
                                          </p:val>
                                        </p:tav>
                                      </p:tavLst>
                                    </p:anim>
                                  </p:childTnLst>
                                </p:cTn>
                              </p:par>
                            </p:childTnLst>
                          </p:cTn>
                        </p:par>
                        <p:par>
                          <p:cTn id="98" fill="hold">
                            <p:stCondLst>
                              <p:cond delay="9000"/>
                            </p:stCondLst>
                            <p:childTnLst>
                              <p:par>
                                <p:cTn id="99" presetID="22" presetClass="entr" presetSubtype="8" fill="hold" grpId="0" nodeType="afterEffect">
                                  <p:stCondLst>
                                    <p:cond delay="0"/>
                                  </p:stCondLst>
                                  <p:childTnLst>
                                    <p:set>
                                      <p:cBhvr>
                                        <p:cTn id="100" dur="1" fill="hold">
                                          <p:stCondLst>
                                            <p:cond delay="0"/>
                                          </p:stCondLst>
                                        </p:cTn>
                                        <p:tgtEl>
                                          <p:spTgt spid="22"/>
                                        </p:tgtEl>
                                        <p:attrNameLst>
                                          <p:attrName>style.visibility</p:attrName>
                                        </p:attrNameLst>
                                      </p:cBhvr>
                                      <p:to>
                                        <p:strVal val="visible"/>
                                      </p:to>
                                    </p:set>
                                    <p:animEffect transition="in" filter="wipe(left)">
                                      <p:cBhvr>
                                        <p:cTn id="101" dur="500"/>
                                        <p:tgtEl>
                                          <p:spTgt spid="22"/>
                                        </p:tgtEl>
                                      </p:cBhvr>
                                    </p:animEffect>
                                  </p:childTnLst>
                                </p:cTn>
                              </p:par>
                            </p:childTnLst>
                          </p:cTn>
                        </p:par>
                        <p:par>
                          <p:cTn id="102" fill="hold">
                            <p:stCondLst>
                              <p:cond delay="9500"/>
                            </p:stCondLst>
                            <p:childTnLst>
                              <p:par>
                                <p:cTn id="103" presetID="2" presetClass="entr" presetSubtype="2" fill="hold" grpId="0" nodeType="afterEffect">
                                  <p:stCondLst>
                                    <p:cond delay="0"/>
                                  </p:stCondLst>
                                  <p:childTnLst>
                                    <p:set>
                                      <p:cBhvr>
                                        <p:cTn id="104" dur="1" fill="hold">
                                          <p:stCondLst>
                                            <p:cond delay="0"/>
                                          </p:stCondLst>
                                        </p:cTn>
                                        <p:tgtEl>
                                          <p:spTgt spid="25"/>
                                        </p:tgtEl>
                                        <p:attrNameLst>
                                          <p:attrName>style.visibility</p:attrName>
                                        </p:attrNameLst>
                                      </p:cBhvr>
                                      <p:to>
                                        <p:strVal val="visible"/>
                                      </p:to>
                                    </p:set>
                                    <p:anim calcmode="lin" valueType="num">
                                      <p:cBhvr additive="base">
                                        <p:cTn id="105" dur="500" fill="hold"/>
                                        <p:tgtEl>
                                          <p:spTgt spid="25"/>
                                        </p:tgtEl>
                                        <p:attrNameLst>
                                          <p:attrName>ppt_x</p:attrName>
                                        </p:attrNameLst>
                                      </p:cBhvr>
                                      <p:tavLst>
                                        <p:tav tm="0">
                                          <p:val>
                                            <p:strVal val="1+#ppt_w/2"/>
                                          </p:val>
                                        </p:tav>
                                        <p:tav tm="100000">
                                          <p:val>
                                            <p:strVal val="#ppt_x"/>
                                          </p:val>
                                        </p:tav>
                                      </p:tavLst>
                                    </p:anim>
                                    <p:anim calcmode="lin" valueType="num">
                                      <p:cBhvr additive="base">
                                        <p:cTn id="106" dur="500" fill="hold"/>
                                        <p:tgtEl>
                                          <p:spTgt spid="25"/>
                                        </p:tgtEl>
                                        <p:attrNameLst>
                                          <p:attrName>ppt_y</p:attrName>
                                        </p:attrNameLst>
                                      </p:cBhvr>
                                      <p:tavLst>
                                        <p:tav tm="0">
                                          <p:val>
                                            <p:strVal val="#ppt_y"/>
                                          </p:val>
                                        </p:tav>
                                        <p:tav tm="100000">
                                          <p:val>
                                            <p:strVal val="#ppt_y"/>
                                          </p:val>
                                        </p:tav>
                                      </p:tavLst>
                                    </p:anim>
                                  </p:childTnLst>
                                </p:cTn>
                              </p:par>
                            </p:childTnLst>
                          </p:cTn>
                        </p:par>
                        <p:par>
                          <p:cTn id="107" fill="hold">
                            <p:stCondLst>
                              <p:cond delay="10000"/>
                            </p:stCondLst>
                            <p:childTnLst>
                              <p:par>
                                <p:cTn id="108" presetID="22" presetClass="entr" presetSubtype="8" fill="hold" grpId="0" nodeType="afterEffect">
                                  <p:stCondLst>
                                    <p:cond delay="0"/>
                                  </p:stCondLst>
                                  <p:childTnLst>
                                    <p:set>
                                      <p:cBhvr>
                                        <p:cTn id="109" dur="1" fill="hold">
                                          <p:stCondLst>
                                            <p:cond delay="0"/>
                                          </p:stCondLst>
                                        </p:cTn>
                                        <p:tgtEl>
                                          <p:spTgt spid="23"/>
                                        </p:tgtEl>
                                        <p:attrNameLst>
                                          <p:attrName>style.visibility</p:attrName>
                                        </p:attrNameLst>
                                      </p:cBhvr>
                                      <p:to>
                                        <p:strVal val="visible"/>
                                      </p:to>
                                    </p:set>
                                    <p:animEffect transition="in" filter="wipe(left)">
                                      <p:cBhvr>
                                        <p:cTn id="110" dur="500"/>
                                        <p:tgtEl>
                                          <p:spTgt spid="23"/>
                                        </p:tgtEl>
                                      </p:cBhvr>
                                    </p:animEffect>
                                  </p:childTnLst>
                                </p:cTn>
                              </p:par>
                            </p:childTnLst>
                          </p:cTn>
                        </p:par>
                        <p:par>
                          <p:cTn id="111" fill="hold">
                            <p:stCondLst>
                              <p:cond delay="10500"/>
                            </p:stCondLst>
                            <p:childTnLst>
                              <p:par>
                                <p:cTn id="112" presetID="2" presetClass="entr" presetSubtype="2" fill="hold" grpId="0" nodeType="afterEffect">
                                  <p:stCondLst>
                                    <p:cond delay="0"/>
                                  </p:stCondLst>
                                  <p:childTnLst>
                                    <p:set>
                                      <p:cBhvr>
                                        <p:cTn id="113" dur="1" fill="hold">
                                          <p:stCondLst>
                                            <p:cond delay="0"/>
                                          </p:stCondLst>
                                        </p:cTn>
                                        <p:tgtEl>
                                          <p:spTgt spid="26"/>
                                        </p:tgtEl>
                                        <p:attrNameLst>
                                          <p:attrName>style.visibility</p:attrName>
                                        </p:attrNameLst>
                                      </p:cBhvr>
                                      <p:to>
                                        <p:strVal val="visible"/>
                                      </p:to>
                                    </p:set>
                                    <p:anim calcmode="lin" valueType="num">
                                      <p:cBhvr additive="base">
                                        <p:cTn id="114" dur="500" fill="hold"/>
                                        <p:tgtEl>
                                          <p:spTgt spid="26"/>
                                        </p:tgtEl>
                                        <p:attrNameLst>
                                          <p:attrName>ppt_x</p:attrName>
                                        </p:attrNameLst>
                                      </p:cBhvr>
                                      <p:tavLst>
                                        <p:tav tm="0">
                                          <p:val>
                                            <p:strVal val="1+#ppt_w/2"/>
                                          </p:val>
                                        </p:tav>
                                        <p:tav tm="100000">
                                          <p:val>
                                            <p:strVal val="#ppt_x"/>
                                          </p:val>
                                        </p:tav>
                                      </p:tavLst>
                                    </p:anim>
                                    <p:anim calcmode="lin" valueType="num">
                                      <p:cBhvr additive="base">
                                        <p:cTn id="115" dur="500" fill="hold"/>
                                        <p:tgtEl>
                                          <p:spTgt spid="26"/>
                                        </p:tgtEl>
                                        <p:attrNameLst>
                                          <p:attrName>ppt_y</p:attrName>
                                        </p:attrNameLst>
                                      </p:cBhvr>
                                      <p:tavLst>
                                        <p:tav tm="0">
                                          <p:val>
                                            <p:strVal val="#ppt_y"/>
                                          </p:val>
                                        </p:tav>
                                        <p:tav tm="100000">
                                          <p:val>
                                            <p:strVal val="#ppt_y"/>
                                          </p:val>
                                        </p:tav>
                                      </p:tavLst>
                                    </p:anim>
                                  </p:childTnLst>
                                </p:cTn>
                              </p:par>
                            </p:childTnLst>
                          </p:cTn>
                        </p:par>
                        <p:par>
                          <p:cTn id="116" fill="hold">
                            <p:stCondLst>
                              <p:cond delay="11000"/>
                            </p:stCondLst>
                            <p:childTnLst>
                              <p:par>
                                <p:cTn id="117" presetID="22" presetClass="entr" presetSubtype="8" fill="hold" grpId="0" nodeType="afterEffect">
                                  <p:stCondLst>
                                    <p:cond delay="0"/>
                                  </p:stCondLst>
                                  <p:childTnLst>
                                    <p:set>
                                      <p:cBhvr>
                                        <p:cTn id="118" dur="1" fill="hold">
                                          <p:stCondLst>
                                            <p:cond delay="0"/>
                                          </p:stCondLst>
                                        </p:cTn>
                                        <p:tgtEl>
                                          <p:spTgt spid="24"/>
                                        </p:tgtEl>
                                        <p:attrNameLst>
                                          <p:attrName>style.visibility</p:attrName>
                                        </p:attrNameLst>
                                      </p:cBhvr>
                                      <p:to>
                                        <p:strVal val="visible"/>
                                      </p:to>
                                    </p:set>
                                    <p:animEffect transition="in" filter="wipe(left)">
                                      <p:cBhvr>
                                        <p:cTn id="119" dur="500"/>
                                        <p:tgtEl>
                                          <p:spTgt spid="24"/>
                                        </p:tgtEl>
                                      </p:cBhvr>
                                    </p:animEffect>
                                  </p:childTnLst>
                                </p:cTn>
                              </p:par>
                            </p:childTnLst>
                          </p:cTn>
                        </p:par>
                        <p:par>
                          <p:cTn id="120" fill="hold">
                            <p:stCondLst>
                              <p:cond delay="11500"/>
                            </p:stCondLst>
                            <p:childTnLst>
                              <p:par>
                                <p:cTn id="121" presetID="2" presetClass="entr" presetSubtype="2" fill="hold" grpId="0" nodeType="afterEffect">
                                  <p:stCondLst>
                                    <p:cond delay="0"/>
                                  </p:stCondLst>
                                  <p:childTnLst>
                                    <p:set>
                                      <p:cBhvr>
                                        <p:cTn id="122" dur="1" fill="hold">
                                          <p:stCondLst>
                                            <p:cond delay="0"/>
                                          </p:stCondLst>
                                        </p:cTn>
                                        <p:tgtEl>
                                          <p:spTgt spid="34"/>
                                        </p:tgtEl>
                                        <p:attrNameLst>
                                          <p:attrName>style.visibility</p:attrName>
                                        </p:attrNameLst>
                                      </p:cBhvr>
                                      <p:to>
                                        <p:strVal val="visible"/>
                                      </p:to>
                                    </p:set>
                                    <p:anim calcmode="lin" valueType="num">
                                      <p:cBhvr additive="base">
                                        <p:cTn id="123" dur="500" fill="hold"/>
                                        <p:tgtEl>
                                          <p:spTgt spid="34"/>
                                        </p:tgtEl>
                                        <p:attrNameLst>
                                          <p:attrName>ppt_x</p:attrName>
                                        </p:attrNameLst>
                                      </p:cBhvr>
                                      <p:tavLst>
                                        <p:tav tm="0">
                                          <p:val>
                                            <p:strVal val="1+#ppt_w/2"/>
                                          </p:val>
                                        </p:tav>
                                        <p:tav tm="100000">
                                          <p:val>
                                            <p:strVal val="#ppt_x"/>
                                          </p:val>
                                        </p:tav>
                                      </p:tavLst>
                                    </p:anim>
                                    <p:anim calcmode="lin" valueType="num">
                                      <p:cBhvr additive="base">
                                        <p:cTn id="124" dur="500" fill="hold"/>
                                        <p:tgtEl>
                                          <p:spTgt spid="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2" grpId="0" animBg="1"/>
      <p:bldP spid="23" grpId="0" animBg="1"/>
      <p:bldP spid="24" grpId="0" animBg="1"/>
      <p:bldP spid="25" grpId="0" animBg="1"/>
      <p:bldP spid="26" grpId="0" animBg="1"/>
      <p:bldP spid="33" grpId="0" animBg="1"/>
      <p:bldP spid="3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BBD36-313A-4B60-B15D-2F143CCAF75B}"/>
              </a:ext>
            </a:extLst>
          </p:cNvPr>
          <p:cNvSpPr>
            <a:spLocks noGrp="1"/>
          </p:cNvSpPr>
          <p:nvPr>
            <p:ph type="title"/>
          </p:nvPr>
        </p:nvSpPr>
        <p:spPr>
          <a:xfrm>
            <a:off x="-1" y="11912"/>
            <a:ext cx="10232843" cy="716252"/>
          </a:xfrm>
          <a:solidFill>
            <a:schemeClr val="accent6">
              <a:lumMod val="20000"/>
              <a:lumOff val="80000"/>
            </a:schemeClr>
          </a:solidFill>
        </p:spPr>
        <p:txBody>
          <a:bodyPr>
            <a:normAutofit/>
          </a:bodyPr>
          <a:lstStyle/>
          <a:p>
            <a:r>
              <a:rPr lang="en-GB" sz="4000" b="1" dirty="0">
                <a:latin typeface="+mn-lt"/>
              </a:rPr>
              <a:t>Verbs: </a:t>
            </a:r>
            <a:r>
              <a:rPr lang="en-GB" sz="3200" b="1" dirty="0">
                <a:latin typeface="+mn-lt"/>
              </a:rPr>
              <a:t>Indicative Passive: </a:t>
            </a:r>
            <a:r>
              <a:rPr lang="en-GB" sz="2800" b="1" dirty="0">
                <a:latin typeface="+mn-lt"/>
              </a:rPr>
              <a:t>Present, Future and Imperfect </a:t>
            </a:r>
          </a:p>
        </p:txBody>
      </p:sp>
      <p:sp>
        <p:nvSpPr>
          <p:cNvPr id="4" name="TextBox 3">
            <a:extLst>
              <a:ext uri="{FF2B5EF4-FFF2-40B4-BE49-F238E27FC236}">
                <a16:creationId xmlns:a16="http://schemas.microsoft.com/office/drawing/2014/main" id="{6498C98F-1AE7-4D64-872E-22B6B991FAD3}"/>
              </a:ext>
            </a:extLst>
          </p:cNvPr>
          <p:cNvSpPr txBox="1"/>
          <p:nvPr/>
        </p:nvSpPr>
        <p:spPr>
          <a:xfrm>
            <a:off x="1333284" y="1060925"/>
            <a:ext cx="3245036" cy="477054"/>
          </a:xfrm>
          <a:prstGeom prst="rect">
            <a:avLst/>
          </a:prstGeom>
          <a:solidFill>
            <a:schemeClr val="accent5">
              <a:lumMod val="20000"/>
              <a:lumOff val="80000"/>
            </a:schemeClr>
          </a:solidFill>
          <a:ln>
            <a:solidFill>
              <a:schemeClr val="tx1"/>
            </a:solidFill>
          </a:ln>
        </p:spPr>
        <p:txBody>
          <a:bodyPr wrap="square" rtlCol="0">
            <a:spAutoFit/>
          </a:bodyPr>
          <a:lstStyle/>
          <a:p>
            <a:pPr algn="ctr"/>
            <a:r>
              <a:rPr lang="en-GB" sz="1400" b="1" dirty="0"/>
              <a:t>The First Conjugation</a:t>
            </a:r>
          </a:p>
          <a:p>
            <a:pPr algn="ctr"/>
            <a:r>
              <a:rPr lang="en-GB" sz="1100" i="1" dirty="0">
                <a:solidFill>
                  <a:schemeClr val="accent5">
                    <a:lumMod val="20000"/>
                    <a:lumOff val="80000"/>
                  </a:schemeClr>
                </a:solidFill>
              </a:rPr>
              <a:t>Present, Future, Imperfect</a:t>
            </a:r>
          </a:p>
        </p:txBody>
      </p:sp>
      <p:sp>
        <p:nvSpPr>
          <p:cNvPr id="5" name="TextBox 4">
            <a:extLst>
              <a:ext uri="{FF2B5EF4-FFF2-40B4-BE49-F238E27FC236}">
                <a16:creationId xmlns:a16="http://schemas.microsoft.com/office/drawing/2014/main" id="{5E0310B1-527E-4D85-B492-F9B999804FE3}"/>
              </a:ext>
            </a:extLst>
          </p:cNvPr>
          <p:cNvSpPr txBox="1"/>
          <p:nvPr/>
        </p:nvSpPr>
        <p:spPr>
          <a:xfrm>
            <a:off x="231821" y="1584574"/>
            <a:ext cx="970444" cy="307777"/>
          </a:xfrm>
          <a:prstGeom prst="rect">
            <a:avLst/>
          </a:prstGeom>
          <a:solidFill>
            <a:schemeClr val="accent1">
              <a:lumMod val="60000"/>
              <a:lumOff val="40000"/>
            </a:schemeClr>
          </a:solidFill>
          <a:ln>
            <a:solidFill>
              <a:schemeClr val="accent1">
                <a:shade val="50000"/>
              </a:schemeClr>
            </a:solidFill>
          </a:ln>
        </p:spPr>
        <p:txBody>
          <a:bodyPr wrap="square" rtlCol="0">
            <a:spAutoFit/>
          </a:bodyPr>
          <a:lstStyle/>
          <a:p>
            <a:pPr algn="ctr"/>
            <a:r>
              <a:rPr lang="en-GB" sz="1400" b="1" dirty="0"/>
              <a:t>I</a:t>
            </a:r>
          </a:p>
        </p:txBody>
      </p:sp>
      <p:sp>
        <p:nvSpPr>
          <p:cNvPr id="6" name="TextBox 5">
            <a:extLst>
              <a:ext uri="{FF2B5EF4-FFF2-40B4-BE49-F238E27FC236}">
                <a16:creationId xmlns:a16="http://schemas.microsoft.com/office/drawing/2014/main" id="{8E5E1BFA-704A-4DED-BF53-E797C7E02E2F}"/>
              </a:ext>
            </a:extLst>
          </p:cNvPr>
          <p:cNvSpPr txBox="1"/>
          <p:nvPr/>
        </p:nvSpPr>
        <p:spPr>
          <a:xfrm>
            <a:off x="238839" y="1874660"/>
            <a:ext cx="972512" cy="313380"/>
          </a:xfrm>
          <a:prstGeom prst="rect">
            <a:avLst/>
          </a:prstGeom>
          <a:solidFill>
            <a:schemeClr val="accent1">
              <a:lumMod val="40000"/>
              <a:lumOff val="60000"/>
            </a:schemeClr>
          </a:solidFill>
          <a:ln>
            <a:solidFill>
              <a:schemeClr val="tx1"/>
            </a:solidFill>
          </a:ln>
        </p:spPr>
        <p:txBody>
          <a:bodyPr wrap="square" rtlCol="0">
            <a:spAutoFit/>
          </a:bodyPr>
          <a:lstStyle/>
          <a:p>
            <a:pPr algn="ctr"/>
            <a:r>
              <a:rPr lang="en-GB" sz="1400" b="1" dirty="0"/>
              <a:t>You</a:t>
            </a:r>
          </a:p>
        </p:txBody>
      </p:sp>
      <p:sp>
        <p:nvSpPr>
          <p:cNvPr id="7" name="TextBox 6">
            <a:extLst>
              <a:ext uri="{FF2B5EF4-FFF2-40B4-BE49-F238E27FC236}">
                <a16:creationId xmlns:a16="http://schemas.microsoft.com/office/drawing/2014/main" id="{008316DC-F743-41AD-9590-F67703E611B2}"/>
              </a:ext>
            </a:extLst>
          </p:cNvPr>
          <p:cNvSpPr txBox="1"/>
          <p:nvPr/>
        </p:nvSpPr>
        <p:spPr>
          <a:xfrm>
            <a:off x="236764" y="2168487"/>
            <a:ext cx="974587" cy="313495"/>
          </a:xfrm>
          <a:prstGeom prst="rect">
            <a:avLst/>
          </a:prstGeom>
          <a:solidFill>
            <a:schemeClr val="accent1">
              <a:lumMod val="20000"/>
              <a:lumOff val="80000"/>
            </a:schemeClr>
          </a:solidFill>
          <a:ln>
            <a:solidFill>
              <a:schemeClr val="accent1">
                <a:shade val="50000"/>
              </a:schemeClr>
            </a:solidFill>
          </a:ln>
        </p:spPr>
        <p:txBody>
          <a:bodyPr wrap="square" rtlCol="0">
            <a:spAutoFit/>
          </a:bodyPr>
          <a:lstStyle/>
          <a:p>
            <a:pPr algn="ctr"/>
            <a:r>
              <a:rPr lang="en-GB" sz="1400" b="1" dirty="0"/>
              <a:t>He/she/it</a:t>
            </a:r>
          </a:p>
        </p:txBody>
      </p:sp>
      <p:sp>
        <p:nvSpPr>
          <p:cNvPr id="8" name="TextBox 7">
            <a:extLst>
              <a:ext uri="{FF2B5EF4-FFF2-40B4-BE49-F238E27FC236}">
                <a16:creationId xmlns:a16="http://schemas.microsoft.com/office/drawing/2014/main" id="{7CEC3C39-3BD2-417B-AA1E-3BA9739B1962}"/>
              </a:ext>
            </a:extLst>
          </p:cNvPr>
          <p:cNvSpPr txBox="1"/>
          <p:nvPr/>
        </p:nvSpPr>
        <p:spPr>
          <a:xfrm>
            <a:off x="244119" y="2609241"/>
            <a:ext cx="967232" cy="307777"/>
          </a:xfrm>
          <a:prstGeom prst="rect">
            <a:avLst/>
          </a:prstGeom>
          <a:solidFill>
            <a:schemeClr val="accent1">
              <a:lumMod val="60000"/>
              <a:lumOff val="40000"/>
            </a:schemeClr>
          </a:solidFill>
          <a:ln>
            <a:solidFill>
              <a:schemeClr val="accent1">
                <a:shade val="50000"/>
              </a:schemeClr>
            </a:solidFill>
          </a:ln>
        </p:spPr>
        <p:txBody>
          <a:bodyPr wrap="square" rtlCol="0">
            <a:spAutoFit/>
          </a:bodyPr>
          <a:lstStyle/>
          <a:p>
            <a:pPr algn="ctr"/>
            <a:r>
              <a:rPr lang="en-GB" sz="1400" b="1" dirty="0"/>
              <a:t>We</a:t>
            </a:r>
          </a:p>
        </p:txBody>
      </p:sp>
      <p:sp>
        <p:nvSpPr>
          <p:cNvPr id="9" name="TextBox 8">
            <a:extLst>
              <a:ext uri="{FF2B5EF4-FFF2-40B4-BE49-F238E27FC236}">
                <a16:creationId xmlns:a16="http://schemas.microsoft.com/office/drawing/2014/main" id="{74FEE521-1956-46DD-9E67-8D0F2DD998EA}"/>
              </a:ext>
            </a:extLst>
          </p:cNvPr>
          <p:cNvSpPr txBox="1"/>
          <p:nvPr/>
        </p:nvSpPr>
        <p:spPr>
          <a:xfrm>
            <a:off x="244120" y="2889130"/>
            <a:ext cx="974587" cy="307777"/>
          </a:xfrm>
          <a:prstGeom prst="rect">
            <a:avLst/>
          </a:prstGeom>
          <a:solidFill>
            <a:schemeClr val="accent1">
              <a:lumMod val="40000"/>
              <a:lumOff val="60000"/>
            </a:schemeClr>
          </a:solidFill>
          <a:ln>
            <a:solidFill>
              <a:schemeClr val="accent1">
                <a:shade val="50000"/>
              </a:schemeClr>
            </a:solidFill>
          </a:ln>
        </p:spPr>
        <p:txBody>
          <a:bodyPr wrap="square" rtlCol="0">
            <a:spAutoFit/>
          </a:bodyPr>
          <a:lstStyle/>
          <a:p>
            <a:pPr algn="ctr"/>
            <a:r>
              <a:rPr lang="en-GB" sz="1400" b="1" dirty="0"/>
              <a:t>You</a:t>
            </a:r>
          </a:p>
        </p:txBody>
      </p:sp>
      <p:sp>
        <p:nvSpPr>
          <p:cNvPr id="10" name="TextBox 9">
            <a:extLst>
              <a:ext uri="{FF2B5EF4-FFF2-40B4-BE49-F238E27FC236}">
                <a16:creationId xmlns:a16="http://schemas.microsoft.com/office/drawing/2014/main" id="{A2555070-DE2B-4D96-B894-7C3B7757D0C1}"/>
              </a:ext>
            </a:extLst>
          </p:cNvPr>
          <p:cNvSpPr txBox="1"/>
          <p:nvPr/>
        </p:nvSpPr>
        <p:spPr>
          <a:xfrm>
            <a:off x="244119" y="3189847"/>
            <a:ext cx="974587" cy="307777"/>
          </a:xfrm>
          <a:prstGeom prst="rect">
            <a:avLst/>
          </a:prstGeom>
          <a:solidFill>
            <a:schemeClr val="accent1">
              <a:lumMod val="20000"/>
              <a:lumOff val="80000"/>
            </a:schemeClr>
          </a:solidFill>
          <a:ln>
            <a:solidFill>
              <a:schemeClr val="accent1">
                <a:shade val="50000"/>
              </a:schemeClr>
            </a:solidFill>
          </a:ln>
        </p:spPr>
        <p:txBody>
          <a:bodyPr wrap="square" rtlCol="0">
            <a:spAutoFit/>
          </a:bodyPr>
          <a:lstStyle/>
          <a:p>
            <a:pPr algn="ctr"/>
            <a:r>
              <a:rPr lang="en-GB" sz="1400" b="1" dirty="0"/>
              <a:t>They</a:t>
            </a:r>
          </a:p>
        </p:txBody>
      </p:sp>
      <p:sp>
        <p:nvSpPr>
          <p:cNvPr id="11" name="TextBox 10">
            <a:extLst>
              <a:ext uri="{FF2B5EF4-FFF2-40B4-BE49-F238E27FC236}">
                <a16:creationId xmlns:a16="http://schemas.microsoft.com/office/drawing/2014/main" id="{03C7A8C8-0C13-4E17-A291-473E9236C0B0}"/>
              </a:ext>
            </a:extLst>
          </p:cNvPr>
          <p:cNvSpPr txBox="1"/>
          <p:nvPr/>
        </p:nvSpPr>
        <p:spPr>
          <a:xfrm>
            <a:off x="1338184" y="1558741"/>
            <a:ext cx="974587" cy="307777"/>
          </a:xfrm>
          <a:prstGeom prst="rect">
            <a:avLst/>
          </a:prstGeom>
          <a:noFill/>
          <a:ln>
            <a:solidFill>
              <a:schemeClr val="accent1">
                <a:shade val="50000"/>
              </a:schemeClr>
            </a:solidFill>
          </a:ln>
        </p:spPr>
        <p:txBody>
          <a:bodyPr wrap="square" rtlCol="0">
            <a:spAutoFit/>
          </a:bodyPr>
          <a:lstStyle/>
          <a:p>
            <a:r>
              <a:rPr lang="en-GB" sz="1400" dirty="0"/>
              <a:t>am-</a:t>
            </a:r>
            <a:r>
              <a:rPr lang="en-GB" sz="1400" b="1" dirty="0"/>
              <a:t>or</a:t>
            </a:r>
            <a:endParaRPr lang="en-GB" sz="1400" dirty="0"/>
          </a:p>
        </p:txBody>
      </p:sp>
      <p:sp>
        <p:nvSpPr>
          <p:cNvPr id="12" name="TextBox 11">
            <a:extLst>
              <a:ext uri="{FF2B5EF4-FFF2-40B4-BE49-F238E27FC236}">
                <a16:creationId xmlns:a16="http://schemas.microsoft.com/office/drawing/2014/main" id="{B3DF6B85-7655-4E80-BD49-99DAB4605C27}"/>
              </a:ext>
            </a:extLst>
          </p:cNvPr>
          <p:cNvSpPr txBox="1"/>
          <p:nvPr/>
        </p:nvSpPr>
        <p:spPr>
          <a:xfrm>
            <a:off x="2376240" y="1560494"/>
            <a:ext cx="1026555" cy="307777"/>
          </a:xfrm>
          <a:prstGeom prst="rect">
            <a:avLst/>
          </a:prstGeom>
          <a:noFill/>
          <a:ln>
            <a:solidFill>
              <a:schemeClr val="accent1">
                <a:shade val="50000"/>
              </a:schemeClr>
            </a:solidFill>
          </a:ln>
        </p:spPr>
        <p:txBody>
          <a:bodyPr wrap="square" rtlCol="0">
            <a:spAutoFit/>
          </a:bodyPr>
          <a:lstStyle/>
          <a:p>
            <a:r>
              <a:rPr lang="en-GB" sz="1400" dirty="0" err="1"/>
              <a:t>amā-</a:t>
            </a:r>
            <a:r>
              <a:rPr lang="en-GB" sz="1400" b="1" dirty="0" err="1"/>
              <a:t>bor</a:t>
            </a:r>
            <a:endParaRPr lang="en-GB" sz="1400" dirty="0"/>
          </a:p>
        </p:txBody>
      </p:sp>
      <p:sp>
        <p:nvSpPr>
          <p:cNvPr id="13" name="TextBox 12">
            <a:extLst>
              <a:ext uri="{FF2B5EF4-FFF2-40B4-BE49-F238E27FC236}">
                <a16:creationId xmlns:a16="http://schemas.microsoft.com/office/drawing/2014/main" id="{2C83583F-79E0-4708-BF99-FEDFD21D791F}"/>
              </a:ext>
            </a:extLst>
          </p:cNvPr>
          <p:cNvSpPr txBox="1"/>
          <p:nvPr/>
        </p:nvSpPr>
        <p:spPr>
          <a:xfrm>
            <a:off x="1338184" y="1865510"/>
            <a:ext cx="974587" cy="307777"/>
          </a:xfrm>
          <a:prstGeom prst="rect">
            <a:avLst/>
          </a:prstGeom>
          <a:noFill/>
          <a:ln>
            <a:solidFill>
              <a:schemeClr val="accent1">
                <a:shade val="50000"/>
              </a:schemeClr>
            </a:solidFill>
          </a:ln>
        </p:spPr>
        <p:txBody>
          <a:bodyPr wrap="square" rtlCol="0">
            <a:spAutoFit/>
          </a:bodyPr>
          <a:lstStyle/>
          <a:p>
            <a:r>
              <a:rPr lang="en-GB" sz="1400" dirty="0" err="1"/>
              <a:t>amā-ri</a:t>
            </a:r>
            <a:r>
              <a:rPr lang="en-GB" sz="1400" b="1" dirty="0" err="1"/>
              <a:t>s</a:t>
            </a:r>
            <a:endParaRPr lang="en-GB" sz="1400" dirty="0"/>
          </a:p>
        </p:txBody>
      </p:sp>
      <p:sp>
        <p:nvSpPr>
          <p:cNvPr id="14" name="TextBox 13">
            <a:extLst>
              <a:ext uri="{FF2B5EF4-FFF2-40B4-BE49-F238E27FC236}">
                <a16:creationId xmlns:a16="http://schemas.microsoft.com/office/drawing/2014/main" id="{6754E305-F00F-4F29-8204-CD1F57E55203}"/>
              </a:ext>
            </a:extLst>
          </p:cNvPr>
          <p:cNvSpPr txBox="1"/>
          <p:nvPr/>
        </p:nvSpPr>
        <p:spPr>
          <a:xfrm>
            <a:off x="1338184" y="2173400"/>
            <a:ext cx="974587" cy="307777"/>
          </a:xfrm>
          <a:prstGeom prst="rect">
            <a:avLst/>
          </a:prstGeom>
          <a:noFill/>
          <a:ln>
            <a:solidFill>
              <a:schemeClr val="accent1">
                <a:shade val="50000"/>
              </a:schemeClr>
            </a:solidFill>
          </a:ln>
        </p:spPr>
        <p:txBody>
          <a:bodyPr wrap="square" rtlCol="0">
            <a:spAutoFit/>
          </a:bodyPr>
          <a:lstStyle/>
          <a:p>
            <a:r>
              <a:rPr lang="en-GB" sz="1400" dirty="0" err="1"/>
              <a:t>amā</a:t>
            </a:r>
            <a:r>
              <a:rPr lang="en-GB" sz="1400" dirty="0"/>
              <a:t>-</a:t>
            </a:r>
            <a:r>
              <a:rPr lang="en-GB" sz="1400" b="1" dirty="0"/>
              <a:t>tur</a:t>
            </a:r>
            <a:endParaRPr lang="en-GB" sz="1400" dirty="0"/>
          </a:p>
        </p:txBody>
      </p:sp>
      <p:sp>
        <p:nvSpPr>
          <p:cNvPr id="15" name="TextBox 14">
            <a:extLst>
              <a:ext uri="{FF2B5EF4-FFF2-40B4-BE49-F238E27FC236}">
                <a16:creationId xmlns:a16="http://schemas.microsoft.com/office/drawing/2014/main" id="{397C4855-9DA3-4273-95A2-7845073E57C7}"/>
              </a:ext>
            </a:extLst>
          </p:cNvPr>
          <p:cNvSpPr txBox="1"/>
          <p:nvPr/>
        </p:nvSpPr>
        <p:spPr>
          <a:xfrm>
            <a:off x="1349683" y="2572438"/>
            <a:ext cx="974587" cy="307777"/>
          </a:xfrm>
          <a:prstGeom prst="rect">
            <a:avLst/>
          </a:prstGeom>
          <a:noFill/>
          <a:ln>
            <a:solidFill>
              <a:schemeClr val="accent1">
                <a:shade val="50000"/>
              </a:schemeClr>
            </a:solidFill>
          </a:ln>
        </p:spPr>
        <p:txBody>
          <a:bodyPr wrap="square" rtlCol="0">
            <a:spAutoFit/>
          </a:bodyPr>
          <a:lstStyle/>
          <a:p>
            <a:r>
              <a:rPr lang="en-GB" sz="1400" dirty="0" err="1"/>
              <a:t>amā-</a:t>
            </a:r>
            <a:r>
              <a:rPr lang="en-GB" sz="1400" b="1" dirty="0" err="1"/>
              <a:t>mur</a:t>
            </a:r>
            <a:endParaRPr lang="en-GB" sz="1400" b="1" dirty="0"/>
          </a:p>
        </p:txBody>
      </p:sp>
      <p:sp>
        <p:nvSpPr>
          <p:cNvPr id="16" name="TextBox 15">
            <a:extLst>
              <a:ext uri="{FF2B5EF4-FFF2-40B4-BE49-F238E27FC236}">
                <a16:creationId xmlns:a16="http://schemas.microsoft.com/office/drawing/2014/main" id="{AF790698-D5F3-42C9-AFC4-26B2086070CE}"/>
              </a:ext>
            </a:extLst>
          </p:cNvPr>
          <p:cNvSpPr txBox="1"/>
          <p:nvPr/>
        </p:nvSpPr>
        <p:spPr>
          <a:xfrm>
            <a:off x="1353388" y="2882071"/>
            <a:ext cx="974587" cy="307777"/>
          </a:xfrm>
          <a:prstGeom prst="rect">
            <a:avLst/>
          </a:prstGeom>
          <a:noFill/>
          <a:ln>
            <a:solidFill>
              <a:schemeClr val="accent1">
                <a:shade val="50000"/>
              </a:schemeClr>
            </a:solidFill>
          </a:ln>
        </p:spPr>
        <p:txBody>
          <a:bodyPr wrap="square" rtlCol="0">
            <a:spAutoFit/>
          </a:bodyPr>
          <a:lstStyle/>
          <a:p>
            <a:r>
              <a:rPr lang="en-GB" sz="1400" dirty="0" err="1"/>
              <a:t>amā-</a:t>
            </a:r>
            <a:r>
              <a:rPr lang="en-GB" sz="1400" b="1" dirty="0" err="1"/>
              <a:t>minī</a:t>
            </a:r>
            <a:endParaRPr lang="en-GB" sz="1400" dirty="0"/>
          </a:p>
        </p:txBody>
      </p:sp>
      <p:sp>
        <p:nvSpPr>
          <p:cNvPr id="17" name="TextBox 16">
            <a:extLst>
              <a:ext uri="{FF2B5EF4-FFF2-40B4-BE49-F238E27FC236}">
                <a16:creationId xmlns:a16="http://schemas.microsoft.com/office/drawing/2014/main" id="{09647CF5-87A1-40F0-AADA-1D7570EE0CE9}"/>
              </a:ext>
            </a:extLst>
          </p:cNvPr>
          <p:cNvSpPr txBox="1"/>
          <p:nvPr/>
        </p:nvSpPr>
        <p:spPr>
          <a:xfrm>
            <a:off x="1349682" y="3187833"/>
            <a:ext cx="974587" cy="307777"/>
          </a:xfrm>
          <a:prstGeom prst="rect">
            <a:avLst/>
          </a:prstGeom>
          <a:noFill/>
          <a:ln>
            <a:solidFill>
              <a:schemeClr val="accent1">
                <a:shade val="50000"/>
              </a:schemeClr>
            </a:solidFill>
          </a:ln>
        </p:spPr>
        <p:txBody>
          <a:bodyPr wrap="square" rtlCol="0">
            <a:spAutoFit/>
          </a:bodyPr>
          <a:lstStyle/>
          <a:p>
            <a:r>
              <a:rPr lang="en-GB" sz="1400" dirty="0"/>
              <a:t>ama-</a:t>
            </a:r>
            <a:r>
              <a:rPr lang="en-GB" sz="1400" b="1" dirty="0" err="1"/>
              <a:t>ntur</a:t>
            </a:r>
            <a:endParaRPr lang="en-GB" sz="1400" dirty="0"/>
          </a:p>
        </p:txBody>
      </p:sp>
      <p:sp>
        <p:nvSpPr>
          <p:cNvPr id="18" name="TextBox 17">
            <a:extLst>
              <a:ext uri="{FF2B5EF4-FFF2-40B4-BE49-F238E27FC236}">
                <a16:creationId xmlns:a16="http://schemas.microsoft.com/office/drawing/2014/main" id="{C6ADA75B-D058-48A9-A1AF-0AAF8B6D4592}"/>
              </a:ext>
            </a:extLst>
          </p:cNvPr>
          <p:cNvSpPr txBox="1"/>
          <p:nvPr/>
        </p:nvSpPr>
        <p:spPr>
          <a:xfrm>
            <a:off x="2376240" y="1864784"/>
            <a:ext cx="1026555" cy="307777"/>
          </a:xfrm>
          <a:prstGeom prst="rect">
            <a:avLst/>
          </a:prstGeom>
          <a:solidFill>
            <a:srgbClr val="FFFFD5"/>
          </a:solidFill>
          <a:ln>
            <a:solidFill>
              <a:schemeClr val="accent1">
                <a:shade val="50000"/>
              </a:schemeClr>
            </a:solidFill>
          </a:ln>
        </p:spPr>
        <p:txBody>
          <a:bodyPr wrap="square" rtlCol="0">
            <a:spAutoFit/>
          </a:bodyPr>
          <a:lstStyle/>
          <a:p>
            <a:r>
              <a:rPr lang="en-GB" sz="1400" dirty="0" err="1"/>
              <a:t>amā-</a:t>
            </a:r>
            <a:r>
              <a:rPr lang="en-GB" sz="1400" b="1" dirty="0" err="1"/>
              <a:t>beris</a:t>
            </a:r>
            <a:endParaRPr lang="en-GB" sz="1400" dirty="0"/>
          </a:p>
        </p:txBody>
      </p:sp>
      <p:sp>
        <p:nvSpPr>
          <p:cNvPr id="19" name="TextBox 18">
            <a:extLst>
              <a:ext uri="{FF2B5EF4-FFF2-40B4-BE49-F238E27FC236}">
                <a16:creationId xmlns:a16="http://schemas.microsoft.com/office/drawing/2014/main" id="{AD3B1BC7-0338-4699-AC2C-62F7736CDEDC}"/>
              </a:ext>
            </a:extLst>
          </p:cNvPr>
          <p:cNvSpPr txBox="1"/>
          <p:nvPr/>
        </p:nvSpPr>
        <p:spPr>
          <a:xfrm>
            <a:off x="2376242" y="3189847"/>
            <a:ext cx="1058560" cy="307777"/>
          </a:xfrm>
          <a:prstGeom prst="rect">
            <a:avLst/>
          </a:prstGeom>
          <a:noFill/>
          <a:ln>
            <a:solidFill>
              <a:schemeClr val="accent1">
                <a:shade val="50000"/>
              </a:schemeClr>
            </a:solidFill>
          </a:ln>
        </p:spPr>
        <p:txBody>
          <a:bodyPr wrap="square" rtlCol="0">
            <a:spAutoFit/>
          </a:bodyPr>
          <a:lstStyle/>
          <a:p>
            <a:r>
              <a:rPr lang="en-GB" sz="1400" dirty="0" err="1"/>
              <a:t>amā-</a:t>
            </a:r>
            <a:r>
              <a:rPr lang="en-GB" sz="1400" b="1" dirty="0" err="1"/>
              <a:t>buntur</a:t>
            </a:r>
            <a:endParaRPr lang="en-GB" sz="1400" dirty="0"/>
          </a:p>
        </p:txBody>
      </p:sp>
      <p:sp>
        <p:nvSpPr>
          <p:cNvPr id="20" name="TextBox 19">
            <a:extLst>
              <a:ext uri="{FF2B5EF4-FFF2-40B4-BE49-F238E27FC236}">
                <a16:creationId xmlns:a16="http://schemas.microsoft.com/office/drawing/2014/main" id="{24CF3067-2173-43DC-B3CE-0F6E326FA396}"/>
              </a:ext>
            </a:extLst>
          </p:cNvPr>
          <p:cNvSpPr txBox="1"/>
          <p:nvPr/>
        </p:nvSpPr>
        <p:spPr>
          <a:xfrm>
            <a:off x="2376239" y="2882070"/>
            <a:ext cx="1026555" cy="307777"/>
          </a:xfrm>
          <a:prstGeom prst="rect">
            <a:avLst/>
          </a:prstGeom>
          <a:noFill/>
          <a:ln>
            <a:solidFill>
              <a:schemeClr val="accent1">
                <a:shade val="50000"/>
              </a:schemeClr>
            </a:solidFill>
          </a:ln>
        </p:spPr>
        <p:txBody>
          <a:bodyPr wrap="square" rtlCol="0">
            <a:spAutoFit/>
          </a:bodyPr>
          <a:lstStyle/>
          <a:p>
            <a:r>
              <a:rPr lang="en-GB" sz="1400" dirty="0" err="1"/>
              <a:t>amā-</a:t>
            </a:r>
            <a:r>
              <a:rPr lang="en-GB" sz="1400" b="1" dirty="0" err="1"/>
              <a:t>biminī</a:t>
            </a:r>
            <a:endParaRPr lang="en-GB" sz="1400" b="1" dirty="0"/>
          </a:p>
        </p:txBody>
      </p:sp>
      <p:sp>
        <p:nvSpPr>
          <p:cNvPr id="21" name="TextBox 20">
            <a:extLst>
              <a:ext uri="{FF2B5EF4-FFF2-40B4-BE49-F238E27FC236}">
                <a16:creationId xmlns:a16="http://schemas.microsoft.com/office/drawing/2014/main" id="{8D5B3C19-A344-4BC4-81AA-67C0F4CFD2AD}"/>
              </a:ext>
            </a:extLst>
          </p:cNvPr>
          <p:cNvSpPr txBox="1"/>
          <p:nvPr/>
        </p:nvSpPr>
        <p:spPr>
          <a:xfrm>
            <a:off x="2376240" y="2173401"/>
            <a:ext cx="1026555" cy="307777"/>
          </a:xfrm>
          <a:prstGeom prst="rect">
            <a:avLst/>
          </a:prstGeom>
          <a:noFill/>
          <a:ln>
            <a:solidFill>
              <a:schemeClr val="accent1">
                <a:shade val="50000"/>
              </a:schemeClr>
            </a:solidFill>
          </a:ln>
        </p:spPr>
        <p:txBody>
          <a:bodyPr wrap="square" rtlCol="0">
            <a:spAutoFit/>
          </a:bodyPr>
          <a:lstStyle/>
          <a:p>
            <a:r>
              <a:rPr lang="en-GB" sz="1400" dirty="0" err="1"/>
              <a:t>amā-</a:t>
            </a:r>
            <a:r>
              <a:rPr lang="en-GB" sz="1400" b="1" dirty="0" err="1"/>
              <a:t>bitur</a:t>
            </a:r>
            <a:endParaRPr lang="en-GB" sz="1400" dirty="0"/>
          </a:p>
        </p:txBody>
      </p:sp>
      <p:sp>
        <p:nvSpPr>
          <p:cNvPr id="22" name="TextBox 21">
            <a:extLst>
              <a:ext uri="{FF2B5EF4-FFF2-40B4-BE49-F238E27FC236}">
                <a16:creationId xmlns:a16="http://schemas.microsoft.com/office/drawing/2014/main" id="{F04DF33B-A2D4-456D-85AA-50CC8D802D85}"/>
              </a:ext>
            </a:extLst>
          </p:cNvPr>
          <p:cNvSpPr txBox="1"/>
          <p:nvPr/>
        </p:nvSpPr>
        <p:spPr>
          <a:xfrm>
            <a:off x="2376240" y="2574294"/>
            <a:ext cx="1026555" cy="307777"/>
          </a:xfrm>
          <a:prstGeom prst="rect">
            <a:avLst/>
          </a:prstGeom>
          <a:noFill/>
          <a:ln>
            <a:solidFill>
              <a:schemeClr val="accent1">
                <a:shade val="50000"/>
              </a:schemeClr>
            </a:solidFill>
          </a:ln>
        </p:spPr>
        <p:txBody>
          <a:bodyPr wrap="square" rtlCol="0">
            <a:spAutoFit/>
          </a:bodyPr>
          <a:lstStyle/>
          <a:p>
            <a:r>
              <a:rPr lang="en-GB" sz="1400" dirty="0" err="1"/>
              <a:t>amā-</a:t>
            </a:r>
            <a:r>
              <a:rPr lang="en-GB" sz="1400" b="1" dirty="0" err="1"/>
              <a:t>bimur</a:t>
            </a:r>
            <a:endParaRPr lang="en-GB" sz="1400" dirty="0"/>
          </a:p>
        </p:txBody>
      </p:sp>
      <p:sp>
        <p:nvSpPr>
          <p:cNvPr id="24" name="TextBox 23">
            <a:extLst>
              <a:ext uri="{FF2B5EF4-FFF2-40B4-BE49-F238E27FC236}">
                <a16:creationId xmlns:a16="http://schemas.microsoft.com/office/drawing/2014/main" id="{49862640-B2B6-4DE8-82B0-F258BF3B210E}"/>
              </a:ext>
            </a:extLst>
          </p:cNvPr>
          <p:cNvSpPr txBox="1"/>
          <p:nvPr/>
        </p:nvSpPr>
        <p:spPr>
          <a:xfrm>
            <a:off x="1875212" y="3494133"/>
            <a:ext cx="2053604" cy="246221"/>
          </a:xfrm>
          <a:prstGeom prst="rect">
            <a:avLst/>
          </a:prstGeom>
          <a:noFill/>
        </p:spPr>
        <p:txBody>
          <a:bodyPr wrap="square" rtlCol="0">
            <a:spAutoFit/>
          </a:bodyPr>
          <a:lstStyle/>
          <a:p>
            <a:r>
              <a:rPr lang="en-GB" sz="1000" b="1" i="1" dirty="0" err="1"/>
              <a:t>amō</a:t>
            </a:r>
            <a:r>
              <a:rPr lang="en-GB" sz="1000" b="1" i="1" dirty="0"/>
              <a:t>,, </a:t>
            </a:r>
            <a:r>
              <a:rPr lang="en-GB" sz="1000" b="1" i="1" dirty="0" err="1"/>
              <a:t>amāre</a:t>
            </a:r>
            <a:r>
              <a:rPr lang="en-GB" sz="1000" i="1" dirty="0"/>
              <a:t>, </a:t>
            </a:r>
            <a:r>
              <a:rPr lang="en-GB" sz="1000" i="1" dirty="0" err="1"/>
              <a:t>amāvī</a:t>
            </a:r>
            <a:r>
              <a:rPr lang="en-GB" sz="1000" i="1" dirty="0"/>
              <a:t>, </a:t>
            </a:r>
            <a:r>
              <a:rPr lang="en-GB" sz="1000" i="1" dirty="0" err="1"/>
              <a:t>amātus</a:t>
            </a:r>
            <a:r>
              <a:rPr lang="en-GB" sz="1000" i="1" dirty="0"/>
              <a:t>  - love</a:t>
            </a:r>
          </a:p>
        </p:txBody>
      </p:sp>
      <p:sp>
        <p:nvSpPr>
          <p:cNvPr id="26" name="TextBox 25">
            <a:extLst>
              <a:ext uri="{FF2B5EF4-FFF2-40B4-BE49-F238E27FC236}">
                <a16:creationId xmlns:a16="http://schemas.microsoft.com/office/drawing/2014/main" id="{62570078-7B5D-45A5-B4DB-383481675A6E}"/>
              </a:ext>
            </a:extLst>
          </p:cNvPr>
          <p:cNvSpPr txBox="1"/>
          <p:nvPr/>
        </p:nvSpPr>
        <p:spPr>
          <a:xfrm>
            <a:off x="4919671" y="1043037"/>
            <a:ext cx="3406520" cy="477054"/>
          </a:xfrm>
          <a:prstGeom prst="rect">
            <a:avLst/>
          </a:prstGeom>
          <a:solidFill>
            <a:schemeClr val="accent5">
              <a:lumMod val="40000"/>
              <a:lumOff val="60000"/>
            </a:schemeClr>
          </a:solidFill>
          <a:ln>
            <a:solidFill>
              <a:schemeClr val="tx1"/>
            </a:solidFill>
          </a:ln>
        </p:spPr>
        <p:txBody>
          <a:bodyPr wrap="square" rtlCol="0">
            <a:spAutoFit/>
          </a:bodyPr>
          <a:lstStyle/>
          <a:p>
            <a:pPr algn="ctr"/>
            <a:r>
              <a:rPr lang="en-GB" sz="1400" b="1" dirty="0"/>
              <a:t>The Second Conjugation</a:t>
            </a:r>
          </a:p>
          <a:p>
            <a:pPr algn="ctr"/>
            <a:r>
              <a:rPr lang="en-GB" sz="1100" i="1" dirty="0">
                <a:solidFill>
                  <a:schemeClr val="accent5">
                    <a:lumMod val="40000"/>
                    <a:lumOff val="60000"/>
                  </a:schemeClr>
                </a:solidFill>
              </a:rPr>
              <a:t>Present, Future, Imperfect</a:t>
            </a:r>
          </a:p>
        </p:txBody>
      </p:sp>
      <p:sp>
        <p:nvSpPr>
          <p:cNvPr id="27" name="TextBox 26">
            <a:extLst>
              <a:ext uri="{FF2B5EF4-FFF2-40B4-BE49-F238E27FC236}">
                <a16:creationId xmlns:a16="http://schemas.microsoft.com/office/drawing/2014/main" id="{05A171C1-6A66-4AC3-9CB6-B8100553DDF0}"/>
              </a:ext>
            </a:extLst>
          </p:cNvPr>
          <p:cNvSpPr txBox="1"/>
          <p:nvPr/>
        </p:nvSpPr>
        <p:spPr>
          <a:xfrm>
            <a:off x="5936044" y="1576750"/>
            <a:ext cx="1172730" cy="307777"/>
          </a:xfrm>
          <a:prstGeom prst="rect">
            <a:avLst/>
          </a:prstGeom>
          <a:noFill/>
          <a:ln>
            <a:solidFill>
              <a:schemeClr val="accent1">
                <a:shade val="50000"/>
              </a:schemeClr>
            </a:solidFill>
          </a:ln>
        </p:spPr>
        <p:txBody>
          <a:bodyPr wrap="square" rtlCol="0">
            <a:spAutoFit/>
          </a:bodyPr>
          <a:lstStyle/>
          <a:p>
            <a:r>
              <a:rPr lang="en-GB" sz="1400" dirty="0" err="1"/>
              <a:t>monē-</a:t>
            </a:r>
            <a:r>
              <a:rPr lang="en-GB" sz="1400" b="1" dirty="0" err="1"/>
              <a:t>bor</a:t>
            </a:r>
            <a:endParaRPr lang="en-GB" sz="1400" dirty="0"/>
          </a:p>
        </p:txBody>
      </p:sp>
      <p:sp>
        <p:nvSpPr>
          <p:cNvPr id="28" name="TextBox 27">
            <a:extLst>
              <a:ext uri="{FF2B5EF4-FFF2-40B4-BE49-F238E27FC236}">
                <a16:creationId xmlns:a16="http://schemas.microsoft.com/office/drawing/2014/main" id="{99838A88-35FF-4928-A12C-AA796D659CC6}"/>
              </a:ext>
            </a:extLst>
          </p:cNvPr>
          <p:cNvSpPr txBox="1"/>
          <p:nvPr/>
        </p:nvSpPr>
        <p:spPr>
          <a:xfrm>
            <a:off x="7153135" y="1581397"/>
            <a:ext cx="1173056" cy="307777"/>
          </a:xfrm>
          <a:prstGeom prst="rect">
            <a:avLst/>
          </a:prstGeom>
          <a:noFill/>
          <a:ln>
            <a:solidFill>
              <a:schemeClr val="accent1">
                <a:shade val="50000"/>
              </a:schemeClr>
            </a:solidFill>
          </a:ln>
        </p:spPr>
        <p:txBody>
          <a:bodyPr wrap="square" rtlCol="0">
            <a:spAutoFit/>
          </a:bodyPr>
          <a:lstStyle/>
          <a:p>
            <a:r>
              <a:rPr lang="en-GB" sz="1400" dirty="0" err="1"/>
              <a:t>monē</a:t>
            </a:r>
            <a:r>
              <a:rPr lang="en-GB" sz="1400" dirty="0"/>
              <a:t>-</a:t>
            </a:r>
            <a:r>
              <a:rPr lang="en-GB" sz="1400" b="1" dirty="0"/>
              <a:t>bar</a:t>
            </a:r>
            <a:endParaRPr lang="en-GB" sz="1400" dirty="0"/>
          </a:p>
        </p:txBody>
      </p:sp>
      <p:sp>
        <p:nvSpPr>
          <p:cNvPr id="29" name="TextBox 28">
            <a:extLst>
              <a:ext uri="{FF2B5EF4-FFF2-40B4-BE49-F238E27FC236}">
                <a16:creationId xmlns:a16="http://schemas.microsoft.com/office/drawing/2014/main" id="{884C5514-F75B-43EC-A0DC-14A3B3AF30F4}"/>
              </a:ext>
            </a:extLst>
          </p:cNvPr>
          <p:cNvSpPr txBox="1"/>
          <p:nvPr/>
        </p:nvSpPr>
        <p:spPr>
          <a:xfrm>
            <a:off x="5936573" y="1891050"/>
            <a:ext cx="1172200" cy="307777"/>
          </a:xfrm>
          <a:prstGeom prst="rect">
            <a:avLst/>
          </a:prstGeom>
          <a:solidFill>
            <a:srgbClr val="FFFFD5"/>
          </a:solidFill>
          <a:ln>
            <a:solidFill>
              <a:schemeClr val="accent1">
                <a:shade val="50000"/>
              </a:schemeClr>
            </a:solidFill>
          </a:ln>
        </p:spPr>
        <p:txBody>
          <a:bodyPr wrap="square" rtlCol="0">
            <a:spAutoFit/>
          </a:bodyPr>
          <a:lstStyle/>
          <a:p>
            <a:r>
              <a:rPr lang="en-GB" sz="1400" dirty="0" err="1"/>
              <a:t>monē-</a:t>
            </a:r>
            <a:r>
              <a:rPr lang="en-GB" sz="1400" b="1" dirty="0" err="1"/>
              <a:t>beris</a:t>
            </a:r>
            <a:endParaRPr lang="en-GB" sz="1400" dirty="0"/>
          </a:p>
        </p:txBody>
      </p:sp>
      <p:sp>
        <p:nvSpPr>
          <p:cNvPr id="30" name="TextBox 29">
            <a:extLst>
              <a:ext uri="{FF2B5EF4-FFF2-40B4-BE49-F238E27FC236}">
                <a16:creationId xmlns:a16="http://schemas.microsoft.com/office/drawing/2014/main" id="{C4A19000-49AB-403F-85F2-D1AD772ED112}"/>
              </a:ext>
            </a:extLst>
          </p:cNvPr>
          <p:cNvSpPr txBox="1"/>
          <p:nvPr/>
        </p:nvSpPr>
        <p:spPr>
          <a:xfrm>
            <a:off x="5936044" y="2191952"/>
            <a:ext cx="1168760" cy="307777"/>
          </a:xfrm>
          <a:prstGeom prst="rect">
            <a:avLst/>
          </a:prstGeom>
          <a:noFill/>
          <a:ln>
            <a:solidFill>
              <a:schemeClr val="accent1">
                <a:shade val="50000"/>
              </a:schemeClr>
            </a:solidFill>
          </a:ln>
        </p:spPr>
        <p:txBody>
          <a:bodyPr wrap="square" rtlCol="0">
            <a:spAutoFit/>
          </a:bodyPr>
          <a:lstStyle/>
          <a:p>
            <a:r>
              <a:rPr lang="en-GB" sz="1400" dirty="0" err="1"/>
              <a:t>monē-</a:t>
            </a:r>
            <a:r>
              <a:rPr lang="en-GB" sz="1400" b="1" dirty="0" err="1"/>
              <a:t>bitur</a:t>
            </a:r>
            <a:endParaRPr lang="en-GB" sz="1400" dirty="0"/>
          </a:p>
        </p:txBody>
      </p:sp>
      <p:sp>
        <p:nvSpPr>
          <p:cNvPr id="31" name="TextBox 30">
            <a:extLst>
              <a:ext uri="{FF2B5EF4-FFF2-40B4-BE49-F238E27FC236}">
                <a16:creationId xmlns:a16="http://schemas.microsoft.com/office/drawing/2014/main" id="{A1DC54DF-BD70-4D0B-963B-51149AEC4C52}"/>
              </a:ext>
            </a:extLst>
          </p:cNvPr>
          <p:cNvSpPr txBox="1"/>
          <p:nvPr/>
        </p:nvSpPr>
        <p:spPr>
          <a:xfrm>
            <a:off x="5956955" y="2557167"/>
            <a:ext cx="1151817" cy="307777"/>
          </a:xfrm>
          <a:prstGeom prst="rect">
            <a:avLst/>
          </a:prstGeom>
          <a:noFill/>
          <a:ln>
            <a:solidFill>
              <a:schemeClr val="accent1">
                <a:shade val="50000"/>
              </a:schemeClr>
            </a:solidFill>
          </a:ln>
        </p:spPr>
        <p:txBody>
          <a:bodyPr wrap="square" rtlCol="0">
            <a:spAutoFit/>
          </a:bodyPr>
          <a:lstStyle/>
          <a:p>
            <a:r>
              <a:rPr lang="en-GB" sz="1400" dirty="0" err="1"/>
              <a:t>monē-</a:t>
            </a:r>
            <a:r>
              <a:rPr lang="en-GB" sz="1400" b="1" dirty="0" err="1"/>
              <a:t>bimur</a:t>
            </a:r>
            <a:endParaRPr lang="en-GB" sz="1400" b="1" dirty="0"/>
          </a:p>
        </p:txBody>
      </p:sp>
      <p:sp>
        <p:nvSpPr>
          <p:cNvPr id="32" name="TextBox 31">
            <a:extLst>
              <a:ext uri="{FF2B5EF4-FFF2-40B4-BE49-F238E27FC236}">
                <a16:creationId xmlns:a16="http://schemas.microsoft.com/office/drawing/2014/main" id="{E285F548-EC16-4097-A49A-F7F2E1F861A2}"/>
              </a:ext>
            </a:extLst>
          </p:cNvPr>
          <p:cNvSpPr txBox="1"/>
          <p:nvPr/>
        </p:nvSpPr>
        <p:spPr>
          <a:xfrm>
            <a:off x="5960944" y="2862882"/>
            <a:ext cx="1151817" cy="307777"/>
          </a:xfrm>
          <a:prstGeom prst="rect">
            <a:avLst/>
          </a:prstGeom>
          <a:noFill/>
          <a:ln>
            <a:solidFill>
              <a:schemeClr val="accent1">
                <a:shade val="50000"/>
              </a:schemeClr>
            </a:solidFill>
          </a:ln>
        </p:spPr>
        <p:txBody>
          <a:bodyPr wrap="square" rtlCol="0">
            <a:spAutoFit/>
          </a:bodyPr>
          <a:lstStyle/>
          <a:p>
            <a:r>
              <a:rPr lang="en-GB" sz="1400" dirty="0" err="1"/>
              <a:t>monē-</a:t>
            </a:r>
            <a:r>
              <a:rPr lang="en-GB" sz="1400" b="1" dirty="0" err="1"/>
              <a:t>biminī</a:t>
            </a:r>
            <a:endParaRPr lang="en-GB" sz="1400" dirty="0"/>
          </a:p>
        </p:txBody>
      </p:sp>
      <p:sp>
        <p:nvSpPr>
          <p:cNvPr id="33" name="TextBox 32">
            <a:extLst>
              <a:ext uri="{FF2B5EF4-FFF2-40B4-BE49-F238E27FC236}">
                <a16:creationId xmlns:a16="http://schemas.microsoft.com/office/drawing/2014/main" id="{0607DD1B-EFD9-4C2B-82B0-704C013EF56D}"/>
              </a:ext>
            </a:extLst>
          </p:cNvPr>
          <p:cNvSpPr txBox="1"/>
          <p:nvPr/>
        </p:nvSpPr>
        <p:spPr>
          <a:xfrm>
            <a:off x="5964783" y="3176371"/>
            <a:ext cx="1164262" cy="307777"/>
          </a:xfrm>
          <a:prstGeom prst="rect">
            <a:avLst/>
          </a:prstGeom>
          <a:noFill/>
          <a:ln>
            <a:solidFill>
              <a:schemeClr val="accent1">
                <a:shade val="50000"/>
              </a:schemeClr>
            </a:solidFill>
          </a:ln>
        </p:spPr>
        <p:txBody>
          <a:bodyPr wrap="square" rtlCol="0">
            <a:spAutoFit/>
          </a:bodyPr>
          <a:lstStyle/>
          <a:p>
            <a:r>
              <a:rPr lang="en-GB" sz="1400" dirty="0" err="1"/>
              <a:t>monē-</a:t>
            </a:r>
            <a:r>
              <a:rPr lang="en-GB" sz="1400" b="1" dirty="0" err="1"/>
              <a:t>buntur</a:t>
            </a:r>
            <a:endParaRPr lang="en-GB" sz="1400" dirty="0"/>
          </a:p>
        </p:txBody>
      </p:sp>
      <p:sp>
        <p:nvSpPr>
          <p:cNvPr id="34" name="TextBox 33">
            <a:extLst>
              <a:ext uri="{FF2B5EF4-FFF2-40B4-BE49-F238E27FC236}">
                <a16:creationId xmlns:a16="http://schemas.microsoft.com/office/drawing/2014/main" id="{EB3852CC-BC64-4E19-B0BF-DA65A01301F6}"/>
              </a:ext>
            </a:extLst>
          </p:cNvPr>
          <p:cNvSpPr txBox="1"/>
          <p:nvPr/>
        </p:nvSpPr>
        <p:spPr>
          <a:xfrm>
            <a:off x="7153136" y="1886165"/>
            <a:ext cx="1173055" cy="307777"/>
          </a:xfrm>
          <a:prstGeom prst="rect">
            <a:avLst/>
          </a:prstGeom>
          <a:noFill/>
          <a:ln>
            <a:solidFill>
              <a:schemeClr val="accent1">
                <a:shade val="50000"/>
              </a:schemeClr>
            </a:solidFill>
          </a:ln>
        </p:spPr>
        <p:txBody>
          <a:bodyPr wrap="square" rtlCol="0">
            <a:spAutoFit/>
          </a:bodyPr>
          <a:lstStyle/>
          <a:p>
            <a:r>
              <a:rPr lang="en-GB" sz="1400" dirty="0" err="1"/>
              <a:t>monē-</a:t>
            </a:r>
            <a:r>
              <a:rPr lang="en-GB" sz="1400" b="1" dirty="0" err="1"/>
              <a:t>bāris</a:t>
            </a:r>
            <a:endParaRPr lang="en-GB" sz="1400" dirty="0"/>
          </a:p>
        </p:txBody>
      </p:sp>
      <p:sp>
        <p:nvSpPr>
          <p:cNvPr id="35" name="TextBox 34">
            <a:extLst>
              <a:ext uri="{FF2B5EF4-FFF2-40B4-BE49-F238E27FC236}">
                <a16:creationId xmlns:a16="http://schemas.microsoft.com/office/drawing/2014/main" id="{5250F1F4-18FD-49E8-B3F5-F15899AA673A}"/>
              </a:ext>
            </a:extLst>
          </p:cNvPr>
          <p:cNvSpPr txBox="1"/>
          <p:nvPr/>
        </p:nvSpPr>
        <p:spPr>
          <a:xfrm>
            <a:off x="7147547" y="3176372"/>
            <a:ext cx="1178644" cy="307777"/>
          </a:xfrm>
          <a:prstGeom prst="rect">
            <a:avLst/>
          </a:prstGeom>
          <a:noFill/>
          <a:ln>
            <a:solidFill>
              <a:schemeClr val="accent1">
                <a:shade val="50000"/>
              </a:schemeClr>
            </a:solidFill>
          </a:ln>
        </p:spPr>
        <p:txBody>
          <a:bodyPr wrap="square" rtlCol="0">
            <a:spAutoFit/>
          </a:bodyPr>
          <a:lstStyle/>
          <a:p>
            <a:r>
              <a:rPr lang="en-GB" sz="1400" dirty="0" err="1"/>
              <a:t>monē-</a:t>
            </a:r>
            <a:r>
              <a:rPr lang="en-GB" sz="1400" b="1" dirty="0" err="1"/>
              <a:t>bantur</a:t>
            </a:r>
            <a:endParaRPr lang="en-GB" sz="1400" dirty="0"/>
          </a:p>
        </p:txBody>
      </p:sp>
      <p:sp>
        <p:nvSpPr>
          <p:cNvPr id="36" name="TextBox 35">
            <a:extLst>
              <a:ext uri="{FF2B5EF4-FFF2-40B4-BE49-F238E27FC236}">
                <a16:creationId xmlns:a16="http://schemas.microsoft.com/office/drawing/2014/main" id="{CB223F11-8D8A-4F59-9E32-1AAC42BA40EF}"/>
              </a:ext>
            </a:extLst>
          </p:cNvPr>
          <p:cNvSpPr txBox="1"/>
          <p:nvPr/>
        </p:nvSpPr>
        <p:spPr>
          <a:xfrm>
            <a:off x="7153135" y="2861240"/>
            <a:ext cx="1166048" cy="307777"/>
          </a:xfrm>
          <a:prstGeom prst="rect">
            <a:avLst/>
          </a:prstGeom>
          <a:noFill/>
          <a:ln>
            <a:solidFill>
              <a:schemeClr val="accent1">
                <a:shade val="50000"/>
              </a:schemeClr>
            </a:solidFill>
          </a:ln>
        </p:spPr>
        <p:txBody>
          <a:bodyPr wrap="square" rtlCol="0">
            <a:spAutoFit/>
          </a:bodyPr>
          <a:lstStyle/>
          <a:p>
            <a:r>
              <a:rPr lang="en-GB" sz="1400" dirty="0" err="1"/>
              <a:t>monē-</a:t>
            </a:r>
            <a:r>
              <a:rPr lang="en-GB" sz="1400" b="1" dirty="0" err="1"/>
              <a:t>bāminī</a:t>
            </a:r>
            <a:endParaRPr lang="en-GB" sz="1400" b="1" dirty="0"/>
          </a:p>
        </p:txBody>
      </p:sp>
      <p:sp>
        <p:nvSpPr>
          <p:cNvPr id="37" name="TextBox 36">
            <a:extLst>
              <a:ext uri="{FF2B5EF4-FFF2-40B4-BE49-F238E27FC236}">
                <a16:creationId xmlns:a16="http://schemas.microsoft.com/office/drawing/2014/main" id="{7AB0604D-FB48-47A6-88A7-E71D03C872E7}"/>
              </a:ext>
            </a:extLst>
          </p:cNvPr>
          <p:cNvSpPr txBox="1"/>
          <p:nvPr/>
        </p:nvSpPr>
        <p:spPr>
          <a:xfrm>
            <a:off x="7153135" y="2203534"/>
            <a:ext cx="1173056" cy="307777"/>
          </a:xfrm>
          <a:prstGeom prst="rect">
            <a:avLst/>
          </a:prstGeom>
          <a:noFill/>
          <a:ln>
            <a:solidFill>
              <a:schemeClr val="accent1">
                <a:shade val="50000"/>
              </a:schemeClr>
            </a:solidFill>
          </a:ln>
        </p:spPr>
        <p:txBody>
          <a:bodyPr wrap="square" rtlCol="0">
            <a:spAutoFit/>
          </a:bodyPr>
          <a:lstStyle/>
          <a:p>
            <a:r>
              <a:rPr lang="en-GB" sz="1400" dirty="0" err="1"/>
              <a:t>monē-</a:t>
            </a:r>
            <a:r>
              <a:rPr lang="en-GB" sz="1400" b="1" dirty="0" err="1"/>
              <a:t>bātur</a:t>
            </a:r>
            <a:endParaRPr lang="en-GB" sz="1400" dirty="0"/>
          </a:p>
        </p:txBody>
      </p:sp>
      <p:sp>
        <p:nvSpPr>
          <p:cNvPr id="38" name="TextBox 37">
            <a:extLst>
              <a:ext uri="{FF2B5EF4-FFF2-40B4-BE49-F238E27FC236}">
                <a16:creationId xmlns:a16="http://schemas.microsoft.com/office/drawing/2014/main" id="{DFE9BDBA-D1C9-457F-B9BB-0184F701BABA}"/>
              </a:ext>
            </a:extLst>
          </p:cNvPr>
          <p:cNvSpPr txBox="1"/>
          <p:nvPr/>
        </p:nvSpPr>
        <p:spPr>
          <a:xfrm>
            <a:off x="7153135" y="2556472"/>
            <a:ext cx="1163071" cy="307777"/>
          </a:xfrm>
          <a:prstGeom prst="rect">
            <a:avLst/>
          </a:prstGeom>
          <a:noFill/>
          <a:ln>
            <a:solidFill>
              <a:schemeClr val="accent1">
                <a:shade val="50000"/>
              </a:schemeClr>
            </a:solidFill>
          </a:ln>
        </p:spPr>
        <p:txBody>
          <a:bodyPr wrap="square" rtlCol="0">
            <a:spAutoFit/>
          </a:bodyPr>
          <a:lstStyle/>
          <a:p>
            <a:r>
              <a:rPr lang="en-GB" sz="1400" dirty="0" err="1"/>
              <a:t>monē-</a:t>
            </a:r>
            <a:r>
              <a:rPr lang="en-GB" sz="1400" b="1" dirty="0" err="1"/>
              <a:t>bāmur</a:t>
            </a:r>
            <a:endParaRPr lang="en-GB" sz="1400" dirty="0"/>
          </a:p>
        </p:txBody>
      </p:sp>
      <p:sp>
        <p:nvSpPr>
          <p:cNvPr id="68" name="TextBox 67">
            <a:extLst>
              <a:ext uri="{FF2B5EF4-FFF2-40B4-BE49-F238E27FC236}">
                <a16:creationId xmlns:a16="http://schemas.microsoft.com/office/drawing/2014/main" id="{2B0E2A2F-22D0-42A6-8DD2-EB33D2AA1417}"/>
              </a:ext>
            </a:extLst>
          </p:cNvPr>
          <p:cNvSpPr txBox="1"/>
          <p:nvPr/>
        </p:nvSpPr>
        <p:spPr>
          <a:xfrm>
            <a:off x="233887" y="4575852"/>
            <a:ext cx="967231" cy="307777"/>
          </a:xfrm>
          <a:prstGeom prst="rect">
            <a:avLst/>
          </a:prstGeom>
          <a:solidFill>
            <a:schemeClr val="accent1">
              <a:lumMod val="60000"/>
              <a:lumOff val="40000"/>
            </a:schemeClr>
          </a:solidFill>
          <a:ln>
            <a:solidFill>
              <a:schemeClr val="accent1">
                <a:shade val="50000"/>
              </a:schemeClr>
            </a:solidFill>
          </a:ln>
        </p:spPr>
        <p:txBody>
          <a:bodyPr wrap="square" rtlCol="0">
            <a:spAutoFit/>
          </a:bodyPr>
          <a:lstStyle/>
          <a:p>
            <a:pPr algn="ctr"/>
            <a:r>
              <a:rPr lang="en-GB" sz="1400" b="1" dirty="0"/>
              <a:t>I</a:t>
            </a:r>
          </a:p>
        </p:txBody>
      </p:sp>
      <p:sp>
        <p:nvSpPr>
          <p:cNvPr id="69" name="TextBox 68">
            <a:extLst>
              <a:ext uri="{FF2B5EF4-FFF2-40B4-BE49-F238E27FC236}">
                <a16:creationId xmlns:a16="http://schemas.microsoft.com/office/drawing/2014/main" id="{035347F4-6BE7-471B-A8BF-BD3E0064B9B3}"/>
              </a:ext>
            </a:extLst>
          </p:cNvPr>
          <p:cNvSpPr txBox="1"/>
          <p:nvPr/>
        </p:nvSpPr>
        <p:spPr>
          <a:xfrm>
            <a:off x="231821" y="4855742"/>
            <a:ext cx="974587" cy="307777"/>
          </a:xfrm>
          <a:prstGeom prst="rect">
            <a:avLst/>
          </a:prstGeom>
          <a:solidFill>
            <a:schemeClr val="accent1">
              <a:lumMod val="40000"/>
              <a:lumOff val="60000"/>
            </a:schemeClr>
          </a:solidFill>
          <a:ln>
            <a:solidFill>
              <a:schemeClr val="tx1"/>
            </a:solidFill>
          </a:ln>
        </p:spPr>
        <p:txBody>
          <a:bodyPr wrap="square" rtlCol="0">
            <a:spAutoFit/>
          </a:bodyPr>
          <a:lstStyle/>
          <a:p>
            <a:pPr algn="ctr"/>
            <a:r>
              <a:rPr lang="en-GB" sz="1400" b="1" dirty="0"/>
              <a:t>You</a:t>
            </a:r>
          </a:p>
        </p:txBody>
      </p:sp>
      <p:sp>
        <p:nvSpPr>
          <p:cNvPr id="70" name="TextBox 69">
            <a:extLst>
              <a:ext uri="{FF2B5EF4-FFF2-40B4-BE49-F238E27FC236}">
                <a16:creationId xmlns:a16="http://schemas.microsoft.com/office/drawing/2014/main" id="{B41F8FB7-23B6-4BFC-A89D-30D71C602B06}"/>
              </a:ext>
            </a:extLst>
          </p:cNvPr>
          <p:cNvSpPr txBox="1"/>
          <p:nvPr/>
        </p:nvSpPr>
        <p:spPr>
          <a:xfrm>
            <a:off x="231821" y="5146266"/>
            <a:ext cx="974587" cy="307777"/>
          </a:xfrm>
          <a:prstGeom prst="rect">
            <a:avLst/>
          </a:prstGeom>
          <a:solidFill>
            <a:schemeClr val="accent1">
              <a:lumMod val="20000"/>
              <a:lumOff val="80000"/>
            </a:schemeClr>
          </a:solidFill>
          <a:ln>
            <a:solidFill>
              <a:schemeClr val="accent1">
                <a:shade val="50000"/>
              </a:schemeClr>
            </a:solidFill>
          </a:ln>
        </p:spPr>
        <p:txBody>
          <a:bodyPr wrap="square" rtlCol="0">
            <a:spAutoFit/>
          </a:bodyPr>
          <a:lstStyle/>
          <a:p>
            <a:pPr algn="ctr"/>
            <a:r>
              <a:rPr lang="en-GB" sz="1400" b="1" dirty="0"/>
              <a:t>He/she/it</a:t>
            </a:r>
          </a:p>
        </p:txBody>
      </p:sp>
      <p:sp>
        <p:nvSpPr>
          <p:cNvPr id="71" name="TextBox 70">
            <a:extLst>
              <a:ext uri="{FF2B5EF4-FFF2-40B4-BE49-F238E27FC236}">
                <a16:creationId xmlns:a16="http://schemas.microsoft.com/office/drawing/2014/main" id="{8DA953C9-614F-455A-81F6-855BD2522EA9}"/>
              </a:ext>
            </a:extLst>
          </p:cNvPr>
          <p:cNvSpPr txBox="1"/>
          <p:nvPr/>
        </p:nvSpPr>
        <p:spPr>
          <a:xfrm>
            <a:off x="252539" y="5548814"/>
            <a:ext cx="961225" cy="307777"/>
          </a:xfrm>
          <a:prstGeom prst="rect">
            <a:avLst/>
          </a:prstGeom>
          <a:solidFill>
            <a:schemeClr val="accent1">
              <a:lumMod val="60000"/>
              <a:lumOff val="40000"/>
            </a:schemeClr>
          </a:solidFill>
          <a:ln>
            <a:solidFill>
              <a:schemeClr val="accent1">
                <a:shade val="50000"/>
              </a:schemeClr>
            </a:solidFill>
          </a:ln>
        </p:spPr>
        <p:txBody>
          <a:bodyPr wrap="square" rtlCol="0">
            <a:spAutoFit/>
          </a:bodyPr>
          <a:lstStyle/>
          <a:p>
            <a:pPr algn="ctr"/>
            <a:r>
              <a:rPr lang="en-GB" sz="1400" b="1" dirty="0"/>
              <a:t>We</a:t>
            </a:r>
          </a:p>
        </p:txBody>
      </p:sp>
      <p:sp>
        <p:nvSpPr>
          <p:cNvPr id="72" name="TextBox 71">
            <a:extLst>
              <a:ext uri="{FF2B5EF4-FFF2-40B4-BE49-F238E27FC236}">
                <a16:creationId xmlns:a16="http://schemas.microsoft.com/office/drawing/2014/main" id="{8BC392F8-192F-4551-988D-A2414F60D1EE}"/>
              </a:ext>
            </a:extLst>
          </p:cNvPr>
          <p:cNvSpPr txBox="1"/>
          <p:nvPr/>
        </p:nvSpPr>
        <p:spPr>
          <a:xfrm>
            <a:off x="249999" y="5864697"/>
            <a:ext cx="961225" cy="307777"/>
          </a:xfrm>
          <a:prstGeom prst="rect">
            <a:avLst/>
          </a:prstGeom>
          <a:solidFill>
            <a:schemeClr val="accent1">
              <a:lumMod val="40000"/>
              <a:lumOff val="60000"/>
            </a:schemeClr>
          </a:solidFill>
          <a:ln>
            <a:solidFill>
              <a:schemeClr val="accent1">
                <a:shade val="50000"/>
              </a:schemeClr>
            </a:solidFill>
          </a:ln>
        </p:spPr>
        <p:txBody>
          <a:bodyPr wrap="square" rtlCol="0">
            <a:spAutoFit/>
          </a:bodyPr>
          <a:lstStyle/>
          <a:p>
            <a:pPr algn="ctr"/>
            <a:r>
              <a:rPr lang="en-GB" sz="1400" b="1" dirty="0"/>
              <a:t>You</a:t>
            </a:r>
          </a:p>
        </p:txBody>
      </p:sp>
      <p:sp>
        <p:nvSpPr>
          <p:cNvPr id="73" name="TextBox 72">
            <a:extLst>
              <a:ext uri="{FF2B5EF4-FFF2-40B4-BE49-F238E27FC236}">
                <a16:creationId xmlns:a16="http://schemas.microsoft.com/office/drawing/2014/main" id="{D6D7120E-9E28-4CC8-8C3F-3D3C8F4E1EEE}"/>
              </a:ext>
            </a:extLst>
          </p:cNvPr>
          <p:cNvSpPr txBox="1"/>
          <p:nvPr/>
        </p:nvSpPr>
        <p:spPr>
          <a:xfrm>
            <a:off x="239176" y="6184363"/>
            <a:ext cx="974587" cy="307777"/>
          </a:xfrm>
          <a:prstGeom prst="rect">
            <a:avLst/>
          </a:prstGeom>
          <a:solidFill>
            <a:schemeClr val="accent1">
              <a:lumMod val="20000"/>
              <a:lumOff val="80000"/>
            </a:schemeClr>
          </a:solidFill>
          <a:ln>
            <a:solidFill>
              <a:schemeClr val="accent1">
                <a:shade val="50000"/>
              </a:schemeClr>
            </a:solidFill>
          </a:ln>
        </p:spPr>
        <p:txBody>
          <a:bodyPr wrap="square" rtlCol="0">
            <a:spAutoFit/>
          </a:bodyPr>
          <a:lstStyle/>
          <a:p>
            <a:pPr algn="ctr"/>
            <a:r>
              <a:rPr lang="en-GB" sz="1400" b="1" dirty="0"/>
              <a:t>They</a:t>
            </a:r>
          </a:p>
        </p:txBody>
      </p:sp>
      <p:sp>
        <p:nvSpPr>
          <p:cNvPr id="82" name="TextBox 81">
            <a:extLst>
              <a:ext uri="{FF2B5EF4-FFF2-40B4-BE49-F238E27FC236}">
                <a16:creationId xmlns:a16="http://schemas.microsoft.com/office/drawing/2014/main" id="{259CDB3B-054C-4204-AB58-BF47E6A4CB06}"/>
              </a:ext>
            </a:extLst>
          </p:cNvPr>
          <p:cNvSpPr txBox="1"/>
          <p:nvPr/>
        </p:nvSpPr>
        <p:spPr>
          <a:xfrm>
            <a:off x="1331167" y="4029734"/>
            <a:ext cx="3341148" cy="477054"/>
          </a:xfrm>
          <a:prstGeom prst="rect">
            <a:avLst/>
          </a:prstGeom>
          <a:solidFill>
            <a:schemeClr val="accent5">
              <a:lumMod val="60000"/>
              <a:lumOff val="40000"/>
            </a:schemeClr>
          </a:solidFill>
          <a:ln>
            <a:solidFill>
              <a:schemeClr val="tx1"/>
            </a:solidFill>
          </a:ln>
        </p:spPr>
        <p:txBody>
          <a:bodyPr wrap="square" rtlCol="0">
            <a:spAutoFit/>
          </a:bodyPr>
          <a:lstStyle/>
          <a:p>
            <a:pPr algn="ctr"/>
            <a:r>
              <a:rPr lang="en-GB" sz="1400" b="1" dirty="0"/>
              <a:t>The Third Conjugation</a:t>
            </a:r>
          </a:p>
          <a:p>
            <a:pPr algn="ctr"/>
            <a:r>
              <a:rPr lang="en-GB" sz="1100" i="1" dirty="0">
                <a:solidFill>
                  <a:schemeClr val="accent5">
                    <a:lumMod val="60000"/>
                    <a:lumOff val="40000"/>
                  </a:schemeClr>
                </a:solidFill>
              </a:rPr>
              <a:t>Present, </a:t>
            </a:r>
            <a:r>
              <a:rPr lang="en-GB" sz="1100" b="1" i="1" dirty="0">
                <a:solidFill>
                  <a:schemeClr val="accent5">
                    <a:lumMod val="60000"/>
                    <a:lumOff val="40000"/>
                  </a:schemeClr>
                </a:solidFill>
              </a:rPr>
              <a:t>Sneaky</a:t>
            </a:r>
            <a:r>
              <a:rPr lang="en-GB" sz="1100" i="1" dirty="0">
                <a:solidFill>
                  <a:schemeClr val="accent5">
                    <a:lumMod val="60000"/>
                    <a:lumOff val="40000"/>
                  </a:schemeClr>
                </a:solidFill>
              </a:rPr>
              <a:t> Future, Imperfect</a:t>
            </a:r>
          </a:p>
        </p:txBody>
      </p:sp>
      <p:sp>
        <p:nvSpPr>
          <p:cNvPr id="83" name="TextBox 82">
            <a:extLst>
              <a:ext uri="{FF2B5EF4-FFF2-40B4-BE49-F238E27FC236}">
                <a16:creationId xmlns:a16="http://schemas.microsoft.com/office/drawing/2014/main" id="{7C970877-8D60-451C-B220-DB0368C40D77}"/>
              </a:ext>
            </a:extLst>
          </p:cNvPr>
          <p:cNvSpPr txBox="1"/>
          <p:nvPr/>
        </p:nvSpPr>
        <p:spPr>
          <a:xfrm>
            <a:off x="1344739" y="4570907"/>
            <a:ext cx="974587" cy="307777"/>
          </a:xfrm>
          <a:prstGeom prst="rect">
            <a:avLst/>
          </a:prstGeom>
          <a:noFill/>
          <a:ln>
            <a:solidFill>
              <a:schemeClr val="accent1">
                <a:shade val="50000"/>
              </a:schemeClr>
            </a:solidFill>
          </a:ln>
        </p:spPr>
        <p:txBody>
          <a:bodyPr wrap="square" rtlCol="0">
            <a:spAutoFit/>
          </a:bodyPr>
          <a:lstStyle/>
          <a:p>
            <a:r>
              <a:rPr lang="en-GB" sz="1400" dirty="0"/>
              <a:t>reg-</a:t>
            </a:r>
            <a:r>
              <a:rPr lang="en-GB" sz="1400" b="1" dirty="0"/>
              <a:t>or</a:t>
            </a:r>
            <a:endParaRPr lang="en-GB" sz="1400" dirty="0"/>
          </a:p>
        </p:txBody>
      </p:sp>
      <p:sp>
        <p:nvSpPr>
          <p:cNvPr id="84" name="TextBox 83">
            <a:extLst>
              <a:ext uri="{FF2B5EF4-FFF2-40B4-BE49-F238E27FC236}">
                <a16:creationId xmlns:a16="http://schemas.microsoft.com/office/drawing/2014/main" id="{65719F55-3315-4EAE-BAEC-73D1E0179E1A}"/>
              </a:ext>
            </a:extLst>
          </p:cNvPr>
          <p:cNvSpPr txBox="1"/>
          <p:nvPr/>
        </p:nvSpPr>
        <p:spPr>
          <a:xfrm>
            <a:off x="2403305" y="4570906"/>
            <a:ext cx="1026555" cy="307777"/>
          </a:xfrm>
          <a:prstGeom prst="rect">
            <a:avLst/>
          </a:prstGeom>
          <a:solidFill>
            <a:srgbClr val="FFFF00"/>
          </a:solidFill>
          <a:ln>
            <a:solidFill>
              <a:schemeClr val="accent1">
                <a:shade val="50000"/>
              </a:schemeClr>
            </a:solidFill>
          </a:ln>
        </p:spPr>
        <p:txBody>
          <a:bodyPr wrap="square" rtlCol="0">
            <a:spAutoFit/>
          </a:bodyPr>
          <a:lstStyle/>
          <a:p>
            <a:r>
              <a:rPr lang="en-GB" sz="1400" dirty="0"/>
              <a:t>reg-</a:t>
            </a:r>
            <a:r>
              <a:rPr lang="en-GB" sz="1400" b="1" dirty="0" err="1"/>
              <a:t>ar</a:t>
            </a:r>
            <a:endParaRPr lang="en-GB" sz="1400" dirty="0"/>
          </a:p>
        </p:txBody>
      </p:sp>
      <p:sp>
        <p:nvSpPr>
          <p:cNvPr id="85" name="TextBox 84">
            <a:extLst>
              <a:ext uri="{FF2B5EF4-FFF2-40B4-BE49-F238E27FC236}">
                <a16:creationId xmlns:a16="http://schemas.microsoft.com/office/drawing/2014/main" id="{08B8B5FA-E8ED-40B9-964A-C9287FE53801}"/>
              </a:ext>
            </a:extLst>
          </p:cNvPr>
          <p:cNvSpPr txBox="1"/>
          <p:nvPr/>
        </p:nvSpPr>
        <p:spPr>
          <a:xfrm>
            <a:off x="1344739" y="4878684"/>
            <a:ext cx="974587" cy="307777"/>
          </a:xfrm>
          <a:prstGeom prst="rect">
            <a:avLst/>
          </a:prstGeom>
          <a:solidFill>
            <a:srgbClr val="FFFFD5"/>
          </a:solidFill>
          <a:ln>
            <a:solidFill>
              <a:schemeClr val="accent1">
                <a:shade val="50000"/>
              </a:schemeClr>
            </a:solidFill>
          </a:ln>
        </p:spPr>
        <p:txBody>
          <a:bodyPr wrap="square" rtlCol="0">
            <a:spAutoFit/>
          </a:bodyPr>
          <a:lstStyle/>
          <a:p>
            <a:r>
              <a:rPr lang="en-GB" sz="1400" dirty="0"/>
              <a:t>reg-</a:t>
            </a:r>
            <a:r>
              <a:rPr lang="en-GB" sz="1400" b="1" dirty="0" err="1"/>
              <a:t>eris</a:t>
            </a:r>
            <a:endParaRPr lang="en-GB" sz="1400" dirty="0"/>
          </a:p>
        </p:txBody>
      </p:sp>
      <p:sp>
        <p:nvSpPr>
          <p:cNvPr id="86" name="TextBox 85">
            <a:extLst>
              <a:ext uri="{FF2B5EF4-FFF2-40B4-BE49-F238E27FC236}">
                <a16:creationId xmlns:a16="http://schemas.microsoft.com/office/drawing/2014/main" id="{84EE4646-E75F-49AD-82B8-9A2970E70C97}"/>
              </a:ext>
            </a:extLst>
          </p:cNvPr>
          <p:cNvSpPr txBox="1"/>
          <p:nvPr/>
        </p:nvSpPr>
        <p:spPr>
          <a:xfrm>
            <a:off x="1349573" y="5189183"/>
            <a:ext cx="974587" cy="307777"/>
          </a:xfrm>
          <a:prstGeom prst="rect">
            <a:avLst/>
          </a:prstGeom>
          <a:noFill/>
          <a:ln>
            <a:solidFill>
              <a:schemeClr val="accent1">
                <a:shade val="50000"/>
              </a:schemeClr>
            </a:solidFill>
          </a:ln>
        </p:spPr>
        <p:txBody>
          <a:bodyPr wrap="square" rtlCol="0">
            <a:spAutoFit/>
          </a:bodyPr>
          <a:lstStyle/>
          <a:p>
            <a:r>
              <a:rPr lang="en-GB" sz="1400" dirty="0"/>
              <a:t>reg-</a:t>
            </a:r>
            <a:r>
              <a:rPr lang="en-GB" sz="1400" b="1" dirty="0" err="1"/>
              <a:t>itur</a:t>
            </a:r>
            <a:endParaRPr lang="en-GB" sz="1400" dirty="0"/>
          </a:p>
        </p:txBody>
      </p:sp>
      <p:sp>
        <p:nvSpPr>
          <p:cNvPr id="87" name="TextBox 86">
            <a:extLst>
              <a:ext uri="{FF2B5EF4-FFF2-40B4-BE49-F238E27FC236}">
                <a16:creationId xmlns:a16="http://schemas.microsoft.com/office/drawing/2014/main" id="{162503CC-8B85-4AD1-9D0D-6D4C598B5A96}"/>
              </a:ext>
            </a:extLst>
          </p:cNvPr>
          <p:cNvSpPr txBox="1"/>
          <p:nvPr/>
        </p:nvSpPr>
        <p:spPr>
          <a:xfrm>
            <a:off x="1354326" y="5556724"/>
            <a:ext cx="986896" cy="317768"/>
          </a:xfrm>
          <a:prstGeom prst="rect">
            <a:avLst/>
          </a:prstGeom>
          <a:noFill/>
          <a:ln>
            <a:solidFill>
              <a:schemeClr val="accent1">
                <a:shade val="50000"/>
              </a:schemeClr>
            </a:solidFill>
          </a:ln>
        </p:spPr>
        <p:txBody>
          <a:bodyPr wrap="square" rtlCol="0">
            <a:spAutoFit/>
          </a:bodyPr>
          <a:lstStyle/>
          <a:p>
            <a:r>
              <a:rPr lang="en-GB" sz="1400" dirty="0"/>
              <a:t>reg-</a:t>
            </a:r>
            <a:r>
              <a:rPr lang="en-GB" sz="1400" b="1" dirty="0" err="1"/>
              <a:t>imur</a:t>
            </a:r>
            <a:endParaRPr lang="en-GB" sz="1400" b="1" dirty="0"/>
          </a:p>
        </p:txBody>
      </p:sp>
      <p:sp>
        <p:nvSpPr>
          <p:cNvPr id="88" name="TextBox 87">
            <a:extLst>
              <a:ext uri="{FF2B5EF4-FFF2-40B4-BE49-F238E27FC236}">
                <a16:creationId xmlns:a16="http://schemas.microsoft.com/office/drawing/2014/main" id="{255DC131-6AD7-4161-B5CA-AC8EB02C9650}"/>
              </a:ext>
            </a:extLst>
          </p:cNvPr>
          <p:cNvSpPr txBox="1"/>
          <p:nvPr/>
        </p:nvSpPr>
        <p:spPr>
          <a:xfrm>
            <a:off x="1366635" y="5874492"/>
            <a:ext cx="974587" cy="307777"/>
          </a:xfrm>
          <a:prstGeom prst="rect">
            <a:avLst/>
          </a:prstGeom>
          <a:noFill/>
          <a:ln>
            <a:solidFill>
              <a:schemeClr val="accent1">
                <a:shade val="50000"/>
              </a:schemeClr>
            </a:solidFill>
          </a:ln>
        </p:spPr>
        <p:txBody>
          <a:bodyPr wrap="square" rtlCol="0">
            <a:spAutoFit/>
          </a:bodyPr>
          <a:lstStyle/>
          <a:p>
            <a:r>
              <a:rPr lang="en-GB" sz="1400" dirty="0"/>
              <a:t>reg-</a:t>
            </a:r>
            <a:r>
              <a:rPr lang="en-GB" sz="1400" b="1" dirty="0" err="1"/>
              <a:t>iminī</a:t>
            </a:r>
            <a:endParaRPr lang="en-GB" sz="1400" dirty="0"/>
          </a:p>
        </p:txBody>
      </p:sp>
      <p:sp>
        <p:nvSpPr>
          <p:cNvPr id="89" name="TextBox 88">
            <a:extLst>
              <a:ext uri="{FF2B5EF4-FFF2-40B4-BE49-F238E27FC236}">
                <a16:creationId xmlns:a16="http://schemas.microsoft.com/office/drawing/2014/main" id="{438237E1-FEBF-4DC3-852D-AC11951EC4F3}"/>
              </a:ext>
            </a:extLst>
          </p:cNvPr>
          <p:cNvSpPr txBox="1"/>
          <p:nvPr/>
        </p:nvSpPr>
        <p:spPr>
          <a:xfrm>
            <a:off x="1351347" y="6184363"/>
            <a:ext cx="989875" cy="307777"/>
          </a:xfrm>
          <a:prstGeom prst="rect">
            <a:avLst/>
          </a:prstGeom>
          <a:noFill/>
          <a:ln>
            <a:solidFill>
              <a:schemeClr val="accent1">
                <a:shade val="50000"/>
              </a:schemeClr>
            </a:solidFill>
          </a:ln>
        </p:spPr>
        <p:txBody>
          <a:bodyPr wrap="square" rtlCol="0">
            <a:spAutoFit/>
          </a:bodyPr>
          <a:lstStyle/>
          <a:p>
            <a:r>
              <a:rPr lang="en-GB" sz="1400" dirty="0"/>
              <a:t>reg-</a:t>
            </a:r>
            <a:r>
              <a:rPr lang="en-GB" sz="1400" b="1" dirty="0" err="1"/>
              <a:t>untur</a:t>
            </a:r>
            <a:endParaRPr lang="en-GB" sz="1400" dirty="0"/>
          </a:p>
        </p:txBody>
      </p:sp>
      <p:sp>
        <p:nvSpPr>
          <p:cNvPr id="90" name="TextBox 89">
            <a:extLst>
              <a:ext uri="{FF2B5EF4-FFF2-40B4-BE49-F238E27FC236}">
                <a16:creationId xmlns:a16="http://schemas.microsoft.com/office/drawing/2014/main" id="{858054C4-F868-47CA-BA20-537805F878A9}"/>
              </a:ext>
            </a:extLst>
          </p:cNvPr>
          <p:cNvSpPr txBox="1"/>
          <p:nvPr/>
        </p:nvSpPr>
        <p:spPr>
          <a:xfrm>
            <a:off x="2403304" y="4889645"/>
            <a:ext cx="1026555" cy="307777"/>
          </a:xfrm>
          <a:prstGeom prst="rect">
            <a:avLst/>
          </a:prstGeom>
          <a:solidFill>
            <a:srgbClr val="FFFF00"/>
          </a:solidFill>
          <a:ln>
            <a:solidFill>
              <a:schemeClr val="accent1">
                <a:shade val="50000"/>
              </a:schemeClr>
            </a:solidFill>
          </a:ln>
        </p:spPr>
        <p:txBody>
          <a:bodyPr wrap="square" rtlCol="0">
            <a:spAutoFit/>
          </a:bodyPr>
          <a:lstStyle/>
          <a:p>
            <a:r>
              <a:rPr lang="en-GB" sz="1400" dirty="0"/>
              <a:t>reg-</a:t>
            </a:r>
            <a:r>
              <a:rPr lang="en-GB" sz="1400" b="1" dirty="0" err="1"/>
              <a:t>ēris</a:t>
            </a:r>
            <a:endParaRPr lang="en-GB" sz="1400" dirty="0"/>
          </a:p>
        </p:txBody>
      </p:sp>
      <p:sp>
        <p:nvSpPr>
          <p:cNvPr id="91" name="TextBox 90">
            <a:extLst>
              <a:ext uri="{FF2B5EF4-FFF2-40B4-BE49-F238E27FC236}">
                <a16:creationId xmlns:a16="http://schemas.microsoft.com/office/drawing/2014/main" id="{04B8F2C8-6CC0-4214-89C6-924F58EE6128}"/>
              </a:ext>
            </a:extLst>
          </p:cNvPr>
          <p:cNvSpPr txBox="1"/>
          <p:nvPr/>
        </p:nvSpPr>
        <p:spPr>
          <a:xfrm>
            <a:off x="2416912" y="6164369"/>
            <a:ext cx="1032087" cy="307777"/>
          </a:xfrm>
          <a:prstGeom prst="rect">
            <a:avLst/>
          </a:prstGeom>
          <a:solidFill>
            <a:srgbClr val="FFFF00"/>
          </a:solidFill>
          <a:ln>
            <a:solidFill>
              <a:schemeClr val="accent1">
                <a:shade val="50000"/>
              </a:schemeClr>
            </a:solidFill>
          </a:ln>
        </p:spPr>
        <p:txBody>
          <a:bodyPr wrap="square" rtlCol="0">
            <a:spAutoFit/>
          </a:bodyPr>
          <a:lstStyle/>
          <a:p>
            <a:r>
              <a:rPr lang="en-GB" sz="1400" dirty="0"/>
              <a:t>reg-</a:t>
            </a:r>
            <a:r>
              <a:rPr lang="en-GB" sz="1400" b="1" dirty="0" err="1"/>
              <a:t>entur</a:t>
            </a:r>
            <a:endParaRPr lang="en-GB" sz="1400" dirty="0"/>
          </a:p>
        </p:txBody>
      </p:sp>
      <p:sp>
        <p:nvSpPr>
          <p:cNvPr id="92" name="TextBox 91">
            <a:extLst>
              <a:ext uri="{FF2B5EF4-FFF2-40B4-BE49-F238E27FC236}">
                <a16:creationId xmlns:a16="http://schemas.microsoft.com/office/drawing/2014/main" id="{2F3E7902-EA04-4CC2-A3FB-F7309B63EA51}"/>
              </a:ext>
            </a:extLst>
          </p:cNvPr>
          <p:cNvSpPr txBox="1"/>
          <p:nvPr/>
        </p:nvSpPr>
        <p:spPr>
          <a:xfrm>
            <a:off x="2411249" y="5864623"/>
            <a:ext cx="1032088" cy="307777"/>
          </a:xfrm>
          <a:prstGeom prst="rect">
            <a:avLst/>
          </a:prstGeom>
          <a:solidFill>
            <a:srgbClr val="FFFF00"/>
          </a:solidFill>
          <a:ln>
            <a:solidFill>
              <a:schemeClr val="accent1">
                <a:shade val="50000"/>
              </a:schemeClr>
            </a:solidFill>
          </a:ln>
        </p:spPr>
        <p:txBody>
          <a:bodyPr wrap="square" rtlCol="0">
            <a:spAutoFit/>
          </a:bodyPr>
          <a:lstStyle/>
          <a:p>
            <a:r>
              <a:rPr lang="en-GB" sz="1400" dirty="0"/>
              <a:t>reg-</a:t>
            </a:r>
            <a:r>
              <a:rPr lang="en-GB" sz="1400" b="1" dirty="0" err="1"/>
              <a:t>ēminī</a:t>
            </a:r>
            <a:endParaRPr lang="en-GB" sz="1400" b="1" dirty="0"/>
          </a:p>
        </p:txBody>
      </p:sp>
      <p:sp>
        <p:nvSpPr>
          <p:cNvPr id="93" name="TextBox 92">
            <a:extLst>
              <a:ext uri="{FF2B5EF4-FFF2-40B4-BE49-F238E27FC236}">
                <a16:creationId xmlns:a16="http://schemas.microsoft.com/office/drawing/2014/main" id="{65D8A16C-6925-4FF2-A4BE-32A2E2CFE782}"/>
              </a:ext>
            </a:extLst>
          </p:cNvPr>
          <p:cNvSpPr txBox="1"/>
          <p:nvPr/>
        </p:nvSpPr>
        <p:spPr>
          <a:xfrm>
            <a:off x="2403305" y="5197819"/>
            <a:ext cx="1026555" cy="307777"/>
          </a:xfrm>
          <a:prstGeom prst="rect">
            <a:avLst/>
          </a:prstGeom>
          <a:solidFill>
            <a:srgbClr val="FFFF00"/>
          </a:solidFill>
          <a:ln>
            <a:solidFill>
              <a:schemeClr val="accent1">
                <a:shade val="50000"/>
              </a:schemeClr>
            </a:solidFill>
          </a:ln>
        </p:spPr>
        <p:txBody>
          <a:bodyPr wrap="square" rtlCol="0">
            <a:spAutoFit/>
          </a:bodyPr>
          <a:lstStyle/>
          <a:p>
            <a:r>
              <a:rPr lang="en-GB" sz="1400" dirty="0"/>
              <a:t>reg-</a:t>
            </a:r>
            <a:r>
              <a:rPr lang="en-GB" sz="1400" b="1" dirty="0" err="1"/>
              <a:t>ētur</a:t>
            </a:r>
            <a:endParaRPr lang="en-GB" sz="1400" dirty="0"/>
          </a:p>
        </p:txBody>
      </p:sp>
      <p:sp>
        <p:nvSpPr>
          <p:cNvPr id="94" name="TextBox 93">
            <a:extLst>
              <a:ext uri="{FF2B5EF4-FFF2-40B4-BE49-F238E27FC236}">
                <a16:creationId xmlns:a16="http://schemas.microsoft.com/office/drawing/2014/main" id="{4468BA93-F377-4A1C-B567-8A63FDF995C4}"/>
              </a:ext>
            </a:extLst>
          </p:cNvPr>
          <p:cNvSpPr txBox="1"/>
          <p:nvPr/>
        </p:nvSpPr>
        <p:spPr>
          <a:xfrm>
            <a:off x="2412012" y="5556449"/>
            <a:ext cx="1032300" cy="307777"/>
          </a:xfrm>
          <a:prstGeom prst="rect">
            <a:avLst/>
          </a:prstGeom>
          <a:solidFill>
            <a:srgbClr val="FFFF00"/>
          </a:solidFill>
          <a:ln>
            <a:solidFill>
              <a:schemeClr val="accent1">
                <a:shade val="50000"/>
              </a:schemeClr>
            </a:solidFill>
          </a:ln>
        </p:spPr>
        <p:txBody>
          <a:bodyPr wrap="square" rtlCol="0">
            <a:spAutoFit/>
          </a:bodyPr>
          <a:lstStyle/>
          <a:p>
            <a:r>
              <a:rPr lang="en-GB" sz="1400" dirty="0"/>
              <a:t>reg-</a:t>
            </a:r>
            <a:r>
              <a:rPr lang="en-GB" sz="1400" b="1" dirty="0" err="1"/>
              <a:t>ēmur</a:t>
            </a:r>
            <a:endParaRPr lang="en-GB" sz="1400" dirty="0"/>
          </a:p>
        </p:txBody>
      </p:sp>
      <p:sp>
        <p:nvSpPr>
          <p:cNvPr id="131" name="TextBox 130">
            <a:extLst>
              <a:ext uri="{FF2B5EF4-FFF2-40B4-BE49-F238E27FC236}">
                <a16:creationId xmlns:a16="http://schemas.microsoft.com/office/drawing/2014/main" id="{DBAE0A0F-C314-4E37-B610-438F9657C4F1}"/>
              </a:ext>
            </a:extLst>
          </p:cNvPr>
          <p:cNvSpPr txBox="1"/>
          <p:nvPr/>
        </p:nvSpPr>
        <p:spPr>
          <a:xfrm>
            <a:off x="10333515" y="4550896"/>
            <a:ext cx="1188342" cy="307777"/>
          </a:xfrm>
          <a:prstGeom prst="rect">
            <a:avLst/>
          </a:prstGeom>
          <a:noFill/>
          <a:ln>
            <a:solidFill>
              <a:schemeClr val="accent1">
                <a:shade val="50000"/>
              </a:schemeClr>
            </a:solidFill>
          </a:ln>
        </p:spPr>
        <p:txBody>
          <a:bodyPr wrap="square" rtlCol="0">
            <a:spAutoFit/>
          </a:bodyPr>
          <a:lstStyle/>
          <a:p>
            <a:r>
              <a:rPr lang="en-GB" sz="1400" dirty="0" err="1"/>
              <a:t>audi</a:t>
            </a:r>
            <a:r>
              <a:rPr lang="en-GB" sz="1400" dirty="0"/>
              <a:t>-ē-</a:t>
            </a:r>
            <a:r>
              <a:rPr lang="en-GB" sz="1400" b="1" dirty="0"/>
              <a:t>bar</a:t>
            </a:r>
            <a:endParaRPr lang="en-GB" sz="1400" dirty="0"/>
          </a:p>
        </p:txBody>
      </p:sp>
      <p:sp>
        <p:nvSpPr>
          <p:cNvPr id="133" name="TextBox 132">
            <a:extLst>
              <a:ext uri="{FF2B5EF4-FFF2-40B4-BE49-F238E27FC236}">
                <a16:creationId xmlns:a16="http://schemas.microsoft.com/office/drawing/2014/main" id="{827958AD-0A6F-4F69-A3E1-E0329A5CDE57}"/>
              </a:ext>
            </a:extLst>
          </p:cNvPr>
          <p:cNvSpPr txBox="1"/>
          <p:nvPr/>
        </p:nvSpPr>
        <p:spPr>
          <a:xfrm>
            <a:off x="10333515" y="4872697"/>
            <a:ext cx="1188342" cy="307777"/>
          </a:xfrm>
          <a:prstGeom prst="rect">
            <a:avLst/>
          </a:prstGeom>
          <a:noFill/>
          <a:ln>
            <a:solidFill>
              <a:schemeClr val="accent1">
                <a:shade val="50000"/>
              </a:schemeClr>
            </a:solidFill>
          </a:ln>
        </p:spPr>
        <p:txBody>
          <a:bodyPr wrap="square" rtlCol="0">
            <a:spAutoFit/>
          </a:bodyPr>
          <a:lstStyle/>
          <a:p>
            <a:r>
              <a:rPr lang="en-GB" sz="1400" dirty="0" err="1"/>
              <a:t>audi</a:t>
            </a:r>
            <a:r>
              <a:rPr lang="en-GB" sz="1400" dirty="0"/>
              <a:t>-ē-</a:t>
            </a:r>
            <a:r>
              <a:rPr lang="en-GB" sz="1400" b="1" dirty="0" err="1"/>
              <a:t>bāris</a:t>
            </a:r>
            <a:endParaRPr lang="en-GB" sz="1400" dirty="0"/>
          </a:p>
        </p:txBody>
      </p:sp>
      <p:sp>
        <p:nvSpPr>
          <p:cNvPr id="134" name="TextBox 133">
            <a:extLst>
              <a:ext uri="{FF2B5EF4-FFF2-40B4-BE49-F238E27FC236}">
                <a16:creationId xmlns:a16="http://schemas.microsoft.com/office/drawing/2014/main" id="{BC4AED70-A228-4F44-8B9B-30F317755F06}"/>
              </a:ext>
            </a:extLst>
          </p:cNvPr>
          <p:cNvSpPr txBox="1"/>
          <p:nvPr/>
        </p:nvSpPr>
        <p:spPr>
          <a:xfrm>
            <a:off x="10333515" y="5174772"/>
            <a:ext cx="1188342" cy="307777"/>
          </a:xfrm>
          <a:prstGeom prst="rect">
            <a:avLst/>
          </a:prstGeom>
          <a:noFill/>
          <a:ln>
            <a:solidFill>
              <a:schemeClr val="accent1">
                <a:shade val="50000"/>
              </a:schemeClr>
            </a:solidFill>
          </a:ln>
        </p:spPr>
        <p:txBody>
          <a:bodyPr wrap="square" rtlCol="0">
            <a:spAutoFit/>
          </a:bodyPr>
          <a:lstStyle/>
          <a:p>
            <a:r>
              <a:rPr lang="en-GB" sz="1400" dirty="0" err="1"/>
              <a:t>audi</a:t>
            </a:r>
            <a:r>
              <a:rPr lang="en-GB" sz="1400" dirty="0"/>
              <a:t>-ē-</a:t>
            </a:r>
            <a:r>
              <a:rPr lang="en-GB" sz="1400" b="1" dirty="0" err="1"/>
              <a:t>bātur</a:t>
            </a:r>
            <a:endParaRPr lang="en-GB" sz="1400" dirty="0"/>
          </a:p>
        </p:txBody>
      </p:sp>
      <p:sp>
        <p:nvSpPr>
          <p:cNvPr id="135" name="TextBox 134">
            <a:extLst>
              <a:ext uri="{FF2B5EF4-FFF2-40B4-BE49-F238E27FC236}">
                <a16:creationId xmlns:a16="http://schemas.microsoft.com/office/drawing/2014/main" id="{F6D12415-B0E0-444D-BA5A-CE98265073DF}"/>
              </a:ext>
            </a:extLst>
          </p:cNvPr>
          <p:cNvSpPr txBox="1"/>
          <p:nvPr/>
        </p:nvSpPr>
        <p:spPr>
          <a:xfrm>
            <a:off x="10333513" y="5548815"/>
            <a:ext cx="1287967" cy="307777"/>
          </a:xfrm>
          <a:prstGeom prst="rect">
            <a:avLst/>
          </a:prstGeom>
          <a:noFill/>
          <a:ln>
            <a:solidFill>
              <a:schemeClr val="accent1">
                <a:shade val="50000"/>
              </a:schemeClr>
            </a:solidFill>
          </a:ln>
        </p:spPr>
        <p:txBody>
          <a:bodyPr wrap="square" rtlCol="0">
            <a:spAutoFit/>
          </a:bodyPr>
          <a:lstStyle/>
          <a:p>
            <a:r>
              <a:rPr lang="en-GB" sz="1400" dirty="0" err="1"/>
              <a:t>audi</a:t>
            </a:r>
            <a:r>
              <a:rPr lang="en-GB" sz="1400" dirty="0"/>
              <a:t>-ē-</a:t>
            </a:r>
            <a:r>
              <a:rPr lang="en-GB" sz="1400" b="1" dirty="0" err="1"/>
              <a:t>bāmur</a:t>
            </a:r>
            <a:endParaRPr lang="en-GB" sz="1400" dirty="0"/>
          </a:p>
        </p:txBody>
      </p:sp>
      <p:sp>
        <p:nvSpPr>
          <p:cNvPr id="136" name="TextBox 135">
            <a:extLst>
              <a:ext uri="{FF2B5EF4-FFF2-40B4-BE49-F238E27FC236}">
                <a16:creationId xmlns:a16="http://schemas.microsoft.com/office/drawing/2014/main" id="{DD8D5CD4-A092-4F6D-AD01-F147CB9FC8CC}"/>
              </a:ext>
            </a:extLst>
          </p:cNvPr>
          <p:cNvSpPr txBox="1"/>
          <p:nvPr/>
        </p:nvSpPr>
        <p:spPr>
          <a:xfrm>
            <a:off x="10334561" y="5856591"/>
            <a:ext cx="1287967" cy="307777"/>
          </a:xfrm>
          <a:prstGeom prst="rect">
            <a:avLst/>
          </a:prstGeom>
          <a:noFill/>
          <a:ln>
            <a:solidFill>
              <a:schemeClr val="accent1">
                <a:shade val="50000"/>
              </a:schemeClr>
            </a:solidFill>
          </a:ln>
        </p:spPr>
        <p:txBody>
          <a:bodyPr wrap="square" rtlCol="0">
            <a:spAutoFit/>
          </a:bodyPr>
          <a:lstStyle/>
          <a:p>
            <a:r>
              <a:rPr lang="en-GB" sz="1400" dirty="0" err="1"/>
              <a:t>audi</a:t>
            </a:r>
            <a:r>
              <a:rPr lang="en-GB" sz="1400" dirty="0"/>
              <a:t>-ē-</a:t>
            </a:r>
            <a:r>
              <a:rPr lang="en-GB" sz="1400" b="1" dirty="0" err="1"/>
              <a:t>bāminī</a:t>
            </a:r>
            <a:endParaRPr lang="en-GB" sz="1400" dirty="0"/>
          </a:p>
        </p:txBody>
      </p:sp>
      <p:sp>
        <p:nvSpPr>
          <p:cNvPr id="137" name="TextBox 136">
            <a:extLst>
              <a:ext uri="{FF2B5EF4-FFF2-40B4-BE49-F238E27FC236}">
                <a16:creationId xmlns:a16="http://schemas.microsoft.com/office/drawing/2014/main" id="{9BFED903-6EC1-4BCB-8E03-8F25948659E8}"/>
              </a:ext>
            </a:extLst>
          </p:cNvPr>
          <p:cNvSpPr txBox="1"/>
          <p:nvPr/>
        </p:nvSpPr>
        <p:spPr>
          <a:xfrm>
            <a:off x="10339566" y="6169253"/>
            <a:ext cx="1281913" cy="307777"/>
          </a:xfrm>
          <a:prstGeom prst="rect">
            <a:avLst/>
          </a:prstGeom>
          <a:noFill/>
          <a:ln>
            <a:solidFill>
              <a:schemeClr val="accent1">
                <a:shade val="50000"/>
              </a:schemeClr>
            </a:solidFill>
          </a:ln>
        </p:spPr>
        <p:txBody>
          <a:bodyPr wrap="square" rtlCol="0">
            <a:spAutoFit/>
          </a:bodyPr>
          <a:lstStyle/>
          <a:p>
            <a:r>
              <a:rPr lang="en-GB" sz="1400" dirty="0" err="1"/>
              <a:t>audi</a:t>
            </a:r>
            <a:r>
              <a:rPr lang="en-GB" sz="1400" dirty="0"/>
              <a:t>-ē-</a:t>
            </a:r>
            <a:r>
              <a:rPr lang="en-GB" sz="1400" b="1" dirty="0" err="1"/>
              <a:t>bantur</a:t>
            </a:r>
            <a:endParaRPr lang="en-GB" sz="1400" dirty="0"/>
          </a:p>
        </p:txBody>
      </p:sp>
      <p:sp>
        <p:nvSpPr>
          <p:cNvPr id="144" name="TextBox 143">
            <a:extLst>
              <a:ext uri="{FF2B5EF4-FFF2-40B4-BE49-F238E27FC236}">
                <a16:creationId xmlns:a16="http://schemas.microsoft.com/office/drawing/2014/main" id="{BB50B2FF-3CA9-49DA-A977-5CA3E4B5DB25}"/>
              </a:ext>
            </a:extLst>
          </p:cNvPr>
          <p:cNvSpPr txBox="1"/>
          <p:nvPr/>
        </p:nvSpPr>
        <p:spPr>
          <a:xfrm>
            <a:off x="5277806" y="4037782"/>
            <a:ext cx="1728758" cy="477054"/>
          </a:xfrm>
          <a:prstGeom prst="rect">
            <a:avLst/>
          </a:prstGeom>
          <a:solidFill>
            <a:schemeClr val="accent5">
              <a:lumMod val="75000"/>
            </a:schemeClr>
          </a:solidFill>
          <a:ln>
            <a:solidFill>
              <a:schemeClr val="tx1"/>
            </a:solidFill>
          </a:ln>
        </p:spPr>
        <p:txBody>
          <a:bodyPr wrap="square" rtlCol="0">
            <a:spAutoFit/>
          </a:bodyPr>
          <a:lstStyle/>
          <a:p>
            <a:r>
              <a:rPr lang="en-GB" sz="1400" b="1" dirty="0">
                <a:solidFill>
                  <a:schemeClr val="bg1"/>
                </a:solidFill>
              </a:rPr>
              <a:t>The 3½  Conjugation</a:t>
            </a:r>
          </a:p>
          <a:p>
            <a:pPr algn="ctr"/>
            <a:r>
              <a:rPr lang="en-GB" sz="1100" i="1" dirty="0">
                <a:solidFill>
                  <a:schemeClr val="accent5">
                    <a:lumMod val="75000"/>
                  </a:schemeClr>
                </a:solidFill>
              </a:rPr>
              <a:t>Present</a:t>
            </a:r>
          </a:p>
        </p:txBody>
      </p:sp>
      <p:sp>
        <p:nvSpPr>
          <p:cNvPr id="145" name="TextBox 144">
            <a:extLst>
              <a:ext uri="{FF2B5EF4-FFF2-40B4-BE49-F238E27FC236}">
                <a16:creationId xmlns:a16="http://schemas.microsoft.com/office/drawing/2014/main" id="{59FF8AFC-83F3-4F06-812E-34581A663AAB}"/>
              </a:ext>
            </a:extLst>
          </p:cNvPr>
          <p:cNvSpPr txBox="1"/>
          <p:nvPr/>
        </p:nvSpPr>
        <p:spPr>
          <a:xfrm>
            <a:off x="3521513" y="4570905"/>
            <a:ext cx="1143157" cy="307777"/>
          </a:xfrm>
          <a:prstGeom prst="rect">
            <a:avLst/>
          </a:prstGeom>
          <a:noFill/>
          <a:ln>
            <a:solidFill>
              <a:schemeClr val="accent1">
                <a:shade val="50000"/>
              </a:schemeClr>
            </a:solidFill>
          </a:ln>
        </p:spPr>
        <p:txBody>
          <a:bodyPr wrap="square" rtlCol="0">
            <a:spAutoFit/>
          </a:bodyPr>
          <a:lstStyle/>
          <a:p>
            <a:r>
              <a:rPr lang="en-GB" sz="1400" dirty="0"/>
              <a:t>reg-ē-</a:t>
            </a:r>
            <a:r>
              <a:rPr lang="en-GB" sz="1400" b="1" dirty="0"/>
              <a:t>bar</a:t>
            </a:r>
          </a:p>
        </p:txBody>
      </p:sp>
      <p:sp>
        <p:nvSpPr>
          <p:cNvPr id="146" name="TextBox 145">
            <a:extLst>
              <a:ext uri="{FF2B5EF4-FFF2-40B4-BE49-F238E27FC236}">
                <a16:creationId xmlns:a16="http://schemas.microsoft.com/office/drawing/2014/main" id="{496F5E48-D906-41E8-B98E-1316F4287AD8}"/>
              </a:ext>
            </a:extLst>
          </p:cNvPr>
          <p:cNvSpPr txBox="1"/>
          <p:nvPr/>
        </p:nvSpPr>
        <p:spPr>
          <a:xfrm>
            <a:off x="5701181" y="4561498"/>
            <a:ext cx="1047442" cy="314890"/>
          </a:xfrm>
          <a:prstGeom prst="rect">
            <a:avLst/>
          </a:prstGeom>
          <a:noFill/>
          <a:ln>
            <a:solidFill>
              <a:schemeClr val="accent1">
                <a:shade val="50000"/>
              </a:schemeClr>
            </a:solidFill>
          </a:ln>
        </p:spPr>
        <p:txBody>
          <a:bodyPr wrap="square" rtlCol="0">
            <a:spAutoFit/>
          </a:bodyPr>
          <a:lstStyle/>
          <a:p>
            <a:r>
              <a:rPr lang="en-GB" sz="1400" dirty="0" err="1"/>
              <a:t>capi</a:t>
            </a:r>
            <a:r>
              <a:rPr lang="en-GB" sz="1400" dirty="0"/>
              <a:t>-</a:t>
            </a:r>
            <a:r>
              <a:rPr lang="en-GB" sz="1400" b="1" dirty="0"/>
              <a:t>or</a:t>
            </a:r>
            <a:endParaRPr lang="en-GB" sz="1400" dirty="0"/>
          </a:p>
        </p:txBody>
      </p:sp>
      <p:sp>
        <p:nvSpPr>
          <p:cNvPr id="147" name="TextBox 146">
            <a:extLst>
              <a:ext uri="{FF2B5EF4-FFF2-40B4-BE49-F238E27FC236}">
                <a16:creationId xmlns:a16="http://schemas.microsoft.com/office/drawing/2014/main" id="{6173DD31-1F7E-461A-8E5F-CA854B177C72}"/>
              </a:ext>
            </a:extLst>
          </p:cNvPr>
          <p:cNvSpPr txBox="1"/>
          <p:nvPr/>
        </p:nvSpPr>
        <p:spPr>
          <a:xfrm>
            <a:off x="3512670" y="4890042"/>
            <a:ext cx="1152000" cy="315319"/>
          </a:xfrm>
          <a:prstGeom prst="rect">
            <a:avLst/>
          </a:prstGeom>
          <a:noFill/>
          <a:ln>
            <a:solidFill>
              <a:schemeClr val="accent1">
                <a:shade val="50000"/>
              </a:schemeClr>
            </a:solidFill>
          </a:ln>
        </p:spPr>
        <p:txBody>
          <a:bodyPr wrap="square" rtlCol="0">
            <a:spAutoFit/>
          </a:bodyPr>
          <a:lstStyle/>
          <a:p>
            <a:r>
              <a:rPr lang="en-GB" sz="1400" dirty="0"/>
              <a:t>reg-ē-</a:t>
            </a:r>
            <a:r>
              <a:rPr lang="en-GB" sz="1400" b="1" dirty="0" err="1"/>
              <a:t>bāris</a:t>
            </a:r>
            <a:endParaRPr lang="en-GB" sz="1400" b="1" dirty="0"/>
          </a:p>
        </p:txBody>
      </p:sp>
      <p:sp>
        <p:nvSpPr>
          <p:cNvPr id="148" name="TextBox 147">
            <a:extLst>
              <a:ext uri="{FF2B5EF4-FFF2-40B4-BE49-F238E27FC236}">
                <a16:creationId xmlns:a16="http://schemas.microsoft.com/office/drawing/2014/main" id="{DE4CAE04-510A-4763-9C5B-4BBAB02C092F}"/>
              </a:ext>
            </a:extLst>
          </p:cNvPr>
          <p:cNvSpPr txBox="1"/>
          <p:nvPr/>
        </p:nvSpPr>
        <p:spPr>
          <a:xfrm>
            <a:off x="3504913" y="5196720"/>
            <a:ext cx="1159757" cy="307777"/>
          </a:xfrm>
          <a:prstGeom prst="rect">
            <a:avLst/>
          </a:prstGeom>
          <a:noFill/>
          <a:ln>
            <a:solidFill>
              <a:schemeClr val="accent1">
                <a:shade val="50000"/>
              </a:schemeClr>
            </a:solidFill>
          </a:ln>
        </p:spPr>
        <p:txBody>
          <a:bodyPr wrap="square" rtlCol="0">
            <a:spAutoFit/>
          </a:bodyPr>
          <a:lstStyle/>
          <a:p>
            <a:r>
              <a:rPr lang="en-GB" sz="1400" dirty="0"/>
              <a:t>reg-ē-</a:t>
            </a:r>
            <a:r>
              <a:rPr lang="en-GB" sz="1400" b="1" dirty="0" err="1"/>
              <a:t>bātur</a:t>
            </a:r>
            <a:endParaRPr lang="en-GB" sz="1400" b="1" dirty="0"/>
          </a:p>
        </p:txBody>
      </p:sp>
      <p:sp>
        <p:nvSpPr>
          <p:cNvPr id="149" name="TextBox 148">
            <a:extLst>
              <a:ext uri="{FF2B5EF4-FFF2-40B4-BE49-F238E27FC236}">
                <a16:creationId xmlns:a16="http://schemas.microsoft.com/office/drawing/2014/main" id="{B511A423-3115-4700-8B8E-AE42E260702D}"/>
              </a:ext>
            </a:extLst>
          </p:cNvPr>
          <p:cNvSpPr txBox="1"/>
          <p:nvPr/>
        </p:nvSpPr>
        <p:spPr>
          <a:xfrm>
            <a:off x="3519789" y="5548814"/>
            <a:ext cx="1161370" cy="307777"/>
          </a:xfrm>
          <a:prstGeom prst="rect">
            <a:avLst/>
          </a:prstGeom>
          <a:noFill/>
          <a:ln>
            <a:solidFill>
              <a:schemeClr val="accent1">
                <a:shade val="50000"/>
              </a:schemeClr>
            </a:solidFill>
          </a:ln>
        </p:spPr>
        <p:txBody>
          <a:bodyPr wrap="square" rtlCol="0">
            <a:spAutoFit/>
          </a:bodyPr>
          <a:lstStyle/>
          <a:p>
            <a:r>
              <a:rPr lang="en-GB" sz="1400" dirty="0"/>
              <a:t>reg-ē-</a:t>
            </a:r>
            <a:r>
              <a:rPr lang="en-GB" sz="1400" b="1" dirty="0" err="1"/>
              <a:t>bāmur</a:t>
            </a:r>
            <a:endParaRPr lang="en-GB" sz="1400" b="1" dirty="0"/>
          </a:p>
        </p:txBody>
      </p:sp>
      <p:sp>
        <p:nvSpPr>
          <p:cNvPr id="150" name="TextBox 149">
            <a:extLst>
              <a:ext uri="{FF2B5EF4-FFF2-40B4-BE49-F238E27FC236}">
                <a16:creationId xmlns:a16="http://schemas.microsoft.com/office/drawing/2014/main" id="{D05F84BF-D48D-4B9B-ABBF-6300DAE4D3DF}"/>
              </a:ext>
            </a:extLst>
          </p:cNvPr>
          <p:cNvSpPr txBox="1"/>
          <p:nvPr/>
        </p:nvSpPr>
        <p:spPr>
          <a:xfrm>
            <a:off x="3521512" y="5856592"/>
            <a:ext cx="1152527" cy="307777"/>
          </a:xfrm>
          <a:prstGeom prst="rect">
            <a:avLst/>
          </a:prstGeom>
          <a:noFill/>
          <a:ln>
            <a:solidFill>
              <a:schemeClr val="accent1">
                <a:shade val="50000"/>
              </a:schemeClr>
            </a:solidFill>
          </a:ln>
        </p:spPr>
        <p:txBody>
          <a:bodyPr wrap="square" rtlCol="0">
            <a:spAutoFit/>
          </a:bodyPr>
          <a:lstStyle/>
          <a:p>
            <a:r>
              <a:rPr lang="en-GB" sz="1400" dirty="0"/>
              <a:t>reg-ē-</a:t>
            </a:r>
            <a:r>
              <a:rPr lang="en-GB" sz="1400" b="1" dirty="0" err="1"/>
              <a:t>bāminī</a:t>
            </a:r>
            <a:endParaRPr lang="en-GB" sz="1400" b="1" dirty="0"/>
          </a:p>
        </p:txBody>
      </p:sp>
      <p:sp>
        <p:nvSpPr>
          <p:cNvPr id="151" name="TextBox 150">
            <a:extLst>
              <a:ext uri="{FF2B5EF4-FFF2-40B4-BE49-F238E27FC236}">
                <a16:creationId xmlns:a16="http://schemas.microsoft.com/office/drawing/2014/main" id="{59DF1A58-B7F1-4D71-9C10-C3F6DD045E2C}"/>
              </a:ext>
            </a:extLst>
          </p:cNvPr>
          <p:cNvSpPr txBox="1"/>
          <p:nvPr/>
        </p:nvSpPr>
        <p:spPr>
          <a:xfrm>
            <a:off x="3526416" y="6155521"/>
            <a:ext cx="1152526" cy="307777"/>
          </a:xfrm>
          <a:prstGeom prst="rect">
            <a:avLst/>
          </a:prstGeom>
          <a:noFill/>
          <a:ln>
            <a:solidFill>
              <a:schemeClr val="accent1">
                <a:shade val="50000"/>
              </a:schemeClr>
            </a:solidFill>
          </a:ln>
        </p:spPr>
        <p:txBody>
          <a:bodyPr wrap="square" rtlCol="0">
            <a:spAutoFit/>
          </a:bodyPr>
          <a:lstStyle/>
          <a:p>
            <a:r>
              <a:rPr lang="en-GB" sz="1400" dirty="0"/>
              <a:t>reg-ē-</a:t>
            </a:r>
            <a:r>
              <a:rPr lang="en-GB" sz="1400" b="1" dirty="0" err="1"/>
              <a:t>bantur</a:t>
            </a:r>
            <a:endParaRPr lang="en-GB" sz="1400" b="1" dirty="0"/>
          </a:p>
        </p:txBody>
      </p:sp>
      <p:sp>
        <p:nvSpPr>
          <p:cNvPr id="152" name="TextBox 151">
            <a:extLst>
              <a:ext uri="{FF2B5EF4-FFF2-40B4-BE49-F238E27FC236}">
                <a16:creationId xmlns:a16="http://schemas.microsoft.com/office/drawing/2014/main" id="{F3C6208C-410F-466F-853C-58EAAC339FF9}"/>
              </a:ext>
            </a:extLst>
          </p:cNvPr>
          <p:cNvSpPr txBox="1"/>
          <p:nvPr/>
        </p:nvSpPr>
        <p:spPr>
          <a:xfrm>
            <a:off x="5701181" y="4876388"/>
            <a:ext cx="1047442" cy="307777"/>
          </a:xfrm>
          <a:prstGeom prst="rect">
            <a:avLst/>
          </a:prstGeom>
          <a:solidFill>
            <a:srgbClr val="FFFFD5"/>
          </a:solidFill>
          <a:ln>
            <a:solidFill>
              <a:schemeClr val="accent1">
                <a:shade val="50000"/>
              </a:schemeClr>
            </a:solidFill>
          </a:ln>
        </p:spPr>
        <p:txBody>
          <a:bodyPr wrap="square" rtlCol="0">
            <a:spAutoFit/>
          </a:bodyPr>
          <a:lstStyle/>
          <a:p>
            <a:r>
              <a:rPr lang="en-GB" sz="1400" dirty="0"/>
              <a:t>cap-</a:t>
            </a:r>
            <a:r>
              <a:rPr lang="en-GB" sz="1400" b="1" dirty="0" err="1"/>
              <a:t>eris</a:t>
            </a:r>
            <a:endParaRPr lang="en-GB" sz="1400" dirty="0"/>
          </a:p>
        </p:txBody>
      </p:sp>
      <p:sp>
        <p:nvSpPr>
          <p:cNvPr id="153" name="TextBox 152">
            <a:extLst>
              <a:ext uri="{FF2B5EF4-FFF2-40B4-BE49-F238E27FC236}">
                <a16:creationId xmlns:a16="http://schemas.microsoft.com/office/drawing/2014/main" id="{98DEEE22-2797-48DD-89F6-CE7C1425BFB7}"/>
              </a:ext>
            </a:extLst>
          </p:cNvPr>
          <p:cNvSpPr txBox="1"/>
          <p:nvPr/>
        </p:nvSpPr>
        <p:spPr>
          <a:xfrm>
            <a:off x="5701180" y="6169950"/>
            <a:ext cx="1026552" cy="307777"/>
          </a:xfrm>
          <a:prstGeom prst="rect">
            <a:avLst/>
          </a:prstGeom>
          <a:noFill/>
          <a:ln>
            <a:solidFill>
              <a:schemeClr val="accent1">
                <a:shade val="50000"/>
              </a:schemeClr>
            </a:solidFill>
          </a:ln>
        </p:spPr>
        <p:txBody>
          <a:bodyPr wrap="square" rtlCol="0">
            <a:spAutoFit/>
          </a:bodyPr>
          <a:lstStyle/>
          <a:p>
            <a:r>
              <a:rPr lang="en-GB" sz="1400" dirty="0" err="1"/>
              <a:t>capi-</a:t>
            </a:r>
            <a:r>
              <a:rPr lang="en-GB" sz="1400" b="1" dirty="0" err="1"/>
              <a:t>untur</a:t>
            </a:r>
            <a:endParaRPr lang="en-GB" sz="1400" dirty="0"/>
          </a:p>
        </p:txBody>
      </p:sp>
      <p:sp>
        <p:nvSpPr>
          <p:cNvPr id="154" name="TextBox 153">
            <a:extLst>
              <a:ext uri="{FF2B5EF4-FFF2-40B4-BE49-F238E27FC236}">
                <a16:creationId xmlns:a16="http://schemas.microsoft.com/office/drawing/2014/main" id="{EBF023DD-4282-401B-A6B6-3FB2AE258EF8}"/>
              </a:ext>
            </a:extLst>
          </p:cNvPr>
          <p:cNvSpPr txBox="1"/>
          <p:nvPr/>
        </p:nvSpPr>
        <p:spPr>
          <a:xfrm>
            <a:off x="5703425" y="5864226"/>
            <a:ext cx="1026555" cy="307777"/>
          </a:xfrm>
          <a:prstGeom prst="rect">
            <a:avLst/>
          </a:prstGeom>
          <a:noFill/>
          <a:ln>
            <a:solidFill>
              <a:schemeClr val="accent1">
                <a:shade val="50000"/>
              </a:schemeClr>
            </a:solidFill>
          </a:ln>
        </p:spPr>
        <p:txBody>
          <a:bodyPr wrap="square" rtlCol="0">
            <a:spAutoFit/>
          </a:bodyPr>
          <a:lstStyle/>
          <a:p>
            <a:r>
              <a:rPr lang="en-GB" sz="1400" dirty="0" err="1"/>
              <a:t>capi-</a:t>
            </a:r>
            <a:r>
              <a:rPr lang="en-GB" sz="1400" b="1" dirty="0" err="1"/>
              <a:t>minī</a:t>
            </a:r>
            <a:endParaRPr lang="en-GB" sz="1400" b="1" dirty="0"/>
          </a:p>
        </p:txBody>
      </p:sp>
      <p:sp>
        <p:nvSpPr>
          <p:cNvPr id="155" name="TextBox 154">
            <a:extLst>
              <a:ext uri="{FF2B5EF4-FFF2-40B4-BE49-F238E27FC236}">
                <a16:creationId xmlns:a16="http://schemas.microsoft.com/office/drawing/2014/main" id="{0141EEA5-9B92-4C45-A2D4-24A8D3E15323}"/>
              </a:ext>
            </a:extLst>
          </p:cNvPr>
          <p:cNvSpPr txBox="1"/>
          <p:nvPr/>
        </p:nvSpPr>
        <p:spPr>
          <a:xfrm>
            <a:off x="5701180" y="5183843"/>
            <a:ext cx="1054172" cy="307777"/>
          </a:xfrm>
          <a:prstGeom prst="rect">
            <a:avLst/>
          </a:prstGeom>
          <a:noFill/>
          <a:ln>
            <a:solidFill>
              <a:schemeClr val="accent1">
                <a:shade val="50000"/>
              </a:schemeClr>
            </a:solidFill>
          </a:ln>
        </p:spPr>
        <p:txBody>
          <a:bodyPr wrap="square" rtlCol="0">
            <a:spAutoFit/>
          </a:bodyPr>
          <a:lstStyle/>
          <a:p>
            <a:r>
              <a:rPr lang="en-GB" sz="1400" dirty="0" err="1"/>
              <a:t>capi</a:t>
            </a:r>
            <a:r>
              <a:rPr lang="en-GB" sz="1400" dirty="0"/>
              <a:t>-</a:t>
            </a:r>
            <a:r>
              <a:rPr lang="en-GB" sz="1400" b="1" dirty="0"/>
              <a:t>tur</a:t>
            </a:r>
            <a:endParaRPr lang="en-GB" sz="1400" dirty="0"/>
          </a:p>
        </p:txBody>
      </p:sp>
      <p:sp>
        <p:nvSpPr>
          <p:cNvPr id="156" name="TextBox 155">
            <a:extLst>
              <a:ext uri="{FF2B5EF4-FFF2-40B4-BE49-F238E27FC236}">
                <a16:creationId xmlns:a16="http://schemas.microsoft.com/office/drawing/2014/main" id="{37BB5B4B-759D-4983-9B8B-E7BF42FF3A3B}"/>
              </a:ext>
            </a:extLst>
          </p:cNvPr>
          <p:cNvSpPr txBox="1"/>
          <p:nvPr/>
        </p:nvSpPr>
        <p:spPr>
          <a:xfrm>
            <a:off x="5703427" y="5568850"/>
            <a:ext cx="1026555" cy="307777"/>
          </a:xfrm>
          <a:prstGeom prst="rect">
            <a:avLst/>
          </a:prstGeom>
          <a:noFill/>
          <a:ln>
            <a:solidFill>
              <a:schemeClr val="accent1">
                <a:shade val="50000"/>
              </a:schemeClr>
            </a:solidFill>
          </a:ln>
        </p:spPr>
        <p:txBody>
          <a:bodyPr wrap="square" rtlCol="0">
            <a:spAutoFit/>
          </a:bodyPr>
          <a:lstStyle/>
          <a:p>
            <a:r>
              <a:rPr lang="en-GB" sz="1400" dirty="0" err="1"/>
              <a:t>capi-</a:t>
            </a:r>
            <a:r>
              <a:rPr lang="en-GB" sz="1400" b="1" dirty="0" err="1"/>
              <a:t>mur</a:t>
            </a:r>
            <a:endParaRPr lang="en-GB" sz="1400" dirty="0"/>
          </a:p>
        </p:txBody>
      </p:sp>
      <p:sp>
        <p:nvSpPr>
          <p:cNvPr id="211" name="TextBox 210">
            <a:extLst>
              <a:ext uri="{FF2B5EF4-FFF2-40B4-BE49-F238E27FC236}">
                <a16:creationId xmlns:a16="http://schemas.microsoft.com/office/drawing/2014/main" id="{04548BE1-D56E-4F13-B569-3E00DAD00369}"/>
              </a:ext>
            </a:extLst>
          </p:cNvPr>
          <p:cNvSpPr txBox="1"/>
          <p:nvPr/>
        </p:nvSpPr>
        <p:spPr>
          <a:xfrm>
            <a:off x="7979885" y="4033769"/>
            <a:ext cx="3541971" cy="477054"/>
          </a:xfrm>
          <a:prstGeom prst="rect">
            <a:avLst/>
          </a:prstGeom>
          <a:solidFill>
            <a:schemeClr val="accent5">
              <a:lumMod val="50000"/>
            </a:schemeClr>
          </a:solidFill>
          <a:ln>
            <a:solidFill>
              <a:schemeClr val="tx1"/>
            </a:solidFill>
          </a:ln>
        </p:spPr>
        <p:txBody>
          <a:bodyPr wrap="square" rtlCol="0">
            <a:spAutoFit/>
          </a:bodyPr>
          <a:lstStyle/>
          <a:p>
            <a:pPr algn="ctr"/>
            <a:r>
              <a:rPr lang="en-GB" sz="1400" b="1" dirty="0">
                <a:solidFill>
                  <a:schemeClr val="bg1"/>
                </a:solidFill>
              </a:rPr>
              <a:t>The Fourth Conjugation</a:t>
            </a:r>
          </a:p>
          <a:p>
            <a:pPr algn="ctr"/>
            <a:r>
              <a:rPr lang="en-GB" sz="1100" i="1" dirty="0">
                <a:solidFill>
                  <a:schemeClr val="accent5">
                    <a:lumMod val="50000"/>
                  </a:schemeClr>
                </a:solidFill>
              </a:rPr>
              <a:t>Present, Sneaky Future, Imperfect</a:t>
            </a:r>
          </a:p>
        </p:txBody>
      </p:sp>
      <p:sp>
        <p:nvSpPr>
          <p:cNvPr id="212" name="TextBox 211">
            <a:extLst>
              <a:ext uri="{FF2B5EF4-FFF2-40B4-BE49-F238E27FC236}">
                <a16:creationId xmlns:a16="http://schemas.microsoft.com/office/drawing/2014/main" id="{1249D164-126E-41EC-903A-3C9C63D60529}"/>
              </a:ext>
            </a:extLst>
          </p:cNvPr>
          <p:cNvSpPr txBox="1"/>
          <p:nvPr/>
        </p:nvSpPr>
        <p:spPr>
          <a:xfrm>
            <a:off x="7979886" y="4567051"/>
            <a:ext cx="974587" cy="307777"/>
          </a:xfrm>
          <a:prstGeom prst="rect">
            <a:avLst/>
          </a:prstGeom>
          <a:noFill/>
          <a:ln>
            <a:solidFill>
              <a:schemeClr val="accent1">
                <a:shade val="50000"/>
              </a:schemeClr>
            </a:solidFill>
          </a:ln>
        </p:spPr>
        <p:txBody>
          <a:bodyPr wrap="square" rtlCol="0">
            <a:spAutoFit/>
          </a:bodyPr>
          <a:lstStyle/>
          <a:p>
            <a:r>
              <a:rPr lang="en-GB" sz="1400" dirty="0" err="1"/>
              <a:t>audi</a:t>
            </a:r>
            <a:r>
              <a:rPr lang="en-GB" sz="1400" dirty="0"/>
              <a:t>-</a:t>
            </a:r>
            <a:r>
              <a:rPr lang="en-GB" sz="1400" b="1" dirty="0"/>
              <a:t>or</a:t>
            </a:r>
          </a:p>
        </p:txBody>
      </p:sp>
      <p:sp>
        <p:nvSpPr>
          <p:cNvPr id="213" name="TextBox 212">
            <a:extLst>
              <a:ext uri="{FF2B5EF4-FFF2-40B4-BE49-F238E27FC236}">
                <a16:creationId xmlns:a16="http://schemas.microsoft.com/office/drawing/2014/main" id="{C3532699-7BBE-41B6-B6BA-41AC06517D9C}"/>
              </a:ext>
            </a:extLst>
          </p:cNvPr>
          <p:cNvSpPr txBox="1"/>
          <p:nvPr/>
        </p:nvSpPr>
        <p:spPr>
          <a:xfrm>
            <a:off x="9209715" y="4550765"/>
            <a:ext cx="1026555" cy="307777"/>
          </a:xfrm>
          <a:prstGeom prst="rect">
            <a:avLst/>
          </a:prstGeom>
          <a:solidFill>
            <a:srgbClr val="FFFF00"/>
          </a:solidFill>
          <a:ln>
            <a:solidFill>
              <a:schemeClr val="accent1">
                <a:shade val="50000"/>
              </a:schemeClr>
            </a:solidFill>
          </a:ln>
        </p:spPr>
        <p:txBody>
          <a:bodyPr wrap="square" rtlCol="0">
            <a:spAutoFit/>
          </a:bodyPr>
          <a:lstStyle/>
          <a:p>
            <a:r>
              <a:rPr lang="en-GB" sz="1400" dirty="0" err="1"/>
              <a:t>audi-</a:t>
            </a:r>
            <a:r>
              <a:rPr lang="en-GB" sz="1400" b="1" dirty="0" err="1"/>
              <a:t>ar</a:t>
            </a:r>
            <a:endParaRPr lang="en-GB" sz="1400" dirty="0"/>
          </a:p>
        </p:txBody>
      </p:sp>
      <p:sp>
        <p:nvSpPr>
          <p:cNvPr id="214" name="TextBox 213">
            <a:extLst>
              <a:ext uri="{FF2B5EF4-FFF2-40B4-BE49-F238E27FC236}">
                <a16:creationId xmlns:a16="http://schemas.microsoft.com/office/drawing/2014/main" id="{A852AED2-153C-4B7C-A24C-8BA499FFDE94}"/>
              </a:ext>
            </a:extLst>
          </p:cNvPr>
          <p:cNvSpPr txBox="1"/>
          <p:nvPr/>
        </p:nvSpPr>
        <p:spPr>
          <a:xfrm>
            <a:off x="7980663" y="4875177"/>
            <a:ext cx="974587" cy="307777"/>
          </a:xfrm>
          <a:prstGeom prst="rect">
            <a:avLst/>
          </a:prstGeom>
          <a:noFill/>
          <a:ln>
            <a:solidFill>
              <a:schemeClr val="accent1">
                <a:shade val="50000"/>
              </a:schemeClr>
            </a:solidFill>
          </a:ln>
        </p:spPr>
        <p:txBody>
          <a:bodyPr wrap="square" rtlCol="0">
            <a:spAutoFit/>
          </a:bodyPr>
          <a:lstStyle/>
          <a:p>
            <a:r>
              <a:rPr lang="en-GB" sz="1400" dirty="0" err="1"/>
              <a:t>audī-</a:t>
            </a:r>
            <a:r>
              <a:rPr lang="en-GB" sz="1400" b="1" dirty="0" err="1"/>
              <a:t>ris</a:t>
            </a:r>
            <a:endParaRPr lang="en-GB" sz="1400" b="1" dirty="0"/>
          </a:p>
        </p:txBody>
      </p:sp>
      <p:sp>
        <p:nvSpPr>
          <p:cNvPr id="215" name="TextBox 214">
            <a:extLst>
              <a:ext uri="{FF2B5EF4-FFF2-40B4-BE49-F238E27FC236}">
                <a16:creationId xmlns:a16="http://schemas.microsoft.com/office/drawing/2014/main" id="{DD205540-DA1B-4E9F-8AB4-443892A3AAB1}"/>
              </a:ext>
            </a:extLst>
          </p:cNvPr>
          <p:cNvSpPr txBox="1"/>
          <p:nvPr/>
        </p:nvSpPr>
        <p:spPr>
          <a:xfrm>
            <a:off x="7979885" y="5180473"/>
            <a:ext cx="974587" cy="307777"/>
          </a:xfrm>
          <a:prstGeom prst="rect">
            <a:avLst/>
          </a:prstGeom>
          <a:noFill/>
          <a:ln>
            <a:solidFill>
              <a:schemeClr val="accent1">
                <a:shade val="50000"/>
              </a:schemeClr>
            </a:solidFill>
          </a:ln>
        </p:spPr>
        <p:txBody>
          <a:bodyPr wrap="square" rtlCol="0">
            <a:spAutoFit/>
          </a:bodyPr>
          <a:lstStyle/>
          <a:p>
            <a:r>
              <a:rPr lang="en-GB" sz="1400" dirty="0" err="1"/>
              <a:t>audī</a:t>
            </a:r>
            <a:r>
              <a:rPr lang="en-GB" sz="1400" dirty="0"/>
              <a:t>-</a:t>
            </a:r>
            <a:r>
              <a:rPr lang="en-GB" sz="1400" b="1" dirty="0"/>
              <a:t>tur</a:t>
            </a:r>
          </a:p>
        </p:txBody>
      </p:sp>
      <p:sp>
        <p:nvSpPr>
          <p:cNvPr id="216" name="TextBox 215">
            <a:extLst>
              <a:ext uri="{FF2B5EF4-FFF2-40B4-BE49-F238E27FC236}">
                <a16:creationId xmlns:a16="http://schemas.microsoft.com/office/drawing/2014/main" id="{E071F4CC-9504-437D-BE92-AEB33B51B4BE}"/>
              </a:ext>
            </a:extLst>
          </p:cNvPr>
          <p:cNvSpPr txBox="1"/>
          <p:nvPr/>
        </p:nvSpPr>
        <p:spPr>
          <a:xfrm>
            <a:off x="7979884" y="5573973"/>
            <a:ext cx="983334" cy="307777"/>
          </a:xfrm>
          <a:prstGeom prst="rect">
            <a:avLst/>
          </a:prstGeom>
          <a:noFill/>
          <a:ln>
            <a:solidFill>
              <a:schemeClr val="accent1">
                <a:shade val="50000"/>
              </a:schemeClr>
            </a:solidFill>
          </a:ln>
        </p:spPr>
        <p:txBody>
          <a:bodyPr wrap="square" rtlCol="0">
            <a:spAutoFit/>
          </a:bodyPr>
          <a:lstStyle/>
          <a:p>
            <a:r>
              <a:rPr lang="en-GB" sz="1400" dirty="0" err="1"/>
              <a:t>audī-</a:t>
            </a:r>
            <a:r>
              <a:rPr lang="en-GB" sz="1400" b="1" dirty="0" err="1"/>
              <a:t>mur</a:t>
            </a:r>
            <a:endParaRPr lang="en-GB" sz="1400" b="1" dirty="0"/>
          </a:p>
        </p:txBody>
      </p:sp>
      <p:sp>
        <p:nvSpPr>
          <p:cNvPr id="217" name="TextBox 216">
            <a:extLst>
              <a:ext uri="{FF2B5EF4-FFF2-40B4-BE49-F238E27FC236}">
                <a16:creationId xmlns:a16="http://schemas.microsoft.com/office/drawing/2014/main" id="{296CF00F-3E79-4D56-8F1B-F3FC5DAA6A65}"/>
              </a:ext>
            </a:extLst>
          </p:cNvPr>
          <p:cNvSpPr txBox="1"/>
          <p:nvPr/>
        </p:nvSpPr>
        <p:spPr>
          <a:xfrm>
            <a:off x="7988631" y="5864225"/>
            <a:ext cx="974587" cy="307777"/>
          </a:xfrm>
          <a:prstGeom prst="rect">
            <a:avLst/>
          </a:prstGeom>
          <a:noFill/>
          <a:ln>
            <a:solidFill>
              <a:schemeClr val="accent1">
                <a:shade val="50000"/>
              </a:schemeClr>
            </a:solidFill>
          </a:ln>
        </p:spPr>
        <p:txBody>
          <a:bodyPr wrap="square" rtlCol="0">
            <a:spAutoFit/>
          </a:bodyPr>
          <a:lstStyle/>
          <a:p>
            <a:r>
              <a:rPr lang="en-GB" sz="1400" dirty="0" err="1"/>
              <a:t>audī-</a:t>
            </a:r>
            <a:r>
              <a:rPr lang="en-GB" sz="1400" b="1" dirty="0" err="1"/>
              <a:t>minī</a:t>
            </a:r>
            <a:endParaRPr lang="en-GB" sz="1400" b="1" dirty="0"/>
          </a:p>
        </p:txBody>
      </p:sp>
      <p:sp>
        <p:nvSpPr>
          <p:cNvPr id="218" name="TextBox 217">
            <a:extLst>
              <a:ext uri="{FF2B5EF4-FFF2-40B4-BE49-F238E27FC236}">
                <a16:creationId xmlns:a16="http://schemas.microsoft.com/office/drawing/2014/main" id="{F75E5F8F-BD97-4F76-8CF8-D8230D4961E2}"/>
              </a:ext>
            </a:extLst>
          </p:cNvPr>
          <p:cNvSpPr txBox="1"/>
          <p:nvPr/>
        </p:nvSpPr>
        <p:spPr>
          <a:xfrm>
            <a:off x="7988631" y="6164368"/>
            <a:ext cx="974587" cy="307777"/>
          </a:xfrm>
          <a:prstGeom prst="rect">
            <a:avLst/>
          </a:prstGeom>
          <a:noFill/>
          <a:ln>
            <a:solidFill>
              <a:schemeClr val="accent1">
                <a:shade val="50000"/>
              </a:schemeClr>
            </a:solidFill>
          </a:ln>
        </p:spPr>
        <p:txBody>
          <a:bodyPr wrap="square" rtlCol="0">
            <a:spAutoFit/>
          </a:bodyPr>
          <a:lstStyle/>
          <a:p>
            <a:r>
              <a:rPr lang="en-GB" sz="1400" dirty="0" err="1"/>
              <a:t>audi-</a:t>
            </a:r>
            <a:r>
              <a:rPr lang="en-GB" sz="1400" b="1" dirty="0" err="1"/>
              <a:t>untur</a:t>
            </a:r>
            <a:endParaRPr lang="en-GB" sz="1400" b="1" dirty="0"/>
          </a:p>
        </p:txBody>
      </p:sp>
      <p:sp>
        <p:nvSpPr>
          <p:cNvPr id="219" name="TextBox 218">
            <a:extLst>
              <a:ext uri="{FF2B5EF4-FFF2-40B4-BE49-F238E27FC236}">
                <a16:creationId xmlns:a16="http://schemas.microsoft.com/office/drawing/2014/main" id="{F8AE2571-50CA-4B05-889A-B7CFBFA3B23D}"/>
              </a:ext>
            </a:extLst>
          </p:cNvPr>
          <p:cNvSpPr txBox="1"/>
          <p:nvPr/>
        </p:nvSpPr>
        <p:spPr>
          <a:xfrm>
            <a:off x="9206287" y="4861053"/>
            <a:ext cx="1026555" cy="307777"/>
          </a:xfrm>
          <a:prstGeom prst="rect">
            <a:avLst/>
          </a:prstGeom>
          <a:solidFill>
            <a:srgbClr val="FFFF00"/>
          </a:solidFill>
          <a:ln>
            <a:solidFill>
              <a:schemeClr val="accent1">
                <a:shade val="50000"/>
              </a:schemeClr>
            </a:solidFill>
          </a:ln>
        </p:spPr>
        <p:txBody>
          <a:bodyPr wrap="square" rtlCol="0">
            <a:spAutoFit/>
          </a:bodyPr>
          <a:lstStyle/>
          <a:p>
            <a:r>
              <a:rPr lang="en-GB" sz="1400" dirty="0" err="1"/>
              <a:t>audi-</a:t>
            </a:r>
            <a:r>
              <a:rPr lang="en-GB" sz="1400" b="1" dirty="0" err="1"/>
              <a:t>ēris</a:t>
            </a:r>
            <a:endParaRPr lang="en-GB" sz="1400" dirty="0"/>
          </a:p>
        </p:txBody>
      </p:sp>
      <p:sp>
        <p:nvSpPr>
          <p:cNvPr id="220" name="TextBox 219">
            <a:extLst>
              <a:ext uri="{FF2B5EF4-FFF2-40B4-BE49-F238E27FC236}">
                <a16:creationId xmlns:a16="http://schemas.microsoft.com/office/drawing/2014/main" id="{0686A6F0-31CB-4AEE-8312-56EDF35C8B2B}"/>
              </a:ext>
            </a:extLst>
          </p:cNvPr>
          <p:cNvSpPr txBox="1"/>
          <p:nvPr/>
        </p:nvSpPr>
        <p:spPr>
          <a:xfrm>
            <a:off x="9206290" y="6169890"/>
            <a:ext cx="1026552" cy="307777"/>
          </a:xfrm>
          <a:prstGeom prst="rect">
            <a:avLst/>
          </a:prstGeom>
          <a:solidFill>
            <a:srgbClr val="FFFF00"/>
          </a:solidFill>
          <a:ln>
            <a:solidFill>
              <a:schemeClr val="accent1">
                <a:shade val="50000"/>
              </a:schemeClr>
            </a:solidFill>
          </a:ln>
        </p:spPr>
        <p:txBody>
          <a:bodyPr wrap="square" rtlCol="0">
            <a:spAutoFit/>
          </a:bodyPr>
          <a:lstStyle/>
          <a:p>
            <a:r>
              <a:rPr lang="en-GB" sz="1400" dirty="0" err="1"/>
              <a:t>audi-</a:t>
            </a:r>
            <a:r>
              <a:rPr lang="en-GB" sz="1400" b="1" dirty="0" err="1"/>
              <a:t>entur</a:t>
            </a:r>
            <a:endParaRPr lang="en-GB" sz="1400" dirty="0"/>
          </a:p>
        </p:txBody>
      </p:sp>
      <p:sp>
        <p:nvSpPr>
          <p:cNvPr id="221" name="TextBox 220">
            <a:extLst>
              <a:ext uri="{FF2B5EF4-FFF2-40B4-BE49-F238E27FC236}">
                <a16:creationId xmlns:a16="http://schemas.microsoft.com/office/drawing/2014/main" id="{CE5172EC-15F1-4699-ABDD-2FE60E371117}"/>
              </a:ext>
            </a:extLst>
          </p:cNvPr>
          <p:cNvSpPr txBox="1"/>
          <p:nvPr/>
        </p:nvSpPr>
        <p:spPr>
          <a:xfrm>
            <a:off x="9206287" y="5864225"/>
            <a:ext cx="1026555" cy="307777"/>
          </a:xfrm>
          <a:prstGeom prst="rect">
            <a:avLst/>
          </a:prstGeom>
          <a:solidFill>
            <a:srgbClr val="FFFF00"/>
          </a:solidFill>
          <a:ln>
            <a:solidFill>
              <a:schemeClr val="accent1">
                <a:shade val="50000"/>
              </a:schemeClr>
            </a:solidFill>
          </a:ln>
        </p:spPr>
        <p:txBody>
          <a:bodyPr wrap="square" rtlCol="0">
            <a:spAutoFit/>
          </a:bodyPr>
          <a:lstStyle/>
          <a:p>
            <a:r>
              <a:rPr lang="en-GB" sz="1400" dirty="0" err="1"/>
              <a:t>audi-</a:t>
            </a:r>
            <a:r>
              <a:rPr lang="en-GB" sz="1400" b="1" dirty="0" err="1"/>
              <a:t>ēminī</a:t>
            </a:r>
            <a:endParaRPr lang="en-GB" sz="1400" dirty="0"/>
          </a:p>
        </p:txBody>
      </p:sp>
      <p:sp>
        <p:nvSpPr>
          <p:cNvPr id="222" name="TextBox 221">
            <a:extLst>
              <a:ext uri="{FF2B5EF4-FFF2-40B4-BE49-F238E27FC236}">
                <a16:creationId xmlns:a16="http://schemas.microsoft.com/office/drawing/2014/main" id="{FAA76552-3E33-4B59-97A4-F02AAF0E7AB6}"/>
              </a:ext>
            </a:extLst>
          </p:cNvPr>
          <p:cNvSpPr txBox="1"/>
          <p:nvPr/>
        </p:nvSpPr>
        <p:spPr>
          <a:xfrm>
            <a:off x="9206287" y="5161851"/>
            <a:ext cx="1026555" cy="307777"/>
          </a:xfrm>
          <a:prstGeom prst="rect">
            <a:avLst/>
          </a:prstGeom>
          <a:solidFill>
            <a:srgbClr val="FFFF00"/>
          </a:solidFill>
          <a:ln>
            <a:solidFill>
              <a:schemeClr val="accent1">
                <a:shade val="50000"/>
              </a:schemeClr>
            </a:solidFill>
          </a:ln>
        </p:spPr>
        <p:txBody>
          <a:bodyPr wrap="square" rtlCol="0">
            <a:spAutoFit/>
          </a:bodyPr>
          <a:lstStyle/>
          <a:p>
            <a:r>
              <a:rPr lang="en-GB" sz="1400" dirty="0" err="1"/>
              <a:t>audi-</a:t>
            </a:r>
            <a:r>
              <a:rPr lang="en-GB" sz="1400" b="1" dirty="0" err="1"/>
              <a:t>ētur</a:t>
            </a:r>
            <a:endParaRPr lang="en-GB" sz="1400" dirty="0"/>
          </a:p>
        </p:txBody>
      </p:sp>
      <p:sp>
        <p:nvSpPr>
          <p:cNvPr id="223" name="TextBox 222">
            <a:extLst>
              <a:ext uri="{FF2B5EF4-FFF2-40B4-BE49-F238E27FC236}">
                <a16:creationId xmlns:a16="http://schemas.microsoft.com/office/drawing/2014/main" id="{98D1ABAF-B138-43FD-92EC-0790710513D1}"/>
              </a:ext>
            </a:extLst>
          </p:cNvPr>
          <p:cNvSpPr txBox="1"/>
          <p:nvPr/>
        </p:nvSpPr>
        <p:spPr>
          <a:xfrm>
            <a:off x="9206287" y="5560391"/>
            <a:ext cx="1026555" cy="307777"/>
          </a:xfrm>
          <a:prstGeom prst="rect">
            <a:avLst/>
          </a:prstGeom>
          <a:solidFill>
            <a:srgbClr val="FFFF00"/>
          </a:solidFill>
          <a:ln>
            <a:solidFill>
              <a:schemeClr val="accent1">
                <a:shade val="50000"/>
              </a:schemeClr>
            </a:solidFill>
          </a:ln>
        </p:spPr>
        <p:txBody>
          <a:bodyPr wrap="square" rtlCol="0">
            <a:spAutoFit/>
          </a:bodyPr>
          <a:lstStyle/>
          <a:p>
            <a:r>
              <a:rPr lang="en-GB" sz="1400" dirty="0" err="1"/>
              <a:t>audi-</a:t>
            </a:r>
            <a:r>
              <a:rPr lang="en-GB" sz="1400" b="1" dirty="0" err="1"/>
              <a:t>ēmur</a:t>
            </a:r>
            <a:endParaRPr lang="en-GB" sz="1400" dirty="0"/>
          </a:p>
        </p:txBody>
      </p:sp>
      <p:sp>
        <p:nvSpPr>
          <p:cNvPr id="226" name="TextBox 225">
            <a:extLst>
              <a:ext uri="{FF2B5EF4-FFF2-40B4-BE49-F238E27FC236}">
                <a16:creationId xmlns:a16="http://schemas.microsoft.com/office/drawing/2014/main" id="{11379DBC-AD01-4B01-BC7F-CB08AF99D3BD}"/>
              </a:ext>
            </a:extLst>
          </p:cNvPr>
          <p:cNvSpPr txBox="1"/>
          <p:nvPr/>
        </p:nvSpPr>
        <p:spPr>
          <a:xfrm>
            <a:off x="10696353" y="195012"/>
            <a:ext cx="1158657" cy="369332"/>
          </a:xfrm>
          <a:prstGeom prst="rect">
            <a:avLst/>
          </a:prstGeom>
          <a:noFill/>
          <a:ln>
            <a:solidFill>
              <a:schemeClr val="accent1">
                <a:shade val="50000"/>
              </a:schemeClr>
            </a:solidFill>
          </a:ln>
        </p:spPr>
        <p:txBody>
          <a:bodyPr wrap="square" rtlCol="0">
            <a:spAutoFit/>
          </a:bodyPr>
          <a:lstStyle/>
          <a:p>
            <a:r>
              <a:rPr lang="en-GB" dirty="0"/>
              <a:t>Year 9-13</a:t>
            </a:r>
          </a:p>
        </p:txBody>
      </p:sp>
      <p:sp>
        <p:nvSpPr>
          <p:cNvPr id="158" name="TextBox 157">
            <a:extLst>
              <a:ext uri="{FF2B5EF4-FFF2-40B4-BE49-F238E27FC236}">
                <a16:creationId xmlns:a16="http://schemas.microsoft.com/office/drawing/2014/main" id="{E1F287C2-691D-4608-A681-29DCFF151321}"/>
              </a:ext>
            </a:extLst>
          </p:cNvPr>
          <p:cNvSpPr txBox="1"/>
          <p:nvPr/>
        </p:nvSpPr>
        <p:spPr>
          <a:xfrm>
            <a:off x="4922246" y="1569469"/>
            <a:ext cx="974587" cy="307777"/>
          </a:xfrm>
          <a:prstGeom prst="rect">
            <a:avLst/>
          </a:prstGeom>
          <a:noFill/>
          <a:ln>
            <a:solidFill>
              <a:schemeClr val="accent1">
                <a:shade val="50000"/>
              </a:schemeClr>
            </a:solidFill>
          </a:ln>
        </p:spPr>
        <p:txBody>
          <a:bodyPr wrap="square" rtlCol="0">
            <a:spAutoFit/>
          </a:bodyPr>
          <a:lstStyle/>
          <a:p>
            <a:r>
              <a:rPr lang="en-GB" sz="1400" dirty="0" err="1"/>
              <a:t>mone</a:t>
            </a:r>
            <a:r>
              <a:rPr lang="en-GB" sz="1400" dirty="0"/>
              <a:t>-</a:t>
            </a:r>
            <a:r>
              <a:rPr lang="en-GB" sz="1400" b="1" dirty="0"/>
              <a:t>or</a:t>
            </a:r>
            <a:endParaRPr lang="en-GB" sz="1400" dirty="0"/>
          </a:p>
        </p:txBody>
      </p:sp>
      <p:sp>
        <p:nvSpPr>
          <p:cNvPr id="159" name="TextBox 158">
            <a:extLst>
              <a:ext uri="{FF2B5EF4-FFF2-40B4-BE49-F238E27FC236}">
                <a16:creationId xmlns:a16="http://schemas.microsoft.com/office/drawing/2014/main" id="{C6C08F00-24D0-4559-9DBB-C61871C68F52}"/>
              </a:ext>
            </a:extLst>
          </p:cNvPr>
          <p:cNvSpPr txBox="1"/>
          <p:nvPr/>
        </p:nvSpPr>
        <p:spPr>
          <a:xfrm>
            <a:off x="4924176" y="1878116"/>
            <a:ext cx="972657" cy="315113"/>
          </a:xfrm>
          <a:prstGeom prst="rect">
            <a:avLst/>
          </a:prstGeom>
          <a:noFill/>
          <a:ln>
            <a:solidFill>
              <a:schemeClr val="accent1">
                <a:shade val="50000"/>
              </a:schemeClr>
            </a:solidFill>
          </a:ln>
        </p:spPr>
        <p:txBody>
          <a:bodyPr wrap="square" rtlCol="0">
            <a:spAutoFit/>
          </a:bodyPr>
          <a:lstStyle/>
          <a:p>
            <a:r>
              <a:rPr lang="en-GB" sz="1400" dirty="0" err="1"/>
              <a:t>monē-</a:t>
            </a:r>
            <a:r>
              <a:rPr lang="en-GB" sz="1400" b="1" dirty="0" err="1"/>
              <a:t>ris</a:t>
            </a:r>
            <a:endParaRPr lang="en-GB" sz="1400" dirty="0"/>
          </a:p>
        </p:txBody>
      </p:sp>
      <p:sp>
        <p:nvSpPr>
          <p:cNvPr id="160" name="TextBox 159">
            <a:extLst>
              <a:ext uri="{FF2B5EF4-FFF2-40B4-BE49-F238E27FC236}">
                <a16:creationId xmlns:a16="http://schemas.microsoft.com/office/drawing/2014/main" id="{AFFDE957-C97F-47D0-8115-539C6826CE45}"/>
              </a:ext>
            </a:extLst>
          </p:cNvPr>
          <p:cNvSpPr txBox="1"/>
          <p:nvPr/>
        </p:nvSpPr>
        <p:spPr>
          <a:xfrm>
            <a:off x="4928755" y="2196459"/>
            <a:ext cx="974587" cy="307777"/>
          </a:xfrm>
          <a:prstGeom prst="rect">
            <a:avLst/>
          </a:prstGeom>
          <a:noFill/>
          <a:ln>
            <a:solidFill>
              <a:schemeClr val="accent1">
                <a:shade val="50000"/>
              </a:schemeClr>
            </a:solidFill>
          </a:ln>
        </p:spPr>
        <p:txBody>
          <a:bodyPr wrap="square" rtlCol="0">
            <a:spAutoFit/>
          </a:bodyPr>
          <a:lstStyle/>
          <a:p>
            <a:r>
              <a:rPr lang="en-GB" sz="1400" dirty="0" err="1"/>
              <a:t>monē</a:t>
            </a:r>
            <a:r>
              <a:rPr lang="en-GB" sz="1400" dirty="0"/>
              <a:t>-</a:t>
            </a:r>
            <a:r>
              <a:rPr lang="en-GB" sz="1400" b="1" dirty="0"/>
              <a:t>tur</a:t>
            </a:r>
            <a:endParaRPr lang="en-GB" sz="1400" dirty="0"/>
          </a:p>
        </p:txBody>
      </p:sp>
      <p:sp>
        <p:nvSpPr>
          <p:cNvPr id="161" name="TextBox 160">
            <a:extLst>
              <a:ext uri="{FF2B5EF4-FFF2-40B4-BE49-F238E27FC236}">
                <a16:creationId xmlns:a16="http://schemas.microsoft.com/office/drawing/2014/main" id="{686685A6-F8A2-4327-9BC4-C6A8635EC5ED}"/>
              </a:ext>
            </a:extLst>
          </p:cNvPr>
          <p:cNvSpPr txBox="1"/>
          <p:nvPr/>
        </p:nvSpPr>
        <p:spPr>
          <a:xfrm>
            <a:off x="4934035" y="2589338"/>
            <a:ext cx="974587" cy="307777"/>
          </a:xfrm>
          <a:prstGeom prst="rect">
            <a:avLst/>
          </a:prstGeom>
          <a:noFill/>
          <a:ln>
            <a:solidFill>
              <a:schemeClr val="accent1">
                <a:shade val="50000"/>
              </a:schemeClr>
            </a:solidFill>
          </a:ln>
        </p:spPr>
        <p:txBody>
          <a:bodyPr wrap="square" rtlCol="0">
            <a:spAutoFit/>
          </a:bodyPr>
          <a:lstStyle/>
          <a:p>
            <a:r>
              <a:rPr lang="en-GB" sz="1400" dirty="0" err="1"/>
              <a:t>monē-</a:t>
            </a:r>
            <a:r>
              <a:rPr lang="en-GB" sz="1400" b="1" dirty="0" err="1"/>
              <a:t>mur</a:t>
            </a:r>
            <a:endParaRPr lang="en-GB" sz="1400" b="1" dirty="0"/>
          </a:p>
        </p:txBody>
      </p:sp>
      <p:sp>
        <p:nvSpPr>
          <p:cNvPr id="162" name="TextBox 161">
            <a:extLst>
              <a:ext uri="{FF2B5EF4-FFF2-40B4-BE49-F238E27FC236}">
                <a16:creationId xmlns:a16="http://schemas.microsoft.com/office/drawing/2014/main" id="{E3E5AAFF-3143-4818-AC2C-6334D240865D}"/>
              </a:ext>
            </a:extLst>
          </p:cNvPr>
          <p:cNvSpPr txBox="1"/>
          <p:nvPr/>
        </p:nvSpPr>
        <p:spPr>
          <a:xfrm>
            <a:off x="4919671" y="2873174"/>
            <a:ext cx="988951" cy="307777"/>
          </a:xfrm>
          <a:prstGeom prst="rect">
            <a:avLst/>
          </a:prstGeom>
          <a:noFill/>
          <a:ln>
            <a:solidFill>
              <a:schemeClr val="accent1">
                <a:shade val="50000"/>
              </a:schemeClr>
            </a:solidFill>
          </a:ln>
        </p:spPr>
        <p:txBody>
          <a:bodyPr wrap="square" rtlCol="0">
            <a:spAutoFit/>
          </a:bodyPr>
          <a:lstStyle/>
          <a:p>
            <a:r>
              <a:rPr lang="en-GB" sz="1400" dirty="0" err="1"/>
              <a:t>monē-</a:t>
            </a:r>
            <a:r>
              <a:rPr lang="en-GB" sz="1400" b="1" dirty="0" err="1"/>
              <a:t>minī</a:t>
            </a:r>
            <a:endParaRPr lang="en-GB" sz="1400" dirty="0"/>
          </a:p>
        </p:txBody>
      </p:sp>
      <p:sp>
        <p:nvSpPr>
          <p:cNvPr id="163" name="TextBox 162">
            <a:extLst>
              <a:ext uri="{FF2B5EF4-FFF2-40B4-BE49-F238E27FC236}">
                <a16:creationId xmlns:a16="http://schemas.microsoft.com/office/drawing/2014/main" id="{6FDF9F62-1F9A-4294-9940-92676A0B50EF}"/>
              </a:ext>
            </a:extLst>
          </p:cNvPr>
          <p:cNvSpPr txBox="1"/>
          <p:nvPr/>
        </p:nvSpPr>
        <p:spPr>
          <a:xfrm>
            <a:off x="4934035" y="3198939"/>
            <a:ext cx="974587" cy="307777"/>
          </a:xfrm>
          <a:prstGeom prst="rect">
            <a:avLst/>
          </a:prstGeom>
          <a:noFill/>
          <a:ln>
            <a:solidFill>
              <a:schemeClr val="accent1">
                <a:shade val="50000"/>
              </a:schemeClr>
            </a:solidFill>
          </a:ln>
        </p:spPr>
        <p:txBody>
          <a:bodyPr wrap="square" rtlCol="0">
            <a:spAutoFit/>
          </a:bodyPr>
          <a:lstStyle/>
          <a:p>
            <a:r>
              <a:rPr lang="en-GB" sz="1400" dirty="0" err="1"/>
              <a:t>mone-</a:t>
            </a:r>
            <a:r>
              <a:rPr lang="en-GB" sz="1400" b="1" dirty="0" err="1"/>
              <a:t>ntur</a:t>
            </a:r>
            <a:endParaRPr lang="en-GB" sz="1400" dirty="0"/>
          </a:p>
        </p:txBody>
      </p:sp>
      <p:sp>
        <p:nvSpPr>
          <p:cNvPr id="170" name="TextBox 169">
            <a:extLst>
              <a:ext uri="{FF2B5EF4-FFF2-40B4-BE49-F238E27FC236}">
                <a16:creationId xmlns:a16="http://schemas.microsoft.com/office/drawing/2014/main" id="{A6F26C99-FB4E-4980-B6FA-16DCD00BB872}"/>
              </a:ext>
            </a:extLst>
          </p:cNvPr>
          <p:cNvSpPr txBox="1"/>
          <p:nvPr/>
        </p:nvSpPr>
        <p:spPr>
          <a:xfrm>
            <a:off x="3489424" y="1576751"/>
            <a:ext cx="1078260" cy="307777"/>
          </a:xfrm>
          <a:prstGeom prst="rect">
            <a:avLst/>
          </a:prstGeom>
          <a:noFill/>
          <a:ln>
            <a:solidFill>
              <a:schemeClr val="accent1">
                <a:shade val="50000"/>
              </a:schemeClr>
            </a:solidFill>
          </a:ln>
        </p:spPr>
        <p:txBody>
          <a:bodyPr wrap="square" rtlCol="0">
            <a:spAutoFit/>
          </a:bodyPr>
          <a:lstStyle/>
          <a:p>
            <a:r>
              <a:rPr lang="en-GB" sz="1400" dirty="0" err="1"/>
              <a:t>amā</a:t>
            </a:r>
            <a:r>
              <a:rPr lang="en-GB" sz="1400" dirty="0"/>
              <a:t>-</a:t>
            </a:r>
            <a:r>
              <a:rPr lang="en-GB" sz="1400" b="1" dirty="0"/>
              <a:t>bar</a:t>
            </a:r>
          </a:p>
        </p:txBody>
      </p:sp>
      <p:sp>
        <p:nvSpPr>
          <p:cNvPr id="171" name="TextBox 170">
            <a:extLst>
              <a:ext uri="{FF2B5EF4-FFF2-40B4-BE49-F238E27FC236}">
                <a16:creationId xmlns:a16="http://schemas.microsoft.com/office/drawing/2014/main" id="{80902331-4AE9-4F9A-B4BD-0B8A52418B9C}"/>
              </a:ext>
            </a:extLst>
          </p:cNvPr>
          <p:cNvSpPr txBox="1"/>
          <p:nvPr/>
        </p:nvSpPr>
        <p:spPr>
          <a:xfrm>
            <a:off x="3497800" y="1874259"/>
            <a:ext cx="1069884" cy="307095"/>
          </a:xfrm>
          <a:prstGeom prst="rect">
            <a:avLst/>
          </a:prstGeom>
          <a:noFill/>
          <a:ln>
            <a:solidFill>
              <a:schemeClr val="accent1">
                <a:shade val="50000"/>
              </a:schemeClr>
            </a:solidFill>
          </a:ln>
        </p:spPr>
        <p:txBody>
          <a:bodyPr wrap="square" rtlCol="0">
            <a:spAutoFit/>
          </a:bodyPr>
          <a:lstStyle/>
          <a:p>
            <a:r>
              <a:rPr lang="en-GB" sz="1400" dirty="0" err="1"/>
              <a:t>amā-</a:t>
            </a:r>
            <a:r>
              <a:rPr lang="en-GB" sz="1400" b="1" dirty="0" err="1"/>
              <a:t>bāris</a:t>
            </a:r>
            <a:endParaRPr lang="en-GB" sz="1400" dirty="0"/>
          </a:p>
        </p:txBody>
      </p:sp>
      <p:sp>
        <p:nvSpPr>
          <p:cNvPr id="172" name="TextBox 171">
            <a:extLst>
              <a:ext uri="{FF2B5EF4-FFF2-40B4-BE49-F238E27FC236}">
                <a16:creationId xmlns:a16="http://schemas.microsoft.com/office/drawing/2014/main" id="{405EFD4F-367C-4116-9698-9B85DCFCDAA5}"/>
              </a:ext>
            </a:extLst>
          </p:cNvPr>
          <p:cNvSpPr txBox="1"/>
          <p:nvPr/>
        </p:nvSpPr>
        <p:spPr>
          <a:xfrm>
            <a:off x="3498360" y="2181750"/>
            <a:ext cx="1060707" cy="307777"/>
          </a:xfrm>
          <a:prstGeom prst="rect">
            <a:avLst/>
          </a:prstGeom>
          <a:noFill/>
          <a:ln>
            <a:solidFill>
              <a:schemeClr val="accent1">
                <a:shade val="50000"/>
              </a:schemeClr>
            </a:solidFill>
          </a:ln>
        </p:spPr>
        <p:txBody>
          <a:bodyPr wrap="square" rtlCol="0">
            <a:spAutoFit/>
          </a:bodyPr>
          <a:lstStyle/>
          <a:p>
            <a:r>
              <a:rPr lang="en-GB" sz="1400" dirty="0" err="1"/>
              <a:t>amā-</a:t>
            </a:r>
            <a:r>
              <a:rPr lang="en-GB" sz="1400" b="1" dirty="0" err="1"/>
              <a:t>bātur</a:t>
            </a:r>
            <a:endParaRPr lang="en-GB" sz="1400" dirty="0"/>
          </a:p>
        </p:txBody>
      </p:sp>
      <p:sp>
        <p:nvSpPr>
          <p:cNvPr id="173" name="TextBox 172">
            <a:extLst>
              <a:ext uri="{FF2B5EF4-FFF2-40B4-BE49-F238E27FC236}">
                <a16:creationId xmlns:a16="http://schemas.microsoft.com/office/drawing/2014/main" id="{5B519495-15E8-4231-B3E7-10D6674CBDCA}"/>
              </a:ext>
            </a:extLst>
          </p:cNvPr>
          <p:cNvSpPr txBox="1"/>
          <p:nvPr/>
        </p:nvSpPr>
        <p:spPr>
          <a:xfrm>
            <a:off x="3517613" y="2574294"/>
            <a:ext cx="1060707" cy="319864"/>
          </a:xfrm>
          <a:prstGeom prst="rect">
            <a:avLst/>
          </a:prstGeom>
          <a:noFill/>
          <a:ln>
            <a:solidFill>
              <a:schemeClr val="accent1">
                <a:shade val="50000"/>
              </a:schemeClr>
            </a:solidFill>
          </a:ln>
        </p:spPr>
        <p:txBody>
          <a:bodyPr wrap="square" rtlCol="0">
            <a:spAutoFit/>
          </a:bodyPr>
          <a:lstStyle/>
          <a:p>
            <a:r>
              <a:rPr lang="en-GB" sz="1400" dirty="0" err="1"/>
              <a:t>amā-</a:t>
            </a:r>
            <a:r>
              <a:rPr lang="en-GB" sz="1400" b="1" dirty="0" err="1"/>
              <a:t>bāmur</a:t>
            </a:r>
            <a:endParaRPr lang="en-GB" sz="1400" b="1" dirty="0"/>
          </a:p>
        </p:txBody>
      </p:sp>
      <p:sp>
        <p:nvSpPr>
          <p:cNvPr id="174" name="TextBox 173">
            <a:extLst>
              <a:ext uri="{FF2B5EF4-FFF2-40B4-BE49-F238E27FC236}">
                <a16:creationId xmlns:a16="http://schemas.microsoft.com/office/drawing/2014/main" id="{B51DA8A5-787B-4FD3-8423-C87AAD277A32}"/>
              </a:ext>
            </a:extLst>
          </p:cNvPr>
          <p:cNvSpPr txBox="1"/>
          <p:nvPr/>
        </p:nvSpPr>
        <p:spPr>
          <a:xfrm>
            <a:off x="3509857" y="2890420"/>
            <a:ext cx="1068463" cy="307777"/>
          </a:xfrm>
          <a:prstGeom prst="rect">
            <a:avLst/>
          </a:prstGeom>
          <a:noFill/>
          <a:ln>
            <a:solidFill>
              <a:schemeClr val="accent1">
                <a:shade val="50000"/>
              </a:schemeClr>
            </a:solidFill>
          </a:ln>
        </p:spPr>
        <p:txBody>
          <a:bodyPr wrap="square" rtlCol="0">
            <a:spAutoFit/>
          </a:bodyPr>
          <a:lstStyle/>
          <a:p>
            <a:r>
              <a:rPr lang="en-GB" sz="1400" dirty="0" err="1"/>
              <a:t>amā-</a:t>
            </a:r>
            <a:r>
              <a:rPr lang="en-GB" sz="1400" b="1" dirty="0" err="1"/>
              <a:t>bāminī</a:t>
            </a:r>
            <a:endParaRPr lang="en-GB" sz="1400" b="1" dirty="0"/>
          </a:p>
        </p:txBody>
      </p:sp>
      <p:sp>
        <p:nvSpPr>
          <p:cNvPr id="175" name="TextBox 174">
            <a:extLst>
              <a:ext uri="{FF2B5EF4-FFF2-40B4-BE49-F238E27FC236}">
                <a16:creationId xmlns:a16="http://schemas.microsoft.com/office/drawing/2014/main" id="{6610B4A4-CA74-46FF-B75F-5A7CFC53D4CA}"/>
              </a:ext>
            </a:extLst>
          </p:cNvPr>
          <p:cNvSpPr txBox="1"/>
          <p:nvPr/>
        </p:nvSpPr>
        <p:spPr>
          <a:xfrm>
            <a:off x="3509858" y="3196183"/>
            <a:ext cx="1068462" cy="307777"/>
          </a:xfrm>
          <a:prstGeom prst="rect">
            <a:avLst/>
          </a:prstGeom>
          <a:noFill/>
          <a:ln>
            <a:solidFill>
              <a:schemeClr val="accent1">
                <a:shade val="50000"/>
              </a:schemeClr>
            </a:solidFill>
          </a:ln>
        </p:spPr>
        <p:txBody>
          <a:bodyPr wrap="square" rtlCol="0">
            <a:spAutoFit/>
          </a:bodyPr>
          <a:lstStyle/>
          <a:p>
            <a:r>
              <a:rPr lang="en-GB" sz="1400" dirty="0" err="1"/>
              <a:t>amā-</a:t>
            </a:r>
            <a:r>
              <a:rPr lang="en-GB" sz="1400" b="1" dirty="0" err="1"/>
              <a:t>bantur</a:t>
            </a:r>
            <a:endParaRPr lang="en-GB" sz="1400" b="1" dirty="0"/>
          </a:p>
        </p:txBody>
      </p:sp>
      <p:sp>
        <p:nvSpPr>
          <p:cNvPr id="183" name="TextBox 182">
            <a:extLst>
              <a:ext uri="{FF2B5EF4-FFF2-40B4-BE49-F238E27FC236}">
                <a16:creationId xmlns:a16="http://schemas.microsoft.com/office/drawing/2014/main" id="{04703123-E622-43FF-8390-0AAED12B7307}"/>
              </a:ext>
            </a:extLst>
          </p:cNvPr>
          <p:cNvSpPr txBox="1"/>
          <p:nvPr/>
        </p:nvSpPr>
        <p:spPr>
          <a:xfrm>
            <a:off x="5282748" y="3495871"/>
            <a:ext cx="2829333" cy="246221"/>
          </a:xfrm>
          <a:prstGeom prst="rect">
            <a:avLst/>
          </a:prstGeom>
          <a:noFill/>
        </p:spPr>
        <p:txBody>
          <a:bodyPr wrap="square" rtlCol="0">
            <a:spAutoFit/>
          </a:bodyPr>
          <a:lstStyle/>
          <a:p>
            <a:r>
              <a:rPr lang="en-GB" sz="1000" b="1" i="1" dirty="0" err="1"/>
              <a:t>moneō</a:t>
            </a:r>
            <a:r>
              <a:rPr lang="en-GB" sz="1000" b="1" i="1" dirty="0"/>
              <a:t>, </a:t>
            </a:r>
            <a:r>
              <a:rPr lang="en-GB" sz="1000" b="1" i="1" dirty="0" err="1"/>
              <a:t>monēre</a:t>
            </a:r>
            <a:r>
              <a:rPr lang="en-GB" sz="1000" i="1" dirty="0"/>
              <a:t>, </a:t>
            </a:r>
            <a:r>
              <a:rPr lang="en-GB" sz="1000" i="1" dirty="0" err="1"/>
              <a:t>monuī</a:t>
            </a:r>
            <a:r>
              <a:rPr lang="en-GB" sz="1000" i="1" dirty="0"/>
              <a:t>, </a:t>
            </a:r>
            <a:r>
              <a:rPr lang="en-GB" sz="1000" i="1" dirty="0" err="1"/>
              <a:t>monītus</a:t>
            </a:r>
            <a:r>
              <a:rPr lang="en-GB" sz="1000" i="1" dirty="0"/>
              <a:t>  - warn, advise</a:t>
            </a:r>
          </a:p>
        </p:txBody>
      </p:sp>
      <p:sp>
        <p:nvSpPr>
          <p:cNvPr id="184" name="TextBox 183">
            <a:extLst>
              <a:ext uri="{FF2B5EF4-FFF2-40B4-BE49-F238E27FC236}">
                <a16:creationId xmlns:a16="http://schemas.microsoft.com/office/drawing/2014/main" id="{256470E9-2F2F-4FEF-B339-C9CD7E146A6C}"/>
              </a:ext>
            </a:extLst>
          </p:cNvPr>
          <p:cNvSpPr txBox="1"/>
          <p:nvPr/>
        </p:nvSpPr>
        <p:spPr>
          <a:xfrm>
            <a:off x="1764070" y="6439412"/>
            <a:ext cx="2829333" cy="246221"/>
          </a:xfrm>
          <a:prstGeom prst="rect">
            <a:avLst/>
          </a:prstGeom>
          <a:noFill/>
        </p:spPr>
        <p:txBody>
          <a:bodyPr wrap="square" rtlCol="0">
            <a:spAutoFit/>
          </a:bodyPr>
          <a:lstStyle/>
          <a:p>
            <a:r>
              <a:rPr lang="en-GB" sz="1000" b="1" i="1" dirty="0" err="1"/>
              <a:t>regō</a:t>
            </a:r>
            <a:r>
              <a:rPr lang="en-GB" sz="1000" b="1" i="1" dirty="0"/>
              <a:t>, </a:t>
            </a:r>
            <a:r>
              <a:rPr lang="en-GB" sz="1000" b="1" i="1" dirty="0" err="1"/>
              <a:t>regere</a:t>
            </a:r>
            <a:r>
              <a:rPr lang="en-GB" sz="1000" i="1" dirty="0"/>
              <a:t>, </a:t>
            </a:r>
            <a:r>
              <a:rPr lang="en-GB" sz="1000" i="1" dirty="0" err="1"/>
              <a:t>rēxī</a:t>
            </a:r>
            <a:r>
              <a:rPr lang="en-GB" sz="1000" i="1" dirty="0"/>
              <a:t>, rectus  - rule</a:t>
            </a:r>
          </a:p>
        </p:txBody>
      </p:sp>
      <p:sp>
        <p:nvSpPr>
          <p:cNvPr id="185" name="TextBox 184">
            <a:extLst>
              <a:ext uri="{FF2B5EF4-FFF2-40B4-BE49-F238E27FC236}">
                <a16:creationId xmlns:a16="http://schemas.microsoft.com/office/drawing/2014/main" id="{DE5B7E89-24BB-4A0E-A177-74F5E73DE73A}"/>
              </a:ext>
            </a:extLst>
          </p:cNvPr>
          <p:cNvSpPr txBox="1"/>
          <p:nvPr/>
        </p:nvSpPr>
        <p:spPr>
          <a:xfrm>
            <a:off x="5113253" y="6421498"/>
            <a:ext cx="2829333" cy="246221"/>
          </a:xfrm>
          <a:prstGeom prst="rect">
            <a:avLst/>
          </a:prstGeom>
          <a:noFill/>
        </p:spPr>
        <p:txBody>
          <a:bodyPr wrap="square" rtlCol="0">
            <a:spAutoFit/>
          </a:bodyPr>
          <a:lstStyle/>
          <a:p>
            <a:r>
              <a:rPr lang="en-GB" sz="1000" b="1" i="1" dirty="0" err="1"/>
              <a:t>capiō</a:t>
            </a:r>
            <a:r>
              <a:rPr lang="en-GB" sz="1000" b="1" i="1" dirty="0"/>
              <a:t>, </a:t>
            </a:r>
            <a:r>
              <a:rPr lang="en-GB" sz="1000" b="1" i="1" dirty="0" err="1"/>
              <a:t>capere</a:t>
            </a:r>
            <a:r>
              <a:rPr lang="en-GB" sz="1000" i="1" dirty="0"/>
              <a:t>, </a:t>
            </a:r>
            <a:r>
              <a:rPr lang="en-GB" sz="1000" i="1" dirty="0" err="1"/>
              <a:t>cēpī</a:t>
            </a:r>
            <a:r>
              <a:rPr lang="en-GB" sz="1000" i="1" dirty="0"/>
              <a:t>, </a:t>
            </a:r>
            <a:r>
              <a:rPr lang="en-GB" sz="1000" i="1" dirty="0" err="1"/>
              <a:t>captus</a:t>
            </a:r>
            <a:r>
              <a:rPr lang="en-GB" sz="1000" i="1" dirty="0"/>
              <a:t>  - take, capture</a:t>
            </a:r>
          </a:p>
        </p:txBody>
      </p:sp>
      <p:sp>
        <p:nvSpPr>
          <p:cNvPr id="186" name="TextBox 185">
            <a:extLst>
              <a:ext uri="{FF2B5EF4-FFF2-40B4-BE49-F238E27FC236}">
                <a16:creationId xmlns:a16="http://schemas.microsoft.com/office/drawing/2014/main" id="{1367F028-25AD-4407-AC1A-97EE5D1D47E6}"/>
              </a:ext>
            </a:extLst>
          </p:cNvPr>
          <p:cNvSpPr txBox="1"/>
          <p:nvPr/>
        </p:nvSpPr>
        <p:spPr>
          <a:xfrm>
            <a:off x="8471551" y="6452436"/>
            <a:ext cx="2829333" cy="246221"/>
          </a:xfrm>
          <a:prstGeom prst="rect">
            <a:avLst/>
          </a:prstGeom>
          <a:noFill/>
        </p:spPr>
        <p:txBody>
          <a:bodyPr wrap="square" rtlCol="0">
            <a:spAutoFit/>
          </a:bodyPr>
          <a:lstStyle/>
          <a:p>
            <a:r>
              <a:rPr lang="en-GB" sz="1000" b="1" i="1" dirty="0" err="1"/>
              <a:t>audiō</a:t>
            </a:r>
            <a:r>
              <a:rPr lang="en-GB" sz="1000" b="1" i="1" dirty="0"/>
              <a:t>, </a:t>
            </a:r>
            <a:r>
              <a:rPr lang="en-GB" sz="1000" b="1" i="1" dirty="0" err="1"/>
              <a:t>audīre</a:t>
            </a:r>
            <a:r>
              <a:rPr lang="en-GB" sz="1000" i="1" dirty="0"/>
              <a:t>, </a:t>
            </a:r>
            <a:r>
              <a:rPr lang="en-GB" sz="1000" i="1" dirty="0" err="1"/>
              <a:t>audīvī</a:t>
            </a:r>
            <a:r>
              <a:rPr lang="en-GB" sz="1000" i="1" dirty="0"/>
              <a:t>, </a:t>
            </a:r>
            <a:r>
              <a:rPr lang="en-GB" sz="1000" i="1" dirty="0" err="1"/>
              <a:t>audītus</a:t>
            </a:r>
            <a:r>
              <a:rPr lang="en-GB" sz="1000" i="1" dirty="0"/>
              <a:t>  - hear, listen</a:t>
            </a:r>
          </a:p>
        </p:txBody>
      </p:sp>
      <p:sp>
        <p:nvSpPr>
          <p:cNvPr id="25" name="TextBox 24">
            <a:extLst>
              <a:ext uri="{FF2B5EF4-FFF2-40B4-BE49-F238E27FC236}">
                <a16:creationId xmlns:a16="http://schemas.microsoft.com/office/drawing/2014/main" id="{412E5C10-1C4E-4EAB-A2CF-AA4E199A4901}"/>
              </a:ext>
            </a:extLst>
          </p:cNvPr>
          <p:cNvSpPr txBox="1"/>
          <p:nvPr/>
        </p:nvSpPr>
        <p:spPr>
          <a:xfrm>
            <a:off x="6944548" y="4855742"/>
            <a:ext cx="840190" cy="1015663"/>
          </a:xfrm>
          <a:prstGeom prst="rect">
            <a:avLst/>
          </a:prstGeom>
          <a:noFill/>
          <a:ln>
            <a:solidFill>
              <a:schemeClr val="accent5">
                <a:lumMod val="75000"/>
              </a:schemeClr>
            </a:solidFill>
          </a:ln>
        </p:spPr>
        <p:txBody>
          <a:bodyPr wrap="square" rtlCol="0">
            <a:spAutoFit/>
          </a:bodyPr>
          <a:lstStyle/>
          <a:p>
            <a:r>
              <a:rPr lang="en-GB" sz="1000" dirty="0"/>
              <a:t>Future and Imperfect tenses are the same as for the 4</a:t>
            </a:r>
            <a:r>
              <a:rPr lang="en-GB" sz="1000" baseline="30000" dirty="0"/>
              <a:t>th</a:t>
            </a:r>
            <a:r>
              <a:rPr lang="en-GB" sz="1000" dirty="0"/>
              <a:t> Conjugation</a:t>
            </a:r>
          </a:p>
        </p:txBody>
      </p:sp>
      <p:sp>
        <p:nvSpPr>
          <p:cNvPr id="40" name="TextBox 39">
            <a:extLst>
              <a:ext uri="{FF2B5EF4-FFF2-40B4-BE49-F238E27FC236}">
                <a16:creationId xmlns:a16="http://schemas.microsoft.com/office/drawing/2014/main" id="{61948C29-A203-422D-A82B-F86770EFB1B1}"/>
              </a:ext>
            </a:extLst>
          </p:cNvPr>
          <p:cNvSpPr txBox="1"/>
          <p:nvPr/>
        </p:nvSpPr>
        <p:spPr>
          <a:xfrm>
            <a:off x="1502984" y="1298814"/>
            <a:ext cx="565950" cy="215444"/>
          </a:xfrm>
          <a:prstGeom prst="rect">
            <a:avLst/>
          </a:prstGeom>
          <a:solidFill>
            <a:srgbClr val="FFB7FF"/>
          </a:solidFill>
        </p:spPr>
        <p:txBody>
          <a:bodyPr wrap="square" rtlCol="0">
            <a:spAutoFit/>
          </a:bodyPr>
          <a:lstStyle/>
          <a:p>
            <a:pPr algn="ctr"/>
            <a:r>
              <a:rPr lang="en-GB" sz="800" dirty="0"/>
              <a:t>Present</a:t>
            </a:r>
          </a:p>
        </p:txBody>
      </p:sp>
      <p:sp>
        <p:nvSpPr>
          <p:cNvPr id="187" name="TextBox 186">
            <a:extLst>
              <a:ext uri="{FF2B5EF4-FFF2-40B4-BE49-F238E27FC236}">
                <a16:creationId xmlns:a16="http://schemas.microsoft.com/office/drawing/2014/main" id="{0EA5F889-4DFB-45AE-A4F2-AD1D4CB1D67D}"/>
              </a:ext>
            </a:extLst>
          </p:cNvPr>
          <p:cNvSpPr txBox="1"/>
          <p:nvPr/>
        </p:nvSpPr>
        <p:spPr>
          <a:xfrm>
            <a:off x="3449225" y="1318958"/>
            <a:ext cx="1158657" cy="215444"/>
          </a:xfrm>
          <a:prstGeom prst="rect">
            <a:avLst/>
          </a:prstGeom>
          <a:solidFill>
            <a:srgbClr val="00B050"/>
          </a:solidFill>
        </p:spPr>
        <p:txBody>
          <a:bodyPr wrap="square" rtlCol="0">
            <a:spAutoFit/>
          </a:bodyPr>
          <a:lstStyle/>
          <a:p>
            <a:pPr algn="ctr"/>
            <a:r>
              <a:rPr lang="en-GB" sz="800" dirty="0">
                <a:solidFill>
                  <a:schemeClr val="bg1"/>
                </a:solidFill>
              </a:rPr>
              <a:t>Imperfect – </a:t>
            </a:r>
            <a:r>
              <a:rPr lang="en-GB" sz="800" i="1" dirty="0">
                <a:solidFill>
                  <a:schemeClr val="bg1"/>
                </a:solidFill>
              </a:rPr>
              <a:t>was/were</a:t>
            </a:r>
            <a:r>
              <a:rPr lang="en-GB" sz="800" dirty="0">
                <a:solidFill>
                  <a:schemeClr val="bg1"/>
                </a:solidFill>
              </a:rPr>
              <a:t> </a:t>
            </a:r>
          </a:p>
        </p:txBody>
      </p:sp>
      <p:sp>
        <p:nvSpPr>
          <p:cNvPr id="188" name="TextBox 187">
            <a:extLst>
              <a:ext uri="{FF2B5EF4-FFF2-40B4-BE49-F238E27FC236}">
                <a16:creationId xmlns:a16="http://schemas.microsoft.com/office/drawing/2014/main" id="{12F9333A-BC76-4ED5-946D-5708BC2697A4}"/>
              </a:ext>
            </a:extLst>
          </p:cNvPr>
          <p:cNvSpPr txBox="1"/>
          <p:nvPr/>
        </p:nvSpPr>
        <p:spPr>
          <a:xfrm>
            <a:off x="2504107" y="1298126"/>
            <a:ext cx="770818" cy="215444"/>
          </a:xfrm>
          <a:prstGeom prst="rect">
            <a:avLst/>
          </a:prstGeom>
          <a:solidFill>
            <a:srgbClr val="FFC000"/>
          </a:solidFill>
        </p:spPr>
        <p:txBody>
          <a:bodyPr wrap="square" rtlCol="0">
            <a:spAutoFit/>
          </a:bodyPr>
          <a:lstStyle/>
          <a:p>
            <a:pPr algn="ctr"/>
            <a:r>
              <a:rPr lang="en-GB" sz="800" dirty="0"/>
              <a:t>Future - </a:t>
            </a:r>
            <a:r>
              <a:rPr lang="en-GB" sz="800" i="1" dirty="0"/>
              <a:t>will</a:t>
            </a:r>
            <a:endParaRPr lang="en-GB" sz="800" dirty="0"/>
          </a:p>
        </p:txBody>
      </p:sp>
      <p:sp>
        <p:nvSpPr>
          <p:cNvPr id="189" name="TextBox 188">
            <a:extLst>
              <a:ext uri="{FF2B5EF4-FFF2-40B4-BE49-F238E27FC236}">
                <a16:creationId xmlns:a16="http://schemas.microsoft.com/office/drawing/2014/main" id="{63D60B4C-8C50-4335-A303-18B88D27E6CF}"/>
              </a:ext>
            </a:extLst>
          </p:cNvPr>
          <p:cNvSpPr txBox="1"/>
          <p:nvPr/>
        </p:nvSpPr>
        <p:spPr>
          <a:xfrm>
            <a:off x="5107891" y="1280515"/>
            <a:ext cx="565950" cy="215444"/>
          </a:xfrm>
          <a:prstGeom prst="rect">
            <a:avLst/>
          </a:prstGeom>
          <a:solidFill>
            <a:srgbClr val="FFB7FF"/>
          </a:solidFill>
        </p:spPr>
        <p:txBody>
          <a:bodyPr wrap="square" rtlCol="0">
            <a:spAutoFit/>
          </a:bodyPr>
          <a:lstStyle/>
          <a:p>
            <a:pPr algn="ctr"/>
            <a:r>
              <a:rPr lang="en-GB" sz="800" dirty="0"/>
              <a:t>Present</a:t>
            </a:r>
          </a:p>
        </p:txBody>
      </p:sp>
      <p:sp>
        <p:nvSpPr>
          <p:cNvPr id="190" name="TextBox 189">
            <a:extLst>
              <a:ext uri="{FF2B5EF4-FFF2-40B4-BE49-F238E27FC236}">
                <a16:creationId xmlns:a16="http://schemas.microsoft.com/office/drawing/2014/main" id="{F67EE8DD-7B3A-4ED3-88EB-B2D4F86ACCCB}"/>
              </a:ext>
            </a:extLst>
          </p:cNvPr>
          <p:cNvSpPr txBox="1"/>
          <p:nvPr/>
        </p:nvSpPr>
        <p:spPr>
          <a:xfrm>
            <a:off x="1549057" y="4263130"/>
            <a:ext cx="565950" cy="215444"/>
          </a:xfrm>
          <a:prstGeom prst="rect">
            <a:avLst/>
          </a:prstGeom>
          <a:solidFill>
            <a:srgbClr val="FFB7FF"/>
          </a:solidFill>
        </p:spPr>
        <p:txBody>
          <a:bodyPr wrap="square" rtlCol="0">
            <a:spAutoFit/>
          </a:bodyPr>
          <a:lstStyle/>
          <a:p>
            <a:pPr algn="ctr"/>
            <a:r>
              <a:rPr lang="en-GB" sz="800" dirty="0"/>
              <a:t>Present</a:t>
            </a:r>
          </a:p>
        </p:txBody>
      </p:sp>
      <p:sp>
        <p:nvSpPr>
          <p:cNvPr id="191" name="TextBox 190">
            <a:extLst>
              <a:ext uri="{FF2B5EF4-FFF2-40B4-BE49-F238E27FC236}">
                <a16:creationId xmlns:a16="http://schemas.microsoft.com/office/drawing/2014/main" id="{237B45A3-A357-42DB-9E91-AD323FE8A74E}"/>
              </a:ext>
            </a:extLst>
          </p:cNvPr>
          <p:cNvSpPr txBox="1"/>
          <p:nvPr/>
        </p:nvSpPr>
        <p:spPr>
          <a:xfrm>
            <a:off x="5892435" y="4295247"/>
            <a:ext cx="565950" cy="215444"/>
          </a:xfrm>
          <a:prstGeom prst="rect">
            <a:avLst/>
          </a:prstGeom>
          <a:solidFill>
            <a:srgbClr val="FFB7FF"/>
          </a:solidFill>
        </p:spPr>
        <p:txBody>
          <a:bodyPr wrap="square" rtlCol="0">
            <a:spAutoFit/>
          </a:bodyPr>
          <a:lstStyle/>
          <a:p>
            <a:pPr algn="ctr"/>
            <a:r>
              <a:rPr lang="en-GB" sz="800" dirty="0"/>
              <a:t>Present</a:t>
            </a:r>
          </a:p>
        </p:txBody>
      </p:sp>
      <p:sp>
        <p:nvSpPr>
          <p:cNvPr id="192" name="TextBox 191">
            <a:extLst>
              <a:ext uri="{FF2B5EF4-FFF2-40B4-BE49-F238E27FC236}">
                <a16:creationId xmlns:a16="http://schemas.microsoft.com/office/drawing/2014/main" id="{238A6D74-EC1A-4C3A-B06A-0E2413F011CD}"/>
              </a:ext>
            </a:extLst>
          </p:cNvPr>
          <p:cNvSpPr txBox="1"/>
          <p:nvPr/>
        </p:nvSpPr>
        <p:spPr>
          <a:xfrm>
            <a:off x="8184203" y="4282650"/>
            <a:ext cx="565950" cy="215444"/>
          </a:xfrm>
          <a:prstGeom prst="rect">
            <a:avLst/>
          </a:prstGeom>
          <a:solidFill>
            <a:srgbClr val="FFB7FF"/>
          </a:solidFill>
        </p:spPr>
        <p:txBody>
          <a:bodyPr wrap="square" rtlCol="0">
            <a:spAutoFit/>
          </a:bodyPr>
          <a:lstStyle/>
          <a:p>
            <a:pPr algn="ctr"/>
            <a:r>
              <a:rPr lang="en-GB" sz="800" dirty="0"/>
              <a:t>Present</a:t>
            </a:r>
          </a:p>
        </p:txBody>
      </p:sp>
      <p:sp>
        <p:nvSpPr>
          <p:cNvPr id="193" name="TextBox 192">
            <a:extLst>
              <a:ext uri="{FF2B5EF4-FFF2-40B4-BE49-F238E27FC236}">
                <a16:creationId xmlns:a16="http://schemas.microsoft.com/office/drawing/2014/main" id="{95953BFE-1E20-467E-92B1-72E15ADC8D01}"/>
              </a:ext>
            </a:extLst>
          </p:cNvPr>
          <p:cNvSpPr txBox="1"/>
          <p:nvPr/>
        </p:nvSpPr>
        <p:spPr>
          <a:xfrm>
            <a:off x="6077919" y="1312453"/>
            <a:ext cx="770818" cy="215444"/>
          </a:xfrm>
          <a:prstGeom prst="rect">
            <a:avLst/>
          </a:prstGeom>
          <a:solidFill>
            <a:srgbClr val="FFC000"/>
          </a:solidFill>
        </p:spPr>
        <p:txBody>
          <a:bodyPr wrap="square" rtlCol="0">
            <a:spAutoFit/>
          </a:bodyPr>
          <a:lstStyle/>
          <a:p>
            <a:pPr algn="ctr"/>
            <a:r>
              <a:rPr lang="en-GB" sz="800" dirty="0"/>
              <a:t>Future - </a:t>
            </a:r>
            <a:r>
              <a:rPr lang="en-GB" sz="800" i="1" dirty="0"/>
              <a:t>will</a:t>
            </a:r>
            <a:endParaRPr lang="en-GB" sz="800" dirty="0"/>
          </a:p>
        </p:txBody>
      </p:sp>
      <p:sp>
        <p:nvSpPr>
          <p:cNvPr id="194" name="TextBox 193">
            <a:extLst>
              <a:ext uri="{FF2B5EF4-FFF2-40B4-BE49-F238E27FC236}">
                <a16:creationId xmlns:a16="http://schemas.microsoft.com/office/drawing/2014/main" id="{F8022389-3F80-468B-9053-65CB80ABDD74}"/>
              </a:ext>
            </a:extLst>
          </p:cNvPr>
          <p:cNvSpPr txBox="1"/>
          <p:nvPr/>
        </p:nvSpPr>
        <p:spPr>
          <a:xfrm>
            <a:off x="2412604" y="4283671"/>
            <a:ext cx="1026555" cy="215444"/>
          </a:xfrm>
          <a:prstGeom prst="rect">
            <a:avLst/>
          </a:prstGeom>
          <a:solidFill>
            <a:srgbClr val="FFC000"/>
          </a:solidFill>
        </p:spPr>
        <p:txBody>
          <a:bodyPr wrap="square" rtlCol="0">
            <a:spAutoFit/>
          </a:bodyPr>
          <a:lstStyle/>
          <a:p>
            <a:pPr algn="ctr"/>
            <a:r>
              <a:rPr lang="en-GB" sz="800" b="1" i="1" dirty="0"/>
              <a:t>Sneaky</a:t>
            </a:r>
            <a:r>
              <a:rPr lang="en-GB" sz="800" dirty="0"/>
              <a:t> Future - </a:t>
            </a:r>
            <a:r>
              <a:rPr lang="en-GB" sz="800" i="1" dirty="0"/>
              <a:t>will</a:t>
            </a:r>
            <a:endParaRPr lang="en-GB" sz="800" dirty="0"/>
          </a:p>
        </p:txBody>
      </p:sp>
      <p:sp>
        <p:nvSpPr>
          <p:cNvPr id="195" name="TextBox 194">
            <a:extLst>
              <a:ext uri="{FF2B5EF4-FFF2-40B4-BE49-F238E27FC236}">
                <a16:creationId xmlns:a16="http://schemas.microsoft.com/office/drawing/2014/main" id="{F87C07E9-397B-4EFD-BCD3-B1286B755E5F}"/>
              </a:ext>
            </a:extLst>
          </p:cNvPr>
          <p:cNvSpPr txBox="1"/>
          <p:nvPr/>
        </p:nvSpPr>
        <p:spPr>
          <a:xfrm>
            <a:off x="9206286" y="4297890"/>
            <a:ext cx="1026555" cy="215444"/>
          </a:xfrm>
          <a:prstGeom prst="rect">
            <a:avLst/>
          </a:prstGeom>
          <a:solidFill>
            <a:srgbClr val="FFC000"/>
          </a:solidFill>
        </p:spPr>
        <p:txBody>
          <a:bodyPr wrap="square" rtlCol="0">
            <a:spAutoFit/>
          </a:bodyPr>
          <a:lstStyle/>
          <a:p>
            <a:pPr algn="ctr"/>
            <a:r>
              <a:rPr lang="en-GB" sz="800" b="1" i="1" dirty="0"/>
              <a:t>Sneaky </a:t>
            </a:r>
            <a:r>
              <a:rPr lang="en-GB" sz="800" dirty="0"/>
              <a:t>Future - </a:t>
            </a:r>
            <a:r>
              <a:rPr lang="en-GB" sz="800" i="1" dirty="0"/>
              <a:t>will</a:t>
            </a:r>
            <a:endParaRPr lang="en-GB" sz="800" dirty="0"/>
          </a:p>
        </p:txBody>
      </p:sp>
      <p:sp>
        <p:nvSpPr>
          <p:cNvPr id="196" name="TextBox 195">
            <a:extLst>
              <a:ext uri="{FF2B5EF4-FFF2-40B4-BE49-F238E27FC236}">
                <a16:creationId xmlns:a16="http://schemas.microsoft.com/office/drawing/2014/main" id="{8BCC47C2-ADAE-43AB-9D77-CC577B4C4404}"/>
              </a:ext>
            </a:extLst>
          </p:cNvPr>
          <p:cNvSpPr txBox="1"/>
          <p:nvPr/>
        </p:nvSpPr>
        <p:spPr>
          <a:xfrm>
            <a:off x="7160526" y="1301408"/>
            <a:ext cx="1158657" cy="215444"/>
          </a:xfrm>
          <a:prstGeom prst="rect">
            <a:avLst/>
          </a:prstGeom>
          <a:solidFill>
            <a:srgbClr val="00B050"/>
          </a:solidFill>
        </p:spPr>
        <p:txBody>
          <a:bodyPr wrap="square" rtlCol="0">
            <a:spAutoFit/>
          </a:bodyPr>
          <a:lstStyle/>
          <a:p>
            <a:pPr algn="ctr"/>
            <a:r>
              <a:rPr lang="en-GB" sz="800" dirty="0">
                <a:solidFill>
                  <a:schemeClr val="bg1"/>
                </a:solidFill>
              </a:rPr>
              <a:t>Imperfect – was/were</a:t>
            </a:r>
          </a:p>
        </p:txBody>
      </p:sp>
      <p:sp>
        <p:nvSpPr>
          <p:cNvPr id="197" name="TextBox 196">
            <a:extLst>
              <a:ext uri="{FF2B5EF4-FFF2-40B4-BE49-F238E27FC236}">
                <a16:creationId xmlns:a16="http://schemas.microsoft.com/office/drawing/2014/main" id="{5D563540-9153-4559-81C6-7A3EF99B3B9B}"/>
              </a:ext>
            </a:extLst>
          </p:cNvPr>
          <p:cNvSpPr txBox="1"/>
          <p:nvPr/>
        </p:nvSpPr>
        <p:spPr>
          <a:xfrm rot="10800000" flipV="1">
            <a:off x="3504913" y="4297723"/>
            <a:ext cx="1159757" cy="215444"/>
          </a:xfrm>
          <a:prstGeom prst="rect">
            <a:avLst/>
          </a:prstGeom>
          <a:solidFill>
            <a:srgbClr val="00B050"/>
          </a:solidFill>
        </p:spPr>
        <p:txBody>
          <a:bodyPr wrap="square" rtlCol="0">
            <a:spAutoFit/>
          </a:bodyPr>
          <a:lstStyle/>
          <a:p>
            <a:pPr algn="ctr"/>
            <a:r>
              <a:rPr lang="en-GB" sz="800" dirty="0">
                <a:solidFill>
                  <a:schemeClr val="bg1"/>
                </a:solidFill>
              </a:rPr>
              <a:t>Imperfect – was/were</a:t>
            </a:r>
          </a:p>
        </p:txBody>
      </p:sp>
      <p:sp>
        <p:nvSpPr>
          <p:cNvPr id="227" name="TextBox 226">
            <a:extLst>
              <a:ext uri="{FF2B5EF4-FFF2-40B4-BE49-F238E27FC236}">
                <a16:creationId xmlns:a16="http://schemas.microsoft.com/office/drawing/2014/main" id="{E3D82CA4-BDBC-438E-AEC8-9334E07F91D2}"/>
              </a:ext>
            </a:extLst>
          </p:cNvPr>
          <p:cNvSpPr txBox="1"/>
          <p:nvPr/>
        </p:nvSpPr>
        <p:spPr>
          <a:xfrm>
            <a:off x="10360293" y="4294575"/>
            <a:ext cx="1158657" cy="215444"/>
          </a:xfrm>
          <a:prstGeom prst="rect">
            <a:avLst/>
          </a:prstGeom>
          <a:solidFill>
            <a:srgbClr val="00B050"/>
          </a:solidFill>
        </p:spPr>
        <p:txBody>
          <a:bodyPr wrap="square" rtlCol="0">
            <a:spAutoFit/>
          </a:bodyPr>
          <a:lstStyle/>
          <a:p>
            <a:pPr algn="ctr"/>
            <a:r>
              <a:rPr lang="en-GB" sz="800" dirty="0">
                <a:solidFill>
                  <a:schemeClr val="bg1"/>
                </a:solidFill>
              </a:rPr>
              <a:t>Imperfect – </a:t>
            </a:r>
            <a:r>
              <a:rPr lang="en-GB" sz="800" i="1" dirty="0">
                <a:solidFill>
                  <a:schemeClr val="bg1"/>
                </a:solidFill>
              </a:rPr>
              <a:t>was/were</a:t>
            </a:r>
            <a:r>
              <a:rPr lang="en-GB" sz="800" dirty="0">
                <a:solidFill>
                  <a:schemeClr val="bg1"/>
                </a:solidFill>
              </a:rPr>
              <a:t> </a:t>
            </a:r>
          </a:p>
        </p:txBody>
      </p:sp>
      <p:pic>
        <p:nvPicPr>
          <p:cNvPr id="3" name="Picture 2">
            <a:extLst>
              <a:ext uri="{FF2B5EF4-FFF2-40B4-BE49-F238E27FC236}">
                <a16:creationId xmlns:a16="http://schemas.microsoft.com/office/drawing/2014/main" id="{65029C59-DE7D-463B-A1FB-482B86B3835F}"/>
              </a:ext>
            </a:extLst>
          </p:cNvPr>
          <p:cNvPicPr>
            <a:picLocks noChangeAspect="1"/>
          </p:cNvPicPr>
          <p:nvPr/>
        </p:nvPicPr>
        <p:blipFill rotWithShape="1">
          <a:blip r:embed="rId2"/>
          <a:srcRect l="21861" t="8229" r="24513" b="37299"/>
          <a:stretch/>
        </p:blipFill>
        <p:spPr>
          <a:xfrm>
            <a:off x="8990564" y="1418306"/>
            <a:ext cx="2964672" cy="1693943"/>
          </a:xfrm>
          <a:prstGeom prst="rect">
            <a:avLst/>
          </a:prstGeom>
        </p:spPr>
      </p:pic>
    </p:spTree>
    <p:extLst>
      <p:ext uri="{BB962C8B-B14F-4D97-AF65-F5344CB8AC3E}">
        <p14:creationId xmlns:p14="http://schemas.microsoft.com/office/powerpoint/2010/main" val="504743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0-#ppt_w/2"/>
                                          </p:val>
                                        </p:tav>
                                        <p:tav tm="100000">
                                          <p:val>
                                            <p:strVal val="#ppt_x"/>
                                          </p:val>
                                        </p:tav>
                                      </p:tavLst>
                                    </p:anim>
                                    <p:anim calcmode="lin" valueType="num">
                                      <p:cBhvr additive="base">
                                        <p:cTn id="13" dur="500" fill="hold"/>
                                        <p:tgtEl>
                                          <p:spTgt spid="6"/>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0-#ppt_w/2"/>
                                          </p:val>
                                        </p:tav>
                                        <p:tav tm="100000">
                                          <p:val>
                                            <p:strVal val="#ppt_x"/>
                                          </p:val>
                                        </p:tav>
                                      </p:tavLst>
                                    </p:anim>
                                    <p:anim calcmode="lin" valueType="num">
                                      <p:cBhvr additive="base">
                                        <p:cTn id="18" dur="500" fill="hold"/>
                                        <p:tgtEl>
                                          <p:spTgt spid="7"/>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8"/>
                                        </p:tgtEl>
                                        <p:attrNameLst>
                                          <p:attrName>style.visibility</p:attrName>
                                        </p:attrNameLst>
                                      </p:cBhvr>
                                      <p:to>
                                        <p:strVal val="visible"/>
                                      </p:to>
                                    </p:set>
                                    <p:anim calcmode="lin" valueType="num">
                                      <p:cBhvr additive="base">
                                        <p:cTn id="22" dur="500" fill="hold"/>
                                        <p:tgtEl>
                                          <p:spTgt spid="8"/>
                                        </p:tgtEl>
                                        <p:attrNameLst>
                                          <p:attrName>ppt_x</p:attrName>
                                        </p:attrNameLst>
                                      </p:cBhvr>
                                      <p:tavLst>
                                        <p:tav tm="0">
                                          <p:val>
                                            <p:strVal val="#ppt_x"/>
                                          </p:val>
                                        </p:tav>
                                        <p:tav tm="100000">
                                          <p:val>
                                            <p:strVal val="#ppt_x"/>
                                          </p:val>
                                        </p:tav>
                                      </p:tavLst>
                                    </p:anim>
                                    <p:anim calcmode="lin" valueType="num">
                                      <p:cBhvr additive="base">
                                        <p:cTn id="23" dur="500" fill="hold"/>
                                        <p:tgtEl>
                                          <p:spTgt spid="8"/>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grpId="0" nodeType="after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additive="base">
                                        <p:cTn id="27" dur="500" fill="hold"/>
                                        <p:tgtEl>
                                          <p:spTgt spid="9"/>
                                        </p:tgtEl>
                                        <p:attrNameLst>
                                          <p:attrName>ppt_x</p:attrName>
                                        </p:attrNameLst>
                                      </p:cBhvr>
                                      <p:tavLst>
                                        <p:tav tm="0">
                                          <p:val>
                                            <p:strVal val="#ppt_x"/>
                                          </p:val>
                                        </p:tav>
                                        <p:tav tm="100000">
                                          <p:val>
                                            <p:strVal val="#ppt_x"/>
                                          </p:val>
                                        </p:tav>
                                      </p:tavLst>
                                    </p:anim>
                                    <p:anim calcmode="lin" valueType="num">
                                      <p:cBhvr additive="base">
                                        <p:cTn id="28" dur="500" fill="hold"/>
                                        <p:tgtEl>
                                          <p:spTgt spid="9"/>
                                        </p:tgtEl>
                                        <p:attrNameLst>
                                          <p:attrName>ppt_y</p:attrName>
                                        </p:attrNameLst>
                                      </p:cBhvr>
                                      <p:tavLst>
                                        <p:tav tm="0">
                                          <p:val>
                                            <p:strVal val="1+#ppt_h/2"/>
                                          </p:val>
                                        </p:tav>
                                        <p:tav tm="100000">
                                          <p:val>
                                            <p:strVal val="#ppt_y"/>
                                          </p:val>
                                        </p:tav>
                                      </p:tavLst>
                                    </p:anim>
                                  </p:childTnLst>
                                </p:cTn>
                              </p:par>
                            </p:childTnLst>
                          </p:cTn>
                        </p:par>
                        <p:par>
                          <p:cTn id="29" fill="hold">
                            <p:stCondLst>
                              <p:cond delay="2500"/>
                            </p:stCondLst>
                            <p:childTnLst>
                              <p:par>
                                <p:cTn id="30" presetID="2" presetClass="entr" presetSubtype="4" fill="hold" grpId="0" nodeType="afterEffect">
                                  <p:stCondLst>
                                    <p:cond delay="0"/>
                                  </p:stCondLst>
                                  <p:childTnLst>
                                    <p:set>
                                      <p:cBhvr>
                                        <p:cTn id="31" dur="1" fill="hold">
                                          <p:stCondLst>
                                            <p:cond delay="0"/>
                                          </p:stCondLst>
                                        </p:cTn>
                                        <p:tgtEl>
                                          <p:spTgt spid="10"/>
                                        </p:tgtEl>
                                        <p:attrNameLst>
                                          <p:attrName>style.visibility</p:attrName>
                                        </p:attrNameLst>
                                      </p:cBhvr>
                                      <p:to>
                                        <p:strVal val="visible"/>
                                      </p:to>
                                    </p:set>
                                    <p:anim calcmode="lin" valueType="num">
                                      <p:cBhvr additive="base">
                                        <p:cTn id="32" dur="500" fill="hold"/>
                                        <p:tgtEl>
                                          <p:spTgt spid="10"/>
                                        </p:tgtEl>
                                        <p:attrNameLst>
                                          <p:attrName>ppt_x</p:attrName>
                                        </p:attrNameLst>
                                      </p:cBhvr>
                                      <p:tavLst>
                                        <p:tav tm="0">
                                          <p:val>
                                            <p:strVal val="#ppt_x"/>
                                          </p:val>
                                        </p:tav>
                                        <p:tav tm="100000">
                                          <p:val>
                                            <p:strVal val="#ppt_x"/>
                                          </p:val>
                                        </p:tav>
                                      </p:tavLst>
                                    </p:anim>
                                    <p:anim calcmode="lin" valueType="num">
                                      <p:cBhvr additive="base">
                                        <p:cTn id="33"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9" fill="hold" grpId="0" nodeType="clickEffect">
                                  <p:stCondLst>
                                    <p:cond delay="0"/>
                                  </p:stCondLst>
                                  <p:childTnLst>
                                    <p:set>
                                      <p:cBhvr>
                                        <p:cTn id="37" dur="1" fill="hold">
                                          <p:stCondLst>
                                            <p:cond delay="0"/>
                                          </p:stCondLst>
                                        </p:cTn>
                                        <p:tgtEl>
                                          <p:spTgt spid="4"/>
                                        </p:tgtEl>
                                        <p:attrNameLst>
                                          <p:attrName>style.visibility</p:attrName>
                                        </p:attrNameLst>
                                      </p:cBhvr>
                                      <p:to>
                                        <p:strVal val="visible"/>
                                      </p:to>
                                    </p:set>
                                    <p:anim calcmode="lin" valueType="num">
                                      <p:cBhvr additive="base">
                                        <p:cTn id="38" dur="500" fill="hold"/>
                                        <p:tgtEl>
                                          <p:spTgt spid="4"/>
                                        </p:tgtEl>
                                        <p:attrNameLst>
                                          <p:attrName>ppt_x</p:attrName>
                                        </p:attrNameLst>
                                      </p:cBhvr>
                                      <p:tavLst>
                                        <p:tav tm="0">
                                          <p:val>
                                            <p:strVal val="0-#ppt_w/2"/>
                                          </p:val>
                                        </p:tav>
                                        <p:tav tm="100000">
                                          <p:val>
                                            <p:strVal val="#ppt_x"/>
                                          </p:val>
                                        </p:tav>
                                      </p:tavLst>
                                    </p:anim>
                                    <p:anim calcmode="lin" valueType="num">
                                      <p:cBhvr additive="base">
                                        <p:cTn id="39" dur="500" fill="hold"/>
                                        <p:tgtEl>
                                          <p:spTgt spid="4"/>
                                        </p:tgtEl>
                                        <p:attrNameLst>
                                          <p:attrName>ppt_y</p:attrName>
                                        </p:attrNameLst>
                                      </p:cBhvr>
                                      <p:tavLst>
                                        <p:tav tm="0">
                                          <p:val>
                                            <p:strVal val="0-#ppt_h/2"/>
                                          </p:val>
                                        </p:tav>
                                        <p:tav tm="100000">
                                          <p:val>
                                            <p:strVal val="#ppt_y"/>
                                          </p:val>
                                        </p:tav>
                                      </p:tavLst>
                                    </p:anim>
                                  </p:childTnLst>
                                </p:cTn>
                              </p:par>
                            </p:childTnLst>
                          </p:cTn>
                        </p:par>
                        <p:par>
                          <p:cTn id="40" fill="hold">
                            <p:stCondLst>
                              <p:cond delay="500"/>
                            </p:stCondLst>
                            <p:childTnLst>
                              <p:par>
                                <p:cTn id="41" presetID="22" presetClass="entr" presetSubtype="1" fill="hold" grpId="0" nodeType="afterEffect">
                                  <p:stCondLst>
                                    <p:cond delay="0"/>
                                  </p:stCondLst>
                                  <p:childTnLst>
                                    <p:set>
                                      <p:cBhvr>
                                        <p:cTn id="42" dur="1" fill="hold">
                                          <p:stCondLst>
                                            <p:cond delay="0"/>
                                          </p:stCondLst>
                                        </p:cTn>
                                        <p:tgtEl>
                                          <p:spTgt spid="40"/>
                                        </p:tgtEl>
                                        <p:attrNameLst>
                                          <p:attrName>style.visibility</p:attrName>
                                        </p:attrNameLst>
                                      </p:cBhvr>
                                      <p:to>
                                        <p:strVal val="visible"/>
                                      </p:to>
                                    </p:set>
                                    <p:animEffect transition="in" filter="wipe(up)">
                                      <p:cBhvr>
                                        <p:cTn id="43" dur="500"/>
                                        <p:tgtEl>
                                          <p:spTgt spid="40"/>
                                        </p:tgtEl>
                                      </p:cBhvr>
                                    </p:animEffect>
                                  </p:childTnLst>
                                </p:cTn>
                              </p:par>
                            </p:childTnLst>
                          </p:cTn>
                        </p:par>
                        <p:par>
                          <p:cTn id="44" fill="hold">
                            <p:stCondLst>
                              <p:cond delay="1000"/>
                            </p:stCondLst>
                            <p:childTnLst>
                              <p:par>
                                <p:cTn id="45" presetID="10" presetClass="entr" presetSubtype="0" fill="hold" grpId="0" nodeType="afterEffect">
                                  <p:stCondLst>
                                    <p:cond delay="500"/>
                                  </p:stCondLst>
                                  <p:childTnLst>
                                    <p:set>
                                      <p:cBhvr>
                                        <p:cTn id="46" dur="1" fill="hold">
                                          <p:stCondLst>
                                            <p:cond delay="0"/>
                                          </p:stCondLst>
                                        </p:cTn>
                                        <p:tgtEl>
                                          <p:spTgt spid="11"/>
                                        </p:tgtEl>
                                        <p:attrNameLst>
                                          <p:attrName>style.visibility</p:attrName>
                                        </p:attrNameLst>
                                      </p:cBhvr>
                                      <p:to>
                                        <p:strVal val="visible"/>
                                      </p:to>
                                    </p:set>
                                    <p:animEffect transition="in" filter="fade">
                                      <p:cBhvr>
                                        <p:cTn id="47" dur="400"/>
                                        <p:tgtEl>
                                          <p:spTgt spid="11"/>
                                        </p:tgtEl>
                                      </p:cBhvr>
                                    </p:animEffect>
                                  </p:childTnLst>
                                </p:cTn>
                              </p:par>
                            </p:childTnLst>
                          </p:cTn>
                        </p:par>
                        <p:par>
                          <p:cTn id="48" fill="hold">
                            <p:stCondLst>
                              <p:cond delay="1900"/>
                            </p:stCondLst>
                            <p:childTnLst>
                              <p:par>
                                <p:cTn id="49" presetID="10" presetClass="entr" presetSubtype="0" fill="hold" grpId="0" nodeType="afterEffect">
                                  <p:stCondLst>
                                    <p:cond delay="0"/>
                                  </p:stCondLst>
                                  <p:childTnLst>
                                    <p:set>
                                      <p:cBhvr>
                                        <p:cTn id="50" dur="1" fill="hold">
                                          <p:stCondLst>
                                            <p:cond delay="0"/>
                                          </p:stCondLst>
                                        </p:cTn>
                                        <p:tgtEl>
                                          <p:spTgt spid="13"/>
                                        </p:tgtEl>
                                        <p:attrNameLst>
                                          <p:attrName>style.visibility</p:attrName>
                                        </p:attrNameLst>
                                      </p:cBhvr>
                                      <p:to>
                                        <p:strVal val="visible"/>
                                      </p:to>
                                    </p:set>
                                    <p:animEffect transition="in" filter="fade">
                                      <p:cBhvr>
                                        <p:cTn id="51" dur="500"/>
                                        <p:tgtEl>
                                          <p:spTgt spid="13"/>
                                        </p:tgtEl>
                                      </p:cBhvr>
                                    </p:animEffect>
                                  </p:childTnLst>
                                </p:cTn>
                              </p:par>
                            </p:childTnLst>
                          </p:cTn>
                        </p:par>
                        <p:par>
                          <p:cTn id="52" fill="hold">
                            <p:stCondLst>
                              <p:cond delay="2400"/>
                            </p:stCondLst>
                            <p:childTnLst>
                              <p:par>
                                <p:cTn id="53" presetID="10" presetClass="entr" presetSubtype="0" fill="hold" grpId="0" nodeType="afterEffect">
                                  <p:stCondLst>
                                    <p:cond delay="0"/>
                                  </p:stCondLst>
                                  <p:childTnLst>
                                    <p:set>
                                      <p:cBhvr>
                                        <p:cTn id="54" dur="1" fill="hold">
                                          <p:stCondLst>
                                            <p:cond delay="0"/>
                                          </p:stCondLst>
                                        </p:cTn>
                                        <p:tgtEl>
                                          <p:spTgt spid="14"/>
                                        </p:tgtEl>
                                        <p:attrNameLst>
                                          <p:attrName>style.visibility</p:attrName>
                                        </p:attrNameLst>
                                      </p:cBhvr>
                                      <p:to>
                                        <p:strVal val="visible"/>
                                      </p:to>
                                    </p:set>
                                    <p:animEffect transition="in" filter="fade">
                                      <p:cBhvr>
                                        <p:cTn id="55" dur="500"/>
                                        <p:tgtEl>
                                          <p:spTgt spid="14"/>
                                        </p:tgtEl>
                                      </p:cBhvr>
                                    </p:animEffect>
                                  </p:childTnLst>
                                </p:cTn>
                              </p:par>
                            </p:childTnLst>
                          </p:cTn>
                        </p:par>
                        <p:par>
                          <p:cTn id="56" fill="hold">
                            <p:stCondLst>
                              <p:cond delay="2900"/>
                            </p:stCondLst>
                            <p:childTnLst>
                              <p:par>
                                <p:cTn id="57" presetID="10" presetClass="entr" presetSubtype="0" fill="hold" grpId="0" nodeType="afterEffect">
                                  <p:stCondLst>
                                    <p:cond delay="600"/>
                                  </p:stCondLst>
                                  <p:childTnLst>
                                    <p:set>
                                      <p:cBhvr>
                                        <p:cTn id="58" dur="1" fill="hold">
                                          <p:stCondLst>
                                            <p:cond delay="0"/>
                                          </p:stCondLst>
                                        </p:cTn>
                                        <p:tgtEl>
                                          <p:spTgt spid="15"/>
                                        </p:tgtEl>
                                        <p:attrNameLst>
                                          <p:attrName>style.visibility</p:attrName>
                                        </p:attrNameLst>
                                      </p:cBhvr>
                                      <p:to>
                                        <p:strVal val="visible"/>
                                      </p:to>
                                    </p:set>
                                    <p:animEffect transition="in" filter="fade">
                                      <p:cBhvr>
                                        <p:cTn id="59" dur="600"/>
                                        <p:tgtEl>
                                          <p:spTgt spid="15"/>
                                        </p:tgtEl>
                                      </p:cBhvr>
                                    </p:animEffect>
                                  </p:childTnLst>
                                </p:cTn>
                              </p:par>
                            </p:childTnLst>
                          </p:cTn>
                        </p:par>
                        <p:par>
                          <p:cTn id="60" fill="hold">
                            <p:stCondLst>
                              <p:cond delay="4100"/>
                            </p:stCondLst>
                            <p:childTnLst>
                              <p:par>
                                <p:cTn id="61" presetID="10" presetClass="entr" presetSubtype="0" fill="hold" grpId="0" nodeType="afterEffect">
                                  <p:stCondLst>
                                    <p:cond delay="0"/>
                                  </p:stCondLst>
                                  <p:childTnLst>
                                    <p:set>
                                      <p:cBhvr>
                                        <p:cTn id="62" dur="1" fill="hold">
                                          <p:stCondLst>
                                            <p:cond delay="0"/>
                                          </p:stCondLst>
                                        </p:cTn>
                                        <p:tgtEl>
                                          <p:spTgt spid="16"/>
                                        </p:tgtEl>
                                        <p:attrNameLst>
                                          <p:attrName>style.visibility</p:attrName>
                                        </p:attrNameLst>
                                      </p:cBhvr>
                                      <p:to>
                                        <p:strVal val="visible"/>
                                      </p:to>
                                    </p:set>
                                    <p:animEffect transition="in" filter="fade">
                                      <p:cBhvr>
                                        <p:cTn id="63" dur="500"/>
                                        <p:tgtEl>
                                          <p:spTgt spid="16"/>
                                        </p:tgtEl>
                                      </p:cBhvr>
                                    </p:animEffect>
                                  </p:childTnLst>
                                </p:cTn>
                              </p:par>
                            </p:childTnLst>
                          </p:cTn>
                        </p:par>
                        <p:par>
                          <p:cTn id="64" fill="hold">
                            <p:stCondLst>
                              <p:cond delay="4600"/>
                            </p:stCondLst>
                            <p:childTnLst>
                              <p:par>
                                <p:cTn id="65" presetID="10" presetClass="entr" presetSubtype="0" fill="hold" grpId="0" nodeType="afterEffect">
                                  <p:stCondLst>
                                    <p:cond delay="0"/>
                                  </p:stCondLst>
                                  <p:childTnLst>
                                    <p:set>
                                      <p:cBhvr>
                                        <p:cTn id="66" dur="1" fill="hold">
                                          <p:stCondLst>
                                            <p:cond delay="0"/>
                                          </p:stCondLst>
                                        </p:cTn>
                                        <p:tgtEl>
                                          <p:spTgt spid="17"/>
                                        </p:tgtEl>
                                        <p:attrNameLst>
                                          <p:attrName>style.visibility</p:attrName>
                                        </p:attrNameLst>
                                      </p:cBhvr>
                                      <p:to>
                                        <p:strVal val="visible"/>
                                      </p:to>
                                    </p:set>
                                    <p:animEffect transition="in" filter="fade">
                                      <p:cBhvr>
                                        <p:cTn id="67" dur="500"/>
                                        <p:tgtEl>
                                          <p:spTgt spid="17"/>
                                        </p:tgtEl>
                                      </p:cBhvr>
                                    </p:animEffect>
                                  </p:childTnLst>
                                </p:cTn>
                              </p:par>
                            </p:childTnLst>
                          </p:cTn>
                        </p:par>
                        <p:par>
                          <p:cTn id="68" fill="hold">
                            <p:stCondLst>
                              <p:cond delay="5100"/>
                            </p:stCondLst>
                            <p:childTnLst>
                              <p:par>
                                <p:cTn id="69" presetID="2" presetClass="entr" presetSubtype="4" fill="hold" grpId="0" nodeType="afterEffect">
                                  <p:stCondLst>
                                    <p:cond delay="0"/>
                                  </p:stCondLst>
                                  <p:childTnLst>
                                    <p:set>
                                      <p:cBhvr>
                                        <p:cTn id="70" dur="1" fill="hold">
                                          <p:stCondLst>
                                            <p:cond delay="0"/>
                                          </p:stCondLst>
                                        </p:cTn>
                                        <p:tgtEl>
                                          <p:spTgt spid="188"/>
                                        </p:tgtEl>
                                        <p:attrNameLst>
                                          <p:attrName>style.visibility</p:attrName>
                                        </p:attrNameLst>
                                      </p:cBhvr>
                                      <p:to>
                                        <p:strVal val="visible"/>
                                      </p:to>
                                    </p:set>
                                    <p:anim calcmode="lin" valueType="num">
                                      <p:cBhvr additive="base">
                                        <p:cTn id="71" dur="500" fill="hold"/>
                                        <p:tgtEl>
                                          <p:spTgt spid="188"/>
                                        </p:tgtEl>
                                        <p:attrNameLst>
                                          <p:attrName>ppt_x</p:attrName>
                                        </p:attrNameLst>
                                      </p:cBhvr>
                                      <p:tavLst>
                                        <p:tav tm="0">
                                          <p:val>
                                            <p:strVal val="#ppt_x"/>
                                          </p:val>
                                        </p:tav>
                                        <p:tav tm="100000">
                                          <p:val>
                                            <p:strVal val="#ppt_x"/>
                                          </p:val>
                                        </p:tav>
                                      </p:tavLst>
                                    </p:anim>
                                    <p:anim calcmode="lin" valueType="num">
                                      <p:cBhvr additive="base">
                                        <p:cTn id="72" dur="500" fill="hold"/>
                                        <p:tgtEl>
                                          <p:spTgt spid="188"/>
                                        </p:tgtEl>
                                        <p:attrNameLst>
                                          <p:attrName>ppt_y</p:attrName>
                                        </p:attrNameLst>
                                      </p:cBhvr>
                                      <p:tavLst>
                                        <p:tav tm="0">
                                          <p:val>
                                            <p:strVal val="1+#ppt_h/2"/>
                                          </p:val>
                                        </p:tav>
                                        <p:tav tm="100000">
                                          <p:val>
                                            <p:strVal val="#ppt_y"/>
                                          </p:val>
                                        </p:tav>
                                      </p:tavLst>
                                    </p:anim>
                                  </p:childTnLst>
                                </p:cTn>
                              </p:par>
                            </p:childTnLst>
                          </p:cTn>
                        </p:par>
                        <p:par>
                          <p:cTn id="73" fill="hold">
                            <p:stCondLst>
                              <p:cond delay="5600"/>
                            </p:stCondLst>
                            <p:childTnLst>
                              <p:par>
                                <p:cTn id="74" presetID="10" presetClass="entr" presetSubtype="0" fill="hold" grpId="0" nodeType="afterEffect">
                                  <p:stCondLst>
                                    <p:cond delay="700"/>
                                  </p:stCondLst>
                                  <p:childTnLst>
                                    <p:set>
                                      <p:cBhvr>
                                        <p:cTn id="75" dur="1" fill="hold">
                                          <p:stCondLst>
                                            <p:cond delay="0"/>
                                          </p:stCondLst>
                                        </p:cTn>
                                        <p:tgtEl>
                                          <p:spTgt spid="12"/>
                                        </p:tgtEl>
                                        <p:attrNameLst>
                                          <p:attrName>style.visibility</p:attrName>
                                        </p:attrNameLst>
                                      </p:cBhvr>
                                      <p:to>
                                        <p:strVal val="visible"/>
                                      </p:to>
                                    </p:set>
                                    <p:animEffect transition="in" filter="fade">
                                      <p:cBhvr>
                                        <p:cTn id="76" dur="700"/>
                                        <p:tgtEl>
                                          <p:spTgt spid="12"/>
                                        </p:tgtEl>
                                      </p:cBhvr>
                                    </p:animEffect>
                                  </p:childTnLst>
                                </p:cTn>
                              </p:par>
                            </p:childTnLst>
                          </p:cTn>
                        </p:par>
                        <p:par>
                          <p:cTn id="77" fill="hold">
                            <p:stCondLst>
                              <p:cond delay="7000"/>
                            </p:stCondLst>
                            <p:childTnLst>
                              <p:par>
                                <p:cTn id="78" presetID="10" presetClass="entr" presetSubtype="0" fill="hold" grpId="0" nodeType="afterEffect">
                                  <p:stCondLst>
                                    <p:cond delay="0"/>
                                  </p:stCondLst>
                                  <p:childTnLst>
                                    <p:set>
                                      <p:cBhvr>
                                        <p:cTn id="79" dur="1" fill="hold">
                                          <p:stCondLst>
                                            <p:cond delay="0"/>
                                          </p:stCondLst>
                                        </p:cTn>
                                        <p:tgtEl>
                                          <p:spTgt spid="18"/>
                                        </p:tgtEl>
                                        <p:attrNameLst>
                                          <p:attrName>style.visibility</p:attrName>
                                        </p:attrNameLst>
                                      </p:cBhvr>
                                      <p:to>
                                        <p:strVal val="visible"/>
                                      </p:to>
                                    </p:set>
                                    <p:animEffect transition="in" filter="fade">
                                      <p:cBhvr>
                                        <p:cTn id="80" dur="500"/>
                                        <p:tgtEl>
                                          <p:spTgt spid="18"/>
                                        </p:tgtEl>
                                      </p:cBhvr>
                                    </p:animEffect>
                                  </p:childTnLst>
                                </p:cTn>
                              </p:par>
                            </p:childTnLst>
                          </p:cTn>
                        </p:par>
                        <p:par>
                          <p:cTn id="81" fill="hold">
                            <p:stCondLst>
                              <p:cond delay="7500"/>
                            </p:stCondLst>
                            <p:childTnLst>
                              <p:par>
                                <p:cTn id="82" presetID="10" presetClass="entr" presetSubtype="0" fill="hold" grpId="0" nodeType="afterEffect">
                                  <p:stCondLst>
                                    <p:cond delay="0"/>
                                  </p:stCondLst>
                                  <p:childTnLst>
                                    <p:set>
                                      <p:cBhvr>
                                        <p:cTn id="83" dur="1" fill="hold">
                                          <p:stCondLst>
                                            <p:cond delay="0"/>
                                          </p:stCondLst>
                                        </p:cTn>
                                        <p:tgtEl>
                                          <p:spTgt spid="21"/>
                                        </p:tgtEl>
                                        <p:attrNameLst>
                                          <p:attrName>style.visibility</p:attrName>
                                        </p:attrNameLst>
                                      </p:cBhvr>
                                      <p:to>
                                        <p:strVal val="visible"/>
                                      </p:to>
                                    </p:set>
                                    <p:animEffect transition="in" filter="fade">
                                      <p:cBhvr>
                                        <p:cTn id="84" dur="500"/>
                                        <p:tgtEl>
                                          <p:spTgt spid="21"/>
                                        </p:tgtEl>
                                      </p:cBhvr>
                                    </p:animEffect>
                                  </p:childTnLst>
                                </p:cTn>
                              </p:par>
                            </p:childTnLst>
                          </p:cTn>
                        </p:par>
                        <p:par>
                          <p:cTn id="85" fill="hold">
                            <p:stCondLst>
                              <p:cond delay="8000"/>
                            </p:stCondLst>
                            <p:childTnLst>
                              <p:par>
                                <p:cTn id="86" presetID="10" presetClass="entr" presetSubtype="0" fill="hold" grpId="0" nodeType="afterEffect">
                                  <p:stCondLst>
                                    <p:cond delay="700"/>
                                  </p:stCondLst>
                                  <p:childTnLst>
                                    <p:set>
                                      <p:cBhvr>
                                        <p:cTn id="87" dur="1" fill="hold">
                                          <p:stCondLst>
                                            <p:cond delay="0"/>
                                          </p:stCondLst>
                                        </p:cTn>
                                        <p:tgtEl>
                                          <p:spTgt spid="22"/>
                                        </p:tgtEl>
                                        <p:attrNameLst>
                                          <p:attrName>style.visibility</p:attrName>
                                        </p:attrNameLst>
                                      </p:cBhvr>
                                      <p:to>
                                        <p:strVal val="visible"/>
                                      </p:to>
                                    </p:set>
                                    <p:animEffect transition="in" filter="fade">
                                      <p:cBhvr>
                                        <p:cTn id="88" dur="700"/>
                                        <p:tgtEl>
                                          <p:spTgt spid="22"/>
                                        </p:tgtEl>
                                      </p:cBhvr>
                                    </p:animEffect>
                                  </p:childTnLst>
                                </p:cTn>
                              </p:par>
                            </p:childTnLst>
                          </p:cTn>
                        </p:par>
                        <p:par>
                          <p:cTn id="89" fill="hold">
                            <p:stCondLst>
                              <p:cond delay="9400"/>
                            </p:stCondLst>
                            <p:childTnLst>
                              <p:par>
                                <p:cTn id="90" presetID="10" presetClass="entr" presetSubtype="0" fill="hold" grpId="0" nodeType="afterEffect">
                                  <p:stCondLst>
                                    <p:cond delay="0"/>
                                  </p:stCondLst>
                                  <p:childTnLst>
                                    <p:set>
                                      <p:cBhvr>
                                        <p:cTn id="91" dur="1" fill="hold">
                                          <p:stCondLst>
                                            <p:cond delay="0"/>
                                          </p:stCondLst>
                                        </p:cTn>
                                        <p:tgtEl>
                                          <p:spTgt spid="20"/>
                                        </p:tgtEl>
                                        <p:attrNameLst>
                                          <p:attrName>style.visibility</p:attrName>
                                        </p:attrNameLst>
                                      </p:cBhvr>
                                      <p:to>
                                        <p:strVal val="visible"/>
                                      </p:to>
                                    </p:set>
                                    <p:animEffect transition="in" filter="fade">
                                      <p:cBhvr>
                                        <p:cTn id="92" dur="500"/>
                                        <p:tgtEl>
                                          <p:spTgt spid="20"/>
                                        </p:tgtEl>
                                      </p:cBhvr>
                                    </p:animEffect>
                                  </p:childTnLst>
                                </p:cTn>
                              </p:par>
                            </p:childTnLst>
                          </p:cTn>
                        </p:par>
                        <p:par>
                          <p:cTn id="93" fill="hold">
                            <p:stCondLst>
                              <p:cond delay="9900"/>
                            </p:stCondLst>
                            <p:childTnLst>
                              <p:par>
                                <p:cTn id="94" presetID="10" presetClass="entr" presetSubtype="0" fill="hold" grpId="0" nodeType="afterEffect">
                                  <p:stCondLst>
                                    <p:cond delay="0"/>
                                  </p:stCondLst>
                                  <p:childTnLst>
                                    <p:set>
                                      <p:cBhvr>
                                        <p:cTn id="95" dur="1" fill="hold">
                                          <p:stCondLst>
                                            <p:cond delay="0"/>
                                          </p:stCondLst>
                                        </p:cTn>
                                        <p:tgtEl>
                                          <p:spTgt spid="19"/>
                                        </p:tgtEl>
                                        <p:attrNameLst>
                                          <p:attrName>style.visibility</p:attrName>
                                        </p:attrNameLst>
                                      </p:cBhvr>
                                      <p:to>
                                        <p:strVal val="visible"/>
                                      </p:to>
                                    </p:set>
                                    <p:animEffect transition="in" filter="fade">
                                      <p:cBhvr>
                                        <p:cTn id="96" dur="500"/>
                                        <p:tgtEl>
                                          <p:spTgt spid="19"/>
                                        </p:tgtEl>
                                      </p:cBhvr>
                                    </p:animEffect>
                                  </p:childTnLst>
                                </p:cTn>
                              </p:par>
                            </p:childTnLst>
                          </p:cTn>
                        </p:par>
                        <p:par>
                          <p:cTn id="97" fill="hold">
                            <p:stCondLst>
                              <p:cond delay="10400"/>
                            </p:stCondLst>
                            <p:childTnLst>
                              <p:par>
                                <p:cTn id="98" presetID="2" presetClass="entr" presetSubtype="3" fill="hold" grpId="0" nodeType="afterEffect">
                                  <p:stCondLst>
                                    <p:cond delay="0"/>
                                  </p:stCondLst>
                                  <p:childTnLst>
                                    <p:set>
                                      <p:cBhvr>
                                        <p:cTn id="99" dur="1" fill="hold">
                                          <p:stCondLst>
                                            <p:cond delay="0"/>
                                          </p:stCondLst>
                                        </p:cTn>
                                        <p:tgtEl>
                                          <p:spTgt spid="187"/>
                                        </p:tgtEl>
                                        <p:attrNameLst>
                                          <p:attrName>style.visibility</p:attrName>
                                        </p:attrNameLst>
                                      </p:cBhvr>
                                      <p:to>
                                        <p:strVal val="visible"/>
                                      </p:to>
                                    </p:set>
                                    <p:anim calcmode="lin" valueType="num">
                                      <p:cBhvr additive="base">
                                        <p:cTn id="100" dur="500" fill="hold"/>
                                        <p:tgtEl>
                                          <p:spTgt spid="187"/>
                                        </p:tgtEl>
                                        <p:attrNameLst>
                                          <p:attrName>ppt_x</p:attrName>
                                        </p:attrNameLst>
                                      </p:cBhvr>
                                      <p:tavLst>
                                        <p:tav tm="0">
                                          <p:val>
                                            <p:strVal val="1+#ppt_w/2"/>
                                          </p:val>
                                        </p:tav>
                                        <p:tav tm="100000">
                                          <p:val>
                                            <p:strVal val="#ppt_x"/>
                                          </p:val>
                                        </p:tav>
                                      </p:tavLst>
                                    </p:anim>
                                    <p:anim calcmode="lin" valueType="num">
                                      <p:cBhvr additive="base">
                                        <p:cTn id="101" dur="500" fill="hold"/>
                                        <p:tgtEl>
                                          <p:spTgt spid="187"/>
                                        </p:tgtEl>
                                        <p:attrNameLst>
                                          <p:attrName>ppt_y</p:attrName>
                                        </p:attrNameLst>
                                      </p:cBhvr>
                                      <p:tavLst>
                                        <p:tav tm="0">
                                          <p:val>
                                            <p:strVal val="0-#ppt_h/2"/>
                                          </p:val>
                                        </p:tav>
                                        <p:tav tm="100000">
                                          <p:val>
                                            <p:strVal val="#ppt_y"/>
                                          </p:val>
                                        </p:tav>
                                      </p:tavLst>
                                    </p:anim>
                                  </p:childTnLst>
                                </p:cTn>
                              </p:par>
                            </p:childTnLst>
                          </p:cTn>
                        </p:par>
                        <p:par>
                          <p:cTn id="102" fill="hold">
                            <p:stCondLst>
                              <p:cond delay="10900"/>
                            </p:stCondLst>
                            <p:childTnLst>
                              <p:par>
                                <p:cTn id="103" presetID="10" presetClass="entr" presetSubtype="0" fill="hold" grpId="0" nodeType="afterEffect">
                                  <p:stCondLst>
                                    <p:cond delay="1100"/>
                                  </p:stCondLst>
                                  <p:childTnLst>
                                    <p:set>
                                      <p:cBhvr>
                                        <p:cTn id="104" dur="1" fill="hold">
                                          <p:stCondLst>
                                            <p:cond delay="0"/>
                                          </p:stCondLst>
                                        </p:cTn>
                                        <p:tgtEl>
                                          <p:spTgt spid="170"/>
                                        </p:tgtEl>
                                        <p:attrNameLst>
                                          <p:attrName>style.visibility</p:attrName>
                                        </p:attrNameLst>
                                      </p:cBhvr>
                                      <p:to>
                                        <p:strVal val="visible"/>
                                      </p:to>
                                    </p:set>
                                    <p:animEffect transition="in" filter="fade">
                                      <p:cBhvr>
                                        <p:cTn id="105" dur="500"/>
                                        <p:tgtEl>
                                          <p:spTgt spid="170"/>
                                        </p:tgtEl>
                                      </p:cBhvr>
                                    </p:animEffect>
                                  </p:childTnLst>
                                </p:cTn>
                              </p:par>
                            </p:childTnLst>
                          </p:cTn>
                        </p:par>
                        <p:par>
                          <p:cTn id="106" fill="hold">
                            <p:stCondLst>
                              <p:cond delay="12500"/>
                            </p:stCondLst>
                            <p:childTnLst>
                              <p:par>
                                <p:cTn id="107" presetID="10" presetClass="entr" presetSubtype="0" fill="hold" grpId="0" nodeType="afterEffect">
                                  <p:stCondLst>
                                    <p:cond delay="0"/>
                                  </p:stCondLst>
                                  <p:childTnLst>
                                    <p:set>
                                      <p:cBhvr>
                                        <p:cTn id="108" dur="1" fill="hold">
                                          <p:stCondLst>
                                            <p:cond delay="0"/>
                                          </p:stCondLst>
                                        </p:cTn>
                                        <p:tgtEl>
                                          <p:spTgt spid="171"/>
                                        </p:tgtEl>
                                        <p:attrNameLst>
                                          <p:attrName>style.visibility</p:attrName>
                                        </p:attrNameLst>
                                      </p:cBhvr>
                                      <p:to>
                                        <p:strVal val="visible"/>
                                      </p:to>
                                    </p:set>
                                    <p:animEffect transition="in" filter="fade">
                                      <p:cBhvr>
                                        <p:cTn id="109" dur="500"/>
                                        <p:tgtEl>
                                          <p:spTgt spid="171"/>
                                        </p:tgtEl>
                                      </p:cBhvr>
                                    </p:animEffect>
                                  </p:childTnLst>
                                </p:cTn>
                              </p:par>
                            </p:childTnLst>
                          </p:cTn>
                        </p:par>
                        <p:par>
                          <p:cTn id="110" fill="hold">
                            <p:stCondLst>
                              <p:cond delay="13000"/>
                            </p:stCondLst>
                            <p:childTnLst>
                              <p:par>
                                <p:cTn id="111" presetID="10" presetClass="entr" presetSubtype="0" fill="hold" grpId="0" nodeType="afterEffect">
                                  <p:stCondLst>
                                    <p:cond delay="0"/>
                                  </p:stCondLst>
                                  <p:childTnLst>
                                    <p:set>
                                      <p:cBhvr>
                                        <p:cTn id="112" dur="1" fill="hold">
                                          <p:stCondLst>
                                            <p:cond delay="0"/>
                                          </p:stCondLst>
                                        </p:cTn>
                                        <p:tgtEl>
                                          <p:spTgt spid="172"/>
                                        </p:tgtEl>
                                        <p:attrNameLst>
                                          <p:attrName>style.visibility</p:attrName>
                                        </p:attrNameLst>
                                      </p:cBhvr>
                                      <p:to>
                                        <p:strVal val="visible"/>
                                      </p:to>
                                    </p:set>
                                    <p:animEffect transition="in" filter="fade">
                                      <p:cBhvr>
                                        <p:cTn id="113" dur="500"/>
                                        <p:tgtEl>
                                          <p:spTgt spid="172"/>
                                        </p:tgtEl>
                                      </p:cBhvr>
                                    </p:animEffect>
                                  </p:childTnLst>
                                </p:cTn>
                              </p:par>
                            </p:childTnLst>
                          </p:cTn>
                        </p:par>
                        <p:par>
                          <p:cTn id="114" fill="hold">
                            <p:stCondLst>
                              <p:cond delay="13500"/>
                            </p:stCondLst>
                            <p:childTnLst>
                              <p:par>
                                <p:cTn id="115" presetID="10" presetClass="entr" presetSubtype="0" fill="hold" grpId="0" nodeType="afterEffect">
                                  <p:stCondLst>
                                    <p:cond delay="600"/>
                                  </p:stCondLst>
                                  <p:childTnLst>
                                    <p:set>
                                      <p:cBhvr>
                                        <p:cTn id="116" dur="1" fill="hold">
                                          <p:stCondLst>
                                            <p:cond delay="0"/>
                                          </p:stCondLst>
                                        </p:cTn>
                                        <p:tgtEl>
                                          <p:spTgt spid="173"/>
                                        </p:tgtEl>
                                        <p:attrNameLst>
                                          <p:attrName>style.visibility</p:attrName>
                                        </p:attrNameLst>
                                      </p:cBhvr>
                                      <p:to>
                                        <p:strVal val="visible"/>
                                      </p:to>
                                    </p:set>
                                    <p:animEffect transition="in" filter="fade">
                                      <p:cBhvr>
                                        <p:cTn id="117" dur="600"/>
                                        <p:tgtEl>
                                          <p:spTgt spid="173"/>
                                        </p:tgtEl>
                                      </p:cBhvr>
                                    </p:animEffect>
                                  </p:childTnLst>
                                </p:cTn>
                              </p:par>
                            </p:childTnLst>
                          </p:cTn>
                        </p:par>
                        <p:par>
                          <p:cTn id="118" fill="hold">
                            <p:stCondLst>
                              <p:cond delay="14700"/>
                            </p:stCondLst>
                            <p:childTnLst>
                              <p:par>
                                <p:cTn id="119" presetID="10" presetClass="entr" presetSubtype="0" fill="hold" grpId="0" nodeType="afterEffect">
                                  <p:stCondLst>
                                    <p:cond delay="0"/>
                                  </p:stCondLst>
                                  <p:childTnLst>
                                    <p:set>
                                      <p:cBhvr>
                                        <p:cTn id="120" dur="1" fill="hold">
                                          <p:stCondLst>
                                            <p:cond delay="0"/>
                                          </p:stCondLst>
                                        </p:cTn>
                                        <p:tgtEl>
                                          <p:spTgt spid="174"/>
                                        </p:tgtEl>
                                        <p:attrNameLst>
                                          <p:attrName>style.visibility</p:attrName>
                                        </p:attrNameLst>
                                      </p:cBhvr>
                                      <p:to>
                                        <p:strVal val="visible"/>
                                      </p:to>
                                    </p:set>
                                    <p:animEffect transition="in" filter="fade">
                                      <p:cBhvr>
                                        <p:cTn id="121" dur="500"/>
                                        <p:tgtEl>
                                          <p:spTgt spid="174"/>
                                        </p:tgtEl>
                                      </p:cBhvr>
                                    </p:animEffect>
                                  </p:childTnLst>
                                </p:cTn>
                              </p:par>
                            </p:childTnLst>
                          </p:cTn>
                        </p:par>
                        <p:par>
                          <p:cTn id="122" fill="hold">
                            <p:stCondLst>
                              <p:cond delay="15200"/>
                            </p:stCondLst>
                            <p:childTnLst>
                              <p:par>
                                <p:cTn id="123" presetID="10" presetClass="entr" presetSubtype="0" fill="hold" grpId="0" nodeType="afterEffect">
                                  <p:stCondLst>
                                    <p:cond delay="0"/>
                                  </p:stCondLst>
                                  <p:childTnLst>
                                    <p:set>
                                      <p:cBhvr>
                                        <p:cTn id="124" dur="1" fill="hold">
                                          <p:stCondLst>
                                            <p:cond delay="0"/>
                                          </p:stCondLst>
                                        </p:cTn>
                                        <p:tgtEl>
                                          <p:spTgt spid="175"/>
                                        </p:tgtEl>
                                        <p:attrNameLst>
                                          <p:attrName>style.visibility</p:attrName>
                                        </p:attrNameLst>
                                      </p:cBhvr>
                                      <p:to>
                                        <p:strVal val="visible"/>
                                      </p:to>
                                    </p:set>
                                    <p:animEffect transition="in" filter="fade">
                                      <p:cBhvr>
                                        <p:cTn id="125" dur="500"/>
                                        <p:tgtEl>
                                          <p:spTgt spid="175"/>
                                        </p:tgtEl>
                                      </p:cBhvr>
                                    </p:animEffect>
                                  </p:childTnLst>
                                </p:cTn>
                              </p:par>
                            </p:childTnLst>
                          </p:cTn>
                        </p:par>
                      </p:childTnLst>
                    </p:cTn>
                  </p:par>
                  <p:par>
                    <p:cTn id="126" fill="hold">
                      <p:stCondLst>
                        <p:cond delay="indefinite"/>
                      </p:stCondLst>
                      <p:childTnLst>
                        <p:par>
                          <p:cTn id="127" fill="hold">
                            <p:stCondLst>
                              <p:cond delay="0"/>
                            </p:stCondLst>
                            <p:childTnLst>
                              <p:par>
                                <p:cTn id="128" presetID="26" presetClass="entr" presetSubtype="0" fill="hold" grpId="0" nodeType="clickEffect">
                                  <p:stCondLst>
                                    <p:cond delay="0"/>
                                  </p:stCondLst>
                                  <p:childTnLst>
                                    <p:set>
                                      <p:cBhvr>
                                        <p:cTn id="129" dur="1" fill="hold">
                                          <p:stCondLst>
                                            <p:cond delay="0"/>
                                          </p:stCondLst>
                                        </p:cTn>
                                        <p:tgtEl>
                                          <p:spTgt spid="24"/>
                                        </p:tgtEl>
                                        <p:attrNameLst>
                                          <p:attrName>style.visibility</p:attrName>
                                        </p:attrNameLst>
                                      </p:cBhvr>
                                      <p:to>
                                        <p:strVal val="visible"/>
                                      </p:to>
                                    </p:set>
                                    <p:animEffect transition="in" filter="wipe(down)">
                                      <p:cBhvr>
                                        <p:cTn id="130" dur="580">
                                          <p:stCondLst>
                                            <p:cond delay="0"/>
                                          </p:stCondLst>
                                        </p:cTn>
                                        <p:tgtEl>
                                          <p:spTgt spid="24"/>
                                        </p:tgtEl>
                                      </p:cBhvr>
                                    </p:animEffect>
                                    <p:anim calcmode="lin" valueType="num">
                                      <p:cBhvr>
                                        <p:cTn id="131" dur="1822" tmFilter="0,0; 0.14,0.36; 0.43,0.73; 0.71,0.91; 1.0,1.0">
                                          <p:stCondLst>
                                            <p:cond delay="0"/>
                                          </p:stCondLst>
                                        </p:cTn>
                                        <p:tgtEl>
                                          <p:spTgt spid="24"/>
                                        </p:tgtEl>
                                        <p:attrNameLst>
                                          <p:attrName>ppt_x</p:attrName>
                                        </p:attrNameLst>
                                      </p:cBhvr>
                                      <p:tavLst>
                                        <p:tav tm="0">
                                          <p:val>
                                            <p:strVal val="#ppt_x-0.25"/>
                                          </p:val>
                                        </p:tav>
                                        <p:tav tm="100000">
                                          <p:val>
                                            <p:strVal val="#ppt_x"/>
                                          </p:val>
                                        </p:tav>
                                      </p:tavLst>
                                    </p:anim>
                                    <p:anim calcmode="lin" valueType="num">
                                      <p:cBhvr>
                                        <p:cTn id="132" dur="664" tmFilter="0.0,0.0; 0.25,0.07; 0.50,0.2; 0.75,0.467; 1.0,1.0">
                                          <p:stCondLst>
                                            <p:cond delay="0"/>
                                          </p:stCondLst>
                                        </p:cTn>
                                        <p:tgtEl>
                                          <p:spTgt spid="24"/>
                                        </p:tgtEl>
                                        <p:attrNameLst>
                                          <p:attrName>ppt_y</p:attrName>
                                        </p:attrNameLst>
                                      </p:cBhvr>
                                      <p:tavLst>
                                        <p:tav tm="0" fmla="#ppt_y-sin(pi*$)/3">
                                          <p:val>
                                            <p:fltVal val="0.5"/>
                                          </p:val>
                                        </p:tav>
                                        <p:tav tm="100000">
                                          <p:val>
                                            <p:fltVal val="1"/>
                                          </p:val>
                                        </p:tav>
                                      </p:tavLst>
                                    </p:anim>
                                    <p:anim calcmode="lin" valueType="num">
                                      <p:cBhvr>
                                        <p:cTn id="133" dur="664" tmFilter="0, 0; 0.125,0.2665; 0.25,0.4; 0.375,0.465; 0.5,0.5;  0.625,0.535; 0.75,0.6; 0.875,0.7335; 1,1">
                                          <p:stCondLst>
                                            <p:cond delay="664"/>
                                          </p:stCondLst>
                                        </p:cTn>
                                        <p:tgtEl>
                                          <p:spTgt spid="24"/>
                                        </p:tgtEl>
                                        <p:attrNameLst>
                                          <p:attrName>ppt_y</p:attrName>
                                        </p:attrNameLst>
                                      </p:cBhvr>
                                      <p:tavLst>
                                        <p:tav tm="0" fmla="#ppt_y-sin(pi*$)/9">
                                          <p:val>
                                            <p:fltVal val="0"/>
                                          </p:val>
                                        </p:tav>
                                        <p:tav tm="100000">
                                          <p:val>
                                            <p:fltVal val="1"/>
                                          </p:val>
                                        </p:tav>
                                      </p:tavLst>
                                    </p:anim>
                                    <p:anim calcmode="lin" valueType="num">
                                      <p:cBhvr>
                                        <p:cTn id="134" dur="332" tmFilter="0, 0; 0.125,0.2665; 0.25,0.4; 0.375,0.465; 0.5,0.5;  0.625,0.535; 0.75,0.6; 0.875,0.7335; 1,1">
                                          <p:stCondLst>
                                            <p:cond delay="1324"/>
                                          </p:stCondLst>
                                        </p:cTn>
                                        <p:tgtEl>
                                          <p:spTgt spid="24"/>
                                        </p:tgtEl>
                                        <p:attrNameLst>
                                          <p:attrName>ppt_y</p:attrName>
                                        </p:attrNameLst>
                                      </p:cBhvr>
                                      <p:tavLst>
                                        <p:tav tm="0" fmla="#ppt_y-sin(pi*$)/27">
                                          <p:val>
                                            <p:fltVal val="0"/>
                                          </p:val>
                                        </p:tav>
                                        <p:tav tm="100000">
                                          <p:val>
                                            <p:fltVal val="1"/>
                                          </p:val>
                                        </p:tav>
                                      </p:tavLst>
                                    </p:anim>
                                    <p:anim calcmode="lin" valueType="num">
                                      <p:cBhvr>
                                        <p:cTn id="135" dur="164" tmFilter="0, 0; 0.125,0.2665; 0.25,0.4; 0.375,0.465; 0.5,0.5;  0.625,0.535; 0.75,0.6; 0.875,0.7335; 1,1">
                                          <p:stCondLst>
                                            <p:cond delay="1656"/>
                                          </p:stCondLst>
                                        </p:cTn>
                                        <p:tgtEl>
                                          <p:spTgt spid="24"/>
                                        </p:tgtEl>
                                        <p:attrNameLst>
                                          <p:attrName>ppt_y</p:attrName>
                                        </p:attrNameLst>
                                      </p:cBhvr>
                                      <p:tavLst>
                                        <p:tav tm="0" fmla="#ppt_y-sin(pi*$)/81">
                                          <p:val>
                                            <p:fltVal val="0"/>
                                          </p:val>
                                        </p:tav>
                                        <p:tav tm="100000">
                                          <p:val>
                                            <p:fltVal val="1"/>
                                          </p:val>
                                        </p:tav>
                                      </p:tavLst>
                                    </p:anim>
                                    <p:animScale>
                                      <p:cBhvr>
                                        <p:cTn id="136" dur="26">
                                          <p:stCondLst>
                                            <p:cond delay="650"/>
                                          </p:stCondLst>
                                        </p:cTn>
                                        <p:tgtEl>
                                          <p:spTgt spid="24"/>
                                        </p:tgtEl>
                                      </p:cBhvr>
                                      <p:to x="100000" y="60000"/>
                                    </p:animScale>
                                    <p:animScale>
                                      <p:cBhvr>
                                        <p:cTn id="137" dur="166" decel="50000">
                                          <p:stCondLst>
                                            <p:cond delay="676"/>
                                          </p:stCondLst>
                                        </p:cTn>
                                        <p:tgtEl>
                                          <p:spTgt spid="24"/>
                                        </p:tgtEl>
                                      </p:cBhvr>
                                      <p:to x="100000" y="100000"/>
                                    </p:animScale>
                                    <p:animScale>
                                      <p:cBhvr>
                                        <p:cTn id="138" dur="26">
                                          <p:stCondLst>
                                            <p:cond delay="1312"/>
                                          </p:stCondLst>
                                        </p:cTn>
                                        <p:tgtEl>
                                          <p:spTgt spid="24"/>
                                        </p:tgtEl>
                                      </p:cBhvr>
                                      <p:to x="100000" y="80000"/>
                                    </p:animScale>
                                    <p:animScale>
                                      <p:cBhvr>
                                        <p:cTn id="139" dur="166" decel="50000">
                                          <p:stCondLst>
                                            <p:cond delay="1338"/>
                                          </p:stCondLst>
                                        </p:cTn>
                                        <p:tgtEl>
                                          <p:spTgt spid="24"/>
                                        </p:tgtEl>
                                      </p:cBhvr>
                                      <p:to x="100000" y="100000"/>
                                    </p:animScale>
                                    <p:animScale>
                                      <p:cBhvr>
                                        <p:cTn id="140" dur="26">
                                          <p:stCondLst>
                                            <p:cond delay="1642"/>
                                          </p:stCondLst>
                                        </p:cTn>
                                        <p:tgtEl>
                                          <p:spTgt spid="24"/>
                                        </p:tgtEl>
                                      </p:cBhvr>
                                      <p:to x="100000" y="90000"/>
                                    </p:animScale>
                                    <p:animScale>
                                      <p:cBhvr>
                                        <p:cTn id="141" dur="166" decel="50000">
                                          <p:stCondLst>
                                            <p:cond delay="1668"/>
                                          </p:stCondLst>
                                        </p:cTn>
                                        <p:tgtEl>
                                          <p:spTgt spid="24"/>
                                        </p:tgtEl>
                                      </p:cBhvr>
                                      <p:to x="100000" y="100000"/>
                                    </p:animScale>
                                    <p:animScale>
                                      <p:cBhvr>
                                        <p:cTn id="142" dur="26">
                                          <p:stCondLst>
                                            <p:cond delay="1808"/>
                                          </p:stCondLst>
                                        </p:cTn>
                                        <p:tgtEl>
                                          <p:spTgt spid="24"/>
                                        </p:tgtEl>
                                      </p:cBhvr>
                                      <p:to x="100000" y="95000"/>
                                    </p:animScale>
                                    <p:animScale>
                                      <p:cBhvr>
                                        <p:cTn id="143" dur="166" decel="50000">
                                          <p:stCondLst>
                                            <p:cond delay="1834"/>
                                          </p:stCondLst>
                                        </p:cTn>
                                        <p:tgtEl>
                                          <p:spTgt spid="24"/>
                                        </p:tgtEl>
                                      </p:cBhvr>
                                      <p:to x="100000" y="100000"/>
                                    </p:animScale>
                                  </p:childTnLst>
                                </p:cTn>
                              </p:par>
                            </p:childTnLst>
                          </p:cTn>
                        </p:par>
                      </p:childTnLst>
                    </p:cTn>
                  </p:par>
                  <p:par>
                    <p:cTn id="144" fill="hold">
                      <p:stCondLst>
                        <p:cond delay="indefinite"/>
                      </p:stCondLst>
                      <p:childTnLst>
                        <p:par>
                          <p:cTn id="145" fill="hold">
                            <p:stCondLst>
                              <p:cond delay="0"/>
                            </p:stCondLst>
                            <p:childTnLst>
                              <p:par>
                                <p:cTn id="146" presetID="2" presetClass="entr" presetSubtype="9" fill="hold" grpId="0" nodeType="clickEffect">
                                  <p:stCondLst>
                                    <p:cond delay="0"/>
                                  </p:stCondLst>
                                  <p:childTnLst>
                                    <p:set>
                                      <p:cBhvr>
                                        <p:cTn id="147" dur="1" fill="hold">
                                          <p:stCondLst>
                                            <p:cond delay="0"/>
                                          </p:stCondLst>
                                        </p:cTn>
                                        <p:tgtEl>
                                          <p:spTgt spid="26"/>
                                        </p:tgtEl>
                                        <p:attrNameLst>
                                          <p:attrName>style.visibility</p:attrName>
                                        </p:attrNameLst>
                                      </p:cBhvr>
                                      <p:to>
                                        <p:strVal val="visible"/>
                                      </p:to>
                                    </p:set>
                                    <p:anim calcmode="lin" valueType="num">
                                      <p:cBhvr additive="base">
                                        <p:cTn id="148" dur="500" fill="hold"/>
                                        <p:tgtEl>
                                          <p:spTgt spid="26"/>
                                        </p:tgtEl>
                                        <p:attrNameLst>
                                          <p:attrName>ppt_x</p:attrName>
                                        </p:attrNameLst>
                                      </p:cBhvr>
                                      <p:tavLst>
                                        <p:tav tm="0">
                                          <p:val>
                                            <p:strVal val="0-#ppt_w/2"/>
                                          </p:val>
                                        </p:tav>
                                        <p:tav tm="100000">
                                          <p:val>
                                            <p:strVal val="#ppt_x"/>
                                          </p:val>
                                        </p:tav>
                                      </p:tavLst>
                                    </p:anim>
                                    <p:anim calcmode="lin" valueType="num">
                                      <p:cBhvr additive="base">
                                        <p:cTn id="149" dur="500" fill="hold"/>
                                        <p:tgtEl>
                                          <p:spTgt spid="26"/>
                                        </p:tgtEl>
                                        <p:attrNameLst>
                                          <p:attrName>ppt_y</p:attrName>
                                        </p:attrNameLst>
                                      </p:cBhvr>
                                      <p:tavLst>
                                        <p:tav tm="0">
                                          <p:val>
                                            <p:strVal val="0-#ppt_h/2"/>
                                          </p:val>
                                        </p:tav>
                                        <p:tav tm="100000">
                                          <p:val>
                                            <p:strVal val="#ppt_y"/>
                                          </p:val>
                                        </p:tav>
                                      </p:tavLst>
                                    </p:anim>
                                  </p:childTnLst>
                                </p:cTn>
                              </p:par>
                            </p:childTnLst>
                          </p:cTn>
                        </p:par>
                        <p:par>
                          <p:cTn id="150" fill="hold">
                            <p:stCondLst>
                              <p:cond delay="500"/>
                            </p:stCondLst>
                            <p:childTnLst>
                              <p:par>
                                <p:cTn id="151" presetID="42" presetClass="entr" presetSubtype="0" fill="hold" grpId="0" nodeType="afterEffect">
                                  <p:stCondLst>
                                    <p:cond delay="0"/>
                                  </p:stCondLst>
                                  <p:childTnLst>
                                    <p:set>
                                      <p:cBhvr>
                                        <p:cTn id="152" dur="1" fill="hold">
                                          <p:stCondLst>
                                            <p:cond delay="0"/>
                                          </p:stCondLst>
                                        </p:cTn>
                                        <p:tgtEl>
                                          <p:spTgt spid="189"/>
                                        </p:tgtEl>
                                        <p:attrNameLst>
                                          <p:attrName>style.visibility</p:attrName>
                                        </p:attrNameLst>
                                      </p:cBhvr>
                                      <p:to>
                                        <p:strVal val="visible"/>
                                      </p:to>
                                    </p:set>
                                    <p:animEffect transition="in" filter="fade">
                                      <p:cBhvr>
                                        <p:cTn id="153" dur="1000"/>
                                        <p:tgtEl>
                                          <p:spTgt spid="189"/>
                                        </p:tgtEl>
                                      </p:cBhvr>
                                    </p:animEffect>
                                    <p:anim calcmode="lin" valueType="num">
                                      <p:cBhvr>
                                        <p:cTn id="154" dur="1000" fill="hold"/>
                                        <p:tgtEl>
                                          <p:spTgt spid="189"/>
                                        </p:tgtEl>
                                        <p:attrNameLst>
                                          <p:attrName>ppt_x</p:attrName>
                                        </p:attrNameLst>
                                      </p:cBhvr>
                                      <p:tavLst>
                                        <p:tav tm="0">
                                          <p:val>
                                            <p:strVal val="#ppt_x"/>
                                          </p:val>
                                        </p:tav>
                                        <p:tav tm="100000">
                                          <p:val>
                                            <p:strVal val="#ppt_x"/>
                                          </p:val>
                                        </p:tav>
                                      </p:tavLst>
                                    </p:anim>
                                    <p:anim calcmode="lin" valueType="num">
                                      <p:cBhvr>
                                        <p:cTn id="155" dur="1000" fill="hold"/>
                                        <p:tgtEl>
                                          <p:spTgt spid="189"/>
                                        </p:tgtEl>
                                        <p:attrNameLst>
                                          <p:attrName>ppt_y</p:attrName>
                                        </p:attrNameLst>
                                      </p:cBhvr>
                                      <p:tavLst>
                                        <p:tav tm="0">
                                          <p:val>
                                            <p:strVal val="#ppt_y+.1"/>
                                          </p:val>
                                        </p:tav>
                                        <p:tav tm="100000">
                                          <p:val>
                                            <p:strVal val="#ppt_y"/>
                                          </p:val>
                                        </p:tav>
                                      </p:tavLst>
                                    </p:anim>
                                  </p:childTnLst>
                                </p:cTn>
                              </p:par>
                            </p:childTnLst>
                          </p:cTn>
                        </p:par>
                        <p:par>
                          <p:cTn id="156" fill="hold">
                            <p:stCondLst>
                              <p:cond delay="1500"/>
                            </p:stCondLst>
                            <p:childTnLst>
                              <p:par>
                                <p:cTn id="157" presetID="10" presetClass="entr" presetSubtype="0" fill="hold" grpId="0" nodeType="afterEffect">
                                  <p:stCondLst>
                                    <p:cond delay="600"/>
                                  </p:stCondLst>
                                  <p:childTnLst>
                                    <p:set>
                                      <p:cBhvr>
                                        <p:cTn id="158" dur="1" fill="hold">
                                          <p:stCondLst>
                                            <p:cond delay="0"/>
                                          </p:stCondLst>
                                        </p:cTn>
                                        <p:tgtEl>
                                          <p:spTgt spid="158"/>
                                        </p:tgtEl>
                                        <p:attrNameLst>
                                          <p:attrName>style.visibility</p:attrName>
                                        </p:attrNameLst>
                                      </p:cBhvr>
                                      <p:to>
                                        <p:strVal val="visible"/>
                                      </p:to>
                                    </p:set>
                                    <p:animEffect transition="in" filter="fade">
                                      <p:cBhvr>
                                        <p:cTn id="159" dur="500"/>
                                        <p:tgtEl>
                                          <p:spTgt spid="158"/>
                                        </p:tgtEl>
                                      </p:cBhvr>
                                    </p:animEffect>
                                  </p:childTnLst>
                                </p:cTn>
                              </p:par>
                            </p:childTnLst>
                          </p:cTn>
                        </p:par>
                        <p:par>
                          <p:cTn id="160" fill="hold">
                            <p:stCondLst>
                              <p:cond delay="2600"/>
                            </p:stCondLst>
                            <p:childTnLst>
                              <p:par>
                                <p:cTn id="161" presetID="10" presetClass="entr" presetSubtype="0" fill="hold" grpId="0" nodeType="afterEffect">
                                  <p:stCondLst>
                                    <p:cond delay="0"/>
                                  </p:stCondLst>
                                  <p:childTnLst>
                                    <p:set>
                                      <p:cBhvr>
                                        <p:cTn id="162" dur="1" fill="hold">
                                          <p:stCondLst>
                                            <p:cond delay="0"/>
                                          </p:stCondLst>
                                        </p:cTn>
                                        <p:tgtEl>
                                          <p:spTgt spid="159"/>
                                        </p:tgtEl>
                                        <p:attrNameLst>
                                          <p:attrName>style.visibility</p:attrName>
                                        </p:attrNameLst>
                                      </p:cBhvr>
                                      <p:to>
                                        <p:strVal val="visible"/>
                                      </p:to>
                                    </p:set>
                                    <p:animEffect transition="in" filter="fade">
                                      <p:cBhvr>
                                        <p:cTn id="163" dur="500"/>
                                        <p:tgtEl>
                                          <p:spTgt spid="159"/>
                                        </p:tgtEl>
                                      </p:cBhvr>
                                    </p:animEffect>
                                  </p:childTnLst>
                                </p:cTn>
                              </p:par>
                            </p:childTnLst>
                          </p:cTn>
                        </p:par>
                        <p:par>
                          <p:cTn id="164" fill="hold">
                            <p:stCondLst>
                              <p:cond delay="3100"/>
                            </p:stCondLst>
                            <p:childTnLst>
                              <p:par>
                                <p:cTn id="165" presetID="10" presetClass="entr" presetSubtype="0" fill="hold" grpId="0" nodeType="afterEffect">
                                  <p:stCondLst>
                                    <p:cond delay="0"/>
                                  </p:stCondLst>
                                  <p:childTnLst>
                                    <p:set>
                                      <p:cBhvr>
                                        <p:cTn id="166" dur="1" fill="hold">
                                          <p:stCondLst>
                                            <p:cond delay="0"/>
                                          </p:stCondLst>
                                        </p:cTn>
                                        <p:tgtEl>
                                          <p:spTgt spid="160"/>
                                        </p:tgtEl>
                                        <p:attrNameLst>
                                          <p:attrName>style.visibility</p:attrName>
                                        </p:attrNameLst>
                                      </p:cBhvr>
                                      <p:to>
                                        <p:strVal val="visible"/>
                                      </p:to>
                                    </p:set>
                                    <p:animEffect transition="in" filter="fade">
                                      <p:cBhvr>
                                        <p:cTn id="167" dur="500"/>
                                        <p:tgtEl>
                                          <p:spTgt spid="160"/>
                                        </p:tgtEl>
                                      </p:cBhvr>
                                    </p:animEffect>
                                  </p:childTnLst>
                                </p:cTn>
                              </p:par>
                            </p:childTnLst>
                          </p:cTn>
                        </p:par>
                        <p:par>
                          <p:cTn id="168" fill="hold">
                            <p:stCondLst>
                              <p:cond delay="3600"/>
                            </p:stCondLst>
                            <p:childTnLst>
                              <p:par>
                                <p:cTn id="169" presetID="10" presetClass="entr" presetSubtype="0" fill="hold" grpId="0" nodeType="afterEffect">
                                  <p:stCondLst>
                                    <p:cond delay="600"/>
                                  </p:stCondLst>
                                  <p:childTnLst>
                                    <p:set>
                                      <p:cBhvr>
                                        <p:cTn id="170" dur="1" fill="hold">
                                          <p:stCondLst>
                                            <p:cond delay="0"/>
                                          </p:stCondLst>
                                        </p:cTn>
                                        <p:tgtEl>
                                          <p:spTgt spid="161"/>
                                        </p:tgtEl>
                                        <p:attrNameLst>
                                          <p:attrName>style.visibility</p:attrName>
                                        </p:attrNameLst>
                                      </p:cBhvr>
                                      <p:to>
                                        <p:strVal val="visible"/>
                                      </p:to>
                                    </p:set>
                                    <p:animEffect transition="in" filter="fade">
                                      <p:cBhvr>
                                        <p:cTn id="171" dur="600"/>
                                        <p:tgtEl>
                                          <p:spTgt spid="161"/>
                                        </p:tgtEl>
                                      </p:cBhvr>
                                    </p:animEffect>
                                  </p:childTnLst>
                                </p:cTn>
                              </p:par>
                            </p:childTnLst>
                          </p:cTn>
                        </p:par>
                        <p:par>
                          <p:cTn id="172" fill="hold">
                            <p:stCondLst>
                              <p:cond delay="4800"/>
                            </p:stCondLst>
                            <p:childTnLst>
                              <p:par>
                                <p:cTn id="173" presetID="10" presetClass="entr" presetSubtype="0" fill="hold" grpId="0" nodeType="afterEffect">
                                  <p:stCondLst>
                                    <p:cond delay="0"/>
                                  </p:stCondLst>
                                  <p:childTnLst>
                                    <p:set>
                                      <p:cBhvr>
                                        <p:cTn id="174" dur="1" fill="hold">
                                          <p:stCondLst>
                                            <p:cond delay="0"/>
                                          </p:stCondLst>
                                        </p:cTn>
                                        <p:tgtEl>
                                          <p:spTgt spid="162"/>
                                        </p:tgtEl>
                                        <p:attrNameLst>
                                          <p:attrName>style.visibility</p:attrName>
                                        </p:attrNameLst>
                                      </p:cBhvr>
                                      <p:to>
                                        <p:strVal val="visible"/>
                                      </p:to>
                                    </p:set>
                                    <p:animEffect transition="in" filter="fade">
                                      <p:cBhvr>
                                        <p:cTn id="175" dur="500"/>
                                        <p:tgtEl>
                                          <p:spTgt spid="162"/>
                                        </p:tgtEl>
                                      </p:cBhvr>
                                    </p:animEffect>
                                  </p:childTnLst>
                                </p:cTn>
                              </p:par>
                            </p:childTnLst>
                          </p:cTn>
                        </p:par>
                        <p:par>
                          <p:cTn id="176" fill="hold">
                            <p:stCondLst>
                              <p:cond delay="5300"/>
                            </p:stCondLst>
                            <p:childTnLst>
                              <p:par>
                                <p:cTn id="177" presetID="10" presetClass="entr" presetSubtype="0" fill="hold" grpId="0" nodeType="afterEffect">
                                  <p:stCondLst>
                                    <p:cond delay="0"/>
                                  </p:stCondLst>
                                  <p:childTnLst>
                                    <p:set>
                                      <p:cBhvr>
                                        <p:cTn id="178" dur="1" fill="hold">
                                          <p:stCondLst>
                                            <p:cond delay="0"/>
                                          </p:stCondLst>
                                        </p:cTn>
                                        <p:tgtEl>
                                          <p:spTgt spid="163"/>
                                        </p:tgtEl>
                                        <p:attrNameLst>
                                          <p:attrName>style.visibility</p:attrName>
                                        </p:attrNameLst>
                                      </p:cBhvr>
                                      <p:to>
                                        <p:strVal val="visible"/>
                                      </p:to>
                                    </p:set>
                                    <p:animEffect transition="in" filter="fade">
                                      <p:cBhvr>
                                        <p:cTn id="179" dur="500"/>
                                        <p:tgtEl>
                                          <p:spTgt spid="163"/>
                                        </p:tgtEl>
                                      </p:cBhvr>
                                    </p:animEffect>
                                  </p:childTnLst>
                                </p:cTn>
                              </p:par>
                            </p:childTnLst>
                          </p:cTn>
                        </p:par>
                        <p:par>
                          <p:cTn id="180" fill="hold">
                            <p:stCondLst>
                              <p:cond delay="5800"/>
                            </p:stCondLst>
                            <p:childTnLst>
                              <p:par>
                                <p:cTn id="181" presetID="42" presetClass="entr" presetSubtype="0" fill="hold" grpId="0" nodeType="afterEffect">
                                  <p:stCondLst>
                                    <p:cond delay="0"/>
                                  </p:stCondLst>
                                  <p:childTnLst>
                                    <p:set>
                                      <p:cBhvr>
                                        <p:cTn id="182" dur="1" fill="hold">
                                          <p:stCondLst>
                                            <p:cond delay="0"/>
                                          </p:stCondLst>
                                        </p:cTn>
                                        <p:tgtEl>
                                          <p:spTgt spid="193"/>
                                        </p:tgtEl>
                                        <p:attrNameLst>
                                          <p:attrName>style.visibility</p:attrName>
                                        </p:attrNameLst>
                                      </p:cBhvr>
                                      <p:to>
                                        <p:strVal val="visible"/>
                                      </p:to>
                                    </p:set>
                                    <p:animEffect transition="in" filter="fade">
                                      <p:cBhvr>
                                        <p:cTn id="183" dur="1000"/>
                                        <p:tgtEl>
                                          <p:spTgt spid="193"/>
                                        </p:tgtEl>
                                      </p:cBhvr>
                                    </p:animEffect>
                                    <p:anim calcmode="lin" valueType="num">
                                      <p:cBhvr>
                                        <p:cTn id="184" dur="1000" fill="hold"/>
                                        <p:tgtEl>
                                          <p:spTgt spid="193"/>
                                        </p:tgtEl>
                                        <p:attrNameLst>
                                          <p:attrName>ppt_x</p:attrName>
                                        </p:attrNameLst>
                                      </p:cBhvr>
                                      <p:tavLst>
                                        <p:tav tm="0">
                                          <p:val>
                                            <p:strVal val="#ppt_x"/>
                                          </p:val>
                                        </p:tav>
                                        <p:tav tm="100000">
                                          <p:val>
                                            <p:strVal val="#ppt_x"/>
                                          </p:val>
                                        </p:tav>
                                      </p:tavLst>
                                    </p:anim>
                                    <p:anim calcmode="lin" valueType="num">
                                      <p:cBhvr>
                                        <p:cTn id="185" dur="1000" fill="hold"/>
                                        <p:tgtEl>
                                          <p:spTgt spid="193"/>
                                        </p:tgtEl>
                                        <p:attrNameLst>
                                          <p:attrName>ppt_y</p:attrName>
                                        </p:attrNameLst>
                                      </p:cBhvr>
                                      <p:tavLst>
                                        <p:tav tm="0">
                                          <p:val>
                                            <p:strVal val="#ppt_y+.1"/>
                                          </p:val>
                                        </p:tav>
                                        <p:tav tm="100000">
                                          <p:val>
                                            <p:strVal val="#ppt_y"/>
                                          </p:val>
                                        </p:tav>
                                      </p:tavLst>
                                    </p:anim>
                                  </p:childTnLst>
                                </p:cTn>
                              </p:par>
                            </p:childTnLst>
                          </p:cTn>
                        </p:par>
                        <p:par>
                          <p:cTn id="186" fill="hold">
                            <p:stCondLst>
                              <p:cond delay="6800"/>
                            </p:stCondLst>
                            <p:childTnLst>
                              <p:par>
                                <p:cTn id="187" presetID="10" presetClass="entr" presetSubtype="0" fill="hold" grpId="0" nodeType="afterEffect">
                                  <p:stCondLst>
                                    <p:cond delay="400"/>
                                  </p:stCondLst>
                                  <p:childTnLst>
                                    <p:set>
                                      <p:cBhvr>
                                        <p:cTn id="188" dur="1" fill="hold">
                                          <p:stCondLst>
                                            <p:cond delay="0"/>
                                          </p:stCondLst>
                                        </p:cTn>
                                        <p:tgtEl>
                                          <p:spTgt spid="27"/>
                                        </p:tgtEl>
                                        <p:attrNameLst>
                                          <p:attrName>style.visibility</p:attrName>
                                        </p:attrNameLst>
                                      </p:cBhvr>
                                      <p:to>
                                        <p:strVal val="visible"/>
                                      </p:to>
                                    </p:set>
                                    <p:animEffect transition="in" filter="fade">
                                      <p:cBhvr>
                                        <p:cTn id="189" dur="600"/>
                                        <p:tgtEl>
                                          <p:spTgt spid="27"/>
                                        </p:tgtEl>
                                      </p:cBhvr>
                                    </p:animEffect>
                                  </p:childTnLst>
                                </p:cTn>
                              </p:par>
                            </p:childTnLst>
                          </p:cTn>
                        </p:par>
                        <p:par>
                          <p:cTn id="190" fill="hold">
                            <p:stCondLst>
                              <p:cond delay="7800"/>
                            </p:stCondLst>
                            <p:childTnLst>
                              <p:par>
                                <p:cTn id="191" presetID="10" presetClass="entr" presetSubtype="0" fill="hold" grpId="0" nodeType="afterEffect">
                                  <p:stCondLst>
                                    <p:cond delay="0"/>
                                  </p:stCondLst>
                                  <p:childTnLst>
                                    <p:set>
                                      <p:cBhvr>
                                        <p:cTn id="192" dur="1" fill="hold">
                                          <p:stCondLst>
                                            <p:cond delay="0"/>
                                          </p:stCondLst>
                                        </p:cTn>
                                        <p:tgtEl>
                                          <p:spTgt spid="29"/>
                                        </p:tgtEl>
                                        <p:attrNameLst>
                                          <p:attrName>style.visibility</p:attrName>
                                        </p:attrNameLst>
                                      </p:cBhvr>
                                      <p:to>
                                        <p:strVal val="visible"/>
                                      </p:to>
                                    </p:set>
                                    <p:animEffect transition="in" filter="fade">
                                      <p:cBhvr>
                                        <p:cTn id="193" dur="500"/>
                                        <p:tgtEl>
                                          <p:spTgt spid="29"/>
                                        </p:tgtEl>
                                      </p:cBhvr>
                                    </p:animEffect>
                                  </p:childTnLst>
                                </p:cTn>
                              </p:par>
                            </p:childTnLst>
                          </p:cTn>
                        </p:par>
                        <p:par>
                          <p:cTn id="194" fill="hold">
                            <p:stCondLst>
                              <p:cond delay="8300"/>
                            </p:stCondLst>
                            <p:childTnLst>
                              <p:par>
                                <p:cTn id="195" presetID="10" presetClass="entr" presetSubtype="0" fill="hold" grpId="0" nodeType="afterEffect">
                                  <p:stCondLst>
                                    <p:cond delay="0"/>
                                  </p:stCondLst>
                                  <p:childTnLst>
                                    <p:set>
                                      <p:cBhvr>
                                        <p:cTn id="196" dur="1" fill="hold">
                                          <p:stCondLst>
                                            <p:cond delay="0"/>
                                          </p:stCondLst>
                                        </p:cTn>
                                        <p:tgtEl>
                                          <p:spTgt spid="30"/>
                                        </p:tgtEl>
                                        <p:attrNameLst>
                                          <p:attrName>style.visibility</p:attrName>
                                        </p:attrNameLst>
                                      </p:cBhvr>
                                      <p:to>
                                        <p:strVal val="visible"/>
                                      </p:to>
                                    </p:set>
                                    <p:animEffect transition="in" filter="fade">
                                      <p:cBhvr>
                                        <p:cTn id="197" dur="500"/>
                                        <p:tgtEl>
                                          <p:spTgt spid="30"/>
                                        </p:tgtEl>
                                      </p:cBhvr>
                                    </p:animEffect>
                                  </p:childTnLst>
                                </p:cTn>
                              </p:par>
                            </p:childTnLst>
                          </p:cTn>
                        </p:par>
                        <p:par>
                          <p:cTn id="198" fill="hold">
                            <p:stCondLst>
                              <p:cond delay="8800"/>
                            </p:stCondLst>
                            <p:childTnLst>
                              <p:par>
                                <p:cTn id="199" presetID="10" presetClass="entr" presetSubtype="0" fill="hold" grpId="0" nodeType="afterEffect">
                                  <p:stCondLst>
                                    <p:cond delay="600"/>
                                  </p:stCondLst>
                                  <p:childTnLst>
                                    <p:set>
                                      <p:cBhvr>
                                        <p:cTn id="200" dur="1" fill="hold">
                                          <p:stCondLst>
                                            <p:cond delay="0"/>
                                          </p:stCondLst>
                                        </p:cTn>
                                        <p:tgtEl>
                                          <p:spTgt spid="31"/>
                                        </p:tgtEl>
                                        <p:attrNameLst>
                                          <p:attrName>style.visibility</p:attrName>
                                        </p:attrNameLst>
                                      </p:cBhvr>
                                      <p:to>
                                        <p:strVal val="visible"/>
                                      </p:to>
                                    </p:set>
                                    <p:animEffect transition="in" filter="fade">
                                      <p:cBhvr>
                                        <p:cTn id="201" dur="600"/>
                                        <p:tgtEl>
                                          <p:spTgt spid="31"/>
                                        </p:tgtEl>
                                      </p:cBhvr>
                                    </p:animEffect>
                                  </p:childTnLst>
                                </p:cTn>
                              </p:par>
                            </p:childTnLst>
                          </p:cTn>
                        </p:par>
                        <p:par>
                          <p:cTn id="202" fill="hold">
                            <p:stCondLst>
                              <p:cond delay="10000"/>
                            </p:stCondLst>
                            <p:childTnLst>
                              <p:par>
                                <p:cTn id="203" presetID="10" presetClass="entr" presetSubtype="0" fill="hold" grpId="0" nodeType="afterEffect">
                                  <p:stCondLst>
                                    <p:cond delay="0"/>
                                  </p:stCondLst>
                                  <p:childTnLst>
                                    <p:set>
                                      <p:cBhvr>
                                        <p:cTn id="204" dur="1" fill="hold">
                                          <p:stCondLst>
                                            <p:cond delay="0"/>
                                          </p:stCondLst>
                                        </p:cTn>
                                        <p:tgtEl>
                                          <p:spTgt spid="32"/>
                                        </p:tgtEl>
                                        <p:attrNameLst>
                                          <p:attrName>style.visibility</p:attrName>
                                        </p:attrNameLst>
                                      </p:cBhvr>
                                      <p:to>
                                        <p:strVal val="visible"/>
                                      </p:to>
                                    </p:set>
                                    <p:animEffect transition="in" filter="fade">
                                      <p:cBhvr>
                                        <p:cTn id="205" dur="500"/>
                                        <p:tgtEl>
                                          <p:spTgt spid="32"/>
                                        </p:tgtEl>
                                      </p:cBhvr>
                                    </p:animEffect>
                                  </p:childTnLst>
                                </p:cTn>
                              </p:par>
                            </p:childTnLst>
                          </p:cTn>
                        </p:par>
                        <p:par>
                          <p:cTn id="206" fill="hold">
                            <p:stCondLst>
                              <p:cond delay="10500"/>
                            </p:stCondLst>
                            <p:childTnLst>
                              <p:par>
                                <p:cTn id="207" presetID="10" presetClass="entr" presetSubtype="0" fill="hold" grpId="0" nodeType="afterEffect">
                                  <p:stCondLst>
                                    <p:cond delay="0"/>
                                  </p:stCondLst>
                                  <p:childTnLst>
                                    <p:set>
                                      <p:cBhvr>
                                        <p:cTn id="208" dur="1" fill="hold">
                                          <p:stCondLst>
                                            <p:cond delay="0"/>
                                          </p:stCondLst>
                                        </p:cTn>
                                        <p:tgtEl>
                                          <p:spTgt spid="33"/>
                                        </p:tgtEl>
                                        <p:attrNameLst>
                                          <p:attrName>style.visibility</p:attrName>
                                        </p:attrNameLst>
                                      </p:cBhvr>
                                      <p:to>
                                        <p:strVal val="visible"/>
                                      </p:to>
                                    </p:set>
                                    <p:animEffect transition="in" filter="fade">
                                      <p:cBhvr>
                                        <p:cTn id="209" dur="500"/>
                                        <p:tgtEl>
                                          <p:spTgt spid="33"/>
                                        </p:tgtEl>
                                      </p:cBhvr>
                                    </p:animEffect>
                                  </p:childTnLst>
                                </p:cTn>
                              </p:par>
                            </p:childTnLst>
                          </p:cTn>
                        </p:par>
                        <p:par>
                          <p:cTn id="210" fill="hold">
                            <p:stCondLst>
                              <p:cond delay="11000"/>
                            </p:stCondLst>
                            <p:childTnLst>
                              <p:par>
                                <p:cTn id="211" presetID="42" presetClass="entr" presetSubtype="0" fill="hold" grpId="0" nodeType="afterEffect">
                                  <p:stCondLst>
                                    <p:cond delay="0"/>
                                  </p:stCondLst>
                                  <p:childTnLst>
                                    <p:set>
                                      <p:cBhvr>
                                        <p:cTn id="212" dur="1" fill="hold">
                                          <p:stCondLst>
                                            <p:cond delay="0"/>
                                          </p:stCondLst>
                                        </p:cTn>
                                        <p:tgtEl>
                                          <p:spTgt spid="196"/>
                                        </p:tgtEl>
                                        <p:attrNameLst>
                                          <p:attrName>style.visibility</p:attrName>
                                        </p:attrNameLst>
                                      </p:cBhvr>
                                      <p:to>
                                        <p:strVal val="visible"/>
                                      </p:to>
                                    </p:set>
                                    <p:animEffect transition="in" filter="fade">
                                      <p:cBhvr>
                                        <p:cTn id="213" dur="1000"/>
                                        <p:tgtEl>
                                          <p:spTgt spid="196"/>
                                        </p:tgtEl>
                                      </p:cBhvr>
                                    </p:animEffect>
                                    <p:anim calcmode="lin" valueType="num">
                                      <p:cBhvr>
                                        <p:cTn id="214" dur="1000" fill="hold"/>
                                        <p:tgtEl>
                                          <p:spTgt spid="196"/>
                                        </p:tgtEl>
                                        <p:attrNameLst>
                                          <p:attrName>ppt_x</p:attrName>
                                        </p:attrNameLst>
                                      </p:cBhvr>
                                      <p:tavLst>
                                        <p:tav tm="0">
                                          <p:val>
                                            <p:strVal val="#ppt_x"/>
                                          </p:val>
                                        </p:tav>
                                        <p:tav tm="100000">
                                          <p:val>
                                            <p:strVal val="#ppt_x"/>
                                          </p:val>
                                        </p:tav>
                                      </p:tavLst>
                                    </p:anim>
                                    <p:anim calcmode="lin" valueType="num">
                                      <p:cBhvr>
                                        <p:cTn id="215" dur="1000" fill="hold"/>
                                        <p:tgtEl>
                                          <p:spTgt spid="196"/>
                                        </p:tgtEl>
                                        <p:attrNameLst>
                                          <p:attrName>ppt_y</p:attrName>
                                        </p:attrNameLst>
                                      </p:cBhvr>
                                      <p:tavLst>
                                        <p:tav tm="0">
                                          <p:val>
                                            <p:strVal val="#ppt_y+.1"/>
                                          </p:val>
                                        </p:tav>
                                        <p:tav tm="100000">
                                          <p:val>
                                            <p:strVal val="#ppt_y"/>
                                          </p:val>
                                        </p:tav>
                                      </p:tavLst>
                                    </p:anim>
                                  </p:childTnLst>
                                </p:cTn>
                              </p:par>
                            </p:childTnLst>
                          </p:cTn>
                        </p:par>
                        <p:par>
                          <p:cTn id="216" fill="hold">
                            <p:stCondLst>
                              <p:cond delay="12000"/>
                            </p:stCondLst>
                            <p:childTnLst>
                              <p:par>
                                <p:cTn id="217" presetID="10" presetClass="entr" presetSubtype="0" fill="hold" grpId="0" nodeType="afterEffect">
                                  <p:stCondLst>
                                    <p:cond delay="700"/>
                                  </p:stCondLst>
                                  <p:childTnLst>
                                    <p:set>
                                      <p:cBhvr>
                                        <p:cTn id="218" dur="1" fill="hold">
                                          <p:stCondLst>
                                            <p:cond delay="0"/>
                                          </p:stCondLst>
                                        </p:cTn>
                                        <p:tgtEl>
                                          <p:spTgt spid="28"/>
                                        </p:tgtEl>
                                        <p:attrNameLst>
                                          <p:attrName>style.visibility</p:attrName>
                                        </p:attrNameLst>
                                      </p:cBhvr>
                                      <p:to>
                                        <p:strVal val="visible"/>
                                      </p:to>
                                    </p:set>
                                    <p:animEffect transition="in" filter="fade">
                                      <p:cBhvr>
                                        <p:cTn id="219" dur="700"/>
                                        <p:tgtEl>
                                          <p:spTgt spid="28"/>
                                        </p:tgtEl>
                                      </p:cBhvr>
                                    </p:animEffect>
                                  </p:childTnLst>
                                </p:cTn>
                              </p:par>
                            </p:childTnLst>
                          </p:cTn>
                        </p:par>
                        <p:par>
                          <p:cTn id="220" fill="hold">
                            <p:stCondLst>
                              <p:cond delay="13400"/>
                            </p:stCondLst>
                            <p:childTnLst>
                              <p:par>
                                <p:cTn id="221" presetID="10" presetClass="entr" presetSubtype="0" fill="hold" grpId="0" nodeType="afterEffect">
                                  <p:stCondLst>
                                    <p:cond delay="0"/>
                                  </p:stCondLst>
                                  <p:childTnLst>
                                    <p:set>
                                      <p:cBhvr>
                                        <p:cTn id="222" dur="1" fill="hold">
                                          <p:stCondLst>
                                            <p:cond delay="0"/>
                                          </p:stCondLst>
                                        </p:cTn>
                                        <p:tgtEl>
                                          <p:spTgt spid="34"/>
                                        </p:tgtEl>
                                        <p:attrNameLst>
                                          <p:attrName>style.visibility</p:attrName>
                                        </p:attrNameLst>
                                      </p:cBhvr>
                                      <p:to>
                                        <p:strVal val="visible"/>
                                      </p:to>
                                    </p:set>
                                    <p:animEffect transition="in" filter="fade">
                                      <p:cBhvr>
                                        <p:cTn id="223" dur="500"/>
                                        <p:tgtEl>
                                          <p:spTgt spid="34"/>
                                        </p:tgtEl>
                                      </p:cBhvr>
                                    </p:animEffect>
                                  </p:childTnLst>
                                </p:cTn>
                              </p:par>
                            </p:childTnLst>
                          </p:cTn>
                        </p:par>
                        <p:par>
                          <p:cTn id="224" fill="hold">
                            <p:stCondLst>
                              <p:cond delay="13900"/>
                            </p:stCondLst>
                            <p:childTnLst>
                              <p:par>
                                <p:cTn id="225" presetID="10" presetClass="entr" presetSubtype="0" fill="hold" grpId="0" nodeType="afterEffect">
                                  <p:stCondLst>
                                    <p:cond delay="0"/>
                                  </p:stCondLst>
                                  <p:childTnLst>
                                    <p:set>
                                      <p:cBhvr>
                                        <p:cTn id="226" dur="1" fill="hold">
                                          <p:stCondLst>
                                            <p:cond delay="0"/>
                                          </p:stCondLst>
                                        </p:cTn>
                                        <p:tgtEl>
                                          <p:spTgt spid="37"/>
                                        </p:tgtEl>
                                        <p:attrNameLst>
                                          <p:attrName>style.visibility</p:attrName>
                                        </p:attrNameLst>
                                      </p:cBhvr>
                                      <p:to>
                                        <p:strVal val="visible"/>
                                      </p:to>
                                    </p:set>
                                    <p:animEffect transition="in" filter="fade">
                                      <p:cBhvr>
                                        <p:cTn id="227" dur="500"/>
                                        <p:tgtEl>
                                          <p:spTgt spid="37"/>
                                        </p:tgtEl>
                                      </p:cBhvr>
                                    </p:animEffect>
                                  </p:childTnLst>
                                </p:cTn>
                              </p:par>
                            </p:childTnLst>
                          </p:cTn>
                        </p:par>
                        <p:par>
                          <p:cTn id="228" fill="hold">
                            <p:stCondLst>
                              <p:cond delay="14400"/>
                            </p:stCondLst>
                            <p:childTnLst>
                              <p:par>
                                <p:cTn id="229" presetID="10" presetClass="entr" presetSubtype="0" fill="hold" grpId="0" nodeType="afterEffect">
                                  <p:stCondLst>
                                    <p:cond delay="700"/>
                                  </p:stCondLst>
                                  <p:childTnLst>
                                    <p:set>
                                      <p:cBhvr>
                                        <p:cTn id="230" dur="1" fill="hold">
                                          <p:stCondLst>
                                            <p:cond delay="0"/>
                                          </p:stCondLst>
                                        </p:cTn>
                                        <p:tgtEl>
                                          <p:spTgt spid="38"/>
                                        </p:tgtEl>
                                        <p:attrNameLst>
                                          <p:attrName>style.visibility</p:attrName>
                                        </p:attrNameLst>
                                      </p:cBhvr>
                                      <p:to>
                                        <p:strVal val="visible"/>
                                      </p:to>
                                    </p:set>
                                    <p:animEffect transition="in" filter="fade">
                                      <p:cBhvr>
                                        <p:cTn id="231" dur="700"/>
                                        <p:tgtEl>
                                          <p:spTgt spid="38"/>
                                        </p:tgtEl>
                                      </p:cBhvr>
                                    </p:animEffect>
                                  </p:childTnLst>
                                </p:cTn>
                              </p:par>
                            </p:childTnLst>
                          </p:cTn>
                        </p:par>
                        <p:par>
                          <p:cTn id="232" fill="hold">
                            <p:stCondLst>
                              <p:cond delay="15800"/>
                            </p:stCondLst>
                            <p:childTnLst>
                              <p:par>
                                <p:cTn id="233" presetID="10" presetClass="entr" presetSubtype="0" fill="hold" grpId="0" nodeType="afterEffect">
                                  <p:stCondLst>
                                    <p:cond delay="0"/>
                                  </p:stCondLst>
                                  <p:childTnLst>
                                    <p:set>
                                      <p:cBhvr>
                                        <p:cTn id="234" dur="1" fill="hold">
                                          <p:stCondLst>
                                            <p:cond delay="0"/>
                                          </p:stCondLst>
                                        </p:cTn>
                                        <p:tgtEl>
                                          <p:spTgt spid="36"/>
                                        </p:tgtEl>
                                        <p:attrNameLst>
                                          <p:attrName>style.visibility</p:attrName>
                                        </p:attrNameLst>
                                      </p:cBhvr>
                                      <p:to>
                                        <p:strVal val="visible"/>
                                      </p:to>
                                    </p:set>
                                    <p:animEffect transition="in" filter="fade">
                                      <p:cBhvr>
                                        <p:cTn id="235" dur="500"/>
                                        <p:tgtEl>
                                          <p:spTgt spid="36"/>
                                        </p:tgtEl>
                                      </p:cBhvr>
                                    </p:animEffect>
                                  </p:childTnLst>
                                </p:cTn>
                              </p:par>
                            </p:childTnLst>
                          </p:cTn>
                        </p:par>
                        <p:par>
                          <p:cTn id="236" fill="hold">
                            <p:stCondLst>
                              <p:cond delay="16300"/>
                            </p:stCondLst>
                            <p:childTnLst>
                              <p:par>
                                <p:cTn id="237" presetID="10" presetClass="entr" presetSubtype="0" fill="hold" grpId="0" nodeType="afterEffect">
                                  <p:stCondLst>
                                    <p:cond delay="0"/>
                                  </p:stCondLst>
                                  <p:childTnLst>
                                    <p:set>
                                      <p:cBhvr>
                                        <p:cTn id="238" dur="1" fill="hold">
                                          <p:stCondLst>
                                            <p:cond delay="0"/>
                                          </p:stCondLst>
                                        </p:cTn>
                                        <p:tgtEl>
                                          <p:spTgt spid="35"/>
                                        </p:tgtEl>
                                        <p:attrNameLst>
                                          <p:attrName>style.visibility</p:attrName>
                                        </p:attrNameLst>
                                      </p:cBhvr>
                                      <p:to>
                                        <p:strVal val="visible"/>
                                      </p:to>
                                    </p:set>
                                    <p:animEffect transition="in" filter="fade">
                                      <p:cBhvr>
                                        <p:cTn id="239" dur="500"/>
                                        <p:tgtEl>
                                          <p:spTgt spid="35"/>
                                        </p:tgtEl>
                                      </p:cBhvr>
                                    </p:animEffect>
                                  </p:childTnLst>
                                </p:cTn>
                              </p:par>
                            </p:childTnLst>
                          </p:cTn>
                        </p:par>
                      </p:childTnLst>
                    </p:cTn>
                  </p:par>
                  <p:par>
                    <p:cTn id="240" fill="hold">
                      <p:stCondLst>
                        <p:cond delay="indefinite"/>
                      </p:stCondLst>
                      <p:childTnLst>
                        <p:par>
                          <p:cTn id="241" fill="hold">
                            <p:stCondLst>
                              <p:cond delay="0"/>
                            </p:stCondLst>
                            <p:childTnLst>
                              <p:par>
                                <p:cTn id="242" presetID="26" presetClass="entr" presetSubtype="0" fill="hold" grpId="0" nodeType="clickEffect">
                                  <p:stCondLst>
                                    <p:cond delay="0"/>
                                  </p:stCondLst>
                                  <p:childTnLst>
                                    <p:set>
                                      <p:cBhvr>
                                        <p:cTn id="243" dur="1" fill="hold">
                                          <p:stCondLst>
                                            <p:cond delay="0"/>
                                          </p:stCondLst>
                                        </p:cTn>
                                        <p:tgtEl>
                                          <p:spTgt spid="183"/>
                                        </p:tgtEl>
                                        <p:attrNameLst>
                                          <p:attrName>style.visibility</p:attrName>
                                        </p:attrNameLst>
                                      </p:cBhvr>
                                      <p:to>
                                        <p:strVal val="visible"/>
                                      </p:to>
                                    </p:set>
                                    <p:animEffect transition="in" filter="wipe(down)">
                                      <p:cBhvr>
                                        <p:cTn id="244" dur="580">
                                          <p:stCondLst>
                                            <p:cond delay="0"/>
                                          </p:stCondLst>
                                        </p:cTn>
                                        <p:tgtEl>
                                          <p:spTgt spid="183"/>
                                        </p:tgtEl>
                                      </p:cBhvr>
                                    </p:animEffect>
                                    <p:anim calcmode="lin" valueType="num">
                                      <p:cBhvr>
                                        <p:cTn id="245" dur="1822" tmFilter="0,0; 0.14,0.36; 0.43,0.73; 0.71,0.91; 1.0,1.0">
                                          <p:stCondLst>
                                            <p:cond delay="0"/>
                                          </p:stCondLst>
                                        </p:cTn>
                                        <p:tgtEl>
                                          <p:spTgt spid="183"/>
                                        </p:tgtEl>
                                        <p:attrNameLst>
                                          <p:attrName>ppt_x</p:attrName>
                                        </p:attrNameLst>
                                      </p:cBhvr>
                                      <p:tavLst>
                                        <p:tav tm="0">
                                          <p:val>
                                            <p:strVal val="#ppt_x-0.25"/>
                                          </p:val>
                                        </p:tav>
                                        <p:tav tm="100000">
                                          <p:val>
                                            <p:strVal val="#ppt_x"/>
                                          </p:val>
                                        </p:tav>
                                      </p:tavLst>
                                    </p:anim>
                                    <p:anim calcmode="lin" valueType="num">
                                      <p:cBhvr>
                                        <p:cTn id="246" dur="664" tmFilter="0.0,0.0; 0.25,0.07; 0.50,0.2; 0.75,0.467; 1.0,1.0">
                                          <p:stCondLst>
                                            <p:cond delay="0"/>
                                          </p:stCondLst>
                                        </p:cTn>
                                        <p:tgtEl>
                                          <p:spTgt spid="183"/>
                                        </p:tgtEl>
                                        <p:attrNameLst>
                                          <p:attrName>ppt_y</p:attrName>
                                        </p:attrNameLst>
                                      </p:cBhvr>
                                      <p:tavLst>
                                        <p:tav tm="0" fmla="#ppt_y-sin(pi*$)/3">
                                          <p:val>
                                            <p:fltVal val="0.5"/>
                                          </p:val>
                                        </p:tav>
                                        <p:tav tm="100000">
                                          <p:val>
                                            <p:fltVal val="1"/>
                                          </p:val>
                                        </p:tav>
                                      </p:tavLst>
                                    </p:anim>
                                    <p:anim calcmode="lin" valueType="num">
                                      <p:cBhvr>
                                        <p:cTn id="247" dur="664" tmFilter="0, 0; 0.125,0.2665; 0.25,0.4; 0.375,0.465; 0.5,0.5;  0.625,0.535; 0.75,0.6; 0.875,0.7335; 1,1">
                                          <p:stCondLst>
                                            <p:cond delay="664"/>
                                          </p:stCondLst>
                                        </p:cTn>
                                        <p:tgtEl>
                                          <p:spTgt spid="183"/>
                                        </p:tgtEl>
                                        <p:attrNameLst>
                                          <p:attrName>ppt_y</p:attrName>
                                        </p:attrNameLst>
                                      </p:cBhvr>
                                      <p:tavLst>
                                        <p:tav tm="0" fmla="#ppt_y-sin(pi*$)/9">
                                          <p:val>
                                            <p:fltVal val="0"/>
                                          </p:val>
                                        </p:tav>
                                        <p:tav tm="100000">
                                          <p:val>
                                            <p:fltVal val="1"/>
                                          </p:val>
                                        </p:tav>
                                      </p:tavLst>
                                    </p:anim>
                                    <p:anim calcmode="lin" valueType="num">
                                      <p:cBhvr>
                                        <p:cTn id="248" dur="332" tmFilter="0, 0; 0.125,0.2665; 0.25,0.4; 0.375,0.465; 0.5,0.5;  0.625,0.535; 0.75,0.6; 0.875,0.7335; 1,1">
                                          <p:stCondLst>
                                            <p:cond delay="1324"/>
                                          </p:stCondLst>
                                        </p:cTn>
                                        <p:tgtEl>
                                          <p:spTgt spid="183"/>
                                        </p:tgtEl>
                                        <p:attrNameLst>
                                          <p:attrName>ppt_y</p:attrName>
                                        </p:attrNameLst>
                                      </p:cBhvr>
                                      <p:tavLst>
                                        <p:tav tm="0" fmla="#ppt_y-sin(pi*$)/27">
                                          <p:val>
                                            <p:fltVal val="0"/>
                                          </p:val>
                                        </p:tav>
                                        <p:tav tm="100000">
                                          <p:val>
                                            <p:fltVal val="1"/>
                                          </p:val>
                                        </p:tav>
                                      </p:tavLst>
                                    </p:anim>
                                    <p:anim calcmode="lin" valueType="num">
                                      <p:cBhvr>
                                        <p:cTn id="249" dur="164" tmFilter="0, 0; 0.125,0.2665; 0.25,0.4; 0.375,0.465; 0.5,0.5;  0.625,0.535; 0.75,0.6; 0.875,0.7335; 1,1">
                                          <p:stCondLst>
                                            <p:cond delay="1656"/>
                                          </p:stCondLst>
                                        </p:cTn>
                                        <p:tgtEl>
                                          <p:spTgt spid="183"/>
                                        </p:tgtEl>
                                        <p:attrNameLst>
                                          <p:attrName>ppt_y</p:attrName>
                                        </p:attrNameLst>
                                      </p:cBhvr>
                                      <p:tavLst>
                                        <p:tav tm="0" fmla="#ppt_y-sin(pi*$)/81">
                                          <p:val>
                                            <p:fltVal val="0"/>
                                          </p:val>
                                        </p:tav>
                                        <p:tav tm="100000">
                                          <p:val>
                                            <p:fltVal val="1"/>
                                          </p:val>
                                        </p:tav>
                                      </p:tavLst>
                                    </p:anim>
                                    <p:animScale>
                                      <p:cBhvr>
                                        <p:cTn id="250" dur="26">
                                          <p:stCondLst>
                                            <p:cond delay="650"/>
                                          </p:stCondLst>
                                        </p:cTn>
                                        <p:tgtEl>
                                          <p:spTgt spid="183"/>
                                        </p:tgtEl>
                                      </p:cBhvr>
                                      <p:to x="100000" y="60000"/>
                                    </p:animScale>
                                    <p:animScale>
                                      <p:cBhvr>
                                        <p:cTn id="251" dur="166" decel="50000">
                                          <p:stCondLst>
                                            <p:cond delay="676"/>
                                          </p:stCondLst>
                                        </p:cTn>
                                        <p:tgtEl>
                                          <p:spTgt spid="183"/>
                                        </p:tgtEl>
                                      </p:cBhvr>
                                      <p:to x="100000" y="100000"/>
                                    </p:animScale>
                                    <p:animScale>
                                      <p:cBhvr>
                                        <p:cTn id="252" dur="26">
                                          <p:stCondLst>
                                            <p:cond delay="1312"/>
                                          </p:stCondLst>
                                        </p:cTn>
                                        <p:tgtEl>
                                          <p:spTgt spid="183"/>
                                        </p:tgtEl>
                                      </p:cBhvr>
                                      <p:to x="100000" y="80000"/>
                                    </p:animScale>
                                    <p:animScale>
                                      <p:cBhvr>
                                        <p:cTn id="253" dur="166" decel="50000">
                                          <p:stCondLst>
                                            <p:cond delay="1338"/>
                                          </p:stCondLst>
                                        </p:cTn>
                                        <p:tgtEl>
                                          <p:spTgt spid="183"/>
                                        </p:tgtEl>
                                      </p:cBhvr>
                                      <p:to x="100000" y="100000"/>
                                    </p:animScale>
                                    <p:animScale>
                                      <p:cBhvr>
                                        <p:cTn id="254" dur="26">
                                          <p:stCondLst>
                                            <p:cond delay="1642"/>
                                          </p:stCondLst>
                                        </p:cTn>
                                        <p:tgtEl>
                                          <p:spTgt spid="183"/>
                                        </p:tgtEl>
                                      </p:cBhvr>
                                      <p:to x="100000" y="90000"/>
                                    </p:animScale>
                                    <p:animScale>
                                      <p:cBhvr>
                                        <p:cTn id="255" dur="166" decel="50000">
                                          <p:stCondLst>
                                            <p:cond delay="1668"/>
                                          </p:stCondLst>
                                        </p:cTn>
                                        <p:tgtEl>
                                          <p:spTgt spid="183"/>
                                        </p:tgtEl>
                                      </p:cBhvr>
                                      <p:to x="100000" y="100000"/>
                                    </p:animScale>
                                    <p:animScale>
                                      <p:cBhvr>
                                        <p:cTn id="256" dur="26">
                                          <p:stCondLst>
                                            <p:cond delay="1808"/>
                                          </p:stCondLst>
                                        </p:cTn>
                                        <p:tgtEl>
                                          <p:spTgt spid="183"/>
                                        </p:tgtEl>
                                      </p:cBhvr>
                                      <p:to x="100000" y="95000"/>
                                    </p:animScale>
                                    <p:animScale>
                                      <p:cBhvr>
                                        <p:cTn id="257" dur="166" decel="50000">
                                          <p:stCondLst>
                                            <p:cond delay="1834"/>
                                          </p:stCondLst>
                                        </p:cTn>
                                        <p:tgtEl>
                                          <p:spTgt spid="183"/>
                                        </p:tgtEl>
                                      </p:cBhvr>
                                      <p:to x="100000" y="100000"/>
                                    </p:animScale>
                                  </p:childTnLst>
                                </p:cTn>
                              </p:par>
                            </p:childTnLst>
                          </p:cTn>
                        </p:par>
                      </p:childTnLst>
                    </p:cTn>
                  </p:par>
                  <p:par>
                    <p:cTn id="258" fill="hold">
                      <p:stCondLst>
                        <p:cond delay="indefinite"/>
                      </p:stCondLst>
                      <p:childTnLst>
                        <p:par>
                          <p:cTn id="259" fill="hold">
                            <p:stCondLst>
                              <p:cond delay="0"/>
                            </p:stCondLst>
                            <p:childTnLst>
                              <p:par>
                                <p:cTn id="260" presetID="2" presetClass="entr" presetSubtype="8" fill="hold" grpId="0" nodeType="clickEffect">
                                  <p:stCondLst>
                                    <p:cond delay="0"/>
                                  </p:stCondLst>
                                  <p:childTnLst>
                                    <p:set>
                                      <p:cBhvr>
                                        <p:cTn id="261" dur="1" fill="hold">
                                          <p:stCondLst>
                                            <p:cond delay="0"/>
                                          </p:stCondLst>
                                        </p:cTn>
                                        <p:tgtEl>
                                          <p:spTgt spid="68"/>
                                        </p:tgtEl>
                                        <p:attrNameLst>
                                          <p:attrName>style.visibility</p:attrName>
                                        </p:attrNameLst>
                                      </p:cBhvr>
                                      <p:to>
                                        <p:strVal val="visible"/>
                                      </p:to>
                                    </p:set>
                                    <p:anim calcmode="lin" valueType="num">
                                      <p:cBhvr additive="base">
                                        <p:cTn id="262" dur="500" fill="hold"/>
                                        <p:tgtEl>
                                          <p:spTgt spid="68"/>
                                        </p:tgtEl>
                                        <p:attrNameLst>
                                          <p:attrName>ppt_x</p:attrName>
                                        </p:attrNameLst>
                                      </p:cBhvr>
                                      <p:tavLst>
                                        <p:tav tm="0">
                                          <p:val>
                                            <p:strVal val="0-#ppt_w/2"/>
                                          </p:val>
                                        </p:tav>
                                        <p:tav tm="100000">
                                          <p:val>
                                            <p:strVal val="#ppt_x"/>
                                          </p:val>
                                        </p:tav>
                                      </p:tavLst>
                                    </p:anim>
                                    <p:anim calcmode="lin" valueType="num">
                                      <p:cBhvr additive="base">
                                        <p:cTn id="263" dur="500" fill="hold"/>
                                        <p:tgtEl>
                                          <p:spTgt spid="68"/>
                                        </p:tgtEl>
                                        <p:attrNameLst>
                                          <p:attrName>ppt_y</p:attrName>
                                        </p:attrNameLst>
                                      </p:cBhvr>
                                      <p:tavLst>
                                        <p:tav tm="0">
                                          <p:val>
                                            <p:strVal val="#ppt_y"/>
                                          </p:val>
                                        </p:tav>
                                        <p:tav tm="100000">
                                          <p:val>
                                            <p:strVal val="#ppt_y"/>
                                          </p:val>
                                        </p:tav>
                                      </p:tavLst>
                                    </p:anim>
                                  </p:childTnLst>
                                </p:cTn>
                              </p:par>
                            </p:childTnLst>
                          </p:cTn>
                        </p:par>
                        <p:par>
                          <p:cTn id="264" fill="hold">
                            <p:stCondLst>
                              <p:cond delay="500"/>
                            </p:stCondLst>
                            <p:childTnLst>
                              <p:par>
                                <p:cTn id="265" presetID="2" presetClass="entr" presetSubtype="8" fill="hold" grpId="0" nodeType="afterEffect">
                                  <p:stCondLst>
                                    <p:cond delay="0"/>
                                  </p:stCondLst>
                                  <p:childTnLst>
                                    <p:set>
                                      <p:cBhvr>
                                        <p:cTn id="266" dur="1" fill="hold">
                                          <p:stCondLst>
                                            <p:cond delay="0"/>
                                          </p:stCondLst>
                                        </p:cTn>
                                        <p:tgtEl>
                                          <p:spTgt spid="69"/>
                                        </p:tgtEl>
                                        <p:attrNameLst>
                                          <p:attrName>style.visibility</p:attrName>
                                        </p:attrNameLst>
                                      </p:cBhvr>
                                      <p:to>
                                        <p:strVal val="visible"/>
                                      </p:to>
                                    </p:set>
                                    <p:anim calcmode="lin" valueType="num">
                                      <p:cBhvr additive="base">
                                        <p:cTn id="267" dur="500" fill="hold"/>
                                        <p:tgtEl>
                                          <p:spTgt spid="69"/>
                                        </p:tgtEl>
                                        <p:attrNameLst>
                                          <p:attrName>ppt_x</p:attrName>
                                        </p:attrNameLst>
                                      </p:cBhvr>
                                      <p:tavLst>
                                        <p:tav tm="0">
                                          <p:val>
                                            <p:strVal val="0-#ppt_w/2"/>
                                          </p:val>
                                        </p:tav>
                                        <p:tav tm="100000">
                                          <p:val>
                                            <p:strVal val="#ppt_x"/>
                                          </p:val>
                                        </p:tav>
                                      </p:tavLst>
                                    </p:anim>
                                    <p:anim calcmode="lin" valueType="num">
                                      <p:cBhvr additive="base">
                                        <p:cTn id="268" dur="500" fill="hold"/>
                                        <p:tgtEl>
                                          <p:spTgt spid="69"/>
                                        </p:tgtEl>
                                        <p:attrNameLst>
                                          <p:attrName>ppt_y</p:attrName>
                                        </p:attrNameLst>
                                      </p:cBhvr>
                                      <p:tavLst>
                                        <p:tav tm="0">
                                          <p:val>
                                            <p:strVal val="#ppt_y"/>
                                          </p:val>
                                        </p:tav>
                                        <p:tav tm="100000">
                                          <p:val>
                                            <p:strVal val="#ppt_y"/>
                                          </p:val>
                                        </p:tav>
                                      </p:tavLst>
                                    </p:anim>
                                  </p:childTnLst>
                                </p:cTn>
                              </p:par>
                            </p:childTnLst>
                          </p:cTn>
                        </p:par>
                        <p:par>
                          <p:cTn id="269" fill="hold">
                            <p:stCondLst>
                              <p:cond delay="1000"/>
                            </p:stCondLst>
                            <p:childTnLst>
                              <p:par>
                                <p:cTn id="270" presetID="2" presetClass="entr" presetSubtype="8" fill="hold" grpId="0" nodeType="afterEffect">
                                  <p:stCondLst>
                                    <p:cond delay="0"/>
                                  </p:stCondLst>
                                  <p:childTnLst>
                                    <p:set>
                                      <p:cBhvr>
                                        <p:cTn id="271" dur="1" fill="hold">
                                          <p:stCondLst>
                                            <p:cond delay="0"/>
                                          </p:stCondLst>
                                        </p:cTn>
                                        <p:tgtEl>
                                          <p:spTgt spid="70"/>
                                        </p:tgtEl>
                                        <p:attrNameLst>
                                          <p:attrName>style.visibility</p:attrName>
                                        </p:attrNameLst>
                                      </p:cBhvr>
                                      <p:to>
                                        <p:strVal val="visible"/>
                                      </p:to>
                                    </p:set>
                                    <p:anim calcmode="lin" valueType="num">
                                      <p:cBhvr additive="base">
                                        <p:cTn id="272" dur="500" fill="hold"/>
                                        <p:tgtEl>
                                          <p:spTgt spid="70"/>
                                        </p:tgtEl>
                                        <p:attrNameLst>
                                          <p:attrName>ppt_x</p:attrName>
                                        </p:attrNameLst>
                                      </p:cBhvr>
                                      <p:tavLst>
                                        <p:tav tm="0">
                                          <p:val>
                                            <p:strVal val="0-#ppt_w/2"/>
                                          </p:val>
                                        </p:tav>
                                        <p:tav tm="100000">
                                          <p:val>
                                            <p:strVal val="#ppt_x"/>
                                          </p:val>
                                        </p:tav>
                                      </p:tavLst>
                                    </p:anim>
                                    <p:anim calcmode="lin" valueType="num">
                                      <p:cBhvr additive="base">
                                        <p:cTn id="273" dur="500" fill="hold"/>
                                        <p:tgtEl>
                                          <p:spTgt spid="70"/>
                                        </p:tgtEl>
                                        <p:attrNameLst>
                                          <p:attrName>ppt_y</p:attrName>
                                        </p:attrNameLst>
                                      </p:cBhvr>
                                      <p:tavLst>
                                        <p:tav tm="0">
                                          <p:val>
                                            <p:strVal val="#ppt_y"/>
                                          </p:val>
                                        </p:tav>
                                        <p:tav tm="100000">
                                          <p:val>
                                            <p:strVal val="#ppt_y"/>
                                          </p:val>
                                        </p:tav>
                                      </p:tavLst>
                                    </p:anim>
                                  </p:childTnLst>
                                </p:cTn>
                              </p:par>
                            </p:childTnLst>
                          </p:cTn>
                        </p:par>
                        <p:par>
                          <p:cTn id="274" fill="hold">
                            <p:stCondLst>
                              <p:cond delay="1500"/>
                            </p:stCondLst>
                            <p:childTnLst>
                              <p:par>
                                <p:cTn id="275" presetID="2" presetClass="entr" presetSubtype="4" fill="hold" grpId="0" nodeType="afterEffect">
                                  <p:stCondLst>
                                    <p:cond delay="0"/>
                                  </p:stCondLst>
                                  <p:childTnLst>
                                    <p:set>
                                      <p:cBhvr>
                                        <p:cTn id="276" dur="1" fill="hold">
                                          <p:stCondLst>
                                            <p:cond delay="0"/>
                                          </p:stCondLst>
                                        </p:cTn>
                                        <p:tgtEl>
                                          <p:spTgt spid="71"/>
                                        </p:tgtEl>
                                        <p:attrNameLst>
                                          <p:attrName>style.visibility</p:attrName>
                                        </p:attrNameLst>
                                      </p:cBhvr>
                                      <p:to>
                                        <p:strVal val="visible"/>
                                      </p:to>
                                    </p:set>
                                    <p:anim calcmode="lin" valueType="num">
                                      <p:cBhvr additive="base">
                                        <p:cTn id="277" dur="500" fill="hold"/>
                                        <p:tgtEl>
                                          <p:spTgt spid="71"/>
                                        </p:tgtEl>
                                        <p:attrNameLst>
                                          <p:attrName>ppt_x</p:attrName>
                                        </p:attrNameLst>
                                      </p:cBhvr>
                                      <p:tavLst>
                                        <p:tav tm="0">
                                          <p:val>
                                            <p:strVal val="#ppt_x"/>
                                          </p:val>
                                        </p:tav>
                                        <p:tav tm="100000">
                                          <p:val>
                                            <p:strVal val="#ppt_x"/>
                                          </p:val>
                                        </p:tav>
                                      </p:tavLst>
                                    </p:anim>
                                    <p:anim calcmode="lin" valueType="num">
                                      <p:cBhvr additive="base">
                                        <p:cTn id="278" dur="500" fill="hold"/>
                                        <p:tgtEl>
                                          <p:spTgt spid="71"/>
                                        </p:tgtEl>
                                        <p:attrNameLst>
                                          <p:attrName>ppt_y</p:attrName>
                                        </p:attrNameLst>
                                      </p:cBhvr>
                                      <p:tavLst>
                                        <p:tav tm="0">
                                          <p:val>
                                            <p:strVal val="1+#ppt_h/2"/>
                                          </p:val>
                                        </p:tav>
                                        <p:tav tm="100000">
                                          <p:val>
                                            <p:strVal val="#ppt_y"/>
                                          </p:val>
                                        </p:tav>
                                      </p:tavLst>
                                    </p:anim>
                                  </p:childTnLst>
                                </p:cTn>
                              </p:par>
                            </p:childTnLst>
                          </p:cTn>
                        </p:par>
                        <p:par>
                          <p:cTn id="279" fill="hold">
                            <p:stCondLst>
                              <p:cond delay="2000"/>
                            </p:stCondLst>
                            <p:childTnLst>
                              <p:par>
                                <p:cTn id="280" presetID="2" presetClass="entr" presetSubtype="4" fill="hold" grpId="0" nodeType="afterEffect">
                                  <p:stCondLst>
                                    <p:cond delay="0"/>
                                  </p:stCondLst>
                                  <p:childTnLst>
                                    <p:set>
                                      <p:cBhvr>
                                        <p:cTn id="281" dur="1" fill="hold">
                                          <p:stCondLst>
                                            <p:cond delay="0"/>
                                          </p:stCondLst>
                                        </p:cTn>
                                        <p:tgtEl>
                                          <p:spTgt spid="72"/>
                                        </p:tgtEl>
                                        <p:attrNameLst>
                                          <p:attrName>style.visibility</p:attrName>
                                        </p:attrNameLst>
                                      </p:cBhvr>
                                      <p:to>
                                        <p:strVal val="visible"/>
                                      </p:to>
                                    </p:set>
                                    <p:anim calcmode="lin" valueType="num">
                                      <p:cBhvr additive="base">
                                        <p:cTn id="282" dur="500" fill="hold"/>
                                        <p:tgtEl>
                                          <p:spTgt spid="72"/>
                                        </p:tgtEl>
                                        <p:attrNameLst>
                                          <p:attrName>ppt_x</p:attrName>
                                        </p:attrNameLst>
                                      </p:cBhvr>
                                      <p:tavLst>
                                        <p:tav tm="0">
                                          <p:val>
                                            <p:strVal val="#ppt_x"/>
                                          </p:val>
                                        </p:tav>
                                        <p:tav tm="100000">
                                          <p:val>
                                            <p:strVal val="#ppt_x"/>
                                          </p:val>
                                        </p:tav>
                                      </p:tavLst>
                                    </p:anim>
                                    <p:anim calcmode="lin" valueType="num">
                                      <p:cBhvr additive="base">
                                        <p:cTn id="283" dur="500" fill="hold"/>
                                        <p:tgtEl>
                                          <p:spTgt spid="72"/>
                                        </p:tgtEl>
                                        <p:attrNameLst>
                                          <p:attrName>ppt_y</p:attrName>
                                        </p:attrNameLst>
                                      </p:cBhvr>
                                      <p:tavLst>
                                        <p:tav tm="0">
                                          <p:val>
                                            <p:strVal val="1+#ppt_h/2"/>
                                          </p:val>
                                        </p:tav>
                                        <p:tav tm="100000">
                                          <p:val>
                                            <p:strVal val="#ppt_y"/>
                                          </p:val>
                                        </p:tav>
                                      </p:tavLst>
                                    </p:anim>
                                  </p:childTnLst>
                                </p:cTn>
                              </p:par>
                            </p:childTnLst>
                          </p:cTn>
                        </p:par>
                        <p:par>
                          <p:cTn id="284" fill="hold">
                            <p:stCondLst>
                              <p:cond delay="2500"/>
                            </p:stCondLst>
                            <p:childTnLst>
                              <p:par>
                                <p:cTn id="285" presetID="2" presetClass="entr" presetSubtype="4" fill="hold" grpId="0" nodeType="afterEffect">
                                  <p:stCondLst>
                                    <p:cond delay="0"/>
                                  </p:stCondLst>
                                  <p:childTnLst>
                                    <p:set>
                                      <p:cBhvr>
                                        <p:cTn id="286" dur="1" fill="hold">
                                          <p:stCondLst>
                                            <p:cond delay="0"/>
                                          </p:stCondLst>
                                        </p:cTn>
                                        <p:tgtEl>
                                          <p:spTgt spid="73"/>
                                        </p:tgtEl>
                                        <p:attrNameLst>
                                          <p:attrName>style.visibility</p:attrName>
                                        </p:attrNameLst>
                                      </p:cBhvr>
                                      <p:to>
                                        <p:strVal val="visible"/>
                                      </p:to>
                                    </p:set>
                                    <p:anim calcmode="lin" valueType="num">
                                      <p:cBhvr additive="base">
                                        <p:cTn id="287" dur="500" fill="hold"/>
                                        <p:tgtEl>
                                          <p:spTgt spid="73"/>
                                        </p:tgtEl>
                                        <p:attrNameLst>
                                          <p:attrName>ppt_x</p:attrName>
                                        </p:attrNameLst>
                                      </p:cBhvr>
                                      <p:tavLst>
                                        <p:tav tm="0">
                                          <p:val>
                                            <p:strVal val="#ppt_x"/>
                                          </p:val>
                                        </p:tav>
                                        <p:tav tm="100000">
                                          <p:val>
                                            <p:strVal val="#ppt_x"/>
                                          </p:val>
                                        </p:tav>
                                      </p:tavLst>
                                    </p:anim>
                                    <p:anim calcmode="lin" valueType="num">
                                      <p:cBhvr additive="base">
                                        <p:cTn id="288" dur="500" fill="hold"/>
                                        <p:tgtEl>
                                          <p:spTgt spid="73"/>
                                        </p:tgtEl>
                                        <p:attrNameLst>
                                          <p:attrName>ppt_y</p:attrName>
                                        </p:attrNameLst>
                                      </p:cBhvr>
                                      <p:tavLst>
                                        <p:tav tm="0">
                                          <p:val>
                                            <p:strVal val="1+#ppt_h/2"/>
                                          </p:val>
                                        </p:tav>
                                        <p:tav tm="100000">
                                          <p:val>
                                            <p:strVal val="#ppt_y"/>
                                          </p:val>
                                        </p:tav>
                                      </p:tavLst>
                                    </p:anim>
                                  </p:childTnLst>
                                </p:cTn>
                              </p:par>
                            </p:childTnLst>
                          </p:cTn>
                        </p:par>
                      </p:childTnLst>
                    </p:cTn>
                  </p:par>
                  <p:par>
                    <p:cTn id="289" fill="hold">
                      <p:stCondLst>
                        <p:cond delay="indefinite"/>
                      </p:stCondLst>
                      <p:childTnLst>
                        <p:par>
                          <p:cTn id="290" fill="hold">
                            <p:stCondLst>
                              <p:cond delay="0"/>
                            </p:stCondLst>
                            <p:childTnLst>
                              <p:par>
                                <p:cTn id="291" presetID="2" presetClass="entr" presetSubtype="9" fill="hold" grpId="0" nodeType="clickEffect">
                                  <p:stCondLst>
                                    <p:cond delay="0"/>
                                  </p:stCondLst>
                                  <p:childTnLst>
                                    <p:set>
                                      <p:cBhvr>
                                        <p:cTn id="292" dur="1" fill="hold">
                                          <p:stCondLst>
                                            <p:cond delay="0"/>
                                          </p:stCondLst>
                                        </p:cTn>
                                        <p:tgtEl>
                                          <p:spTgt spid="82"/>
                                        </p:tgtEl>
                                        <p:attrNameLst>
                                          <p:attrName>style.visibility</p:attrName>
                                        </p:attrNameLst>
                                      </p:cBhvr>
                                      <p:to>
                                        <p:strVal val="visible"/>
                                      </p:to>
                                    </p:set>
                                    <p:anim calcmode="lin" valueType="num">
                                      <p:cBhvr additive="base">
                                        <p:cTn id="293" dur="500" fill="hold"/>
                                        <p:tgtEl>
                                          <p:spTgt spid="82"/>
                                        </p:tgtEl>
                                        <p:attrNameLst>
                                          <p:attrName>ppt_x</p:attrName>
                                        </p:attrNameLst>
                                      </p:cBhvr>
                                      <p:tavLst>
                                        <p:tav tm="0">
                                          <p:val>
                                            <p:strVal val="0-#ppt_w/2"/>
                                          </p:val>
                                        </p:tav>
                                        <p:tav tm="100000">
                                          <p:val>
                                            <p:strVal val="#ppt_x"/>
                                          </p:val>
                                        </p:tav>
                                      </p:tavLst>
                                    </p:anim>
                                    <p:anim calcmode="lin" valueType="num">
                                      <p:cBhvr additive="base">
                                        <p:cTn id="294" dur="500" fill="hold"/>
                                        <p:tgtEl>
                                          <p:spTgt spid="82"/>
                                        </p:tgtEl>
                                        <p:attrNameLst>
                                          <p:attrName>ppt_y</p:attrName>
                                        </p:attrNameLst>
                                      </p:cBhvr>
                                      <p:tavLst>
                                        <p:tav tm="0">
                                          <p:val>
                                            <p:strVal val="0-#ppt_h/2"/>
                                          </p:val>
                                        </p:tav>
                                        <p:tav tm="100000">
                                          <p:val>
                                            <p:strVal val="#ppt_y"/>
                                          </p:val>
                                        </p:tav>
                                      </p:tavLst>
                                    </p:anim>
                                  </p:childTnLst>
                                </p:cTn>
                              </p:par>
                            </p:childTnLst>
                          </p:cTn>
                        </p:par>
                        <p:par>
                          <p:cTn id="295" fill="hold">
                            <p:stCondLst>
                              <p:cond delay="500"/>
                            </p:stCondLst>
                            <p:childTnLst>
                              <p:par>
                                <p:cTn id="296" presetID="47" presetClass="entr" presetSubtype="0" fill="hold" grpId="0" nodeType="afterEffect">
                                  <p:stCondLst>
                                    <p:cond delay="0"/>
                                  </p:stCondLst>
                                  <p:childTnLst>
                                    <p:set>
                                      <p:cBhvr>
                                        <p:cTn id="297" dur="1" fill="hold">
                                          <p:stCondLst>
                                            <p:cond delay="0"/>
                                          </p:stCondLst>
                                        </p:cTn>
                                        <p:tgtEl>
                                          <p:spTgt spid="190"/>
                                        </p:tgtEl>
                                        <p:attrNameLst>
                                          <p:attrName>style.visibility</p:attrName>
                                        </p:attrNameLst>
                                      </p:cBhvr>
                                      <p:to>
                                        <p:strVal val="visible"/>
                                      </p:to>
                                    </p:set>
                                    <p:animEffect transition="in" filter="fade">
                                      <p:cBhvr>
                                        <p:cTn id="298" dur="1000"/>
                                        <p:tgtEl>
                                          <p:spTgt spid="190"/>
                                        </p:tgtEl>
                                      </p:cBhvr>
                                    </p:animEffect>
                                    <p:anim calcmode="lin" valueType="num">
                                      <p:cBhvr>
                                        <p:cTn id="299" dur="1000" fill="hold"/>
                                        <p:tgtEl>
                                          <p:spTgt spid="190"/>
                                        </p:tgtEl>
                                        <p:attrNameLst>
                                          <p:attrName>ppt_x</p:attrName>
                                        </p:attrNameLst>
                                      </p:cBhvr>
                                      <p:tavLst>
                                        <p:tav tm="0">
                                          <p:val>
                                            <p:strVal val="#ppt_x"/>
                                          </p:val>
                                        </p:tav>
                                        <p:tav tm="100000">
                                          <p:val>
                                            <p:strVal val="#ppt_x"/>
                                          </p:val>
                                        </p:tav>
                                      </p:tavLst>
                                    </p:anim>
                                    <p:anim calcmode="lin" valueType="num">
                                      <p:cBhvr>
                                        <p:cTn id="300" dur="1000" fill="hold"/>
                                        <p:tgtEl>
                                          <p:spTgt spid="190"/>
                                        </p:tgtEl>
                                        <p:attrNameLst>
                                          <p:attrName>ppt_y</p:attrName>
                                        </p:attrNameLst>
                                      </p:cBhvr>
                                      <p:tavLst>
                                        <p:tav tm="0">
                                          <p:val>
                                            <p:strVal val="#ppt_y-.1"/>
                                          </p:val>
                                        </p:tav>
                                        <p:tav tm="100000">
                                          <p:val>
                                            <p:strVal val="#ppt_y"/>
                                          </p:val>
                                        </p:tav>
                                      </p:tavLst>
                                    </p:anim>
                                  </p:childTnLst>
                                </p:cTn>
                              </p:par>
                            </p:childTnLst>
                          </p:cTn>
                        </p:par>
                        <p:par>
                          <p:cTn id="301" fill="hold">
                            <p:stCondLst>
                              <p:cond delay="1500"/>
                            </p:stCondLst>
                            <p:childTnLst>
                              <p:par>
                                <p:cTn id="302" presetID="10" presetClass="entr" presetSubtype="0" fill="hold" grpId="0" nodeType="afterEffect">
                                  <p:stCondLst>
                                    <p:cond delay="0"/>
                                  </p:stCondLst>
                                  <p:childTnLst>
                                    <p:set>
                                      <p:cBhvr>
                                        <p:cTn id="303" dur="1" fill="hold">
                                          <p:stCondLst>
                                            <p:cond delay="0"/>
                                          </p:stCondLst>
                                        </p:cTn>
                                        <p:tgtEl>
                                          <p:spTgt spid="83"/>
                                        </p:tgtEl>
                                        <p:attrNameLst>
                                          <p:attrName>style.visibility</p:attrName>
                                        </p:attrNameLst>
                                      </p:cBhvr>
                                      <p:to>
                                        <p:strVal val="visible"/>
                                      </p:to>
                                    </p:set>
                                    <p:animEffect transition="in" filter="fade">
                                      <p:cBhvr>
                                        <p:cTn id="304" dur="500"/>
                                        <p:tgtEl>
                                          <p:spTgt spid="83"/>
                                        </p:tgtEl>
                                      </p:cBhvr>
                                    </p:animEffect>
                                  </p:childTnLst>
                                </p:cTn>
                              </p:par>
                            </p:childTnLst>
                          </p:cTn>
                        </p:par>
                        <p:par>
                          <p:cTn id="305" fill="hold">
                            <p:stCondLst>
                              <p:cond delay="2000"/>
                            </p:stCondLst>
                            <p:childTnLst>
                              <p:par>
                                <p:cTn id="306" presetID="10" presetClass="entr" presetSubtype="0" fill="hold" grpId="0" nodeType="afterEffect">
                                  <p:stCondLst>
                                    <p:cond delay="0"/>
                                  </p:stCondLst>
                                  <p:childTnLst>
                                    <p:set>
                                      <p:cBhvr>
                                        <p:cTn id="307" dur="1" fill="hold">
                                          <p:stCondLst>
                                            <p:cond delay="0"/>
                                          </p:stCondLst>
                                        </p:cTn>
                                        <p:tgtEl>
                                          <p:spTgt spid="85"/>
                                        </p:tgtEl>
                                        <p:attrNameLst>
                                          <p:attrName>style.visibility</p:attrName>
                                        </p:attrNameLst>
                                      </p:cBhvr>
                                      <p:to>
                                        <p:strVal val="visible"/>
                                      </p:to>
                                    </p:set>
                                    <p:animEffect transition="in" filter="fade">
                                      <p:cBhvr>
                                        <p:cTn id="308" dur="500"/>
                                        <p:tgtEl>
                                          <p:spTgt spid="85"/>
                                        </p:tgtEl>
                                      </p:cBhvr>
                                    </p:animEffect>
                                  </p:childTnLst>
                                </p:cTn>
                              </p:par>
                            </p:childTnLst>
                          </p:cTn>
                        </p:par>
                        <p:par>
                          <p:cTn id="309" fill="hold">
                            <p:stCondLst>
                              <p:cond delay="2500"/>
                            </p:stCondLst>
                            <p:childTnLst>
                              <p:par>
                                <p:cTn id="310" presetID="10" presetClass="entr" presetSubtype="0" fill="hold" grpId="0" nodeType="afterEffect">
                                  <p:stCondLst>
                                    <p:cond delay="0"/>
                                  </p:stCondLst>
                                  <p:childTnLst>
                                    <p:set>
                                      <p:cBhvr>
                                        <p:cTn id="311" dur="1" fill="hold">
                                          <p:stCondLst>
                                            <p:cond delay="0"/>
                                          </p:stCondLst>
                                        </p:cTn>
                                        <p:tgtEl>
                                          <p:spTgt spid="86"/>
                                        </p:tgtEl>
                                        <p:attrNameLst>
                                          <p:attrName>style.visibility</p:attrName>
                                        </p:attrNameLst>
                                      </p:cBhvr>
                                      <p:to>
                                        <p:strVal val="visible"/>
                                      </p:to>
                                    </p:set>
                                    <p:animEffect transition="in" filter="fade">
                                      <p:cBhvr>
                                        <p:cTn id="312" dur="500"/>
                                        <p:tgtEl>
                                          <p:spTgt spid="86"/>
                                        </p:tgtEl>
                                      </p:cBhvr>
                                    </p:animEffect>
                                  </p:childTnLst>
                                </p:cTn>
                              </p:par>
                            </p:childTnLst>
                          </p:cTn>
                        </p:par>
                        <p:par>
                          <p:cTn id="313" fill="hold">
                            <p:stCondLst>
                              <p:cond delay="3000"/>
                            </p:stCondLst>
                            <p:childTnLst>
                              <p:par>
                                <p:cTn id="314" presetID="10" presetClass="entr" presetSubtype="0" fill="hold" grpId="0" nodeType="afterEffect">
                                  <p:stCondLst>
                                    <p:cond delay="600"/>
                                  </p:stCondLst>
                                  <p:childTnLst>
                                    <p:set>
                                      <p:cBhvr>
                                        <p:cTn id="315" dur="1" fill="hold">
                                          <p:stCondLst>
                                            <p:cond delay="0"/>
                                          </p:stCondLst>
                                        </p:cTn>
                                        <p:tgtEl>
                                          <p:spTgt spid="87"/>
                                        </p:tgtEl>
                                        <p:attrNameLst>
                                          <p:attrName>style.visibility</p:attrName>
                                        </p:attrNameLst>
                                      </p:cBhvr>
                                      <p:to>
                                        <p:strVal val="visible"/>
                                      </p:to>
                                    </p:set>
                                    <p:animEffect transition="in" filter="fade">
                                      <p:cBhvr>
                                        <p:cTn id="316" dur="600"/>
                                        <p:tgtEl>
                                          <p:spTgt spid="87"/>
                                        </p:tgtEl>
                                      </p:cBhvr>
                                    </p:animEffect>
                                  </p:childTnLst>
                                </p:cTn>
                              </p:par>
                            </p:childTnLst>
                          </p:cTn>
                        </p:par>
                        <p:par>
                          <p:cTn id="317" fill="hold">
                            <p:stCondLst>
                              <p:cond delay="4200"/>
                            </p:stCondLst>
                            <p:childTnLst>
                              <p:par>
                                <p:cTn id="318" presetID="10" presetClass="entr" presetSubtype="0" fill="hold" grpId="0" nodeType="afterEffect">
                                  <p:stCondLst>
                                    <p:cond delay="0"/>
                                  </p:stCondLst>
                                  <p:childTnLst>
                                    <p:set>
                                      <p:cBhvr>
                                        <p:cTn id="319" dur="1" fill="hold">
                                          <p:stCondLst>
                                            <p:cond delay="0"/>
                                          </p:stCondLst>
                                        </p:cTn>
                                        <p:tgtEl>
                                          <p:spTgt spid="88"/>
                                        </p:tgtEl>
                                        <p:attrNameLst>
                                          <p:attrName>style.visibility</p:attrName>
                                        </p:attrNameLst>
                                      </p:cBhvr>
                                      <p:to>
                                        <p:strVal val="visible"/>
                                      </p:to>
                                    </p:set>
                                    <p:animEffect transition="in" filter="fade">
                                      <p:cBhvr>
                                        <p:cTn id="320" dur="500"/>
                                        <p:tgtEl>
                                          <p:spTgt spid="88"/>
                                        </p:tgtEl>
                                      </p:cBhvr>
                                    </p:animEffect>
                                  </p:childTnLst>
                                </p:cTn>
                              </p:par>
                            </p:childTnLst>
                          </p:cTn>
                        </p:par>
                        <p:par>
                          <p:cTn id="321" fill="hold">
                            <p:stCondLst>
                              <p:cond delay="4700"/>
                            </p:stCondLst>
                            <p:childTnLst>
                              <p:par>
                                <p:cTn id="322" presetID="10" presetClass="entr" presetSubtype="0" fill="hold" grpId="0" nodeType="afterEffect">
                                  <p:stCondLst>
                                    <p:cond delay="0"/>
                                  </p:stCondLst>
                                  <p:childTnLst>
                                    <p:set>
                                      <p:cBhvr>
                                        <p:cTn id="323" dur="1" fill="hold">
                                          <p:stCondLst>
                                            <p:cond delay="0"/>
                                          </p:stCondLst>
                                        </p:cTn>
                                        <p:tgtEl>
                                          <p:spTgt spid="89"/>
                                        </p:tgtEl>
                                        <p:attrNameLst>
                                          <p:attrName>style.visibility</p:attrName>
                                        </p:attrNameLst>
                                      </p:cBhvr>
                                      <p:to>
                                        <p:strVal val="visible"/>
                                      </p:to>
                                    </p:set>
                                    <p:animEffect transition="in" filter="fade">
                                      <p:cBhvr>
                                        <p:cTn id="324" dur="500"/>
                                        <p:tgtEl>
                                          <p:spTgt spid="89"/>
                                        </p:tgtEl>
                                      </p:cBhvr>
                                    </p:animEffect>
                                  </p:childTnLst>
                                </p:cTn>
                              </p:par>
                            </p:childTnLst>
                          </p:cTn>
                        </p:par>
                        <p:par>
                          <p:cTn id="325" fill="hold">
                            <p:stCondLst>
                              <p:cond delay="5200"/>
                            </p:stCondLst>
                            <p:childTnLst>
                              <p:par>
                                <p:cTn id="326" presetID="52" presetClass="entr" presetSubtype="0" fill="hold" grpId="0" nodeType="afterEffect">
                                  <p:stCondLst>
                                    <p:cond delay="0"/>
                                  </p:stCondLst>
                                  <p:childTnLst>
                                    <p:set>
                                      <p:cBhvr>
                                        <p:cTn id="327" dur="1" fill="hold">
                                          <p:stCondLst>
                                            <p:cond delay="0"/>
                                          </p:stCondLst>
                                        </p:cTn>
                                        <p:tgtEl>
                                          <p:spTgt spid="194"/>
                                        </p:tgtEl>
                                        <p:attrNameLst>
                                          <p:attrName>style.visibility</p:attrName>
                                        </p:attrNameLst>
                                      </p:cBhvr>
                                      <p:to>
                                        <p:strVal val="visible"/>
                                      </p:to>
                                    </p:set>
                                    <p:animScale>
                                      <p:cBhvr>
                                        <p:cTn id="328" dur="1000" decel="50000" fill="hold">
                                          <p:stCondLst>
                                            <p:cond delay="0"/>
                                          </p:stCondLst>
                                        </p:cTn>
                                        <p:tgtEl>
                                          <p:spTgt spid="19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29" dur="1000" decel="50000" fill="hold">
                                          <p:stCondLst>
                                            <p:cond delay="0"/>
                                          </p:stCondLst>
                                        </p:cTn>
                                        <p:tgtEl>
                                          <p:spTgt spid="194"/>
                                        </p:tgtEl>
                                        <p:attrNameLst>
                                          <p:attrName>ppt_x</p:attrName>
                                          <p:attrName>ppt_y</p:attrName>
                                        </p:attrNameLst>
                                      </p:cBhvr>
                                    </p:animMotion>
                                    <p:animEffect transition="in" filter="fade">
                                      <p:cBhvr>
                                        <p:cTn id="330" dur="1000"/>
                                        <p:tgtEl>
                                          <p:spTgt spid="194"/>
                                        </p:tgtEl>
                                      </p:cBhvr>
                                    </p:animEffect>
                                  </p:childTnLst>
                                </p:cTn>
                              </p:par>
                            </p:childTnLst>
                          </p:cTn>
                        </p:par>
                        <p:par>
                          <p:cTn id="331" fill="hold">
                            <p:stCondLst>
                              <p:cond delay="6200"/>
                            </p:stCondLst>
                            <p:childTnLst>
                              <p:par>
                                <p:cTn id="332" presetID="10" presetClass="entr" presetSubtype="0" fill="hold" grpId="0" nodeType="afterEffect">
                                  <p:stCondLst>
                                    <p:cond delay="700"/>
                                  </p:stCondLst>
                                  <p:childTnLst>
                                    <p:set>
                                      <p:cBhvr>
                                        <p:cTn id="333" dur="1" fill="hold">
                                          <p:stCondLst>
                                            <p:cond delay="0"/>
                                          </p:stCondLst>
                                        </p:cTn>
                                        <p:tgtEl>
                                          <p:spTgt spid="84"/>
                                        </p:tgtEl>
                                        <p:attrNameLst>
                                          <p:attrName>style.visibility</p:attrName>
                                        </p:attrNameLst>
                                      </p:cBhvr>
                                      <p:to>
                                        <p:strVal val="visible"/>
                                      </p:to>
                                    </p:set>
                                    <p:animEffect transition="in" filter="fade">
                                      <p:cBhvr>
                                        <p:cTn id="334" dur="700"/>
                                        <p:tgtEl>
                                          <p:spTgt spid="84"/>
                                        </p:tgtEl>
                                      </p:cBhvr>
                                    </p:animEffect>
                                  </p:childTnLst>
                                </p:cTn>
                              </p:par>
                            </p:childTnLst>
                          </p:cTn>
                        </p:par>
                        <p:par>
                          <p:cTn id="335" fill="hold">
                            <p:stCondLst>
                              <p:cond delay="7600"/>
                            </p:stCondLst>
                            <p:childTnLst>
                              <p:par>
                                <p:cTn id="336" presetID="10" presetClass="entr" presetSubtype="0" fill="hold" grpId="0" nodeType="afterEffect">
                                  <p:stCondLst>
                                    <p:cond delay="0"/>
                                  </p:stCondLst>
                                  <p:childTnLst>
                                    <p:set>
                                      <p:cBhvr>
                                        <p:cTn id="337" dur="1" fill="hold">
                                          <p:stCondLst>
                                            <p:cond delay="0"/>
                                          </p:stCondLst>
                                        </p:cTn>
                                        <p:tgtEl>
                                          <p:spTgt spid="90"/>
                                        </p:tgtEl>
                                        <p:attrNameLst>
                                          <p:attrName>style.visibility</p:attrName>
                                        </p:attrNameLst>
                                      </p:cBhvr>
                                      <p:to>
                                        <p:strVal val="visible"/>
                                      </p:to>
                                    </p:set>
                                    <p:animEffect transition="in" filter="fade">
                                      <p:cBhvr>
                                        <p:cTn id="338" dur="500"/>
                                        <p:tgtEl>
                                          <p:spTgt spid="90"/>
                                        </p:tgtEl>
                                      </p:cBhvr>
                                    </p:animEffect>
                                  </p:childTnLst>
                                </p:cTn>
                              </p:par>
                            </p:childTnLst>
                          </p:cTn>
                        </p:par>
                        <p:par>
                          <p:cTn id="339" fill="hold">
                            <p:stCondLst>
                              <p:cond delay="8100"/>
                            </p:stCondLst>
                            <p:childTnLst>
                              <p:par>
                                <p:cTn id="340" presetID="10" presetClass="entr" presetSubtype="0" fill="hold" grpId="0" nodeType="afterEffect">
                                  <p:stCondLst>
                                    <p:cond delay="0"/>
                                  </p:stCondLst>
                                  <p:childTnLst>
                                    <p:set>
                                      <p:cBhvr>
                                        <p:cTn id="341" dur="1" fill="hold">
                                          <p:stCondLst>
                                            <p:cond delay="0"/>
                                          </p:stCondLst>
                                        </p:cTn>
                                        <p:tgtEl>
                                          <p:spTgt spid="93"/>
                                        </p:tgtEl>
                                        <p:attrNameLst>
                                          <p:attrName>style.visibility</p:attrName>
                                        </p:attrNameLst>
                                      </p:cBhvr>
                                      <p:to>
                                        <p:strVal val="visible"/>
                                      </p:to>
                                    </p:set>
                                    <p:animEffect transition="in" filter="fade">
                                      <p:cBhvr>
                                        <p:cTn id="342" dur="500"/>
                                        <p:tgtEl>
                                          <p:spTgt spid="93"/>
                                        </p:tgtEl>
                                      </p:cBhvr>
                                    </p:animEffect>
                                  </p:childTnLst>
                                </p:cTn>
                              </p:par>
                            </p:childTnLst>
                          </p:cTn>
                        </p:par>
                        <p:par>
                          <p:cTn id="343" fill="hold">
                            <p:stCondLst>
                              <p:cond delay="8600"/>
                            </p:stCondLst>
                            <p:childTnLst>
                              <p:par>
                                <p:cTn id="344" presetID="10" presetClass="entr" presetSubtype="0" fill="hold" grpId="0" nodeType="afterEffect">
                                  <p:stCondLst>
                                    <p:cond delay="700"/>
                                  </p:stCondLst>
                                  <p:childTnLst>
                                    <p:set>
                                      <p:cBhvr>
                                        <p:cTn id="345" dur="1" fill="hold">
                                          <p:stCondLst>
                                            <p:cond delay="0"/>
                                          </p:stCondLst>
                                        </p:cTn>
                                        <p:tgtEl>
                                          <p:spTgt spid="94"/>
                                        </p:tgtEl>
                                        <p:attrNameLst>
                                          <p:attrName>style.visibility</p:attrName>
                                        </p:attrNameLst>
                                      </p:cBhvr>
                                      <p:to>
                                        <p:strVal val="visible"/>
                                      </p:to>
                                    </p:set>
                                    <p:animEffect transition="in" filter="fade">
                                      <p:cBhvr>
                                        <p:cTn id="346" dur="700"/>
                                        <p:tgtEl>
                                          <p:spTgt spid="94"/>
                                        </p:tgtEl>
                                      </p:cBhvr>
                                    </p:animEffect>
                                  </p:childTnLst>
                                </p:cTn>
                              </p:par>
                            </p:childTnLst>
                          </p:cTn>
                        </p:par>
                        <p:par>
                          <p:cTn id="347" fill="hold">
                            <p:stCondLst>
                              <p:cond delay="10000"/>
                            </p:stCondLst>
                            <p:childTnLst>
                              <p:par>
                                <p:cTn id="348" presetID="10" presetClass="entr" presetSubtype="0" fill="hold" grpId="0" nodeType="afterEffect">
                                  <p:stCondLst>
                                    <p:cond delay="0"/>
                                  </p:stCondLst>
                                  <p:childTnLst>
                                    <p:set>
                                      <p:cBhvr>
                                        <p:cTn id="349" dur="1" fill="hold">
                                          <p:stCondLst>
                                            <p:cond delay="0"/>
                                          </p:stCondLst>
                                        </p:cTn>
                                        <p:tgtEl>
                                          <p:spTgt spid="92"/>
                                        </p:tgtEl>
                                        <p:attrNameLst>
                                          <p:attrName>style.visibility</p:attrName>
                                        </p:attrNameLst>
                                      </p:cBhvr>
                                      <p:to>
                                        <p:strVal val="visible"/>
                                      </p:to>
                                    </p:set>
                                    <p:animEffect transition="in" filter="fade">
                                      <p:cBhvr>
                                        <p:cTn id="350" dur="500"/>
                                        <p:tgtEl>
                                          <p:spTgt spid="92"/>
                                        </p:tgtEl>
                                      </p:cBhvr>
                                    </p:animEffect>
                                  </p:childTnLst>
                                </p:cTn>
                              </p:par>
                            </p:childTnLst>
                          </p:cTn>
                        </p:par>
                        <p:par>
                          <p:cTn id="351" fill="hold">
                            <p:stCondLst>
                              <p:cond delay="10500"/>
                            </p:stCondLst>
                            <p:childTnLst>
                              <p:par>
                                <p:cTn id="352" presetID="10" presetClass="entr" presetSubtype="0" fill="hold" grpId="0" nodeType="afterEffect">
                                  <p:stCondLst>
                                    <p:cond delay="0"/>
                                  </p:stCondLst>
                                  <p:childTnLst>
                                    <p:set>
                                      <p:cBhvr>
                                        <p:cTn id="353" dur="1" fill="hold">
                                          <p:stCondLst>
                                            <p:cond delay="0"/>
                                          </p:stCondLst>
                                        </p:cTn>
                                        <p:tgtEl>
                                          <p:spTgt spid="91"/>
                                        </p:tgtEl>
                                        <p:attrNameLst>
                                          <p:attrName>style.visibility</p:attrName>
                                        </p:attrNameLst>
                                      </p:cBhvr>
                                      <p:to>
                                        <p:strVal val="visible"/>
                                      </p:to>
                                    </p:set>
                                    <p:animEffect transition="in" filter="fade">
                                      <p:cBhvr>
                                        <p:cTn id="354" dur="500"/>
                                        <p:tgtEl>
                                          <p:spTgt spid="91"/>
                                        </p:tgtEl>
                                      </p:cBhvr>
                                    </p:animEffect>
                                  </p:childTnLst>
                                </p:cTn>
                              </p:par>
                            </p:childTnLst>
                          </p:cTn>
                        </p:par>
                        <p:par>
                          <p:cTn id="355" fill="hold">
                            <p:stCondLst>
                              <p:cond delay="12000"/>
                            </p:stCondLst>
                            <p:childTnLst>
                              <p:par>
                                <p:cTn id="356" presetID="2" presetClass="entr" presetSubtype="3" fill="hold" grpId="0" nodeType="afterEffect">
                                  <p:stCondLst>
                                    <p:cond delay="0"/>
                                  </p:stCondLst>
                                  <p:childTnLst>
                                    <p:set>
                                      <p:cBhvr>
                                        <p:cTn id="357" dur="1" fill="hold">
                                          <p:stCondLst>
                                            <p:cond delay="0"/>
                                          </p:stCondLst>
                                        </p:cTn>
                                        <p:tgtEl>
                                          <p:spTgt spid="197"/>
                                        </p:tgtEl>
                                        <p:attrNameLst>
                                          <p:attrName>style.visibility</p:attrName>
                                        </p:attrNameLst>
                                      </p:cBhvr>
                                      <p:to>
                                        <p:strVal val="visible"/>
                                      </p:to>
                                    </p:set>
                                    <p:anim calcmode="lin" valueType="num">
                                      <p:cBhvr additive="base">
                                        <p:cTn id="358" dur="500" fill="hold"/>
                                        <p:tgtEl>
                                          <p:spTgt spid="197"/>
                                        </p:tgtEl>
                                        <p:attrNameLst>
                                          <p:attrName>ppt_x</p:attrName>
                                        </p:attrNameLst>
                                      </p:cBhvr>
                                      <p:tavLst>
                                        <p:tav tm="0">
                                          <p:val>
                                            <p:strVal val="1+#ppt_w/2"/>
                                          </p:val>
                                        </p:tav>
                                        <p:tav tm="100000">
                                          <p:val>
                                            <p:strVal val="#ppt_x"/>
                                          </p:val>
                                        </p:tav>
                                      </p:tavLst>
                                    </p:anim>
                                    <p:anim calcmode="lin" valueType="num">
                                      <p:cBhvr additive="base">
                                        <p:cTn id="359" dur="500" fill="hold"/>
                                        <p:tgtEl>
                                          <p:spTgt spid="197"/>
                                        </p:tgtEl>
                                        <p:attrNameLst>
                                          <p:attrName>ppt_y</p:attrName>
                                        </p:attrNameLst>
                                      </p:cBhvr>
                                      <p:tavLst>
                                        <p:tav tm="0">
                                          <p:val>
                                            <p:strVal val="0-#ppt_h/2"/>
                                          </p:val>
                                        </p:tav>
                                        <p:tav tm="100000">
                                          <p:val>
                                            <p:strVal val="#ppt_y"/>
                                          </p:val>
                                        </p:tav>
                                      </p:tavLst>
                                    </p:anim>
                                  </p:childTnLst>
                                </p:cTn>
                              </p:par>
                            </p:childTnLst>
                          </p:cTn>
                        </p:par>
                        <p:par>
                          <p:cTn id="360" fill="hold">
                            <p:stCondLst>
                              <p:cond delay="12500"/>
                            </p:stCondLst>
                            <p:childTnLst>
                              <p:par>
                                <p:cTn id="361" presetID="10" presetClass="entr" presetSubtype="0" fill="hold" grpId="0" nodeType="afterEffect">
                                  <p:stCondLst>
                                    <p:cond delay="800"/>
                                  </p:stCondLst>
                                  <p:childTnLst>
                                    <p:set>
                                      <p:cBhvr>
                                        <p:cTn id="362" dur="1" fill="hold">
                                          <p:stCondLst>
                                            <p:cond delay="0"/>
                                          </p:stCondLst>
                                        </p:cTn>
                                        <p:tgtEl>
                                          <p:spTgt spid="145"/>
                                        </p:tgtEl>
                                        <p:attrNameLst>
                                          <p:attrName>style.visibility</p:attrName>
                                        </p:attrNameLst>
                                      </p:cBhvr>
                                      <p:to>
                                        <p:strVal val="visible"/>
                                      </p:to>
                                    </p:set>
                                    <p:animEffect transition="in" filter="fade">
                                      <p:cBhvr>
                                        <p:cTn id="363" dur="700"/>
                                        <p:tgtEl>
                                          <p:spTgt spid="145"/>
                                        </p:tgtEl>
                                      </p:cBhvr>
                                    </p:animEffect>
                                  </p:childTnLst>
                                </p:cTn>
                              </p:par>
                            </p:childTnLst>
                          </p:cTn>
                        </p:par>
                        <p:par>
                          <p:cTn id="364" fill="hold">
                            <p:stCondLst>
                              <p:cond delay="14000"/>
                            </p:stCondLst>
                            <p:childTnLst>
                              <p:par>
                                <p:cTn id="365" presetID="10" presetClass="entr" presetSubtype="0" fill="hold" grpId="0" nodeType="afterEffect">
                                  <p:stCondLst>
                                    <p:cond delay="0"/>
                                  </p:stCondLst>
                                  <p:childTnLst>
                                    <p:set>
                                      <p:cBhvr>
                                        <p:cTn id="366" dur="1" fill="hold">
                                          <p:stCondLst>
                                            <p:cond delay="0"/>
                                          </p:stCondLst>
                                        </p:cTn>
                                        <p:tgtEl>
                                          <p:spTgt spid="147"/>
                                        </p:tgtEl>
                                        <p:attrNameLst>
                                          <p:attrName>style.visibility</p:attrName>
                                        </p:attrNameLst>
                                      </p:cBhvr>
                                      <p:to>
                                        <p:strVal val="visible"/>
                                      </p:to>
                                    </p:set>
                                    <p:animEffect transition="in" filter="fade">
                                      <p:cBhvr>
                                        <p:cTn id="367" dur="500"/>
                                        <p:tgtEl>
                                          <p:spTgt spid="147"/>
                                        </p:tgtEl>
                                      </p:cBhvr>
                                    </p:animEffect>
                                  </p:childTnLst>
                                </p:cTn>
                              </p:par>
                            </p:childTnLst>
                          </p:cTn>
                        </p:par>
                        <p:par>
                          <p:cTn id="368" fill="hold">
                            <p:stCondLst>
                              <p:cond delay="14500"/>
                            </p:stCondLst>
                            <p:childTnLst>
                              <p:par>
                                <p:cTn id="369" presetID="10" presetClass="entr" presetSubtype="0" fill="hold" grpId="0" nodeType="afterEffect">
                                  <p:stCondLst>
                                    <p:cond delay="0"/>
                                  </p:stCondLst>
                                  <p:childTnLst>
                                    <p:set>
                                      <p:cBhvr>
                                        <p:cTn id="370" dur="1" fill="hold">
                                          <p:stCondLst>
                                            <p:cond delay="0"/>
                                          </p:stCondLst>
                                        </p:cTn>
                                        <p:tgtEl>
                                          <p:spTgt spid="148"/>
                                        </p:tgtEl>
                                        <p:attrNameLst>
                                          <p:attrName>style.visibility</p:attrName>
                                        </p:attrNameLst>
                                      </p:cBhvr>
                                      <p:to>
                                        <p:strVal val="visible"/>
                                      </p:to>
                                    </p:set>
                                    <p:animEffect transition="in" filter="fade">
                                      <p:cBhvr>
                                        <p:cTn id="371" dur="500"/>
                                        <p:tgtEl>
                                          <p:spTgt spid="148"/>
                                        </p:tgtEl>
                                      </p:cBhvr>
                                    </p:animEffect>
                                  </p:childTnLst>
                                </p:cTn>
                              </p:par>
                            </p:childTnLst>
                          </p:cTn>
                        </p:par>
                        <p:par>
                          <p:cTn id="372" fill="hold">
                            <p:stCondLst>
                              <p:cond delay="15000"/>
                            </p:stCondLst>
                            <p:childTnLst>
                              <p:par>
                                <p:cTn id="373" presetID="10" presetClass="entr" presetSubtype="0" fill="hold" grpId="0" nodeType="afterEffect">
                                  <p:stCondLst>
                                    <p:cond delay="600"/>
                                  </p:stCondLst>
                                  <p:childTnLst>
                                    <p:set>
                                      <p:cBhvr>
                                        <p:cTn id="374" dur="1" fill="hold">
                                          <p:stCondLst>
                                            <p:cond delay="0"/>
                                          </p:stCondLst>
                                        </p:cTn>
                                        <p:tgtEl>
                                          <p:spTgt spid="149"/>
                                        </p:tgtEl>
                                        <p:attrNameLst>
                                          <p:attrName>style.visibility</p:attrName>
                                        </p:attrNameLst>
                                      </p:cBhvr>
                                      <p:to>
                                        <p:strVal val="visible"/>
                                      </p:to>
                                    </p:set>
                                    <p:animEffect transition="in" filter="fade">
                                      <p:cBhvr>
                                        <p:cTn id="375" dur="700"/>
                                        <p:tgtEl>
                                          <p:spTgt spid="149"/>
                                        </p:tgtEl>
                                      </p:cBhvr>
                                    </p:animEffect>
                                  </p:childTnLst>
                                </p:cTn>
                              </p:par>
                            </p:childTnLst>
                          </p:cTn>
                        </p:par>
                        <p:par>
                          <p:cTn id="376" fill="hold">
                            <p:stCondLst>
                              <p:cond delay="16300"/>
                            </p:stCondLst>
                            <p:childTnLst>
                              <p:par>
                                <p:cTn id="377" presetID="10" presetClass="entr" presetSubtype="0" fill="hold" grpId="0" nodeType="afterEffect">
                                  <p:stCondLst>
                                    <p:cond delay="0"/>
                                  </p:stCondLst>
                                  <p:childTnLst>
                                    <p:set>
                                      <p:cBhvr>
                                        <p:cTn id="378" dur="1" fill="hold">
                                          <p:stCondLst>
                                            <p:cond delay="0"/>
                                          </p:stCondLst>
                                        </p:cTn>
                                        <p:tgtEl>
                                          <p:spTgt spid="150"/>
                                        </p:tgtEl>
                                        <p:attrNameLst>
                                          <p:attrName>style.visibility</p:attrName>
                                        </p:attrNameLst>
                                      </p:cBhvr>
                                      <p:to>
                                        <p:strVal val="visible"/>
                                      </p:to>
                                    </p:set>
                                    <p:animEffect transition="in" filter="fade">
                                      <p:cBhvr>
                                        <p:cTn id="379" dur="500"/>
                                        <p:tgtEl>
                                          <p:spTgt spid="150"/>
                                        </p:tgtEl>
                                      </p:cBhvr>
                                    </p:animEffect>
                                  </p:childTnLst>
                                </p:cTn>
                              </p:par>
                            </p:childTnLst>
                          </p:cTn>
                        </p:par>
                        <p:par>
                          <p:cTn id="380" fill="hold">
                            <p:stCondLst>
                              <p:cond delay="16800"/>
                            </p:stCondLst>
                            <p:childTnLst>
                              <p:par>
                                <p:cTn id="381" presetID="10" presetClass="entr" presetSubtype="0" fill="hold" grpId="0" nodeType="afterEffect">
                                  <p:stCondLst>
                                    <p:cond delay="0"/>
                                  </p:stCondLst>
                                  <p:childTnLst>
                                    <p:set>
                                      <p:cBhvr>
                                        <p:cTn id="382" dur="1" fill="hold">
                                          <p:stCondLst>
                                            <p:cond delay="0"/>
                                          </p:stCondLst>
                                        </p:cTn>
                                        <p:tgtEl>
                                          <p:spTgt spid="151"/>
                                        </p:tgtEl>
                                        <p:attrNameLst>
                                          <p:attrName>style.visibility</p:attrName>
                                        </p:attrNameLst>
                                      </p:cBhvr>
                                      <p:to>
                                        <p:strVal val="visible"/>
                                      </p:to>
                                    </p:set>
                                    <p:animEffect transition="in" filter="fade">
                                      <p:cBhvr>
                                        <p:cTn id="383" dur="500"/>
                                        <p:tgtEl>
                                          <p:spTgt spid="151"/>
                                        </p:tgtEl>
                                      </p:cBhvr>
                                    </p:animEffect>
                                  </p:childTnLst>
                                </p:cTn>
                              </p:par>
                            </p:childTnLst>
                          </p:cTn>
                        </p:par>
                      </p:childTnLst>
                    </p:cTn>
                  </p:par>
                  <p:par>
                    <p:cTn id="384" fill="hold">
                      <p:stCondLst>
                        <p:cond delay="indefinite"/>
                      </p:stCondLst>
                      <p:childTnLst>
                        <p:par>
                          <p:cTn id="385" fill="hold">
                            <p:stCondLst>
                              <p:cond delay="0"/>
                            </p:stCondLst>
                            <p:childTnLst>
                              <p:par>
                                <p:cTn id="386" presetID="26" presetClass="entr" presetSubtype="0" fill="hold" grpId="0" nodeType="clickEffect">
                                  <p:stCondLst>
                                    <p:cond delay="0"/>
                                  </p:stCondLst>
                                  <p:childTnLst>
                                    <p:set>
                                      <p:cBhvr>
                                        <p:cTn id="387" dur="1" fill="hold">
                                          <p:stCondLst>
                                            <p:cond delay="0"/>
                                          </p:stCondLst>
                                        </p:cTn>
                                        <p:tgtEl>
                                          <p:spTgt spid="184"/>
                                        </p:tgtEl>
                                        <p:attrNameLst>
                                          <p:attrName>style.visibility</p:attrName>
                                        </p:attrNameLst>
                                      </p:cBhvr>
                                      <p:to>
                                        <p:strVal val="visible"/>
                                      </p:to>
                                    </p:set>
                                    <p:animEffect transition="in" filter="wipe(down)">
                                      <p:cBhvr>
                                        <p:cTn id="388" dur="580">
                                          <p:stCondLst>
                                            <p:cond delay="0"/>
                                          </p:stCondLst>
                                        </p:cTn>
                                        <p:tgtEl>
                                          <p:spTgt spid="184"/>
                                        </p:tgtEl>
                                      </p:cBhvr>
                                    </p:animEffect>
                                    <p:anim calcmode="lin" valueType="num">
                                      <p:cBhvr>
                                        <p:cTn id="389" dur="1822" tmFilter="0,0; 0.14,0.36; 0.43,0.73; 0.71,0.91; 1.0,1.0">
                                          <p:stCondLst>
                                            <p:cond delay="0"/>
                                          </p:stCondLst>
                                        </p:cTn>
                                        <p:tgtEl>
                                          <p:spTgt spid="184"/>
                                        </p:tgtEl>
                                        <p:attrNameLst>
                                          <p:attrName>ppt_x</p:attrName>
                                        </p:attrNameLst>
                                      </p:cBhvr>
                                      <p:tavLst>
                                        <p:tav tm="0">
                                          <p:val>
                                            <p:strVal val="#ppt_x-0.25"/>
                                          </p:val>
                                        </p:tav>
                                        <p:tav tm="100000">
                                          <p:val>
                                            <p:strVal val="#ppt_x"/>
                                          </p:val>
                                        </p:tav>
                                      </p:tavLst>
                                    </p:anim>
                                    <p:anim calcmode="lin" valueType="num">
                                      <p:cBhvr>
                                        <p:cTn id="390" dur="664" tmFilter="0.0,0.0; 0.25,0.07; 0.50,0.2; 0.75,0.467; 1.0,1.0">
                                          <p:stCondLst>
                                            <p:cond delay="0"/>
                                          </p:stCondLst>
                                        </p:cTn>
                                        <p:tgtEl>
                                          <p:spTgt spid="184"/>
                                        </p:tgtEl>
                                        <p:attrNameLst>
                                          <p:attrName>ppt_y</p:attrName>
                                        </p:attrNameLst>
                                      </p:cBhvr>
                                      <p:tavLst>
                                        <p:tav tm="0" fmla="#ppt_y-sin(pi*$)/3">
                                          <p:val>
                                            <p:fltVal val="0.5"/>
                                          </p:val>
                                        </p:tav>
                                        <p:tav tm="100000">
                                          <p:val>
                                            <p:fltVal val="1"/>
                                          </p:val>
                                        </p:tav>
                                      </p:tavLst>
                                    </p:anim>
                                    <p:anim calcmode="lin" valueType="num">
                                      <p:cBhvr>
                                        <p:cTn id="391" dur="664" tmFilter="0, 0; 0.125,0.2665; 0.25,0.4; 0.375,0.465; 0.5,0.5;  0.625,0.535; 0.75,0.6; 0.875,0.7335; 1,1">
                                          <p:stCondLst>
                                            <p:cond delay="664"/>
                                          </p:stCondLst>
                                        </p:cTn>
                                        <p:tgtEl>
                                          <p:spTgt spid="184"/>
                                        </p:tgtEl>
                                        <p:attrNameLst>
                                          <p:attrName>ppt_y</p:attrName>
                                        </p:attrNameLst>
                                      </p:cBhvr>
                                      <p:tavLst>
                                        <p:tav tm="0" fmla="#ppt_y-sin(pi*$)/9">
                                          <p:val>
                                            <p:fltVal val="0"/>
                                          </p:val>
                                        </p:tav>
                                        <p:tav tm="100000">
                                          <p:val>
                                            <p:fltVal val="1"/>
                                          </p:val>
                                        </p:tav>
                                      </p:tavLst>
                                    </p:anim>
                                    <p:anim calcmode="lin" valueType="num">
                                      <p:cBhvr>
                                        <p:cTn id="392" dur="332" tmFilter="0, 0; 0.125,0.2665; 0.25,0.4; 0.375,0.465; 0.5,0.5;  0.625,0.535; 0.75,0.6; 0.875,0.7335; 1,1">
                                          <p:stCondLst>
                                            <p:cond delay="1324"/>
                                          </p:stCondLst>
                                        </p:cTn>
                                        <p:tgtEl>
                                          <p:spTgt spid="184"/>
                                        </p:tgtEl>
                                        <p:attrNameLst>
                                          <p:attrName>ppt_y</p:attrName>
                                        </p:attrNameLst>
                                      </p:cBhvr>
                                      <p:tavLst>
                                        <p:tav tm="0" fmla="#ppt_y-sin(pi*$)/27">
                                          <p:val>
                                            <p:fltVal val="0"/>
                                          </p:val>
                                        </p:tav>
                                        <p:tav tm="100000">
                                          <p:val>
                                            <p:fltVal val="1"/>
                                          </p:val>
                                        </p:tav>
                                      </p:tavLst>
                                    </p:anim>
                                    <p:anim calcmode="lin" valueType="num">
                                      <p:cBhvr>
                                        <p:cTn id="393" dur="164" tmFilter="0, 0; 0.125,0.2665; 0.25,0.4; 0.375,0.465; 0.5,0.5;  0.625,0.535; 0.75,0.6; 0.875,0.7335; 1,1">
                                          <p:stCondLst>
                                            <p:cond delay="1656"/>
                                          </p:stCondLst>
                                        </p:cTn>
                                        <p:tgtEl>
                                          <p:spTgt spid="184"/>
                                        </p:tgtEl>
                                        <p:attrNameLst>
                                          <p:attrName>ppt_y</p:attrName>
                                        </p:attrNameLst>
                                      </p:cBhvr>
                                      <p:tavLst>
                                        <p:tav tm="0" fmla="#ppt_y-sin(pi*$)/81">
                                          <p:val>
                                            <p:fltVal val="0"/>
                                          </p:val>
                                        </p:tav>
                                        <p:tav tm="100000">
                                          <p:val>
                                            <p:fltVal val="1"/>
                                          </p:val>
                                        </p:tav>
                                      </p:tavLst>
                                    </p:anim>
                                    <p:animScale>
                                      <p:cBhvr>
                                        <p:cTn id="394" dur="26">
                                          <p:stCondLst>
                                            <p:cond delay="650"/>
                                          </p:stCondLst>
                                        </p:cTn>
                                        <p:tgtEl>
                                          <p:spTgt spid="184"/>
                                        </p:tgtEl>
                                      </p:cBhvr>
                                      <p:to x="100000" y="60000"/>
                                    </p:animScale>
                                    <p:animScale>
                                      <p:cBhvr>
                                        <p:cTn id="395" dur="166" decel="50000">
                                          <p:stCondLst>
                                            <p:cond delay="676"/>
                                          </p:stCondLst>
                                        </p:cTn>
                                        <p:tgtEl>
                                          <p:spTgt spid="184"/>
                                        </p:tgtEl>
                                      </p:cBhvr>
                                      <p:to x="100000" y="100000"/>
                                    </p:animScale>
                                    <p:animScale>
                                      <p:cBhvr>
                                        <p:cTn id="396" dur="26">
                                          <p:stCondLst>
                                            <p:cond delay="1312"/>
                                          </p:stCondLst>
                                        </p:cTn>
                                        <p:tgtEl>
                                          <p:spTgt spid="184"/>
                                        </p:tgtEl>
                                      </p:cBhvr>
                                      <p:to x="100000" y="80000"/>
                                    </p:animScale>
                                    <p:animScale>
                                      <p:cBhvr>
                                        <p:cTn id="397" dur="166" decel="50000">
                                          <p:stCondLst>
                                            <p:cond delay="1338"/>
                                          </p:stCondLst>
                                        </p:cTn>
                                        <p:tgtEl>
                                          <p:spTgt spid="184"/>
                                        </p:tgtEl>
                                      </p:cBhvr>
                                      <p:to x="100000" y="100000"/>
                                    </p:animScale>
                                    <p:animScale>
                                      <p:cBhvr>
                                        <p:cTn id="398" dur="26">
                                          <p:stCondLst>
                                            <p:cond delay="1642"/>
                                          </p:stCondLst>
                                        </p:cTn>
                                        <p:tgtEl>
                                          <p:spTgt spid="184"/>
                                        </p:tgtEl>
                                      </p:cBhvr>
                                      <p:to x="100000" y="90000"/>
                                    </p:animScale>
                                    <p:animScale>
                                      <p:cBhvr>
                                        <p:cTn id="399" dur="166" decel="50000">
                                          <p:stCondLst>
                                            <p:cond delay="1668"/>
                                          </p:stCondLst>
                                        </p:cTn>
                                        <p:tgtEl>
                                          <p:spTgt spid="184"/>
                                        </p:tgtEl>
                                      </p:cBhvr>
                                      <p:to x="100000" y="100000"/>
                                    </p:animScale>
                                    <p:animScale>
                                      <p:cBhvr>
                                        <p:cTn id="400" dur="26">
                                          <p:stCondLst>
                                            <p:cond delay="1808"/>
                                          </p:stCondLst>
                                        </p:cTn>
                                        <p:tgtEl>
                                          <p:spTgt spid="184"/>
                                        </p:tgtEl>
                                      </p:cBhvr>
                                      <p:to x="100000" y="95000"/>
                                    </p:animScale>
                                    <p:animScale>
                                      <p:cBhvr>
                                        <p:cTn id="401" dur="166" decel="50000">
                                          <p:stCondLst>
                                            <p:cond delay="1834"/>
                                          </p:stCondLst>
                                        </p:cTn>
                                        <p:tgtEl>
                                          <p:spTgt spid="184"/>
                                        </p:tgtEl>
                                      </p:cBhvr>
                                      <p:to x="100000" y="100000"/>
                                    </p:animScale>
                                  </p:childTnLst>
                                </p:cTn>
                              </p:par>
                            </p:childTnLst>
                          </p:cTn>
                        </p:par>
                      </p:childTnLst>
                    </p:cTn>
                  </p:par>
                  <p:par>
                    <p:cTn id="402" fill="hold">
                      <p:stCondLst>
                        <p:cond delay="indefinite"/>
                      </p:stCondLst>
                      <p:childTnLst>
                        <p:par>
                          <p:cTn id="403" fill="hold">
                            <p:stCondLst>
                              <p:cond delay="0"/>
                            </p:stCondLst>
                            <p:childTnLst>
                              <p:par>
                                <p:cTn id="404" presetID="2" presetClass="entr" presetSubtype="9" fill="hold" grpId="0" nodeType="clickEffect">
                                  <p:stCondLst>
                                    <p:cond delay="0"/>
                                  </p:stCondLst>
                                  <p:childTnLst>
                                    <p:set>
                                      <p:cBhvr>
                                        <p:cTn id="405" dur="1" fill="hold">
                                          <p:stCondLst>
                                            <p:cond delay="0"/>
                                          </p:stCondLst>
                                        </p:cTn>
                                        <p:tgtEl>
                                          <p:spTgt spid="144"/>
                                        </p:tgtEl>
                                        <p:attrNameLst>
                                          <p:attrName>style.visibility</p:attrName>
                                        </p:attrNameLst>
                                      </p:cBhvr>
                                      <p:to>
                                        <p:strVal val="visible"/>
                                      </p:to>
                                    </p:set>
                                    <p:anim calcmode="lin" valueType="num">
                                      <p:cBhvr additive="base">
                                        <p:cTn id="406" dur="500" fill="hold"/>
                                        <p:tgtEl>
                                          <p:spTgt spid="144"/>
                                        </p:tgtEl>
                                        <p:attrNameLst>
                                          <p:attrName>ppt_x</p:attrName>
                                        </p:attrNameLst>
                                      </p:cBhvr>
                                      <p:tavLst>
                                        <p:tav tm="0">
                                          <p:val>
                                            <p:strVal val="0-#ppt_w/2"/>
                                          </p:val>
                                        </p:tav>
                                        <p:tav tm="100000">
                                          <p:val>
                                            <p:strVal val="#ppt_x"/>
                                          </p:val>
                                        </p:tav>
                                      </p:tavLst>
                                    </p:anim>
                                    <p:anim calcmode="lin" valueType="num">
                                      <p:cBhvr additive="base">
                                        <p:cTn id="407" dur="500" fill="hold"/>
                                        <p:tgtEl>
                                          <p:spTgt spid="144"/>
                                        </p:tgtEl>
                                        <p:attrNameLst>
                                          <p:attrName>ppt_y</p:attrName>
                                        </p:attrNameLst>
                                      </p:cBhvr>
                                      <p:tavLst>
                                        <p:tav tm="0">
                                          <p:val>
                                            <p:strVal val="0-#ppt_h/2"/>
                                          </p:val>
                                        </p:tav>
                                        <p:tav tm="100000">
                                          <p:val>
                                            <p:strVal val="#ppt_y"/>
                                          </p:val>
                                        </p:tav>
                                      </p:tavLst>
                                    </p:anim>
                                  </p:childTnLst>
                                </p:cTn>
                              </p:par>
                            </p:childTnLst>
                          </p:cTn>
                        </p:par>
                        <p:par>
                          <p:cTn id="408" fill="hold">
                            <p:stCondLst>
                              <p:cond delay="500"/>
                            </p:stCondLst>
                            <p:childTnLst>
                              <p:par>
                                <p:cTn id="409" presetID="22" presetClass="entr" presetSubtype="4" fill="hold" grpId="0" nodeType="afterEffect">
                                  <p:stCondLst>
                                    <p:cond delay="0"/>
                                  </p:stCondLst>
                                  <p:childTnLst>
                                    <p:set>
                                      <p:cBhvr>
                                        <p:cTn id="410" dur="1" fill="hold">
                                          <p:stCondLst>
                                            <p:cond delay="0"/>
                                          </p:stCondLst>
                                        </p:cTn>
                                        <p:tgtEl>
                                          <p:spTgt spid="191"/>
                                        </p:tgtEl>
                                        <p:attrNameLst>
                                          <p:attrName>style.visibility</p:attrName>
                                        </p:attrNameLst>
                                      </p:cBhvr>
                                      <p:to>
                                        <p:strVal val="visible"/>
                                      </p:to>
                                    </p:set>
                                    <p:animEffect transition="in" filter="wipe(down)">
                                      <p:cBhvr>
                                        <p:cTn id="411" dur="500"/>
                                        <p:tgtEl>
                                          <p:spTgt spid="191"/>
                                        </p:tgtEl>
                                      </p:cBhvr>
                                    </p:animEffect>
                                  </p:childTnLst>
                                </p:cTn>
                              </p:par>
                            </p:childTnLst>
                          </p:cTn>
                        </p:par>
                        <p:par>
                          <p:cTn id="412" fill="hold">
                            <p:stCondLst>
                              <p:cond delay="1000"/>
                            </p:stCondLst>
                            <p:childTnLst>
                              <p:par>
                                <p:cTn id="413" presetID="10" presetClass="entr" presetSubtype="0" fill="hold" grpId="0" nodeType="afterEffect">
                                  <p:stCondLst>
                                    <p:cond delay="400"/>
                                  </p:stCondLst>
                                  <p:childTnLst>
                                    <p:set>
                                      <p:cBhvr>
                                        <p:cTn id="414" dur="1" fill="hold">
                                          <p:stCondLst>
                                            <p:cond delay="0"/>
                                          </p:stCondLst>
                                        </p:cTn>
                                        <p:tgtEl>
                                          <p:spTgt spid="146"/>
                                        </p:tgtEl>
                                        <p:attrNameLst>
                                          <p:attrName>style.visibility</p:attrName>
                                        </p:attrNameLst>
                                      </p:cBhvr>
                                      <p:to>
                                        <p:strVal val="visible"/>
                                      </p:to>
                                    </p:set>
                                    <p:animEffect transition="in" filter="fade">
                                      <p:cBhvr>
                                        <p:cTn id="415" dur="700"/>
                                        <p:tgtEl>
                                          <p:spTgt spid="146"/>
                                        </p:tgtEl>
                                      </p:cBhvr>
                                    </p:animEffect>
                                  </p:childTnLst>
                                </p:cTn>
                              </p:par>
                            </p:childTnLst>
                          </p:cTn>
                        </p:par>
                        <p:par>
                          <p:cTn id="416" fill="hold">
                            <p:stCondLst>
                              <p:cond delay="2100"/>
                            </p:stCondLst>
                            <p:childTnLst>
                              <p:par>
                                <p:cTn id="417" presetID="10" presetClass="entr" presetSubtype="0" fill="hold" grpId="0" nodeType="afterEffect">
                                  <p:stCondLst>
                                    <p:cond delay="0"/>
                                  </p:stCondLst>
                                  <p:childTnLst>
                                    <p:set>
                                      <p:cBhvr>
                                        <p:cTn id="418" dur="1" fill="hold">
                                          <p:stCondLst>
                                            <p:cond delay="0"/>
                                          </p:stCondLst>
                                        </p:cTn>
                                        <p:tgtEl>
                                          <p:spTgt spid="152"/>
                                        </p:tgtEl>
                                        <p:attrNameLst>
                                          <p:attrName>style.visibility</p:attrName>
                                        </p:attrNameLst>
                                      </p:cBhvr>
                                      <p:to>
                                        <p:strVal val="visible"/>
                                      </p:to>
                                    </p:set>
                                    <p:animEffect transition="in" filter="fade">
                                      <p:cBhvr>
                                        <p:cTn id="419" dur="500"/>
                                        <p:tgtEl>
                                          <p:spTgt spid="152"/>
                                        </p:tgtEl>
                                      </p:cBhvr>
                                    </p:animEffect>
                                  </p:childTnLst>
                                </p:cTn>
                              </p:par>
                            </p:childTnLst>
                          </p:cTn>
                        </p:par>
                        <p:par>
                          <p:cTn id="420" fill="hold">
                            <p:stCondLst>
                              <p:cond delay="2600"/>
                            </p:stCondLst>
                            <p:childTnLst>
                              <p:par>
                                <p:cTn id="421" presetID="10" presetClass="entr" presetSubtype="0" fill="hold" grpId="0" nodeType="afterEffect">
                                  <p:stCondLst>
                                    <p:cond delay="0"/>
                                  </p:stCondLst>
                                  <p:childTnLst>
                                    <p:set>
                                      <p:cBhvr>
                                        <p:cTn id="422" dur="1" fill="hold">
                                          <p:stCondLst>
                                            <p:cond delay="0"/>
                                          </p:stCondLst>
                                        </p:cTn>
                                        <p:tgtEl>
                                          <p:spTgt spid="155"/>
                                        </p:tgtEl>
                                        <p:attrNameLst>
                                          <p:attrName>style.visibility</p:attrName>
                                        </p:attrNameLst>
                                      </p:cBhvr>
                                      <p:to>
                                        <p:strVal val="visible"/>
                                      </p:to>
                                    </p:set>
                                    <p:animEffect transition="in" filter="fade">
                                      <p:cBhvr>
                                        <p:cTn id="423" dur="500"/>
                                        <p:tgtEl>
                                          <p:spTgt spid="155"/>
                                        </p:tgtEl>
                                      </p:cBhvr>
                                    </p:animEffect>
                                  </p:childTnLst>
                                </p:cTn>
                              </p:par>
                            </p:childTnLst>
                          </p:cTn>
                        </p:par>
                        <p:par>
                          <p:cTn id="424" fill="hold">
                            <p:stCondLst>
                              <p:cond delay="3100"/>
                            </p:stCondLst>
                            <p:childTnLst>
                              <p:par>
                                <p:cTn id="425" presetID="10" presetClass="entr" presetSubtype="0" fill="hold" grpId="0" nodeType="afterEffect">
                                  <p:stCondLst>
                                    <p:cond delay="700"/>
                                  </p:stCondLst>
                                  <p:childTnLst>
                                    <p:set>
                                      <p:cBhvr>
                                        <p:cTn id="426" dur="1" fill="hold">
                                          <p:stCondLst>
                                            <p:cond delay="0"/>
                                          </p:stCondLst>
                                        </p:cTn>
                                        <p:tgtEl>
                                          <p:spTgt spid="156"/>
                                        </p:tgtEl>
                                        <p:attrNameLst>
                                          <p:attrName>style.visibility</p:attrName>
                                        </p:attrNameLst>
                                      </p:cBhvr>
                                      <p:to>
                                        <p:strVal val="visible"/>
                                      </p:to>
                                    </p:set>
                                    <p:animEffect transition="in" filter="fade">
                                      <p:cBhvr>
                                        <p:cTn id="427" dur="700"/>
                                        <p:tgtEl>
                                          <p:spTgt spid="156"/>
                                        </p:tgtEl>
                                      </p:cBhvr>
                                    </p:animEffect>
                                  </p:childTnLst>
                                </p:cTn>
                              </p:par>
                            </p:childTnLst>
                          </p:cTn>
                        </p:par>
                        <p:par>
                          <p:cTn id="428" fill="hold">
                            <p:stCondLst>
                              <p:cond delay="4500"/>
                            </p:stCondLst>
                            <p:childTnLst>
                              <p:par>
                                <p:cTn id="429" presetID="10" presetClass="entr" presetSubtype="0" fill="hold" grpId="0" nodeType="afterEffect">
                                  <p:stCondLst>
                                    <p:cond delay="0"/>
                                  </p:stCondLst>
                                  <p:childTnLst>
                                    <p:set>
                                      <p:cBhvr>
                                        <p:cTn id="430" dur="1" fill="hold">
                                          <p:stCondLst>
                                            <p:cond delay="0"/>
                                          </p:stCondLst>
                                        </p:cTn>
                                        <p:tgtEl>
                                          <p:spTgt spid="154"/>
                                        </p:tgtEl>
                                        <p:attrNameLst>
                                          <p:attrName>style.visibility</p:attrName>
                                        </p:attrNameLst>
                                      </p:cBhvr>
                                      <p:to>
                                        <p:strVal val="visible"/>
                                      </p:to>
                                    </p:set>
                                    <p:animEffect transition="in" filter="fade">
                                      <p:cBhvr>
                                        <p:cTn id="431" dur="500"/>
                                        <p:tgtEl>
                                          <p:spTgt spid="154"/>
                                        </p:tgtEl>
                                      </p:cBhvr>
                                    </p:animEffect>
                                  </p:childTnLst>
                                </p:cTn>
                              </p:par>
                            </p:childTnLst>
                          </p:cTn>
                        </p:par>
                        <p:par>
                          <p:cTn id="432" fill="hold">
                            <p:stCondLst>
                              <p:cond delay="5000"/>
                            </p:stCondLst>
                            <p:childTnLst>
                              <p:par>
                                <p:cTn id="433" presetID="10" presetClass="entr" presetSubtype="0" fill="hold" grpId="0" nodeType="afterEffect">
                                  <p:stCondLst>
                                    <p:cond delay="0"/>
                                  </p:stCondLst>
                                  <p:childTnLst>
                                    <p:set>
                                      <p:cBhvr>
                                        <p:cTn id="434" dur="1" fill="hold">
                                          <p:stCondLst>
                                            <p:cond delay="0"/>
                                          </p:stCondLst>
                                        </p:cTn>
                                        <p:tgtEl>
                                          <p:spTgt spid="153"/>
                                        </p:tgtEl>
                                        <p:attrNameLst>
                                          <p:attrName>style.visibility</p:attrName>
                                        </p:attrNameLst>
                                      </p:cBhvr>
                                      <p:to>
                                        <p:strVal val="visible"/>
                                      </p:to>
                                    </p:set>
                                    <p:animEffect transition="in" filter="fade">
                                      <p:cBhvr>
                                        <p:cTn id="435" dur="500"/>
                                        <p:tgtEl>
                                          <p:spTgt spid="153"/>
                                        </p:tgtEl>
                                      </p:cBhvr>
                                    </p:animEffect>
                                  </p:childTnLst>
                                </p:cTn>
                              </p:par>
                            </p:childTnLst>
                          </p:cTn>
                        </p:par>
                      </p:childTnLst>
                    </p:cTn>
                  </p:par>
                  <p:par>
                    <p:cTn id="436" fill="hold">
                      <p:stCondLst>
                        <p:cond delay="indefinite"/>
                      </p:stCondLst>
                      <p:childTnLst>
                        <p:par>
                          <p:cTn id="437" fill="hold">
                            <p:stCondLst>
                              <p:cond delay="0"/>
                            </p:stCondLst>
                            <p:childTnLst>
                              <p:par>
                                <p:cTn id="438" presetID="26" presetClass="entr" presetSubtype="0" fill="hold" grpId="0" nodeType="clickEffect">
                                  <p:stCondLst>
                                    <p:cond delay="0"/>
                                  </p:stCondLst>
                                  <p:childTnLst>
                                    <p:set>
                                      <p:cBhvr>
                                        <p:cTn id="439" dur="1" fill="hold">
                                          <p:stCondLst>
                                            <p:cond delay="0"/>
                                          </p:stCondLst>
                                        </p:cTn>
                                        <p:tgtEl>
                                          <p:spTgt spid="185"/>
                                        </p:tgtEl>
                                        <p:attrNameLst>
                                          <p:attrName>style.visibility</p:attrName>
                                        </p:attrNameLst>
                                      </p:cBhvr>
                                      <p:to>
                                        <p:strVal val="visible"/>
                                      </p:to>
                                    </p:set>
                                    <p:animEffect transition="in" filter="wipe(down)">
                                      <p:cBhvr>
                                        <p:cTn id="440" dur="580">
                                          <p:stCondLst>
                                            <p:cond delay="0"/>
                                          </p:stCondLst>
                                        </p:cTn>
                                        <p:tgtEl>
                                          <p:spTgt spid="185"/>
                                        </p:tgtEl>
                                      </p:cBhvr>
                                    </p:animEffect>
                                    <p:anim calcmode="lin" valueType="num">
                                      <p:cBhvr>
                                        <p:cTn id="441" dur="1822" tmFilter="0,0; 0.14,0.36; 0.43,0.73; 0.71,0.91; 1.0,1.0">
                                          <p:stCondLst>
                                            <p:cond delay="0"/>
                                          </p:stCondLst>
                                        </p:cTn>
                                        <p:tgtEl>
                                          <p:spTgt spid="185"/>
                                        </p:tgtEl>
                                        <p:attrNameLst>
                                          <p:attrName>ppt_x</p:attrName>
                                        </p:attrNameLst>
                                      </p:cBhvr>
                                      <p:tavLst>
                                        <p:tav tm="0">
                                          <p:val>
                                            <p:strVal val="#ppt_x-0.25"/>
                                          </p:val>
                                        </p:tav>
                                        <p:tav tm="100000">
                                          <p:val>
                                            <p:strVal val="#ppt_x"/>
                                          </p:val>
                                        </p:tav>
                                      </p:tavLst>
                                    </p:anim>
                                    <p:anim calcmode="lin" valueType="num">
                                      <p:cBhvr>
                                        <p:cTn id="442" dur="664" tmFilter="0.0,0.0; 0.25,0.07; 0.50,0.2; 0.75,0.467; 1.0,1.0">
                                          <p:stCondLst>
                                            <p:cond delay="0"/>
                                          </p:stCondLst>
                                        </p:cTn>
                                        <p:tgtEl>
                                          <p:spTgt spid="185"/>
                                        </p:tgtEl>
                                        <p:attrNameLst>
                                          <p:attrName>ppt_y</p:attrName>
                                        </p:attrNameLst>
                                      </p:cBhvr>
                                      <p:tavLst>
                                        <p:tav tm="0" fmla="#ppt_y-sin(pi*$)/3">
                                          <p:val>
                                            <p:fltVal val="0.5"/>
                                          </p:val>
                                        </p:tav>
                                        <p:tav tm="100000">
                                          <p:val>
                                            <p:fltVal val="1"/>
                                          </p:val>
                                        </p:tav>
                                      </p:tavLst>
                                    </p:anim>
                                    <p:anim calcmode="lin" valueType="num">
                                      <p:cBhvr>
                                        <p:cTn id="443" dur="664" tmFilter="0, 0; 0.125,0.2665; 0.25,0.4; 0.375,0.465; 0.5,0.5;  0.625,0.535; 0.75,0.6; 0.875,0.7335; 1,1">
                                          <p:stCondLst>
                                            <p:cond delay="664"/>
                                          </p:stCondLst>
                                        </p:cTn>
                                        <p:tgtEl>
                                          <p:spTgt spid="185"/>
                                        </p:tgtEl>
                                        <p:attrNameLst>
                                          <p:attrName>ppt_y</p:attrName>
                                        </p:attrNameLst>
                                      </p:cBhvr>
                                      <p:tavLst>
                                        <p:tav tm="0" fmla="#ppt_y-sin(pi*$)/9">
                                          <p:val>
                                            <p:fltVal val="0"/>
                                          </p:val>
                                        </p:tav>
                                        <p:tav tm="100000">
                                          <p:val>
                                            <p:fltVal val="1"/>
                                          </p:val>
                                        </p:tav>
                                      </p:tavLst>
                                    </p:anim>
                                    <p:anim calcmode="lin" valueType="num">
                                      <p:cBhvr>
                                        <p:cTn id="444" dur="332" tmFilter="0, 0; 0.125,0.2665; 0.25,0.4; 0.375,0.465; 0.5,0.5;  0.625,0.535; 0.75,0.6; 0.875,0.7335; 1,1">
                                          <p:stCondLst>
                                            <p:cond delay="1324"/>
                                          </p:stCondLst>
                                        </p:cTn>
                                        <p:tgtEl>
                                          <p:spTgt spid="185"/>
                                        </p:tgtEl>
                                        <p:attrNameLst>
                                          <p:attrName>ppt_y</p:attrName>
                                        </p:attrNameLst>
                                      </p:cBhvr>
                                      <p:tavLst>
                                        <p:tav tm="0" fmla="#ppt_y-sin(pi*$)/27">
                                          <p:val>
                                            <p:fltVal val="0"/>
                                          </p:val>
                                        </p:tav>
                                        <p:tav tm="100000">
                                          <p:val>
                                            <p:fltVal val="1"/>
                                          </p:val>
                                        </p:tav>
                                      </p:tavLst>
                                    </p:anim>
                                    <p:anim calcmode="lin" valueType="num">
                                      <p:cBhvr>
                                        <p:cTn id="445" dur="164" tmFilter="0, 0; 0.125,0.2665; 0.25,0.4; 0.375,0.465; 0.5,0.5;  0.625,0.535; 0.75,0.6; 0.875,0.7335; 1,1">
                                          <p:stCondLst>
                                            <p:cond delay="1656"/>
                                          </p:stCondLst>
                                        </p:cTn>
                                        <p:tgtEl>
                                          <p:spTgt spid="185"/>
                                        </p:tgtEl>
                                        <p:attrNameLst>
                                          <p:attrName>ppt_y</p:attrName>
                                        </p:attrNameLst>
                                      </p:cBhvr>
                                      <p:tavLst>
                                        <p:tav tm="0" fmla="#ppt_y-sin(pi*$)/81">
                                          <p:val>
                                            <p:fltVal val="0"/>
                                          </p:val>
                                        </p:tav>
                                        <p:tav tm="100000">
                                          <p:val>
                                            <p:fltVal val="1"/>
                                          </p:val>
                                        </p:tav>
                                      </p:tavLst>
                                    </p:anim>
                                    <p:animScale>
                                      <p:cBhvr>
                                        <p:cTn id="446" dur="26">
                                          <p:stCondLst>
                                            <p:cond delay="650"/>
                                          </p:stCondLst>
                                        </p:cTn>
                                        <p:tgtEl>
                                          <p:spTgt spid="185"/>
                                        </p:tgtEl>
                                      </p:cBhvr>
                                      <p:to x="100000" y="60000"/>
                                    </p:animScale>
                                    <p:animScale>
                                      <p:cBhvr>
                                        <p:cTn id="447" dur="166" decel="50000">
                                          <p:stCondLst>
                                            <p:cond delay="676"/>
                                          </p:stCondLst>
                                        </p:cTn>
                                        <p:tgtEl>
                                          <p:spTgt spid="185"/>
                                        </p:tgtEl>
                                      </p:cBhvr>
                                      <p:to x="100000" y="100000"/>
                                    </p:animScale>
                                    <p:animScale>
                                      <p:cBhvr>
                                        <p:cTn id="448" dur="26">
                                          <p:stCondLst>
                                            <p:cond delay="1312"/>
                                          </p:stCondLst>
                                        </p:cTn>
                                        <p:tgtEl>
                                          <p:spTgt spid="185"/>
                                        </p:tgtEl>
                                      </p:cBhvr>
                                      <p:to x="100000" y="80000"/>
                                    </p:animScale>
                                    <p:animScale>
                                      <p:cBhvr>
                                        <p:cTn id="449" dur="166" decel="50000">
                                          <p:stCondLst>
                                            <p:cond delay="1338"/>
                                          </p:stCondLst>
                                        </p:cTn>
                                        <p:tgtEl>
                                          <p:spTgt spid="185"/>
                                        </p:tgtEl>
                                      </p:cBhvr>
                                      <p:to x="100000" y="100000"/>
                                    </p:animScale>
                                    <p:animScale>
                                      <p:cBhvr>
                                        <p:cTn id="450" dur="26">
                                          <p:stCondLst>
                                            <p:cond delay="1642"/>
                                          </p:stCondLst>
                                        </p:cTn>
                                        <p:tgtEl>
                                          <p:spTgt spid="185"/>
                                        </p:tgtEl>
                                      </p:cBhvr>
                                      <p:to x="100000" y="90000"/>
                                    </p:animScale>
                                    <p:animScale>
                                      <p:cBhvr>
                                        <p:cTn id="451" dur="166" decel="50000">
                                          <p:stCondLst>
                                            <p:cond delay="1668"/>
                                          </p:stCondLst>
                                        </p:cTn>
                                        <p:tgtEl>
                                          <p:spTgt spid="185"/>
                                        </p:tgtEl>
                                      </p:cBhvr>
                                      <p:to x="100000" y="100000"/>
                                    </p:animScale>
                                    <p:animScale>
                                      <p:cBhvr>
                                        <p:cTn id="452" dur="26">
                                          <p:stCondLst>
                                            <p:cond delay="1808"/>
                                          </p:stCondLst>
                                        </p:cTn>
                                        <p:tgtEl>
                                          <p:spTgt spid="185"/>
                                        </p:tgtEl>
                                      </p:cBhvr>
                                      <p:to x="100000" y="95000"/>
                                    </p:animScale>
                                    <p:animScale>
                                      <p:cBhvr>
                                        <p:cTn id="453" dur="166" decel="50000">
                                          <p:stCondLst>
                                            <p:cond delay="1834"/>
                                          </p:stCondLst>
                                        </p:cTn>
                                        <p:tgtEl>
                                          <p:spTgt spid="185"/>
                                        </p:tgtEl>
                                      </p:cBhvr>
                                      <p:to x="100000" y="100000"/>
                                    </p:animScale>
                                  </p:childTnLst>
                                </p:cTn>
                              </p:par>
                            </p:childTnLst>
                          </p:cTn>
                        </p:par>
                        <p:par>
                          <p:cTn id="454" fill="hold">
                            <p:stCondLst>
                              <p:cond delay="2000"/>
                            </p:stCondLst>
                            <p:childTnLst>
                              <p:par>
                                <p:cTn id="455" presetID="45" presetClass="entr" presetSubtype="0" fill="hold" grpId="0" nodeType="afterEffect">
                                  <p:stCondLst>
                                    <p:cond delay="0"/>
                                  </p:stCondLst>
                                  <p:childTnLst>
                                    <p:set>
                                      <p:cBhvr>
                                        <p:cTn id="456" dur="1" fill="hold">
                                          <p:stCondLst>
                                            <p:cond delay="0"/>
                                          </p:stCondLst>
                                        </p:cTn>
                                        <p:tgtEl>
                                          <p:spTgt spid="25"/>
                                        </p:tgtEl>
                                        <p:attrNameLst>
                                          <p:attrName>style.visibility</p:attrName>
                                        </p:attrNameLst>
                                      </p:cBhvr>
                                      <p:to>
                                        <p:strVal val="visible"/>
                                      </p:to>
                                    </p:set>
                                    <p:animEffect transition="in" filter="fade">
                                      <p:cBhvr>
                                        <p:cTn id="457" dur="2000"/>
                                        <p:tgtEl>
                                          <p:spTgt spid="25"/>
                                        </p:tgtEl>
                                      </p:cBhvr>
                                    </p:animEffect>
                                    <p:anim calcmode="lin" valueType="num">
                                      <p:cBhvr>
                                        <p:cTn id="458" dur="2000" fill="hold"/>
                                        <p:tgtEl>
                                          <p:spTgt spid="25"/>
                                        </p:tgtEl>
                                        <p:attrNameLst>
                                          <p:attrName>ppt_w</p:attrName>
                                        </p:attrNameLst>
                                      </p:cBhvr>
                                      <p:tavLst>
                                        <p:tav tm="0" fmla="#ppt_w*sin(2.5*pi*$)">
                                          <p:val>
                                            <p:fltVal val="0"/>
                                          </p:val>
                                        </p:tav>
                                        <p:tav tm="100000">
                                          <p:val>
                                            <p:fltVal val="1"/>
                                          </p:val>
                                        </p:tav>
                                      </p:tavLst>
                                    </p:anim>
                                    <p:anim calcmode="lin" valueType="num">
                                      <p:cBhvr>
                                        <p:cTn id="459" dur="2000" fill="hold"/>
                                        <p:tgtEl>
                                          <p:spTgt spid="25"/>
                                        </p:tgtEl>
                                        <p:attrNameLst>
                                          <p:attrName>ppt_h</p:attrName>
                                        </p:attrNameLst>
                                      </p:cBhvr>
                                      <p:tavLst>
                                        <p:tav tm="0">
                                          <p:val>
                                            <p:strVal val="#ppt_h"/>
                                          </p:val>
                                        </p:tav>
                                        <p:tav tm="100000">
                                          <p:val>
                                            <p:strVal val="#ppt_h"/>
                                          </p:val>
                                        </p:tav>
                                      </p:tavLst>
                                    </p:anim>
                                  </p:childTnLst>
                                </p:cTn>
                              </p:par>
                            </p:childTnLst>
                          </p:cTn>
                        </p:par>
                      </p:childTnLst>
                    </p:cTn>
                  </p:par>
                  <p:par>
                    <p:cTn id="460" fill="hold">
                      <p:stCondLst>
                        <p:cond delay="indefinite"/>
                      </p:stCondLst>
                      <p:childTnLst>
                        <p:par>
                          <p:cTn id="461" fill="hold">
                            <p:stCondLst>
                              <p:cond delay="0"/>
                            </p:stCondLst>
                            <p:childTnLst>
                              <p:par>
                                <p:cTn id="462" presetID="2" presetClass="entr" presetSubtype="9" fill="hold" grpId="0" nodeType="clickEffect">
                                  <p:stCondLst>
                                    <p:cond delay="0"/>
                                  </p:stCondLst>
                                  <p:childTnLst>
                                    <p:set>
                                      <p:cBhvr>
                                        <p:cTn id="463" dur="1" fill="hold">
                                          <p:stCondLst>
                                            <p:cond delay="0"/>
                                          </p:stCondLst>
                                        </p:cTn>
                                        <p:tgtEl>
                                          <p:spTgt spid="211"/>
                                        </p:tgtEl>
                                        <p:attrNameLst>
                                          <p:attrName>style.visibility</p:attrName>
                                        </p:attrNameLst>
                                      </p:cBhvr>
                                      <p:to>
                                        <p:strVal val="visible"/>
                                      </p:to>
                                    </p:set>
                                    <p:anim calcmode="lin" valueType="num">
                                      <p:cBhvr additive="base">
                                        <p:cTn id="464" dur="500" fill="hold"/>
                                        <p:tgtEl>
                                          <p:spTgt spid="211"/>
                                        </p:tgtEl>
                                        <p:attrNameLst>
                                          <p:attrName>ppt_x</p:attrName>
                                        </p:attrNameLst>
                                      </p:cBhvr>
                                      <p:tavLst>
                                        <p:tav tm="0">
                                          <p:val>
                                            <p:strVal val="0-#ppt_w/2"/>
                                          </p:val>
                                        </p:tav>
                                        <p:tav tm="100000">
                                          <p:val>
                                            <p:strVal val="#ppt_x"/>
                                          </p:val>
                                        </p:tav>
                                      </p:tavLst>
                                    </p:anim>
                                    <p:anim calcmode="lin" valueType="num">
                                      <p:cBhvr additive="base">
                                        <p:cTn id="465" dur="500" fill="hold"/>
                                        <p:tgtEl>
                                          <p:spTgt spid="211"/>
                                        </p:tgtEl>
                                        <p:attrNameLst>
                                          <p:attrName>ppt_y</p:attrName>
                                        </p:attrNameLst>
                                      </p:cBhvr>
                                      <p:tavLst>
                                        <p:tav tm="0">
                                          <p:val>
                                            <p:strVal val="0-#ppt_h/2"/>
                                          </p:val>
                                        </p:tav>
                                        <p:tav tm="100000">
                                          <p:val>
                                            <p:strVal val="#ppt_y"/>
                                          </p:val>
                                        </p:tav>
                                      </p:tavLst>
                                    </p:anim>
                                  </p:childTnLst>
                                </p:cTn>
                              </p:par>
                            </p:childTnLst>
                          </p:cTn>
                        </p:par>
                        <p:par>
                          <p:cTn id="466" fill="hold">
                            <p:stCondLst>
                              <p:cond delay="500"/>
                            </p:stCondLst>
                            <p:childTnLst>
                              <p:par>
                                <p:cTn id="467" presetID="22" presetClass="entr" presetSubtype="1" fill="hold" grpId="0" nodeType="afterEffect">
                                  <p:stCondLst>
                                    <p:cond delay="0"/>
                                  </p:stCondLst>
                                  <p:childTnLst>
                                    <p:set>
                                      <p:cBhvr>
                                        <p:cTn id="468" dur="1" fill="hold">
                                          <p:stCondLst>
                                            <p:cond delay="0"/>
                                          </p:stCondLst>
                                        </p:cTn>
                                        <p:tgtEl>
                                          <p:spTgt spid="192"/>
                                        </p:tgtEl>
                                        <p:attrNameLst>
                                          <p:attrName>style.visibility</p:attrName>
                                        </p:attrNameLst>
                                      </p:cBhvr>
                                      <p:to>
                                        <p:strVal val="visible"/>
                                      </p:to>
                                    </p:set>
                                    <p:animEffect transition="in" filter="wipe(up)">
                                      <p:cBhvr>
                                        <p:cTn id="469" dur="500"/>
                                        <p:tgtEl>
                                          <p:spTgt spid="192"/>
                                        </p:tgtEl>
                                      </p:cBhvr>
                                    </p:animEffect>
                                  </p:childTnLst>
                                </p:cTn>
                              </p:par>
                              <p:par>
                                <p:cTn id="470" presetID="42" presetClass="entr" presetSubtype="0" fill="hold" nodeType="withEffect">
                                  <p:stCondLst>
                                    <p:cond delay="0"/>
                                  </p:stCondLst>
                                  <p:childTnLst>
                                    <p:set>
                                      <p:cBhvr>
                                        <p:cTn id="471" dur="1" fill="hold">
                                          <p:stCondLst>
                                            <p:cond delay="0"/>
                                          </p:stCondLst>
                                        </p:cTn>
                                        <p:tgtEl>
                                          <p:spTgt spid="192">
                                            <p:txEl>
                                              <p:pRg st="0" end="0"/>
                                            </p:txEl>
                                          </p:spTgt>
                                        </p:tgtEl>
                                        <p:attrNameLst>
                                          <p:attrName>style.visibility</p:attrName>
                                        </p:attrNameLst>
                                      </p:cBhvr>
                                      <p:to>
                                        <p:strVal val="visible"/>
                                      </p:to>
                                    </p:set>
                                    <p:animEffect transition="in" filter="fade">
                                      <p:cBhvr>
                                        <p:cTn id="472" dur="1000"/>
                                        <p:tgtEl>
                                          <p:spTgt spid="192">
                                            <p:txEl>
                                              <p:pRg st="0" end="0"/>
                                            </p:txEl>
                                          </p:spTgt>
                                        </p:tgtEl>
                                      </p:cBhvr>
                                    </p:animEffect>
                                    <p:anim calcmode="lin" valueType="num">
                                      <p:cBhvr>
                                        <p:cTn id="473" dur="1000" fill="hold"/>
                                        <p:tgtEl>
                                          <p:spTgt spid="192">
                                            <p:txEl>
                                              <p:pRg st="0" end="0"/>
                                            </p:txEl>
                                          </p:spTgt>
                                        </p:tgtEl>
                                        <p:attrNameLst>
                                          <p:attrName>ppt_x</p:attrName>
                                        </p:attrNameLst>
                                      </p:cBhvr>
                                      <p:tavLst>
                                        <p:tav tm="0">
                                          <p:val>
                                            <p:strVal val="#ppt_x"/>
                                          </p:val>
                                        </p:tav>
                                        <p:tav tm="100000">
                                          <p:val>
                                            <p:strVal val="#ppt_x"/>
                                          </p:val>
                                        </p:tav>
                                      </p:tavLst>
                                    </p:anim>
                                    <p:anim calcmode="lin" valueType="num">
                                      <p:cBhvr>
                                        <p:cTn id="474" dur="1000" fill="hold"/>
                                        <p:tgtEl>
                                          <p:spTgt spid="192">
                                            <p:txEl>
                                              <p:pRg st="0" end="0"/>
                                            </p:txEl>
                                          </p:spTgt>
                                        </p:tgtEl>
                                        <p:attrNameLst>
                                          <p:attrName>ppt_y</p:attrName>
                                        </p:attrNameLst>
                                      </p:cBhvr>
                                      <p:tavLst>
                                        <p:tav tm="0">
                                          <p:val>
                                            <p:strVal val="#ppt_y+.1"/>
                                          </p:val>
                                        </p:tav>
                                        <p:tav tm="100000">
                                          <p:val>
                                            <p:strVal val="#ppt_y"/>
                                          </p:val>
                                        </p:tav>
                                      </p:tavLst>
                                    </p:anim>
                                  </p:childTnLst>
                                </p:cTn>
                              </p:par>
                            </p:childTnLst>
                          </p:cTn>
                        </p:par>
                        <p:par>
                          <p:cTn id="475" fill="hold">
                            <p:stCondLst>
                              <p:cond delay="1500"/>
                            </p:stCondLst>
                            <p:childTnLst>
                              <p:par>
                                <p:cTn id="476" presetID="10" presetClass="entr" presetSubtype="0" fill="hold" grpId="0" nodeType="afterEffect">
                                  <p:stCondLst>
                                    <p:cond delay="0"/>
                                  </p:stCondLst>
                                  <p:childTnLst>
                                    <p:set>
                                      <p:cBhvr>
                                        <p:cTn id="477" dur="1" fill="hold">
                                          <p:stCondLst>
                                            <p:cond delay="0"/>
                                          </p:stCondLst>
                                        </p:cTn>
                                        <p:tgtEl>
                                          <p:spTgt spid="212"/>
                                        </p:tgtEl>
                                        <p:attrNameLst>
                                          <p:attrName>style.visibility</p:attrName>
                                        </p:attrNameLst>
                                      </p:cBhvr>
                                      <p:to>
                                        <p:strVal val="visible"/>
                                      </p:to>
                                    </p:set>
                                    <p:animEffect transition="in" filter="fade">
                                      <p:cBhvr>
                                        <p:cTn id="478" dur="500"/>
                                        <p:tgtEl>
                                          <p:spTgt spid="212"/>
                                        </p:tgtEl>
                                      </p:cBhvr>
                                    </p:animEffect>
                                  </p:childTnLst>
                                </p:cTn>
                              </p:par>
                            </p:childTnLst>
                          </p:cTn>
                        </p:par>
                        <p:par>
                          <p:cTn id="479" fill="hold">
                            <p:stCondLst>
                              <p:cond delay="2000"/>
                            </p:stCondLst>
                            <p:childTnLst>
                              <p:par>
                                <p:cTn id="480" presetID="10" presetClass="entr" presetSubtype="0" fill="hold" grpId="0" nodeType="afterEffect">
                                  <p:stCondLst>
                                    <p:cond delay="0"/>
                                  </p:stCondLst>
                                  <p:childTnLst>
                                    <p:set>
                                      <p:cBhvr>
                                        <p:cTn id="481" dur="1" fill="hold">
                                          <p:stCondLst>
                                            <p:cond delay="0"/>
                                          </p:stCondLst>
                                        </p:cTn>
                                        <p:tgtEl>
                                          <p:spTgt spid="214"/>
                                        </p:tgtEl>
                                        <p:attrNameLst>
                                          <p:attrName>style.visibility</p:attrName>
                                        </p:attrNameLst>
                                      </p:cBhvr>
                                      <p:to>
                                        <p:strVal val="visible"/>
                                      </p:to>
                                    </p:set>
                                    <p:animEffect transition="in" filter="fade">
                                      <p:cBhvr>
                                        <p:cTn id="482" dur="500"/>
                                        <p:tgtEl>
                                          <p:spTgt spid="214"/>
                                        </p:tgtEl>
                                      </p:cBhvr>
                                    </p:animEffect>
                                  </p:childTnLst>
                                </p:cTn>
                              </p:par>
                            </p:childTnLst>
                          </p:cTn>
                        </p:par>
                        <p:par>
                          <p:cTn id="483" fill="hold">
                            <p:stCondLst>
                              <p:cond delay="2500"/>
                            </p:stCondLst>
                            <p:childTnLst>
                              <p:par>
                                <p:cTn id="484" presetID="10" presetClass="entr" presetSubtype="0" fill="hold" grpId="0" nodeType="afterEffect">
                                  <p:stCondLst>
                                    <p:cond delay="0"/>
                                  </p:stCondLst>
                                  <p:childTnLst>
                                    <p:set>
                                      <p:cBhvr>
                                        <p:cTn id="485" dur="1" fill="hold">
                                          <p:stCondLst>
                                            <p:cond delay="0"/>
                                          </p:stCondLst>
                                        </p:cTn>
                                        <p:tgtEl>
                                          <p:spTgt spid="215"/>
                                        </p:tgtEl>
                                        <p:attrNameLst>
                                          <p:attrName>style.visibility</p:attrName>
                                        </p:attrNameLst>
                                      </p:cBhvr>
                                      <p:to>
                                        <p:strVal val="visible"/>
                                      </p:to>
                                    </p:set>
                                    <p:animEffect transition="in" filter="fade">
                                      <p:cBhvr>
                                        <p:cTn id="486" dur="500"/>
                                        <p:tgtEl>
                                          <p:spTgt spid="215"/>
                                        </p:tgtEl>
                                      </p:cBhvr>
                                    </p:animEffect>
                                  </p:childTnLst>
                                </p:cTn>
                              </p:par>
                            </p:childTnLst>
                          </p:cTn>
                        </p:par>
                        <p:par>
                          <p:cTn id="487" fill="hold">
                            <p:stCondLst>
                              <p:cond delay="3000"/>
                            </p:stCondLst>
                            <p:childTnLst>
                              <p:par>
                                <p:cTn id="488" presetID="10" presetClass="entr" presetSubtype="0" fill="hold" grpId="0" nodeType="afterEffect">
                                  <p:stCondLst>
                                    <p:cond delay="600"/>
                                  </p:stCondLst>
                                  <p:childTnLst>
                                    <p:set>
                                      <p:cBhvr>
                                        <p:cTn id="489" dur="1" fill="hold">
                                          <p:stCondLst>
                                            <p:cond delay="0"/>
                                          </p:stCondLst>
                                        </p:cTn>
                                        <p:tgtEl>
                                          <p:spTgt spid="216"/>
                                        </p:tgtEl>
                                        <p:attrNameLst>
                                          <p:attrName>style.visibility</p:attrName>
                                        </p:attrNameLst>
                                      </p:cBhvr>
                                      <p:to>
                                        <p:strVal val="visible"/>
                                      </p:to>
                                    </p:set>
                                    <p:animEffect transition="in" filter="fade">
                                      <p:cBhvr>
                                        <p:cTn id="490" dur="600"/>
                                        <p:tgtEl>
                                          <p:spTgt spid="216"/>
                                        </p:tgtEl>
                                      </p:cBhvr>
                                    </p:animEffect>
                                  </p:childTnLst>
                                </p:cTn>
                              </p:par>
                            </p:childTnLst>
                          </p:cTn>
                        </p:par>
                        <p:par>
                          <p:cTn id="491" fill="hold">
                            <p:stCondLst>
                              <p:cond delay="4200"/>
                            </p:stCondLst>
                            <p:childTnLst>
                              <p:par>
                                <p:cTn id="492" presetID="10" presetClass="entr" presetSubtype="0" fill="hold" grpId="0" nodeType="afterEffect">
                                  <p:stCondLst>
                                    <p:cond delay="0"/>
                                  </p:stCondLst>
                                  <p:childTnLst>
                                    <p:set>
                                      <p:cBhvr>
                                        <p:cTn id="493" dur="1" fill="hold">
                                          <p:stCondLst>
                                            <p:cond delay="0"/>
                                          </p:stCondLst>
                                        </p:cTn>
                                        <p:tgtEl>
                                          <p:spTgt spid="217"/>
                                        </p:tgtEl>
                                        <p:attrNameLst>
                                          <p:attrName>style.visibility</p:attrName>
                                        </p:attrNameLst>
                                      </p:cBhvr>
                                      <p:to>
                                        <p:strVal val="visible"/>
                                      </p:to>
                                    </p:set>
                                    <p:animEffect transition="in" filter="fade">
                                      <p:cBhvr>
                                        <p:cTn id="494" dur="500"/>
                                        <p:tgtEl>
                                          <p:spTgt spid="217"/>
                                        </p:tgtEl>
                                      </p:cBhvr>
                                    </p:animEffect>
                                  </p:childTnLst>
                                </p:cTn>
                              </p:par>
                            </p:childTnLst>
                          </p:cTn>
                        </p:par>
                        <p:par>
                          <p:cTn id="495" fill="hold">
                            <p:stCondLst>
                              <p:cond delay="4700"/>
                            </p:stCondLst>
                            <p:childTnLst>
                              <p:par>
                                <p:cTn id="496" presetID="10" presetClass="entr" presetSubtype="0" fill="hold" grpId="0" nodeType="afterEffect">
                                  <p:stCondLst>
                                    <p:cond delay="0"/>
                                  </p:stCondLst>
                                  <p:childTnLst>
                                    <p:set>
                                      <p:cBhvr>
                                        <p:cTn id="497" dur="1" fill="hold">
                                          <p:stCondLst>
                                            <p:cond delay="0"/>
                                          </p:stCondLst>
                                        </p:cTn>
                                        <p:tgtEl>
                                          <p:spTgt spid="218"/>
                                        </p:tgtEl>
                                        <p:attrNameLst>
                                          <p:attrName>style.visibility</p:attrName>
                                        </p:attrNameLst>
                                      </p:cBhvr>
                                      <p:to>
                                        <p:strVal val="visible"/>
                                      </p:to>
                                    </p:set>
                                    <p:animEffect transition="in" filter="fade">
                                      <p:cBhvr>
                                        <p:cTn id="498" dur="500"/>
                                        <p:tgtEl>
                                          <p:spTgt spid="218"/>
                                        </p:tgtEl>
                                      </p:cBhvr>
                                    </p:animEffect>
                                  </p:childTnLst>
                                </p:cTn>
                              </p:par>
                            </p:childTnLst>
                          </p:cTn>
                        </p:par>
                        <p:par>
                          <p:cTn id="499" fill="hold">
                            <p:stCondLst>
                              <p:cond delay="5200"/>
                            </p:stCondLst>
                            <p:childTnLst>
                              <p:par>
                                <p:cTn id="500" presetID="52" presetClass="entr" presetSubtype="0" fill="hold" grpId="0" nodeType="afterEffect">
                                  <p:stCondLst>
                                    <p:cond delay="0"/>
                                  </p:stCondLst>
                                  <p:childTnLst>
                                    <p:set>
                                      <p:cBhvr>
                                        <p:cTn id="501" dur="1" fill="hold">
                                          <p:stCondLst>
                                            <p:cond delay="0"/>
                                          </p:stCondLst>
                                        </p:cTn>
                                        <p:tgtEl>
                                          <p:spTgt spid="195"/>
                                        </p:tgtEl>
                                        <p:attrNameLst>
                                          <p:attrName>style.visibility</p:attrName>
                                        </p:attrNameLst>
                                      </p:cBhvr>
                                      <p:to>
                                        <p:strVal val="visible"/>
                                      </p:to>
                                    </p:set>
                                    <p:animScale>
                                      <p:cBhvr>
                                        <p:cTn id="502" dur="1000" decel="50000" fill="hold">
                                          <p:stCondLst>
                                            <p:cond delay="0"/>
                                          </p:stCondLst>
                                        </p:cTn>
                                        <p:tgtEl>
                                          <p:spTgt spid="195"/>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03" dur="1000" decel="50000" fill="hold">
                                          <p:stCondLst>
                                            <p:cond delay="0"/>
                                          </p:stCondLst>
                                        </p:cTn>
                                        <p:tgtEl>
                                          <p:spTgt spid="195"/>
                                        </p:tgtEl>
                                        <p:attrNameLst>
                                          <p:attrName>ppt_x</p:attrName>
                                          <p:attrName>ppt_y</p:attrName>
                                        </p:attrNameLst>
                                      </p:cBhvr>
                                    </p:animMotion>
                                    <p:animEffect transition="in" filter="fade">
                                      <p:cBhvr>
                                        <p:cTn id="504" dur="1000"/>
                                        <p:tgtEl>
                                          <p:spTgt spid="195"/>
                                        </p:tgtEl>
                                      </p:cBhvr>
                                    </p:animEffect>
                                  </p:childTnLst>
                                </p:cTn>
                              </p:par>
                            </p:childTnLst>
                          </p:cTn>
                        </p:par>
                        <p:par>
                          <p:cTn id="505" fill="hold">
                            <p:stCondLst>
                              <p:cond delay="6200"/>
                            </p:stCondLst>
                            <p:childTnLst>
                              <p:par>
                                <p:cTn id="506" presetID="10" presetClass="entr" presetSubtype="0" fill="hold" grpId="0" nodeType="afterEffect">
                                  <p:stCondLst>
                                    <p:cond delay="700"/>
                                  </p:stCondLst>
                                  <p:childTnLst>
                                    <p:set>
                                      <p:cBhvr>
                                        <p:cTn id="507" dur="1" fill="hold">
                                          <p:stCondLst>
                                            <p:cond delay="0"/>
                                          </p:stCondLst>
                                        </p:cTn>
                                        <p:tgtEl>
                                          <p:spTgt spid="213"/>
                                        </p:tgtEl>
                                        <p:attrNameLst>
                                          <p:attrName>style.visibility</p:attrName>
                                        </p:attrNameLst>
                                      </p:cBhvr>
                                      <p:to>
                                        <p:strVal val="visible"/>
                                      </p:to>
                                    </p:set>
                                    <p:animEffect transition="in" filter="fade">
                                      <p:cBhvr>
                                        <p:cTn id="508" dur="700"/>
                                        <p:tgtEl>
                                          <p:spTgt spid="213"/>
                                        </p:tgtEl>
                                      </p:cBhvr>
                                    </p:animEffect>
                                  </p:childTnLst>
                                </p:cTn>
                              </p:par>
                            </p:childTnLst>
                          </p:cTn>
                        </p:par>
                        <p:par>
                          <p:cTn id="509" fill="hold">
                            <p:stCondLst>
                              <p:cond delay="7600"/>
                            </p:stCondLst>
                            <p:childTnLst>
                              <p:par>
                                <p:cTn id="510" presetID="10" presetClass="entr" presetSubtype="0" fill="hold" grpId="0" nodeType="afterEffect">
                                  <p:stCondLst>
                                    <p:cond delay="0"/>
                                  </p:stCondLst>
                                  <p:childTnLst>
                                    <p:set>
                                      <p:cBhvr>
                                        <p:cTn id="511" dur="1" fill="hold">
                                          <p:stCondLst>
                                            <p:cond delay="0"/>
                                          </p:stCondLst>
                                        </p:cTn>
                                        <p:tgtEl>
                                          <p:spTgt spid="219"/>
                                        </p:tgtEl>
                                        <p:attrNameLst>
                                          <p:attrName>style.visibility</p:attrName>
                                        </p:attrNameLst>
                                      </p:cBhvr>
                                      <p:to>
                                        <p:strVal val="visible"/>
                                      </p:to>
                                    </p:set>
                                    <p:animEffect transition="in" filter="fade">
                                      <p:cBhvr>
                                        <p:cTn id="512" dur="500"/>
                                        <p:tgtEl>
                                          <p:spTgt spid="219"/>
                                        </p:tgtEl>
                                      </p:cBhvr>
                                    </p:animEffect>
                                  </p:childTnLst>
                                </p:cTn>
                              </p:par>
                            </p:childTnLst>
                          </p:cTn>
                        </p:par>
                        <p:par>
                          <p:cTn id="513" fill="hold">
                            <p:stCondLst>
                              <p:cond delay="8100"/>
                            </p:stCondLst>
                            <p:childTnLst>
                              <p:par>
                                <p:cTn id="514" presetID="10" presetClass="entr" presetSubtype="0" fill="hold" grpId="0" nodeType="afterEffect">
                                  <p:stCondLst>
                                    <p:cond delay="0"/>
                                  </p:stCondLst>
                                  <p:childTnLst>
                                    <p:set>
                                      <p:cBhvr>
                                        <p:cTn id="515" dur="1" fill="hold">
                                          <p:stCondLst>
                                            <p:cond delay="0"/>
                                          </p:stCondLst>
                                        </p:cTn>
                                        <p:tgtEl>
                                          <p:spTgt spid="222"/>
                                        </p:tgtEl>
                                        <p:attrNameLst>
                                          <p:attrName>style.visibility</p:attrName>
                                        </p:attrNameLst>
                                      </p:cBhvr>
                                      <p:to>
                                        <p:strVal val="visible"/>
                                      </p:to>
                                    </p:set>
                                    <p:animEffect transition="in" filter="fade">
                                      <p:cBhvr>
                                        <p:cTn id="516" dur="500"/>
                                        <p:tgtEl>
                                          <p:spTgt spid="222"/>
                                        </p:tgtEl>
                                      </p:cBhvr>
                                    </p:animEffect>
                                  </p:childTnLst>
                                </p:cTn>
                              </p:par>
                            </p:childTnLst>
                          </p:cTn>
                        </p:par>
                        <p:par>
                          <p:cTn id="517" fill="hold">
                            <p:stCondLst>
                              <p:cond delay="8600"/>
                            </p:stCondLst>
                            <p:childTnLst>
                              <p:par>
                                <p:cTn id="518" presetID="10" presetClass="entr" presetSubtype="0" fill="hold" grpId="0" nodeType="afterEffect">
                                  <p:stCondLst>
                                    <p:cond delay="700"/>
                                  </p:stCondLst>
                                  <p:childTnLst>
                                    <p:set>
                                      <p:cBhvr>
                                        <p:cTn id="519" dur="1" fill="hold">
                                          <p:stCondLst>
                                            <p:cond delay="0"/>
                                          </p:stCondLst>
                                        </p:cTn>
                                        <p:tgtEl>
                                          <p:spTgt spid="223"/>
                                        </p:tgtEl>
                                        <p:attrNameLst>
                                          <p:attrName>style.visibility</p:attrName>
                                        </p:attrNameLst>
                                      </p:cBhvr>
                                      <p:to>
                                        <p:strVal val="visible"/>
                                      </p:to>
                                    </p:set>
                                    <p:animEffect transition="in" filter="fade">
                                      <p:cBhvr>
                                        <p:cTn id="520" dur="700"/>
                                        <p:tgtEl>
                                          <p:spTgt spid="223"/>
                                        </p:tgtEl>
                                      </p:cBhvr>
                                    </p:animEffect>
                                  </p:childTnLst>
                                </p:cTn>
                              </p:par>
                            </p:childTnLst>
                          </p:cTn>
                        </p:par>
                        <p:par>
                          <p:cTn id="521" fill="hold">
                            <p:stCondLst>
                              <p:cond delay="10000"/>
                            </p:stCondLst>
                            <p:childTnLst>
                              <p:par>
                                <p:cTn id="522" presetID="10" presetClass="entr" presetSubtype="0" fill="hold" grpId="0" nodeType="afterEffect">
                                  <p:stCondLst>
                                    <p:cond delay="0"/>
                                  </p:stCondLst>
                                  <p:childTnLst>
                                    <p:set>
                                      <p:cBhvr>
                                        <p:cTn id="523" dur="1" fill="hold">
                                          <p:stCondLst>
                                            <p:cond delay="0"/>
                                          </p:stCondLst>
                                        </p:cTn>
                                        <p:tgtEl>
                                          <p:spTgt spid="221"/>
                                        </p:tgtEl>
                                        <p:attrNameLst>
                                          <p:attrName>style.visibility</p:attrName>
                                        </p:attrNameLst>
                                      </p:cBhvr>
                                      <p:to>
                                        <p:strVal val="visible"/>
                                      </p:to>
                                    </p:set>
                                    <p:animEffect transition="in" filter="fade">
                                      <p:cBhvr>
                                        <p:cTn id="524" dur="500"/>
                                        <p:tgtEl>
                                          <p:spTgt spid="221"/>
                                        </p:tgtEl>
                                      </p:cBhvr>
                                    </p:animEffect>
                                  </p:childTnLst>
                                </p:cTn>
                              </p:par>
                            </p:childTnLst>
                          </p:cTn>
                        </p:par>
                        <p:par>
                          <p:cTn id="525" fill="hold">
                            <p:stCondLst>
                              <p:cond delay="10500"/>
                            </p:stCondLst>
                            <p:childTnLst>
                              <p:par>
                                <p:cTn id="526" presetID="10" presetClass="entr" presetSubtype="0" fill="hold" grpId="0" nodeType="afterEffect">
                                  <p:stCondLst>
                                    <p:cond delay="0"/>
                                  </p:stCondLst>
                                  <p:childTnLst>
                                    <p:set>
                                      <p:cBhvr>
                                        <p:cTn id="527" dur="1" fill="hold">
                                          <p:stCondLst>
                                            <p:cond delay="0"/>
                                          </p:stCondLst>
                                        </p:cTn>
                                        <p:tgtEl>
                                          <p:spTgt spid="220"/>
                                        </p:tgtEl>
                                        <p:attrNameLst>
                                          <p:attrName>style.visibility</p:attrName>
                                        </p:attrNameLst>
                                      </p:cBhvr>
                                      <p:to>
                                        <p:strVal val="visible"/>
                                      </p:to>
                                    </p:set>
                                    <p:animEffect transition="in" filter="fade">
                                      <p:cBhvr>
                                        <p:cTn id="528" dur="500"/>
                                        <p:tgtEl>
                                          <p:spTgt spid="220"/>
                                        </p:tgtEl>
                                      </p:cBhvr>
                                    </p:animEffect>
                                  </p:childTnLst>
                                </p:cTn>
                              </p:par>
                            </p:childTnLst>
                          </p:cTn>
                        </p:par>
                        <p:par>
                          <p:cTn id="529" fill="hold">
                            <p:stCondLst>
                              <p:cond delay="11000"/>
                            </p:stCondLst>
                            <p:childTnLst>
                              <p:par>
                                <p:cTn id="530" presetID="42" presetClass="entr" presetSubtype="0" fill="hold" grpId="0" nodeType="afterEffect">
                                  <p:stCondLst>
                                    <p:cond delay="0"/>
                                  </p:stCondLst>
                                  <p:childTnLst>
                                    <p:set>
                                      <p:cBhvr>
                                        <p:cTn id="531" dur="1" fill="hold">
                                          <p:stCondLst>
                                            <p:cond delay="0"/>
                                          </p:stCondLst>
                                        </p:cTn>
                                        <p:tgtEl>
                                          <p:spTgt spid="227"/>
                                        </p:tgtEl>
                                        <p:attrNameLst>
                                          <p:attrName>style.visibility</p:attrName>
                                        </p:attrNameLst>
                                      </p:cBhvr>
                                      <p:to>
                                        <p:strVal val="visible"/>
                                      </p:to>
                                    </p:set>
                                    <p:animEffect transition="in" filter="fade">
                                      <p:cBhvr>
                                        <p:cTn id="532" dur="1000"/>
                                        <p:tgtEl>
                                          <p:spTgt spid="227"/>
                                        </p:tgtEl>
                                      </p:cBhvr>
                                    </p:animEffect>
                                    <p:anim calcmode="lin" valueType="num">
                                      <p:cBhvr>
                                        <p:cTn id="533" dur="1000" fill="hold"/>
                                        <p:tgtEl>
                                          <p:spTgt spid="227"/>
                                        </p:tgtEl>
                                        <p:attrNameLst>
                                          <p:attrName>ppt_x</p:attrName>
                                        </p:attrNameLst>
                                      </p:cBhvr>
                                      <p:tavLst>
                                        <p:tav tm="0">
                                          <p:val>
                                            <p:strVal val="#ppt_x"/>
                                          </p:val>
                                        </p:tav>
                                        <p:tav tm="100000">
                                          <p:val>
                                            <p:strVal val="#ppt_x"/>
                                          </p:val>
                                        </p:tav>
                                      </p:tavLst>
                                    </p:anim>
                                    <p:anim calcmode="lin" valueType="num">
                                      <p:cBhvr>
                                        <p:cTn id="534" dur="1000" fill="hold"/>
                                        <p:tgtEl>
                                          <p:spTgt spid="227"/>
                                        </p:tgtEl>
                                        <p:attrNameLst>
                                          <p:attrName>ppt_y</p:attrName>
                                        </p:attrNameLst>
                                      </p:cBhvr>
                                      <p:tavLst>
                                        <p:tav tm="0">
                                          <p:val>
                                            <p:strVal val="#ppt_y+.1"/>
                                          </p:val>
                                        </p:tav>
                                        <p:tav tm="100000">
                                          <p:val>
                                            <p:strVal val="#ppt_y"/>
                                          </p:val>
                                        </p:tav>
                                      </p:tavLst>
                                    </p:anim>
                                  </p:childTnLst>
                                </p:cTn>
                              </p:par>
                            </p:childTnLst>
                          </p:cTn>
                        </p:par>
                        <p:par>
                          <p:cTn id="535" fill="hold">
                            <p:stCondLst>
                              <p:cond delay="12000"/>
                            </p:stCondLst>
                            <p:childTnLst>
                              <p:par>
                                <p:cTn id="536" presetID="10" presetClass="entr" presetSubtype="0" fill="hold" grpId="0" nodeType="afterEffect">
                                  <p:stCondLst>
                                    <p:cond delay="0"/>
                                  </p:stCondLst>
                                  <p:childTnLst>
                                    <p:set>
                                      <p:cBhvr>
                                        <p:cTn id="537" dur="1" fill="hold">
                                          <p:stCondLst>
                                            <p:cond delay="0"/>
                                          </p:stCondLst>
                                        </p:cTn>
                                        <p:tgtEl>
                                          <p:spTgt spid="131"/>
                                        </p:tgtEl>
                                        <p:attrNameLst>
                                          <p:attrName>style.visibility</p:attrName>
                                        </p:attrNameLst>
                                      </p:cBhvr>
                                      <p:to>
                                        <p:strVal val="visible"/>
                                      </p:to>
                                    </p:set>
                                    <p:animEffect transition="in" filter="fade">
                                      <p:cBhvr>
                                        <p:cTn id="538" dur="500"/>
                                        <p:tgtEl>
                                          <p:spTgt spid="131"/>
                                        </p:tgtEl>
                                      </p:cBhvr>
                                    </p:animEffect>
                                  </p:childTnLst>
                                </p:cTn>
                              </p:par>
                            </p:childTnLst>
                          </p:cTn>
                        </p:par>
                        <p:par>
                          <p:cTn id="539" fill="hold">
                            <p:stCondLst>
                              <p:cond delay="12500"/>
                            </p:stCondLst>
                            <p:childTnLst>
                              <p:par>
                                <p:cTn id="540" presetID="10" presetClass="entr" presetSubtype="0" fill="hold" grpId="0" nodeType="afterEffect">
                                  <p:stCondLst>
                                    <p:cond delay="0"/>
                                  </p:stCondLst>
                                  <p:childTnLst>
                                    <p:set>
                                      <p:cBhvr>
                                        <p:cTn id="541" dur="1" fill="hold">
                                          <p:stCondLst>
                                            <p:cond delay="0"/>
                                          </p:stCondLst>
                                        </p:cTn>
                                        <p:tgtEl>
                                          <p:spTgt spid="133"/>
                                        </p:tgtEl>
                                        <p:attrNameLst>
                                          <p:attrName>style.visibility</p:attrName>
                                        </p:attrNameLst>
                                      </p:cBhvr>
                                      <p:to>
                                        <p:strVal val="visible"/>
                                      </p:to>
                                    </p:set>
                                    <p:animEffect transition="in" filter="fade">
                                      <p:cBhvr>
                                        <p:cTn id="542" dur="500"/>
                                        <p:tgtEl>
                                          <p:spTgt spid="133"/>
                                        </p:tgtEl>
                                      </p:cBhvr>
                                    </p:animEffect>
                                  </p:childTnLst>
                                </p:cTn>
                              </p:par>
                            </p:childTnLst>
                          </p:cTn>
                        </p:par>
                        <p:par>
                          <p:cTn id="543" fill="hold">
                            <p:stCondLst>
                              <p:cond delay="13000"/>
                            </p:stCondLst>
                            <p:childTnLst>
                              <p:par>
                                <p:cTn id="544" presetID="10" presetClass="entr" presetSubtype="0" fill="hold" grpId="0" nodeType="afterEffect">
                                  <p:stCondLst>
                                    <p:cond delay="0"/>
                                  </p:stCondLst>
                                  <p:childTnLst>
                                    <p:set>
                                      <p:cBhvr>
                                        <p:cTn id="545" dur="1" fill="hold">
                                          <p:stCondLst>
                                            <p:cond delay="0"/>
                                          </p:stCondLst>
                                        </p:cTn>
                                        <p:tgtEl>
                                          <p:spTgt spid="134"/>
                                        </p:tgtEl>
                                        <p:attrNameLst>
                                          <p:attrName>style.visibility</p:attrName>
                                        </p:attrNameLst>
                                      </p:cBhvr>
                                      <p:to>
                                        <p:strVal val="visible"/>
                                      </p:to>
                                    </p:set>
                                    <p:animEffect transition="in" filter="fade">
                                      <p:cBhvr>
                                        <p:cTn id="546" dur="500"/>
                                        <p:tgtEl>
                                          <p:spTgt spid="134"/>
                                        </p:tgtEl>
                                      </p:cBhvr>
                                    </p:animEffect>
                                  </p:childTnLst>
                                </p:cTn>
                              </p:par>
                            </p:childTnLst>
                          </p:cTn>
                        </p:par>
                        <p:par>
                          <p:cTn id="547" fill="hold">
                            <p:stCondLst>
                              <p:cond delay="13500"/>
                            </p:stCondLst>
                            <p:childTnLst>
                              <p:par>
                                <p:cTn id="548" presetID="10" presetClass="entr" presetSubtype="0" fill="hold" grpId="0" nodeType="afterEffect">
                                  <p:stCondLst>
                                    <p:cond delay="600"/>
                                  </p:stCondLst>
                                  <p:childTnLst>
                                    <p:set>
                                      <p:cBhvr>
                                        <p:cTn id="549" dur="1" fill="hold">
                                          <p:stCondLst>
                                            <p:cond delay="0"/>
                                          </p:stCondLst>
                                        </p:cTn>
                                        <p:tgtEl>
                                          <p:spTgt spid="135"/>
                                        </p:tgtEl>
                                        <p:attrNameLst>
                                          <p:attrName>style.visibility</p:attrName>
                                        </p:attrNameLst>
                                      </p:cBhvr>
                                      <p:to>
                                        <p:strVal val="visible"/>
                                      </p:to>
                                    </p:set>
                                    <p:animEffect transition="in" filter="fade">
                                      <p:cBhvr>
                                        <p:cTn id="550" dur="600"/>
                                        <p:tgtEl>
                                          <p:spTgt spid="135"/>
                                        </p:tgtEl>
                                      </p:cBhvr>
                                    </p:animEffect>
                                  </p:childTnLst>
                                </p:cTn>
                              </p:par>
                            </p:childTnLst>
                          </p:cTn>
                        </p:par>
                        <p:par>
                          <p:cTn id="551" fill="hold">
                            <p:stCondLst>
                              <p:cond delay="14700"/>
                            </p:stCondLst>
                            <p:childTnLst>
                              <p:par>
                                <p:cTn id="552" presetID="10" presetClass="entr" presetSubtype="0" fill="hold" grpId="0" nodeType="afterEffect">
                                  <p:stCondLst>
                                    <p:cond delay="0"/>
                                  </p:stCondLst>
                                  <p:childTnLst>
                                    <p:set>
                                      <p:cBhvr>
                                        <p:cTn id="553" dur="1" fill="hold">
                                          <p:stCondLst>
                                            <p:cond delay="0"/>
                                          </p:stCondLst>
                                        </p:cTn>
                                        <p:tgtEl>
                                          <p:spTgt spid="136"/>
                                        </p:tgtEl>
                                        <p:attrNameLst>
                                          <p:attrName>style.visibility</p:attrName>
                                        </p:attrNameLst>
                                      </p:cBhvr>
                                      <p:to>
                                        <p:strVal val="visible"/>
                                      </p:to>
                                    </p:set>
                                    <p:animEffect transition="in" filter="fade">
                                      <p:cBhvr>
                                        <p:cTn id="554" dur="500"/>
                                        <p:tgtEl>
                                          <p:spTgt spid="136"/>
                                        </p:tgtEl>
                                      </p:cBhvr>
                                    </p:animEffect>
                                  </p:childTnLst>
                                </p:cTn>
                              </p:par>
                            </p:childTnLst>
                          </p:cTn>
                        </p:par>
                        <p:par>
                          <p:cTn id="555" fill="hold">
                            <p:stCondLst>
                              <p:cond delay="15200"/>
                            </p:stCondLst>
                            <p:childTnLst>
                              <p:par>
                                <p:cTn id="556" presetID="10" presetClass="entr" presetSubtype="0" fill="hold" grpId="0" nodeType="afterEffect">
                                  <p:stCondLst>
                                    <p:cond delay="0"/>
                                  </p:stCondLst>
                                  <p:childTnLst>
                                    <p:set>
                                      <p:cBhvr>
                                        <p:cTn id="557" dur="1" fill="hold">
                                          <p:stCondLst>
                                            <p:cond delay="0"/>
                                          </p:stCondLst>
                                        </p:cTn>
                                        <p:tgtEl>
                                          <p:spTgt spid="137"/>
                                        </p:tgtEl>
                                        <p:attrNameLst>
                                          <p:attrName>style.visibility</p:attrName>
                                        </p:attrNameLst>
                                      </p:cBhvr>
                                      <p:to>
                                        <p:strVal val="visible"/>
                                      </p:to>
                                    </p:set>
                                    <p:animEffect transition="in" filter="fade">
                                      <p:cBhvr>
                                        <p:cTn id="558" dur="500"/>
                                        <p:tgtEl>
                                          <p:spTgt spid="137"/>
                                        </p:tgtEl>
                                      </p:cBhvr>
                                    </p:animEffect>
                                  </p:childTnLst>
                                </p:cTn>
                              </p:par>
                            </p:childTnLst>
                          </p:cTn>
                        </p:par>
                      </p:childTnLst>
                    </p:cTn>
                  </p:par>
                  <p:par>
                    <p:cTn id="559" fill="hold">
                      <p:stCondLst>
                        <p:cond delay="indefinite"/>
                      </p:stCondLst>
                      <p:childTnLst>
                        <p:par>
                          <p:cTn id="560" fill="hold">
                            <p:stCondLst>
                              <p:cond delay="0"/>
                            </p:stCondLst>
                            <p:childTnLst>
                              <p:par>
                                <p:cTn id="561" presetID="26" presetClass="entr" presetSubtype="0" fill="hold" grpId="0" nodeType="clickEffect">
                                  <p:stCondLst>
                                    <p:cond delay="0"/>
                                  </p:stCondLst>
                                  <p:childTnLst>
                                    <p:set>
                                      <p:cBhvr>
                                        <p:cTn id="562" dur="1" fill="hold">
                                          <p:stCondLst>
                                            <p:cond delay="0"/>
                                          </p:stCondLst>
                                        </p:cTn>
                                        <p:tgtEl>
                                          <p:spTgt spid="186"/>
                                        </p:tgtEl>
                                        <p:attrNameLst>
                                          <p:attrName>style.visibility</p:attrName>
                                        </p:attrNameLst>
                                      </p:cBhvr>
                                      <p:to>
                                        <p:strVal val="visible"/>
                                      </p:to>
                                    </p:set>
                                    <p:animEffect transition="in" filter="wipe(down)">
                                      <p:cBhvr>
                                        <p:cTn id="563" dur="580">
                                          <p:stCondLst>
                                            <p:cond delay="0"/>
                                          </p:stCondLst>
                                        </p:cTn>
                                        <p:tgtEl>
                                          <p:spTgt spid="186"/>
                                        </p:tgtEl>
                                      </p:cBhvr>
                                    </p:animEffect>
                                    <p:anim calcmode="lin" valueType="num">
                                      <p:cBhvr>
                                        <p:cTn id="564" dur="1822" tmFilter="0,0; 0.14,0.36; 0.43,0.73; 0.71,0.91; 1.0,1.0">
                                          <p:stCondLst>
                                            <p:cond delay="0"/>
                                          </p:stCondLst>
                                        </p:cTn>
                                        <p:tgtEl>
                                          <p:spTgt spid="186"/>
                                        </p:tgtEl>
                                        <p:attrNameLst>
                                          <p:attrName>ppt_x</p:attrName>
                                        </p:attrNameLst>
                                      </p:cBhvr>
                                      <p:tavLst>
                                        <p:tav tm="0">
                                          <p:val>
                                            <p:strVal val="#ppt_x-0.25"/>
                                          </p:val>
                                        </p:tav>
                                        <p:tav tm="100000">
                                          <p:val>
                                            <p:strVal val="#ppt_x"/>
                                          </p:val>
                                        </p:tav>
                                      </p:tavLst>
                                    </p:anim>
                                    <p:anim calcmode="lin" valueType="num">
                                      <p:cBhvr>
                                        <p:cTn id="565" dur="664" tmFilter="0.0,0.0; 0.25,0.07; 0.50,0.2; 0.75,0.467; 1.0,1.0">
                                          <p:stCondLst>
                                            <p:cond delay="0"/>
                                          </p:stCondLst>
                                        </p:cTn>
                                        <p:tgtEl>
                                          <p:spTgt spid="186"/>
                                        </p:tgtEl>
                                        <p:attrNameLst>
                                          <p:attrName>ppt_y</p:attrName>
                                        </p:attrNameLst>
                                      </p:cBhvr>
                                      <p:tavLst>
                                        <p:tav tm="0" fmla="#ppt_y-sin(pi*$)/3">
                                          <p:val>
                                            <p:fltVal val="0.5"/>
                                          </p:val>
                                        </p:tav>
                                        <p:tav tm="100000">
                                          <p:val>
                                            <p:fltVal val="1"/>
                                          </p:val>
                                        </p:tav>
                                      </p:tavLst>
                                    </p:anim>
                                    <p:anim calcmode="lin" valueType="num">
                                      <p:cBhvr>
                                        <p:cTn id="566" dur="664" tmFilter="0, 0; 0.125,0.2665; 0.25,0.4; 0.375,0.465; 0.5,0.5;  0.625,0.535; 0.75,0.6; 0.875,0.7335; 1,1">
                                          <p:stCondLst>
                                            <p:cond delay="664"/>
                                          </p:stCondLst>
                                        </p:cTn>
                                        <p:tgtEl>
                                          <p:spTgt spid="186"/>
                                        </p:tgtEl>
                                        <p:attrNameLst>
                                          <p:attrName>ppt_y</p:attrName>
                                        </p:attrNameLst>
                                      </p:cBhvr>
                                      <p:tavLst>
                                        <p:tav tm="0" fmla="#ppt_y-sin(pi*$)/9">
                                          <p:val>
                                            <p:fltVal val="0"/>
                                          </p:val>
                                        </p:tav>
                                        <p:tav tm="100000">
                                          <p:val>
                                            <p:fltVal val="1"/>
                                          </p:val>
                                        </p:tav>
                                      </p:tavLst>
                                    </p:anim>
                                    <p:anim calcmode="lin" valueType="num">
                                      <p:cBhvr>
                                        <p:cTn id="567" dur="332" tmFilter="0, 0; 0.125,0.2665; 0.25,0.4; 0.375,0.465; 0.5,0.5;  0.625,0.535; 0.75,0.6; 0.875,0.7335; 1,1">
                                          <p:stCondLst>
                                            <p:cond delay="1324"/>
                                          </p:stCondLst>
                                        </p:cTn>
                                        <p:tgtEl>
                                          <p:spTgt spid="186"/>
                                        </p:tgtEl>
                                        <p:attrNameLst>
                                          <p:attrName>ppt_y</p:attrName>
                                        </p:attrNameLst>
                                      </p:cBhvr>
                                      <p:tavLst>
                                        <p:tav tm="0" fmla="#ppt_y-sin(pi*$)/27">
                                          <p:val>
                                            <p:fltVal val="0"/>
                                          </p:val>
                                        </p:tav>
                                        <p:tav tm="100000">
                                          <p:val>
                                            <p:fltVal val="1"/>
                                          </p:val>
                                        </p:tav>
                                      </p:tavLst>
                                    </p:anim>
                                    <p:anim calcmode="lin" valueType="num">
                                      <p:cBhvr>
                                        <p:cTn id="568" dur="164" tmFilter="0, 0; 0.125,0.2665; 0.25,0.4; 0.375,0.465; 0.5,0.5;  0.625,0.535; 0.75,0.6; 0.875,0.7335; 1,1">
                                          <p:stCondLst>
                                            <p:cond delay="1656"/>
                                          </p:stCondLst>
                                        </p:cTn>
                                        <p:tgtEl>
                                          <p:spTgt spid="186"/>
                                        </p:tgtEl>
                                        <p:attrNameLst>
                                          <p:attrName>ppt_y</p:attrName>
                                        </p:attrNameLst>
                                      </p:cBhvr>
                                      <p:tavLst>
                                        <p:tav tm="0" fmla="#ppt_y-sin(pi*$)/81">
                                          <p:val>
                                            <p:fltVal val="0"/>
                                          </p:val>
                                        </p:tav>
                                        <p:tav tm="100000">
                                          <p:val>
                                            <p:fltVal val="1"/>
                                          </p:val>
                                        </p:tav>
                                      </p:tavLst>
                                    </p:anim>
                                    <p:animScale>
                                      <p:cBhvr>
                                        <p:cTn id="569" dur="26">
                                          <p:stCondLst>
                                            <p:cond delay="650"/>
                                          </p:stCondLst>
                                        </p:cTn>
                                        <p:tgtEl>
                                          <p:spTgt spid="186"/>
                                        </p:tgtEl>
                                      </p:cBhvr>
                                      <p:to x="100000" y="60000"/>
                                    </p:animScale>
                                    <p:animScale>
                                      <p:cBhvr>
                                        <p:cTn id="570" dur="166" decel="50000">
                                          <p:stCondLst>
                                            <p:cond delay="676"/>
                                          </p:stCondLst>
                                        </p:cTn>
                                        <p:tgtEl>
                                          <p:spTgt spid="186"/>
                                        </p:tgtEl>
                                      </p:cBhvr>
                                      <p:to x="100000" y="100000"/>
                                    </p:animScale>
                                    <p:animScale>
                                      <p:cBhvr>
                                        <p:cTn id="571" dur="26">
                                          <p:stCondLst>
                                            <p:cond delay="1312"/>
                                          </p:stCondLst>
                                        </p:cTn>
                                        <p:tgtEl>
                                          <p:spTgt spid="186"/>
                                        </p:tgtEl>
                                      </p:cBhvr>
                                      <p:to x="100000" y="80000"/>
                                    </p:animScale>
                                    <p:animScale>
                                      <p:cBhvr>
                                        <p:cTn id="572" dur="166" decel="50000">
                                          <p:stCondLst>
                                            <p:cond delay="1338"/>
                                          </p:stCondLst>
                                        </p:cTn>
                                        <p:tgtEl>
                                          <p:spTgt spid="186"/>
                                        </p:tgtEl>
                                      </p:cBhvr>
                                      <p:to x="100000" y="100000"/>
                                    </p:animScale>
                                    <p:animScale>
                                      <p:cBhvr>
                                        <p:cTn id="573" dur="26">
                                          <p:stCondLst>
                                            <p:cond delay="1642"/>
                                          </p:stCondLst>
                                        </p:cTn>
                                        <p:tgtEl>
                                          <p:spTgt spid="186"/>
                                        </p:tgtEl>
                                      </p:cBhvr>
                                      <p:to x="100000" y="90000"/>
                                    </p:animScale>
                                    <p:animScale>
                                      <p:cBhvr>
                                        <p:cTn id="574" dur="166" decel="50000">
                                          <p:stCondLst>
                                            <p:cond delay="1668"/>
                                          </p:stCondLst>
                                        </p:cTn>
                                        <p:tgtEl>
                                          <p:spTgt spid="186"/>
                                        </p:tgtEl>
                                      </p:cBhvr>
                                      <p:to x="100000" y="100000"/>
                                    </p:animScale>
                                    <p:animScale>
                                      <p:cBhvr>
                                        <p:cTn id="575" dur="26">
                                          <p:stCondLst>
                                            <p:cond delay="1808"/>
                                          </p:stCondLst>
                                        </p:cTn>
                                        <p:tgtEl>
                                          <p:spTgt spid="186"/>
                                        </p:tgtEl>
                                      </p:cBhvr>
                                      <p:to x="100000" y="95000"/>
                                    </p:animScale>
                                    <p:animScale>
                                      <p:cBhvr>
                                        <p:cTn id="576" dur="166" decel="50000">
                                          <p:stCondLst>
                                            <p:cond delay="1834"/>
                                          </p:stCondLst>
                                        </p:cTn>
                                        <p:tgtEl>
                                          <p:spTgt spid="18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4" grpId="0"/>
      <p:bldP spid="26" grpId="0" animBg="1"/>
      <p:bldP spid="27" grpId="0" animBg="1"/>
      <p:bldP spid="28" grpId="0" animBg="1"/>
      <p:bldP spid="29" grpId="0" animBg="1"/>
      <p:bldP spid="30" grpId="0" animBg="1"/>
      <p:bldP spid="31" grpId="0" animBg="1"/>
      <p:bldP spid="32" grpId="0" animBg="1"/>
      <p:bldP spid="33" grpId="0" animBg="1"/>
      <p:bldP spid="34" grpId="0" animBg="1"/>
      <p:bldP spid="35" grpId="0" animBg="1"/>
      <p:bldP spid="36" grpId="0" animBg="1"/>
      <p:bldP spid="37" grpId="0" animBg="1"/>
      <p:bldP spid="38" grpId="0" animBg="1"/>
      <p:bldP spid="68" grpId="0" animBg="1"/>
      <p:bldP spid="69" grpId="0" animBg="1"/>
      <p:bldP spid="70" grpId="0" animBg="1"/>
      <p:bldP spid="71" grpId="0" animBg="1"/>
      <p:bldP spid="72" grpId="0" animBg="1"/>
      <p:bldP spid="73" grpId="0" animBg="1"/>
      <p:bldP spid="82" grpId="0" animBg="1"/>
      <p:bldP spid="83" grpId="0" animBg="1"/>
      <p:bldP spid="84" grpId="0" animBg="1"/>
      <p:bldP spid="85" grpId="0" animBg="1"/>
      <p:bldP spid="86" grpId="0" animBg="1"/>
      <p:bldP spid="87" grpId="0" animBg="1"/>
      <p:bldP spid="88" grpId="0" animBg="1"/>
      <p:bldP spid="89" grpId="0" animBg="1"/>
      <p:bldP spid="90" grpId="0" animBg="1"/>
      <p:bldP spid="91" grpId="0" animBg="1"/>
      <p:bldP spid="92" grpId="0" animBg="1"/>
      <p:bldP spid="93" grpId="0" animBg="1"/>
      <p:bldP spid="94" grpId="0" animBg="1"/>
      <p:bldP spid="131" grpId="0" animBg="1"/>
      <p:bldP spid="133" grpId="0" animBg="1"/>
      <p:bldP spid="134" grpId="0" animBg="1"/>
      <p:bldP spid="135" grpId="0" animBg="1"/>
      <p:bldP spid="136" grpId="0" animBg="1"/>
      <p:bldP spid="137" grpId="0" animBg="1"/>
      <p:bldP spid="144" grpId="0" animBg="1"/>
      <p:bldP spid="145" grpId="0" animBg="1"/>
      <p:bldP spid="146" grpId="0" animBg="1"/>
      <p:bldP spid="147" grpId="0" animBg="1"/>
      <p:bldP spid="148" grpId="0" animBg="1"/>
      <p:bldP spid="149" grpId="0" animBg="1"/>
      <p:bldP spid="150" grpId="0" animBg="1"/>
      <p:bldP spid="151" grpId="0" animBg="1"/>
      <p:bldP spid="152" grpId="0" animBg="1"/>
      <p:bldP spid="153" grpId="0" animBg="1"/>
      <p:bldP spid="154" grpId="0" animBg="1"/>
      <p:bldP spid="155" grpId="0" animBg="1"/>
      <p:bldP spid="156" grpId="0" animBg="1"/>
      <p:bldP spid="211" grpId="0" animBg="1"/>
      <p:bldP spid="212" grpId="0" animBg="1"/>
      <p:bldP spid="213" grpId="0" animBg="1"/>
      <p:bldP spid="214" grpId="0" animBg="1"/>
      <p:bldP spid="215" grpId="0" animBg="1"/>
      <p:bldP spid="216" grpId="0" animBg="1"/>
      <p:bldP spid="217" grpId="0" animBg="1"/>
      <p:bldP spid="218" grpId="0" animBg="1"/>
      <p:bldP spid="219" grpId="0" animBg="1"/>
      <p:bldP spid="220" grpId="0" animBg="1"/>
      <p:bldP spid="221" grpId="0" animBg="1"/>
      <p:bldP spid="222" grpId="0" animBg="1"/>
      <p:bldP spid="223" grpId="0" animBg="1"/>
      <p:bldP spid="158" grpId="0" animBg="1"/>
      <p:bldP spid="159" grpId="0" animBg="1"/>
      <p:bldP spid="160" grpId="0" animBg="1"/>
      <p:bldP spid="161" grpId="0" animBg="1"/>
      <p:bldP spid="162" grpId="0" animBg="1"/>
      <p:bldP spid="163" grpId="0" animBg="1"/>
      <p:bldP spid="170" grpId="0" animBg="1"/>
      <p:bldP spid="171" grpId="0" animBg="1"/>
      <p:bldP spid="172" grpId="0" animBg="1"/>
      <p:bldP spid="173" grpId="0" animBg="1"/>
      <p:bldP spid="174" grpId="0" animBg="1"/>
      <p:bldP spid="175" grpId="0" animBg="1"/>
      <p:bldP spid="183" grpId="0"/>
      <p:bldP spid="184" grpId="0"/>
      <p:bldP spid="185" grpId="0"/>
      <p:bldP spid="186" grpId="0"/>
      <p:bldP spid="25" grpId="0" animBg="1"/>
      <p:bldP spid="40" grpId="0" animBg="1"/>
      <p:bldP spid="187" grpId="0" animBg="1"/>
      <p:bldP spid="188" grpId="0" animBg="1"/>
      <p:bldP spid="189" grpId="0" animBg="1"/>
      <p:bldP spid="190" grpId="0" animBg="1"/>
      <p:bldP spid="191" grpId="0" animBg="1"/>
      <p:bldP spid="192" grpId="0" animBg="1"/>
      <p:bldP spid="193" grpId="0" animBg="1"/>
      <p:bldP spid="194" grpId="0" animBg="1"/>
      <p:bldP spid="195" grpId="0" animBg="1"/>
      <p:bldP spid="196" grpId="0" animBg="1"/>
      <p:bldP spid="197" grpId="0" animBg="1"/>
      <p:bldP spid="22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EE538BB-7206-4D67-9529-18C1E5E6DDF5}"/>
              </a:ext>
            </a:extLst>
          </p:cNvPr>
          <p:cNvSpPr txBox="1">
            <a:spLocks/>
          </p:cNvSpPr>
          <p:nvPr/>
        </p:nvSpPr>
        <p:spPr>
          <a:xfrm>
            <a:off x="-1" y="11912"/>
            <a:ext cx="10232843" cy="716252"/>
          </a:xfrm>
          <a:prstGeom prst="rect">
            <a:avLst/>
          </a:prstGeom>
          <a:solidFill>
            <a:srgbClr val="FFEBFF"/>
          </a:solidFill>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000" b="1" dirty="0">
                <a:latin typeface="+mn-lt"/>
              </a:rPr>
              <a:t>Verbs: </a:t>
            </a:r>
            <a:r>
              <a:rPr lang="en-GB" sz="3200" b="1" dirty="0">
                <a:latin typeface="+mn-lt"/>
              </a:rPr>
              <a:t>Indicative Active: </a:t>
            </a:r>
            <a:r>
              <a:rPr lang="en-GB" sz="2800" b="1" dirty="0">
                <a:latin typeface="+mn-lt"/>
              </a:rPr>
              <a:t>Perfect and Pluperfect </a:t>
            </a:r>
          </a:p>
        </p:txBody>
      </p:sp>
      <p:sp>
        <p:nvSpPr>
          <p:cNvPr id="6" name="Content Placeholder 2">
            <a:extLst>
              <a:ext uri="{FF2B5EF4-FFF2-40B4-BE49-F238E27FC236}">
                <a16:creationId xmlns:a16="http://schemas.microsoft.com/office/drawing/2014/main" id="{1E6E6E14-CC0D-4F8A-8162-C5A122732092}"/>
              </a:ext>
            </a:extLst>
          </p:cNvPr>
          <p:cNvSpPr txBox="1">
            <a:spLocks/>
          </p:cNvSpPr>
          <p:nvPr/>
        </p:nvSpPr>
        <p:spPr>
          <a:xfrm>
            <a:off x="114956" y="839646"/>
            <a:ext cx="10232843" cy="2106754"/>
          </a:xfrm>
          <a:prstGeom prst="rect">
            <a:avLst/>
          </a:prstGeom>
          <a:solidFill>
            <a:srgbClr val="FFFFD5"/>
          </a:solidFill>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1400" dirty="0"/>
              <a:t>These are much simpler than the forms you have just studied.</a:t>
            </a:r>
          </a:p>
          <a:p>
            <a:pPr marL="0" indent="0">
              <a:buFont typeface="Arial" panose="020B0604020202020204" pitchFamily="34" charset="0"/>
              <a:buNone/>
            </a:pPr>
            <a:r>
              <a:rPr lang="en-GB" sz="1400" b="1" dirty="0"/>
              <a:t>Once you know the Perfect Active stem</a:t>
            </a:r>
            <a:r>
              <a:rPr lang="en-GB" sz="1400" dirty="0"/>
              <a:t>, you add the same sets of endings for each of the three tenses, so it makes no difference which Conjugation the verbs belongs to. </a:t>
            </a:r>
          </a:p>
          <a:p>
            <a:pPr marL="0" indent="0">
              <a:buFont typeface="Arial" panose="020B0604020202020204" pitchFamily="34" charset="0"/>
              <a:buNone/>
            </a:pPr>
            <a:r>
              <a:rPr lang="en-GB" sz="1400" dirty="0"/>
              <a:t>The Perfect Active stem is taken from the </a:t>
            </a:r>
            <a:r>
              <a:rPr lang="en-GB" sz="1400" b="1" dirty="0"/>
              <a:t>Third Principal Part</a:t>
            </a:r>
            <a:r>
              <a:rPr lang="en-GB" sz="1400" dirty="0"/>
              <a:t>. </a:t>
            </a:r>
          </a:p>
          <a:p>
            <a:pPr marL="0" indent="0">
              <a:buFont typeface="Arial" panose="020B0604020202020204" pitchFamily="34" charset="0"/>
              <a:buNone/>
            </a:pPr>
            <a:r>
              <a:rPr lang="en-GB" sz="1400" dirty="0"/>
              <a:t>These are very predictable for the 1</a:t>
            </a:r>
            <a:r>
              <a:rPr lang="en-GB" sz="1400" baseline="30000" dirty="0"/>
              <a:t>st</a:t>
            </a:r>
            <a:r>
              <a:rPr lang="en-GB" sz="1400" dirty="0"/>
              <a:t> Conjugation, </a:t>
            </a:r>
          </a:p>
          <a:p>
            <a:pPr marL="0" indent="0">
              <a:buFont typeface="Arial" panose="020B0604020202020204" pitchFamily="34" charset="0"/>
              <a:buNone/>
            </a:pPr>
            <a:r>
              <a:rPr lang="en-GB" sz="1400" dirty="0"/>
              <a:t>and quite predictable for the 2</a:t>
            </a:r>
            <a:r>
              <a:rPr lang="en-GB" sz="1400" baseline="30000" dirty="0"/>
              <a:t>nd</a:t>
            </a:r>
            <a:r>
              <a:rPr lang="en-GB" sz="1400" dirty="0"/>
              <a:t> and 4</a:t>
            </a:r>
            <a:r>
              <a:rPr lang="en-GB" sz="1400" baseline="30000" dirty="0"/>
              <a:t>th</a:t>
            </a:r>
            <a:r>
              <a:rPr lang="en-GB" sz="1400" dirty="0"/>
              <a:t> Conjugation </a:t>
            </a:r>
          </a:p>
          <a:p>
            <a:pPr marL="0" indent="0">
              <a:buFont typeface="Arial" panose="020B0604020202020204" pitchFamily="34" charset="0"/>
              <a:buNone/>
            </a:pPr>
            <a:r>
              <a:rPr lang="en-GB" sz="1400" dirty="0"/>
              <a:t>– but always need to be learned for each verb, especially those in the 3</a:t>
            </a:r>
            <a:r>
              <a:rPr lang="en-GB" sz="1400" baseline="30000" dirty="0"/>
              <a:t>rd</a:t>
            </a:r>
            <a:r>
              <a:rPr lang="en-GB" sz="1400" dirty="0"/>
              <a:t> and 3 ½ Conjugation.</a:t>
            </a:r>
          </a:p>
        </p:txBody>
      </p:sp>
      <p:sp>
        <p:nvSpPr>
          <p:cNvPr id="7" name="Content Placeholder 2">
            <a:extLst>
              <a:ext uri="{FF2B5EF4-FFF2-40B4-BE49-F238E27FC236}">
                <a16:creationId xmlns:a16="http://schemas.microsoft.com/office/drawing/2014/main" id="{6D5DEB74-D782-48F5-B72A-DB7B16856FF5}"/>
              </a:ext>
            </a:extLst>
          </p:cNvPr>
          <p:cNvSpPr txBox="1">
            <a:spLocks/>
          </p:cNvSpPr>
          <p:nvPr/>
        </p:nvSpPr>
        <p:spPr>
          <a:xfrm>
            <a:off x="4703569" y="3134200"/>
            <a:ext cx="2559299" cy="456212"/>
          </a:xfrm>
          <a:prstGeom prst="rect">
            <a:avLst/>
          </a:prstGeom>
          <a:solidFill>
            <a:srgbClr val="E0C0F6"/>
          </a:solidFill>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a:t>Perfect Stems:</a:t>
            </a:r>
          </a:p>
        </p:txBody>
      </p:sp>
      <p:sp>
        <p:nvSpPr>
          <p:cNvPr id="8" name="TextBox 7">
            <a:extLst>
              <a:ext uri="{FF2B5EF4-FFF2-40B4-BE49-F238E27FC236}">
                <a16:creationId xmlns:a16="http://schemas.microsoft.com/office/drawing/2014/main" id="{9E087E53-443D-43C9-81A8-CD9DD392B42E}"/>
              </a:ext>
            </a:extLst>
          </p:cNvPr>
          <p:cNvSpPr txBox="1"/>
          <p:nvPr/>
        </p:nvSpPr>
        <p:spPr>
          <a:xfrm>
            <a:off x="11181" y="4470876"/>
            <a:ext cx="2417059" cy="369332"/>
          </a:xfrm>
          <a:prstGeom prst="rect">
            <a:avLst/>
          </a:prstGeom>
          <a:solidFill>
            <a:schemeClr val="accent5">
              <a:lumMod val="20000"/>
              <a:lumOff val="80000"/>
            </a:schemeClr>
          </a:solidFill>
          <a:ln>
            <a:solidFill>
              <a:schemeClr val="tx1"/>
            </a:solidFill>
          </a:ln>
        </p:spPr>
        <p:txBody>
          <a:bodyPr wrap="square" rtlCol="0">
            <a:spAutoFit/>
          </a:bodyPr>
          <a:lstStyle/>
          <a:p>
            <a:pPr algn="ctr"/>
            <a:r>
              <a:rPr lang="en-GB" dirty="0"/>
              <a:t>The 1</a:t>
            </a:r>
            <a:r>
              <a:rPr lang="en-GB" baseline="30000" dirty="0"/>
              <a:t>st</a:t>
            </a:r>
            <a:r>
              <a:rPr lang="en-GB" dirty="0"/>
              <a:t>  Conjugation</a:t>
            </a:r>
            <a:r>
              <a:rPr lang="en-GB" sz="1100" i="1" dirty="0">
                <a:solidFill>
                  <a:schemeClr val="accent5">
                    <a:lumMod val="20000"/>
                    <a:lumOff val="80000"/>
                  </a:schemeClr>
                </a:solidFill>
              </a:rPr>
              <a:t> </a:t>
            </a:r>
          </a:p>
        </p:txBody>
      </p:sp>
      <p:sp>
        <p:nvSpPr>
          <p:cNvPr id="10" name="TextBox 9">
            <a:extLst>
              <a:ext uri="{FF2B5EF4-FFF2-40B4-BE49-F238E27FC236}">
                <a16:creationId xmlns:a16="http://schemas.microsoft.com/office/drawing/2014/main" id="{C4A298B1-D033-491B-A043-B731EC8869BA}"/>
              </a:ext>
            </a:extLst>
          </p:cNvPr>
          <p:cNvSpPr txBox="1"/>
          <p:nvPr/>
        </p:nvSpPr>
        <p:spPr>
          <a:xfrm>
            <a:off x="2570480" y="4470876"/>
            <a:ext cx="1280160" cy="369332"/>
          </a:xfrm>
          <a:prstGeom prst="rect">
            <a:avLst/>
          </a:prstGeom>
          <a:noFill/>
          <a:ln>
            <a:solidFill>
              <a:schemeClr val="tx1"/>
            </a:solidFill>
          </a:ln>
        </p:spPr>
        <p:txBody>
          <a:bodyPr wrap="square" rtlCol="0">
            <a:spAutoFit/>
          </a:bodyPr>
          <a:lstStyle/>
          <a:p>
            <a:pPr algn="ctr"/>
            <a:r>
              <a:rPr lang="en-GB" dirty="0"/>
              <a:t>am-ō</a:t>
            </a:r>
          </a:p>
        </p:txBody>
      </p:sp>
      <p:sp>
        <p:nvSpPr>
          <p:cNvPr id="11" name="TextBox 10">
            <a:extLst>
              <a:ext uri="{FF2B5EF4-FFF2-40B4-BE49-F238E27FC236}">
                <a16:creationId xmlns:a16="http://schemas.microsoft.com/office/drawing/2014/main" id="{B29D1301-A83E-47FE-93A3-52C360BF05BF}"/>
              </a:ext>
            </a:extLst>
          </p:cNvPr>
          <p:cNvSpPr txBox="1"/>
          <p:nvPr/>
        </p:nvSpPr>
        <p:spPr>
          <a:xfrm>
            <a:off x="3962400" y="4479766"/>
            <a:ext cx="1280160" cy="369332"/>
          </a:xfrm>
          <a:prstGeom prst="rect">
            <a:avLst/>
          </a:prstGeom>
          <a:noFill/>
          <a:ln>
            <a:solidFill>
              <a:schemeClr val="tx1"/>
            </a:solidFill>
          </a:ln>
        </p:spPr>
        <p:txBody>
          <a:bodyPr wrap="square" rtlCol="0">
            <a:spAutoFit/>
          </a:bodyPr>
          <a:lstStyle/>
          <a:p>
            <a:pPr algn="ctr"/>
            <a:r>
              <a:rPr lang="en-GB" dirty="0"/>
              <a:t>am-</a:t>
            </a:r>
            <a:r>
              <a:rPr lang="en-GB" dirty="0" err="1"/>
              <a:t>āre</a:t>
            </a:r>
            <a:endParaRPr lang="en-GB" dirty="0"/>
          </a:p>
        </p:txBody>
      </p:sp>
      <p:sp>
        <p:nvSpPr>
          <p:cNvPr id="12" name="TextBox 11">
            <a:extLst>
              <a:ext uri="{FF2B5EF4-FFF2-40B4-BE49-F238E27FC236}">
                <a16:creationId xmlns:a16="http://schemas.microsoft.com/office/drawing/2014/main" id="{F5515E94-E5B9-4378-A360-5E172D9C9DA5}"/>
              </a:ext>
            </a:extLst>
          </p:cNvPr>
          <p:cNvSpPr txBox="1"/>
          <p:nvPr/>
        </p:nvSpPr>
        <p:spPr>
          <a:xfrm>
            <a:off x="5354320" y="4489173"/>
            <a:ext cx="1280160" cy="369332"/>
          </a:xfrm>
          <a:prstGeom prst="rect">
            <a:avLst/>
          </a:prstGeom>
          <a:solidFill>
            <a:srgbClr val="EDDAFA"/>
          </a:solidFill>
          <a:ln>
            <a:solidFill>
              <a:schemeClr val="tx1"/>
            </a:solidFill>
          </a:ln>
        </p:spPr>
        <p:txBody>
          <a:bodyPr wrap="square" rtlCol="0">
            <a:spAutoFit/>
          </a:bodyPr>
          <a:lstStyle/>
          <a:p>
            <a:pPr algn="ctr"/>
            <a:r>
              <a:rPr lang="en-GB" dirty="0" err="1"/>
              <a:t>amāv</a:t>
            </a:r>
            <a:r>
              <a:rPr lang="en-GB" dirty="0"/>
              <a:t>-ī</a:t>
            </a:r>
          </a:p>
        </p:txBody>
      </p:sp>
      <p:sp>
        <p:nvSpPr>
          <p:cNvPr id="13" name="TextBox 12">
            <a:extLst>
              <a:ext uri="{FF2B5EF4-FFF2-40B4-BE49-F238E27FC236}">
                <a16:creationId xmlns:a16="http://schemas.microsoft.com/office/drawing/2014/main" id="{A1704896-B39E-4D11-A48B-49B44D065549}"/>
              </a:ext>
            </a:extLst>
          </p:cNvPr>
          <p:cNvSpPr txBox="1"/>
          <p:nvPr/>
        </p:nvSpPr>
        <p:spPr>
          <a:xfrm>
            <a:off x="0" y="4942560"/>
            <a:ext cx="2417059" cy="369332"/>
          </a:xfrm>
          <a:prstGeom prst="rect">
            <a:avLst/>
          </a:prstGeom>
          <a:solidFill>
            <a:schemeClr val="accent5">
              <a:lumMod val="40000"/>
              <a:lumOff val="60000"/>
            </a:schemeClr>
          </a:solidFill>
          <a:ln>
            <a:solidFill>
              <a:schemeClr val="tx1"/>
            </a:solidFill>
          </a:ln>
        </p:spPr>
        <p:txBody>
          <a:bodyPr wrap="square" rtlCol="0">
            <a:spAutoFit/>
          </a:bodyPr>
          <a:lstStyle/>
          <a:p>
            <a:pPr algn="ctr"/>
            <a:r>
              <a:rPr lang="en-GB" dirty="0"/>
              <a:t>The 2</a:t>
            </a:r>
            <a:r>
              <a:rPr lang="en-GB" baseline="30000" dirty="0"/>
              <a:t>nd</a:t>
            </a:r>
            <a:r>
              <a:rPr lang="en-GB" dirty="0"/>
              <a:t>  Conjugation</a:t>
            </a:r>
            <a:r>
              <a:rPr lang="en-GB" sz="1100" i="1" dirty="0">
                <a:solidFill>
                  <a:schemeClr val="accent5">
                    <a:lumMod val="20000"/>
                    <a:lumOff val="80000"/>
                  </a:schemeClr>
                </a:solidFill>
              </a:rPr>
              <a:t> </a:t>
            </a:r>
          </a:p>
        </p:txBody>
      </p:sp>
      <p:sp>
        <p:nvSpPr>
          <p:cNvPr id="14" name="TextBox 13">
            <a:extLst>
              <a:ext uri="{FF2B5EF4-FFF2-40B4-BE49-F238E27FC236}">
                <a16:creationId xmlns:a16="http://schemas.microsoft.com/office/drawing/2014/main" id="{4EE193BF-24FF-4E41-8318-974F2115F105}"/>
              </a:ext>
            </a:extLst>
          </p:cNvPr>
          <p:cNvSpPr txBox="1"/>
          <p:nvPr/>
        </p:nvSpPr>
        <p:spPr>
          <a:xfrm>
            <a:off x="2559298" y="4942560"/>
            <a:ext cx="1280160" cy="369332"/>
          </a:xfrm>
          <a:prstGeom prst="rect">
            <a:avLst/>
          </a:prstGeom>
          <a:noFill/>
          <a:ln>
            <a:solidFill>
              <a:schemeClr val="tx1"/>
            </a:solidFill>
          </a:ln>
        </p:spPr>
        <p:txBody>
          <a:bodyPr wrap="square" rtlCol="0">
            <a:spAutoFit/>
          </a:bodyPr>
          <a:lstStyle/>
          <a:p>
            <a:pPr algn="ctr"/>
            <a:r>
              <a:rPr lang="en-GB" dirty="0" err="1"/>
              <a:t>mone</a:t>
            </a:r>
            <a:r>
              <a:rPr lang="en-GB" dirty="0"/>
              <a:t>-ō</a:t>
            </a:r>
          </a:p>
        </p:txBody>
      </p:sp>
      <p:sp>
        <p:nvSpPr>
          <p:cNvPr id="15" name="TextBox 14">
            <a:extLst>
              <a:ext uri="{FF2B5EF4-FFF2-40B4-BE49-F238E27FC236}">
                <a16:creationId xmlns:a16="http://schemas.microsoft.com/office/drawing/2014/main" id="{2EA694CB-EEF4-4C64-B450-B7D092C5C220}"/>
              </a:ext>
            </a:extLst>
          </p:cNvPr>
          <p:cNvSpPr txBox="1"/>
          <p:nvPr/>
        </p:nvSpPr>
        <p:spPr>
          <a:xfrm>
            <a:off x="3962400" y="4960580"/>
            <a:ext cx="1280160" cy="369332"/>
          </a:xfrm>
          <a:prstGeom prst="rect">
            <a:avLst/>
          </a:prstGeom>
          <a:noFill/>
          <a:ln>
            <a:solidFill>
              <a:schemeClr val="tx1"/>
            </a:solidFill>
          </a:ln>
        </p:spPr>
        <p:txBody>
          <a:bodyPr wrap="square" rtlCol="0">
            <a:spAutoFit/>
          </a:bodyPr>
          <a:lstStyle/>
          <a:p>
            <a:pPr algn="ctr"/>
            <a:r>
              <a:rPr lang="en-GB" dirty="0"/>
              <a:t>mon-</a:t>
            </a:r>
            <a:r>
              <a:rPr lang="en-GB" dirty="0" err="1"/>
              <a:t>ēre</a:t>
            </a:r>
            <a:endParaRPr lang="en-GB" dirty="0"/>
          </a:p>
        </p:txBody>
      </p:sp>
      <p:sp>
        <p:nvSpPr>
          <p:cNvPr id="16" name="TextBox 15">
            <a:extLst>
              <a:ext uri="{FF2B5EF4-FFF2-40B4-BE49-F238E27FC236}">
                <a16:creationId xmlns:a16="http://schemas.microsoft.com/office/drawing/2014/main" id="{38999E68-250B-430C-8357-A43D58A72F7D}"/>
              </a:ext>
            </a:extLst>
          </p:cNvPr>
          <p:cNvSpPr txBox="1"/>
          <p:nvPr/>
        </p:nvSpPr>
        <p:spPr>
          <a:xfrm>
            <a:off x="5365502" y="4960580"/>
            <a:ext cx="1280160" cy="369332"/>
          </a:xfrm>
          <a:prstGeom prst="rect">
            <a:avLst/>
          </a:prstGeom>
          <a:solidFill>
            <a:srgbClr val="EDDAFA"/>
          </a:solidFill>
          <a:ln>
            <a:solidFill>
              <a:schemeClr val="tx1"/>
            </a:solidFill>
          </a:ln>
        </p:spPr>
        <p:txBody>
          <a:bodyPr wrap="square" rtlCol="0">
            <a:spAutoFit/>
          </a:bodyPr>
          <a:lstStyle/>
          <a:p>
            <a:pPr algn="ctr"/>
            <a:r>
              <a:rPr lang="en-GB" dirty="0" err="1"/>
              <a:t>monu</a:t>
            </a:r>
            <a:r>
              <a:rPr lang="en-GB" dirty="0"/>
              <a:t>-ī</a:t>
            </a:r>
          </a:p>
        </p:txBody>
      </p:sp>
      <p:sp>
        <p:nvSpPr>
          <p:cNvPr id="17" name="TextBox 16">
            <a:extLst>
              <a:ext uri="{FF2B5EF4-FFF2-40B4-BE49-F238E27FC236}">
                <a16:creationId xmlns:a16="http://schemas.microsoft.com/office/drawing/2014/main" id="{15238C89-291F-46E2-A856-50589881F431}"/>
              </a:ext>
            </a:extLst>
          </p:cNvPr>
          <p:cNvSpPr txBox="1"/>
          <p:nvPr/>
        </p:nvSpPr>
        <p:spPr>
          <a:xfrm>
            <a:off x="-2" y="5404559"/>
            <a:ext cx="2417059" cy="369332"/>
          </a:xfrm>
          <a:prstGeom prst="rect">
            <a:avLst/>
          </a:prstGeom>
          <a:solidFill>
            <a:schemeClr val="accent5">
              <a:lumMod val="60000"/>
              <a:lumOff val="40000"/>
            </a:schemeClr>
          </a:solidFill>
          <a:ln>
            <a:solidFill>
              <a:schemeClr val="tx1"/>
            </a:solidFill>
          </a:ln>
        </p:spPr>
        <p:txBody>
          <a:bodyPr wrap="square" rtlCol="0">
            <a:spAutoFit/>
          </a:bodyPr>
          <a:lstStyle/>
          <a:p>
            <a:pPr algn="ctr"/>
            <a:r>
              <a:rPr lang="en-GB" dirty="0"/>
              <a:t>The 3</a:t>
            </a:r>
            <a:r>
              <a:rPr lang="en-GB" baseline="30000" dirty="0"/>
              <a:t>rd</a:t>
            </a:r>
            <a:r>
              <a:rPr lang="en-GB" dirty="0"/>
              <a:t>  Conjugation</a:t>
            </a:r>
            <a:r>
              <a:rPr lang="en-GB" sz="1100" i="1" dirty="0">
                <a:solidFill>
                  <a:schemeClr val="accent5">
                    <a:lumMod val="20000"/>
                    <a:lumOff val="80000"/>
                  </a:schemeClr>
                </a:solidFill>
              </a:rPr>
              <a:t> </a:t>
            </a:r>
          </a:p>
        </p:txBody>
      </p:sp>
      <p:sp>
        <p:nvSpPr>
          <p:cNvPr id="18" name="TextBox 17">
            <a:extLst>
              <a:ext uri="{FF2B5EF4-FFF2-40B4-BE49-F238E27FC236}">
                <a16:creationId xmlns:a16="http://schemas.microsoft.com/office/drawing/2014/main" id="{F50D8F2C-A24E-403D-9106-C3A09EE9C63D}"/>
              </a:ext>
            </a:extLst>
          </p:cNvPr>
          <p:cNvSpPr txBox="1"/>
          <p:nvPr/>
        </p:nvSpPr>
        <p:spPr>
          <a:xfrm>
            <a:off x="2549648" y="5414722"/>
            <a:ext cx="1280160" cy="369332"/>
          </a:xfrm>
          <a:prstGeom prst="rect">
            <a:avLst/>
          </a:prstGeom>
          <a:noFill/>
          <a:ln>
            <a:solidFill>
              <a:schemeClr val="tx1"/>
            </a:solidFill>
          </a:ln>
        </p:spPr>
        <p:txBody>
          <a:bodyPr wrap="square" rtlCol="0">
            <a:spAutoFit/>
          </a:bodyPr>
          <a:lstStyle/>
          <a:p>
            <a:pPr algn="ctr"/>
            <a:r>
              <a:rPr lang="en-GB" dirty="0"/>
              <a:t>reg-ō</a:t>
            </a:r>
          </a:p>
        </p:txBody>
      </p:sp>
      <p:sp>
        <p:nvSpPr>
          <p:cNvPr id="19" name="TextBox 18">
            <a:extLst>
              <a:ext uri="{FF2B5EF4-FFF2-40B4-BE49-F238E27FC236}">
                <a16:creationId xmlns:a16="http://schemas.microsoft.com/office/drawing/2014/main" id="{F9051844-845D-47DD-B52A-D523C0948666}"/>
              </a:ext>
            </a:extLst>
          </p:cNvPr>
          <p:cNvSpPr txBox="1"/>
          <p:nvPr/>
        </p:nvSpPr>
        <p:spPr>
          <a:xfrm>
            <a:off x="3962400" y="5426868"/>
            <a:ext cx="1280160" cy="369332"/>
          </a:xfrm>
          <a:prstGeom prst="rect">
            <a:avLst/>
          </a:prstGeom>
          <a:noFill/>
          <a:ln>
            <a:solidFill>
              <a:schemeClr val="tx1"/>
            </a:solidFill>
          </a:ln>
        </p:spPr>
        <p:txBody>
          <a:bodyPr wrap="square" rtlCol="0">
            <a:spAutoFit/>
          </a:bodyPr>
          <a:lstStyle/>
          <a:p>
            <a:pPr algn="ctr"/>
            <a:r>
              <a:rPr lang="en-GB" dirty="0"/>
              <a:t>reg-ere</a:t>
            </a:r>
          </a:p>
        </p:txBody>
      </p:sp>
      <p:sp>
        <p:nvSpPr>
          <p:cNvPr id="20" name="TextBox 19">
            <a:extLst>
              <a:ext uri="{FF2B5EF4-FFF2-40B4-BE49-F238E27FC236}">
                <a16:creationId xmlns:a16="http://schemas.microsoft.com/office/drawing/2014/main" id="{1DF0FDB7-AA45-4A6B-BB11-FD70449A96C3}"/>
              </a:ext>
            </a:extLst>
          </p:cNvPr>
          <p:cNvSpPr txBox="1"/>
          <p:nvPr/>
        </p:nvSpPr>
        <p:spPr>
          <a:xfrm>
            <a:off x="5354320" y="5426868"/>
            <a:ext cx="1280160" cy="369332"/>
          </a:xfrm>
          <a:prstGeom prst="rect">
            <a:avLst/>
          </a:prstGeom>
          <a:solidFill>
            <a:srgbClr val="EDDAFA"/>
          </a:solidFill>
          <a:ln>
            <a:solidFill>
              <a:schemeClr val="tx1"/>
            </a:solidFill>
          </a:ln>
        </p:spPr>
        <p:txBody>
          <a:bodyPr wrap="square" rtlCol="0">
            <a:spAutoFit/>
          </a:bodyPr>
          <a:lstStyle/>
          <a:p>
            <a:pPr algn="ctr"/>
            <a:r>
              <a:rPr lang="en-GB" dirty="0" err="1"/>
              <a:t>rēx</a:t>
            </a:r>
            <a:r>
              <a:rPr lang="en-GB" dirty="0"/>
              <a:t>-ī</a:t>
            </a:r>
          </a:p>
        </p:txBody>
      </p:sp>
      <p:sp>
        <p:nvSpPr>
          <p:cNvPr id="21" name="TextBox 20">
            <a:extLst>
              <a:ext uri="{FF2B5EF4-FFF2-40B4-BE49-F238E27FC236}">
                <a16:creationId xmlns:a16="http://schemas.microsoft.com/office/drawing/2014/main" id="{BDB90A13-00BB-4DE7-A145-B8B0F91BF1F8}"/>
              </a:ext>
            </a:extLst>
          </p:cNvPr>
          <p:cNvSpPr txBox="1"/>
          <p:nvPr/>
        </p:nvSpPr>
        <p:spPr>
          <a:xfrm>
            <a:off x="-3" y="5865614"/>
            <a:ext cx="2417059" cy="369332"/>
          </a:xfrm>
          <a:prstGeom prst="rect">
            <a:avLst/>
          </a:prstGeom>
          <a:solidFill>
            <a:schemeClr val="accent5">
              <a:lumMod val="75000"/>
            </a:schemeClr>
          </a:solidFill>
          <a:ln>
            <a:solidFill>
              <a:schemeClr val="tx1"/>
            </a:solidFill>
          </a:ln>
        </p:spPr>
        <p:txBody>
          <a:bodyPr wrap="square" rtlCol="0">
            <a:spAutoFit/>
          </a:bodyPr>
          <a:lstStyle/>
          <a:p>
            <a:pPr algn="ctr"/>
            <a:r>
              <a:rPr lang="en-GB" dirty="0">
                <a:solidFill>
                  <a:schemeClr val="bg1"/>
                </a:solidFill>
              </a:rPr>
              <a:t>The 3½  Conjugation</a:t>
            </a:r>
            <a:r>
              <a:rPr lang="en-GB" sz="1100" i="1" dirty="0">
                <a:solidFill>
                  <a:schemeClr val="bg1"/>
                </a:solidFill>
              </a:rPr>
              <a:t> </a:t>
            </a:r>
          </a:p>
        </p:txBody>
      </p:sp>
      <p:sp>
        <p:nvSpPr>
          <p:cNvPr id="22" name="TextBox 21">
            <a:extLst>
              <a:ext uri="{FF2B5EF4-FFF2-40B4-BE49-F238E27FC236}">
                <a16:creationId xmlns:a16="http://schemas.microsoft.com/office/drawing/2014/main" id="{62E919EE-6F11-4B87-A76B-78ACD9DDE620}"/>
              </a:ext>
            </a:extLst>
          </p:cNvPr>
          <p:cNvSpPr txBox="1"/>
          <p:nvPr/>
        </p:nvSpPr>
        <p:spPr>
          <a:xfrm>
            <a:off x="2549648" y="5865614"/>
            <a:ext cx="1280160" cy="369332"/>
          </a:xfrm>
          <a:prstGeom prst="rect">
            <a:avLst/>
          </a:prstGeom>
          <a:noFill/>
          <a:ln>
            <a:solidFill>
              <a:schemeClr val="tx1"/>
            </a:solidFill>
          </a:ln>
        </p:spPr>
        <p:txBody>
          <a:bodyPr wrap="square" rtlCol="0">
            <a:spAutoFit/>
          </a:bodyPr>
          <a:lstStyle/>
          <a:p>
            <a:pPr algn="ctr"/>
            <a:r>
              <a:rPr lang="en-GB" dirty="0" err="1"/>
              <a:t>capi</a:t>
            </a:r>
            <a:r>
              <a:rPr lang="en-GB" dirty="0"/>
              <a:t>-ō</a:t>
            </a:r>
          </a:p>
        </p:txBody>
      </p:sp>
      <p:sp>
        <p:nvSpPr>
          <p:cNvPr id="23" name="TextBox 22">
            <a:extLst>
              <a:ext uri="{FF2B5EF4-FFF2-40B4-BE49-F238E27FC236}">
                <a16:creationId xmlns:a16="http://schemas.microsoft.com/office/drawing/2014/main" id="{EB3884B2-943E-402F-9DDE-2CA7C9216357}"/>
              </a:ext>
            </a:extLst>
          </p:cNvPr>
          <p:cNvSpPr txBox="1"/>
          <p:nvPr/>
        </p:nvSpPr>
        <p:spPr>
          <a:xfrm>
            <a:off x="3951219" y="5879643"/>
            <a:ext cx="1280160" cy="369332"/>
          </a:xfrm>
          <a:prstGeom prst="rect">
            <a:avLst/>
          </a:prstGeom>
          <a:noFill/>
          <a:ln>
            <a:solidFill>
              <a:schemeClr val="tx1"/>
            </a:solidFill>
          </a:ln>
        </p:spPr>
        <p:txBody>
          <a:bodyPr wrap="square" rtlCol="0">
            <a:spAutoFit/>
          </a:bodyPr>
          <a:lstStyle/>
          <a:p>
            <a:pPr algn="ctr"/>
            <a:r>
              <a:rPr lang="en-GB" dirty="0"/>
              <a:t>cap-ere</a:t>
            </a:r>
          </a:p>
        </p:txBody>
      </p:sp>
      <p:sp>
        <p:nvSpPr>
          <p:cNvPr id="24" name="TextBox 23">
            <a:extLst>
              <a:ext uri="{FF2B5EF4-FFF2-40B4-BE49-F238E27FC236}">
                <a16:creationId xmlns:a16="http://schemas.microsoft.com/office/drawing/2014/main" id="{788816ED-CBFD-4A9C-90B6-272D3C3A955B}"/>
              </a:ext>
            </a:extLst>
          </p:cNvPr>
          <p:cNvSpPr txBox="1"/>
          <p:nvPr/>
        </p:nvSpPr>
        <p:spPr>
          <a:xfrm>
            <a:off x="5343139" y="5865614"/>
            <a:ext cx="1280160" cy="369332"/>
          </a:xfrm>
          <a:prstGeom prst="rect">
            <a:avLst/>
          </a:prstGeom>
          <a:solidFill>
            <a:srgbClr val="EDDAFA"/>
          </a:solidFill>
          <a:ln>
            <a:solidFill>
              <a:schemeClr val="tx1"/>
            </a:solidFill>
          </a:ln>
        </p:spPr>
        <p:txBody>
          <a:bodyPr wrap="square" rtlCol="0">
            <a:spAutoFit/>
          </a:bodyPr>
          <a:lstStyle/>
          <a:p>
            <a:pPr algn="ctr"/>
            <a:r>
              <a:rPr lang="en-GB" dirty="0" err="1"/>
              <a:t>cēp</a:t>
            </a:r>
            <a:r>
              <a:rPr lang="en-GB" dirty="0"/>
              <a:t>-ī</a:t>
            </a:r>
          </a:p>
        </p:txBody>
      </p:sp>
      <p:sp>
        <p:nvSpPr>
          <p:cNvPr id="25" name="TextBox 24">
            <a:extLst>
              <a:ext uri="{FF2B5EF4-FFF2-40B4-BE49-F238E27FC236}">
                <a16:creationId xmlns:a16="http://schemas.microsoft.com/office/drawing/2014/main" id="{2C728D0F-17C1-4A7C-A01D-C803F6CD6DE9}"/>
              </a:ext>
            </a:extLst>
          </p:cNvPr>
          <p:cNvSpPr txBox="1"/>
          <p:nvPr/>
        </p:nvSpPr>
        <p:spPr>
          <a:xfrm>
            <a:off x="0" y="6332418"/>
            <a:ext cx="2417059" cy="369332"/>
          </a:xfrm>
          <a:prstGeom prst="rect">
            <a:avLst/>
          </a:prstGeom>
          <a:solidFill>
            <a:schemeClr val="accent5">
              <a:lumMod val="50000"/>
            </a:schemeClr>
          </a:solidFill>
          <a:ln>
            <a:solidFill>
              <a:schemeClr val="tx1"/>
            </a:solidFill>
          </a:ln>
        </p:spPr>
        <p:txBody>
          <a:bodyPr wrap="square" rtlCol="0">
            <a:spAutoFit/>
          </a:bodyPr>
          <a:lstStyle/>
          <a:p>
            <a:pPr algn="ctr"/>
            <a:r>
              <a:rPr lang="en-GB" b="1" dirty="0">
                <a:solidFill>
                  <a:schemeClr val="bg1"/>
                </a:solidFill>
              </a:rPr>
              <a:t>The 4</a:t>
            </a:r>
            <a:r>
              <a:rPr lang="en-GB" b="1" baseline="30000" dirty="0">
                <a:solidFill>
                  <a:schemeClr val="bg1"/>
                </a:solidFill>
              </a:rPr>
              <a:t>th</a:t>
            </a:r>
            <a:r>
              <a:rPr lang="en-GB" b="1" dirty="0">
                <a:solidFill>
                  <a:schemeClr val="bg1"/>
                </a:solidFill>
              </a:rPr>
              <a:t>  Conjugation</a:t>
            </a:r>
            <a:r>
              <a:rPr lang="en-GB" sz="1100" b="1" i="1" dirty="0">
                <a:solidFill>
                  <a:schemeClr val="bg1"/>
                </a:solidFill>
              </a:rPr>
              <a:t> </a:t>
            </a:r>
            <a:endParaRPr lang="en-GB" sz="1100" i="1" dirty="0">
              <a:solidFill>
                <a:schemeClr val="accent5">
                  <a:lumMod val="20000"/>
                  <a:lumOff val="80000"/>
                </a:schemeClr>
              </a:solidFill>
            </a:endParaRPr>
          </a:p>
        </p:txBody>
      </p:sp>
      <p:sp>
        <p:nvSpPr>
          <p:cNvPr id="26" name="TextBox 25">
            <a:extLst>
              <a:ext uri="{FF2B5EF4-FFF2-40B4-BE49-F238E27FC236}">
                <a16:creationId xmlns:a16="http://schemas.microsoft.com/office/drawing/2014/main" id="{2625FF91-D78A-4354-A479-DE4340817862}"/>
              </a:ext>
            </a:extLst>
          </p:cNvPr>
          <p:cNvSpPr txBox="1"/>
          <p:nvPr/>
        </p:nvSpPr>
        <p:spPr>
          <a:xfrm>
            <a:off x="2528819" y="6332418"/>
            <a:ext cx="1280160" cy="369332"/>
          </a:xfrm>
          <a:prstGeom prst="rect">
            <a:avLst/>
          </a:prstGeom>
          <a:noFill/>
          <a:ln>
            <a:solidFill>
              <a:schemeClr val="tx1"/>
            </a:solidFill>
          </a:ln>
        </p:spPr>
        <p:txBody>
          <a:bodyPr wrap="square" rtlCol="0">
            <a:spAutoFit/>
          </a:bodyPr>
          <a:lstStyle/>
          <a:p>
            <a:pPr algn="ctr"/>
            <a:r>
              <a:rPr lang="en-GB" dirty="0" err="1"/>
              <a:t>audi</a:t>
            </a:r>
            <a:r>
              <a:rPr lang="en-GB" dirty="0"/>
              <a:t>-ō</a:t>
            </a:r>
          </a:p>
        </p:txBody>
      </p:sp>
      <p:sp>
        <p:nvSpPr>
          <p:cNvPr id="27" name="TextBox 26">
            <a:extLst>
              <a:ext uri="{FF2B5EF4-FFF2-40B4-BE49-F238E27FC236}">
                <a16:creationId xmlns:a16="http://schemas.microsoft.com/office/drawing/2014/main" id="{DC63C4DA-0606-45C5-818A-23C7D69F4E49}"/>
              </a:ext>
            </a:extLst>
          </p:cNvPr>
          <p:cNvSpPr txBox="1"/>
          <p:nvPr/>
        </p:nvSpPr>
        <p:spPr>
          <a:xfrm>
            <a:off x="3951219" y="6332418"/>
            <a:ext cx="1280160" cy="369332"/>
          </a:xfrm>
          <a:prstGeom prst="rect">
            <a:avLst/>
          </a:prstGeom>
          <a:noFill/>
          <a:ln>
            <a:solidFill>
              <a:schemeClr val="tx1"/>
            </a:solidFill>
          </a:ln>
        </p:spPr>
        <p:txBody>
          <a:bodyPr wrap="square" rtlCol="0">
            <a:spAutoFit/>
          </a:bodyPr>
          <a:lstStyle/>
          <a:p>
            <a:pPr algn="ctr"/>
            <a:r>
              <a:rPr lang="en-GB" dirty="0" err="1"/>
              <a:t>aud-īre</a:t>
            </a:r>
            <a:endParaRPr lang="en-GB" dirty="0"/>
          </a:p>
        </p:txBody>
      </p:sp>
      <p:sp>
        <p:nvSpPr>
          <p:cNvPr id="28" name="TextBox 27">
            <a:extLst>
              <a:ext uri="{FF2B5EF4-FFF2-40B4-BE49-F238E27FC236}">
                <a16:creationId xmlns:a16="http://schemas.microsoft.com/office/drawing/2014/main" id="{6FBD537F-CE64-4257-AC04-06F2CA807D31}"/>
              </a:ext>
            </a:extLst>
          </p:cNvPr>
          <p:cNvSpPr txBox="1"/>
          <p:nvPr/>
        </p:nvSpPr>
        <p:spPr>
          <a:xfrm>
            <a:off x="5343139" y="6340393"/>
            <a:ext cx="1280160" cy="369332"/>
          </a:xfrm>
          <a:prstGeom prst="rect">
            <a:avLst/>
          </a:prstGeom>
          <a:solidFill>
            <a:srgbClr val="EDDAFA"/>
          </a:solidFill>
          <a:ln>
            <a:solidFill>
              <a:schemeClr val="tx1"/>
            </a:solidFill>
          </a:ln>
        </p:spPr>
        <p:txBody>
          <a:bodyPr wrap="square" rtlCol="0">
            <a:spAutoFit/>
          </a:bodyPr>
          <a:lstStyle/>
          <a:p>
            <a:pPr algn="ctr"/>
            <a:r>
              <a:rPr lang="en-GB" dirty="0" err="1"/>
              <a:t>audīv</a:t>
            </a:r>
            <a:r>
              <a:rPr lang="en-GB" dirty="0"/>
              <a:t>-ī</a:t>
            </a:r>
          </a:p>
        </p:txBody>
      </p:sp>
      <p:sp>
        <p:nvSpPr>
          <p:cNvPr id="29" name="TextBox 28">
            <a:extLst>
              <a:ext uri="{FF2B5EF4-FFF2-40B4-BE49-F238E27FC236}">
                <a16:creationId xmlns:a16="http://schemas.microsoft.com/office/drawing/2014/main" id="{8DF05BBC-1E5E-453E-83FC-1F6C1491D1BC}"/>
              </a:ext>
            </a:extLst>
          </p:cNvPr>
          <p:cNvSpPr txBox="1"/>
          <p:nvPr/>
        </p:nvSpPr>
        <p:spPr>
          <a:xfrm>
            <a:off x="0" y="3778211"/>
            <a:ext cx="2417059" cy="369332"/>
          </a:xfrm>
          <a:prstGeom prst="rect">
            <a:avLst/>
          </a:prstGeom>
          <a:solidFill>
            <a:schemeClr val="accent1">
              <a:lumMod val="20000"/>
              <a:lumOff val="80000"/>
            </a:schemeClr>
          </a:solidFill>
          <a:ln>
            <a:solidFill>
              <a:schemeClr val="tx1"/>
            </a:solidFill>
          </a:ln>
        </p:spPr>
        <p:txBody>
          <a:bodyPr wrap="square" rtlCol="0">
            <a:spAutoFit/>
          </a:bodyPr>
          <a:lstStyle/>
          <a:p>
            <a:pPr algn="ctr"/>
            <a:r>
              <a:rPr lang="en-GB" b="1" dirty="0"/>
              <a:t>Principal Parts</a:t>
            </a:r>
            <a:r>
              <a:rPr lang="en-GB" sz="1100" b="1" i="1" dirty="0">
                <a:solidFill>
                  <a:schemeClr val="accent5">
                    <a:lumMod val="20000"/>
                    <a:lumOff val="80000"/>
                  </a:schemeClr>
                </a:solidFill>
              </a:rPr>
              <a:t>, </a:t>
            </a:r>
          </a:p>
        </p:txBody>
      </p:sp>
      <p:sp>
        <p:nvSpPr>
          <p:cNvPr id="30" name="TextBox 29">
            <a:extLst>
              <a:ext uri="{FF2B5EF4-FFF2-40B4-BE49-F238E27FC236}">
                <a16:creationId xmlns:a16="http://schemas.microsoft.com/office/drawing/2014/main" id="{63A71E17-251B-4B73-A85F-C81CEC734BCB}"/>
              </a:ext>
            </a:extLst>
          </p:cNvPr>
          <p:cNvSpPr txBox="1"/>
          <p:nvPr/>
        </p:nvSpPr>
        <p:spPr>
          <a:xfrm>
            <a:off x="2559299" y="3778211"/>
            <a:ext cx="1280160" cy="461665"/>
          </a:xfrm>
          <a:prstGeom prst="rect">
            <a:avLst/>
          </a:prstGeom>
          <a:noFill/>
          <a:ln>
            <a:solidFill>
              <a:schemeClr val="tx1"/>
            </a:solidFill>
          </a:ln>
        </p:spPr>
        <p:txBody>
          <a:bodyPr wrap="square" rtlCol="0">
            <a:spAutoFit/>
          </a:bodyPr>
          <a:lstStyle/>
          <a:p>
            <a:pPr algn="ctr"/>
            <a:r>
              <a:rPr lang="en-GB" sz="1200" i="1" dirty="0"/>
              <a:t>First </a:t>
            </a:r>
          </a:p>
          <a:p>
            <a:pPr algn="ctr"/>
            <a:r>
              <a:rPr lang="en-GB" sz="1200" i="1" dirty="0"/>
              <a:t>Principal Part</a:t>
            </a:r>
          </a:p>
        </p:txBody>
      </p:sp>
      <p:sp>
        <p:nvSpPr>
          <p:cNvPr id="31" name="TextBox 30">
            <a:extLst>
              <a:ext uri="{FF2B5EF4-FFF2-40B4-BE49-F238E27FC236}">
                <a16:creationId xmlns:a16="http://schemas.microsoft.com/office/drawing/2014/main" id="{C1E25D46-5281-45B2-BDFC-AC66B532ECC6}"/>
              </a:ext>
            </a:extLst>
          </p:cNvPr>
          <p:cNvSpPr txBox="1"/>
          <p:nvPr/>
        </p:nvSpPr>
        <p:spPr>
          <a:xfrm>
            <a:off x="3951219" y="3778211"/>
            <a:ext cx="1280160" cy="461665"/>
          </a:xfrm>
          <a:prstGeom prst="rect">
            <a:avLst/>
          </a:prstGeom>
          <a:noFill/>
          <a:ln>
            <a:solidFill>
              <a:schemeClr val="tx1"/>
            </a:solidFill>
          </a:ln>
        </p:spPr>
        <p:txBody>
          <a:bodyPr wrap="square" rtlCol="0">
            <a:spAutoFit/>
          </a:bodyPr>
          <a:lstStyle/>
          <a:p>
            <a:pPr algn="ctr"/>
            <a:r>
              <a:rPr lang="en-GB" sz="1200" i="1" dirty="0"/>
              <a:t>Second </a:t>
            </a:r>
          </a:p>
          <a:p>
            <a:pPr algn="ctr"/>
            <a:r>
              <a:rPr lang="en-GB" sz="1200" i="1" dirty="0"/>
              <a:t>Principal Part</a:t>
            </a:r>
          </a:p>
        </p:txBody>
      </p:sp>
      <p:sp>
        <p:nvSpPr>
          <p:cNvPr id="32" name="TextBox 31">
            <a:extLst>
              <a:ext uri="{FF2B5EF4-FFF2-40B4-BE49-F238E27FC236}">
                <a16:creationId xmlns:a16="http://schemas.microsoft.com/office/drawing/2014/main" id="{60EE3F20-4870-4FEE-90E1-2F9D15346696}"/>
              </a:ext>
            </a:extLst>
          </p:cNvPr>
          <p:cNvSpPr txBox="1"/>
          <p:nvPr/>
        </p:nvSpPr>
        <p:spPr>
          <a:xfrm>
            <a:off x="5343139" y="3778211"/>
            <a:ext cx="1280160" cy="461665"/>
          </a:xfrm>
          <a:prstGeom prst="rect">
            <a:avLst/>
          </a:prstGeom>
          <a:solidFill>
            <a:srgbClr val="EDDAFA"/>
          </a:solidFill>
          <a:ln>
            <a:solidFill>
              <a:schemeClr val="tx1"/>
            </a:solidFill>
          </a:ln>
        </p:spPr>
        <p:txBody>
          <a:bodyPr wrap="square" rtlCol="0">
            <a:spAutoFit/>
          </a:bodyPr>
          <a:lstStyle/>
          <a:p>
            <a:pPr algn="ctr"/>
            <a:r>
              <a:rPr lang="en-GB" sz="1200" b="1" i="1" dirty="0"/>
              <a:t>Third</a:t>
            </a:r>
          </a:p>
          <a:p>
            <a:pPr algn="ctr"/>
            <a:r>
              <a:rPr lang="en-GB" sz="1200" b="1" i="1" dirty="0"/>
              <a:t>Principal Part</a:t>
            </a:r>
          </a:p>
        </p:txBody>
      </p:sp>
      <p:sp>
        <p:nvSpPr>
          <p:cNvPr id="33" name="Rectangle 32">
            <a:extLst>
              <a:ext uri="{FF2B5EF4-FFF2-40B4-BE49-F238E27FC236}">
                <a16:creationId xmlns:a16="http://schemas.microsoft.com/office/drawing/2014/main" id="{7F7731D5-275C-46FD-84F0-5656B1553118}"/>
              </a:ext>
            </a:extLst>
          </p:cNvPr>
          <p:cNvSpPr/>
          <p:nvPr/>
        </p:nvSpPr>
        <p:spPr>
          <a:xfrm>
            <a:off x="2528819" y="3758880"/>
            <a:ext cx="2756331" cy="308720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Cross 33">
            <a:extLst>
              <a:ext uri="{FF2B5EF4-FFF2-40B4-BE49-F238E27FC236}">
                <a16:creationId xmlns:a16="http://schemas.microsoft.com/office/drawing/2014/main" id="{36EF76DB-4D00-4142-A58D-21068E3FE9CA}"/>
              </a:ext>
            </a:extLst>
          </p:cNvPr>
          <p:cNvSpPr/>
          <p:nvPr/>
        </p:nvSpPr>
        <p:spPr>
          <a:xfrm>
            <a:off x="7165852" y="4664432"/>
            <a:ext cx="760527" cy="759975"/>
          </a:xfrm>
          <a:prstGeom prst="plus">
            <a:avLst>
              <a:gd name="adj" fmla="val 45989"/>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TextBox 35">
            <a:extLst>
              <a:ext uri="{FF2B5EF4-FFF2-40B4-BE49-F238E27FC236}">
                <a16:creationId xmlns:a16="http://schemas.microsoft.com/office/drawing/2014/main" id="{CE9C2225-5000-471B-89D1-9E172BF2B9F6}"/>
              </a:ext>
            </a:extLst>
          </p:cNvPr>
          <p:cNvSpPr txBox="1"/>
          <p:nvPr/>
        </p:nvSpPr>
        <p:spPr>
          <a:xfrm>
            <a:off x="10667442" y="3782858"/>
            <a:ext cx="942970" cy="400109"/>
          </a:xfrm>
          <a:prstGeom prst="rect">
            <a:avLst/>
          </a:prstGeom>
          <a:noFill/>
          <a:ln>
            <a:noFill/>
          </a:ln>
        </p:spPr>
        <p:txBody>
          <a:bodyPr wrap="square" rtlCol="0">
            <a:spAutoFit/>
          </a:bodyPr>
          <a:lstStyle/>
          <a:p>
            <a:r>
              <a:rPr lang="en-GB" sz="2000" b="1" dirty="0"/>
              <a:t>-</a:t>
            </a:r>
            <a:r>
              <a:rPr lang="en-GB" sz="2000" b="1" dirty="0" err="1"/>
              <a:t>eram</a:t>
            </a:r>
            <a:endParaRPr lang="en-GB" sz="2000" dirty="0"/>
          </a:p>
        </p:txBody>
      </p:sp>
      <p:sp>
        <p:nvSpPr>
          <p:cNvPr id="42" name="TextBox 41">
            <a:extLst>
              <a:ext uri="{FF2B5EF4-FFF2-40B4-BE49-F238E27FC236}">
                <a16:creationId xmlns:a16="http://schemas.microsoft.com/office/drawing/2014/main" id="{BDF1D06A-73CC-4D77-AE10-09747B33AA9F}"/>
              </a:ext>
            </a:extLst>
          </p:cNvPr>
          <p:cNvSpPr txBox="1"/>
          <p:nvPr/>
        </p:nvSpPr>
        <p:spPr>
          <a:xfrm>
            <a:off x="10657917" y="4242455"/>
            <a:ext cx="936939" cy="400110"/>
          </a:xfrm>
          <a:prstGeom prst="rect">
            <a:avLst/>
          </a:prstGeom>
          <a:noFill/>
          <a:ln>
            <a:noFill/>
          </a:ln>
        </p:spPr>
        <p:txBody>
          <a:bodyPr wrap="square" rtlCol="0">
            <a:spAutoFit/>
          </a:bodyPr>
          <a:lstStyle/>
          <a:p>
            <a:r>
              <a:rPr lang="en-GB" sz="2000" b="1" dirty="0"/>
              <a:t>-</a:t>
            </a:r>
            <a:r>
              <a:rPr lang="en-GB" sz="2000" b="1" dirty="0" err="1"/>
              <a:t>erās</a:t>
            </a:r>
            <a:endParaRPr lang="en-GB" sz="2000" b="1" dirty="0"/>
          </a:p>
        </p:txBody>
      </p:sp>
      <p:sp>
        <p:nvSpPr>
          <p:cNvPr id="43" name="TextBox 42">
            <a:extLst>
              <a:ext uri="{FF2B5EF4-FFF2-40B4-BE49-F238E27FC236}">
                <a16:creationId xmlns:a16="http://schemas.microsoft.com/office/drawing/2014/main" id="{D1DA23E4-4DC0-4D9B-9814-336B8FE39DA0}"/>
              </a:ext>
            </a:extLst>
          </p:cNvPr>
          <p:cNvSpPr txBox="1"/>
          <p:nvPr/>
        </p:nvSpPr>
        <p:spPr>
          <a:xfrm>
            <a:off x="10647357" y="6309615"/>
            <a:ext cx="974587" cy="400110"/>
          </a:xfrm>
          <a:prstGeom prst="rect">
            <a:avLst/>
          </a:prstGeom>
          <a:noFill/>
          <a:ln>
            <a:noFill/>
          </a:ln>
        </p:spPr>
        <p:txBody>
          <a:bodyPr wrap="square" rtlCol="0">
            <a:spAutoFit/>
          </a:bodyPr>
          <a:lstStyle/>
          <a:p>
            <a:r>
              <a:rPr lang="en-GB" sz="2000" dirty="0"/>
              <a:t>-</a:t>
            </a:r>
            <a:r>
              <a:rPr lang="en-GB" sz="2000" b="1" dirty="0" err="1"/>
              <a:t>erant</a:t>
            </a:r>
            <a:endParaRPr lang="en-GB" sz="2000" dirty="0"/>
          </a:p>
        </p:txBody>
      </p:sp>
      <p:sp>
        <p:nvSpPr>
          <p:cNvPr id="44" name="TextBox 43">
            <a:extLst>
              <a:ext uri="{FF2B5EF4-FFF2-40B4-BE49-F238E27FC236}">
                <a16:creationId xmlns:a16="http://schemas.microsoft.com/office/drawing/2014/main" id="{7CE04873-D2C0-4D68-9255-5209FC0E7231}"/>
              </a:ext>
            </a:extLst>
          </p:cNvPr>
          <p:cNvSpPr txBox="1"/>
          <p:nvPr/>
        </p:nvSpPr>
        <p:spPr>
          <a:xfrm>
            <a:off x="10623080" y="5816255"/>
            <a:ext cx="987332" cy="400110"/>
          </a:xfrm>
          <a:prstGeom prst="rect">
            <a:avLst/>
          </a:prstGeom>
          <a:noFill/>
          <a:ln>
            <a:noFill/>
          </a:ln>
        </p:spPr>
        <p:txBody>
          <a:bodyPr wrap="square" rtlCol="0">
            <a:spAutoFit/>
          </a:bodyPr>
          <a:lstStyle/>
          <a:p>
            <a:r>
              <a:rPr lang="en-GB" sz="2000" dirty="0"/>
              <a:t>-</a:t>
            </a:r>
            <a:r>
              <a:rPr lang="en-GB" sz="2000" b="1" dirty="0" err="1"/>
              <a:t>erātis</a:t>
            </a:r>
            <a:endParaRPr lang="en-GB" sz="2000" b="1" dirty="0"/>
          </a:p>
        </p:txBody>
      </p:sp>
      <p:sp>
        <p:nvSpPr>
          <p:cNvPr id="45" name="TextBox 44">
            <a:extLst>
              <a:ext uri="{FF2B5EF4-FFF2-40B4-BE49-F238E27FC236}">
                <a16:creationId xmlns:a16="http://schemas.microsoft.com/office/drawing/2014/main" id="{60A2A2E8-8934-4823-8359-FAD9AFCACD7F}"/>
              </a:ext>
            </a:extLst>
          </p:cNvPr>
          <p:cNvSpPr txBox="1"/>
          <p:nvPr/>
        </p:nvSpPr>
        <p:spPr>
          <a:xfrm>
            <a:off x="10657918" y="4700782"/>
            <a:ext cx="936939" cy="400110"/>
          </a:xfrm>
          <a:prstGeom prst="rect">
            <a:avLst/>
          </a:prstGeom>
          <a:noFill/>
          <a:ln>
            <a:noFill/>
          </a:ln>
        </p:spPr>
        <p:txBody>
          <a:bodyPr wrap="square" rtlCol="0">
            <a:spAutoFit/>
          </a:bodyPr>
          <a:lstStyle/>
          <a:p>
            <a:r>
              <a:rPr lang="en-GB" sz="2000" dirty="0"/>
              <a:t>-</a:t>
            </a:r>
            <a:r>
              <a:rPr lang="en-GB" sz="2000" b="1" dirty="0" err="1"/>
              <a:t>erat</a:t>
            </a:r>
            <a:endParaRPr lang="en-GB" sz="2000" dirty="0"/>
          </a:p>
        </p:txBody>
      </p:sp>
      <p:sp>
        <p:nvSpPr>
          <p:cNvPr id="46" name="TextBox 45">
            <a:extLst>
              <a:ext uri="{FF2B5EF4-FFF2-40B4-BE49-F238E27FC236}">
                <a16:creationId xmlns:a16="http://schemas.microsoft.com/office/drawing/2014/main" id="{F825DCE0-E533-404B-8223-D44DAB0F6896}"/>
              </a:ext>
            </a:extLst>
          </p:cNvPr>
          <p:cNvSpPr txBox="1"/>
          <p:nvPr/>
        </p:nvSpPr>
        <p:spPr>
          <a:xfrm>
            <a:off x="10647357" y="5329912"/>
            <a:ext cx="1163071" cy="400110"/>
          </a:xfrm>
          <a:prstGeom prst="rect">
            <a:avLst/>
          </a:prstGeom>
          <a:noFill/>
          <a:ln>
            <a:noFill/>
          </a:ln>
        </p:spPr>
        <p:txBody>
          <a:bodyPr wrap="square" rtlCol="0">
            <a:spAutoFit/>
          </a:bodyPr>
          <a:lstStyle/>
          <a:p>
            <a:r>
              <a:rPr lang="en-GB" sz="2000" dirty="0"/>
              <a:t>-</a:t>
            </a:r>
            <a:r>
              <a:rPr lang="en-GB" sz="2000" b="1" dirty="0" err="1"/>
              <a:t>erāmus</a:t>
            </a:r>
            <a:endParaRPr lang="en-GB" sz="2000" dirty="0"/>
          </a:p>
        </p:txBody>
      </p:sp>
      <p:sp>
        <p:nvSpPr>
          <p:cNvPr id="47" name="TextBox 46">
            <a:extLst>
              <a:ext uri="{FF2B5EF4-FFF2-40B4-BE49-F238E27FC236}">
                <a16:creationId xmlns:a16="http://schemas.microsoft.com/office/drawing/2014/main" id="{1808115D-B1C8-47ED-B11E-5DEC8EFC6036}"/>
              </a:ext>
            </a:extLst>
          </p:cNvPr>
          <p:cNvSpPr txBox="1"/>
          <p:nvPr/>
        </p:nvSpPr>
        <p:spPr>
          <a:xfrm>
            <a:off x="8436553" y="3761229"/>
            <a:ext cx="974587" cy="400110"/>
          </a:xfrm>
          <a:prstGeom prst="rect">
            <a:avLst/>
          </a:prstGeom>
          <a:noFill/>
          <a:ln>
            <a:noFill/>
          </a:ln>
        </p:spPr>
        <p:txBody>
          <a:bodyPr wrap="square" rtlCol="0">
            <a:spAutoFit/>
          </a:bodyPr>
          <a:lstStyle/>
          <a:p>
            <a:r>
              <a:rPr lang="en-GB" sz="2000" dirty="0"/>
              <a:t>-</a:t>
            </a:r>
            <a:r>
              <a:rPr lang="en-GB" sz="2000" b="1" dirty="0"/>
              <a:t>ī</a:t>
            </a:r>
            <a:endParaRPr lang="en-GB" sz="2000" dirty="0"/>
          </a:p>
        </p:txBody>
      </p:sp>
      <p:sp>
        <p:nvSpPr>
          <p:cNvPr id="48" name="TextBox 47">
            <a:extLst>
              <a:ext uri="{FF2B5EF4-FFF2-40B4-BE49-F238E27FC236}">
                <a16:creationId xmlns:a16="http://schemas.microsoft.com/office/drawing/2014/main" id="{9481922E-07FA-4E5A-9BD1-D487B98FE7E5}"/>
              </a:ext>
            </a:extLst>
          </p:cNvPr>
          <p:cNvSpPr txBox="1"/>
          <p:nvPr/>
        </p:nvSpPr>
        <p:spPr>
          <a:xfrm>
            <a:off x="8434017" y="4226519"/>
            <a:ext cx="972657" cy="400110"/>
          </a:xfrm>
          <a:prstGeom prst="rect">
            <a:avLst/>
          </a:prstGeom>
          <a:noFill/>
          <a:ln>
            <a:noFill/>
          </a:ln>
        </p:spPr>
        <p:txBody>
          <a:bodyPr wrap="square" rtlCol="0">
            <a:spAutoFit/>
          </a:bodyPr>
          <a:lstStyle/>
          <a:p>
            <a:r>
              <a:rPr lang="en-GB" sz="2000" dirty="0"/>
              <a:t>-</a:t>
            </a:r>
            <a:r>
              <a:rPr lang="en-GB" sz="2000" b="1" dirty="0" err="1"/>
              <a:t>istī</a:t>
            </a:r>
            <a:endParaRPr lang="en-GB" sz="2000" dirty="0"/>
          </a:p>
        </p:txBody>
      </p:sp>
      <p:sp>
        <p:nvSpPr>
          <p:cNvPr id="49" name="TextBox 48">
            <a:extLst>
              <a:ext uri="{FF2B5EF4-FFF2-40B4-BE49-F238E27FC236}">
                <a16:creationId xmlns:a16="http://schemas.microsoft.com/office/drawing/2014/main" id="{D2ADA99A-BAEB-45D9-9E97-A7EFD06FDF4F}"/>
              </a:ext>
            </a:extLst>
          </p:cNvPr>
          <p:cNvSpPr txBox="1"/>
          <p:nvPr/>
        </p:nvSpPr>
        <p:spPr>
          <a:xfrm>
            <a:off x="8446570" y="4700782"/>
            <a:ext cx="974587" cy="400110"/>
          </a:xfrm>
          <a:prstGeom prst="rect">
            <a:avLst/>
          </a:prstGeom>
          <a:noFill/>
          <a:ln>
            <a:noFill/>
          </a:ln>
        </p:spPr>
        <p:txBody>
          <a:bodyPr wrap="square" rtlCol="0">
            <a:spAutoFit/>
          </a:bodyPr>
          <a:lstStyle/>
          <a:p>
            <a:r>
              <a:rPr lang="en-GB" sz="2000" dirty="0"/>
              <a:t>-</a:t>
            </a:r>
            <a:r>
              <a:rPr lang="en-GB" sz="2000" b="1" dirty="0"/>
              <a:t>it </a:t>
            </a:r>
            <a:endParaRPr lang="en-GB" sz="2000" dirty="0"/>
          </a:p>
        </p:txBody>
      </p:sp>
      <p:sp>
        <p:nvSpPr>
          <p:cNvPr id="50" name="TextBox 49">
            <a:extLst>
              <a:ext uri="{FF2B5EF4-FFF2-40B4-BE49-F238E27FC236}">
                <a16:creationId xmlns:a16="http://schemas.microsoft.com/office/drawing/2014/main" id="{E7942092-C1A9-4467-8FDF-FAAECC76453D}"/>
              </a:ext>
            </a:extLst>
          </p:cNvPr>
          <p:cNvSpPr txBox="1"/>
          <p:nvPr/>
        </p:nvSpPr>
        <p:spPr>
          <a:xfrm>
            <a:off x="8446571" y="5309505"/>
            <a:ext cx="974587" cy="400110"/>
          </a:xfrm>
          <a:prstGeom prst="rect">
            <a:avLst/>
          </a:prstGeom>
          <a:noFill/>
          <a:ln>
            <a:noFill/>
          </a:ln>
        </p:spPr>
        <p:txBody>
          <a:bodyPr wrap="square" rtlCol="0">
            <a:spAutoFit/>
          </a:bodyPr>
          <a:lstStyle/>
          <a:p>
            <a:r>
              <a:rPr lang="en-GB" sz="2000" dirty="0"/>
              <a:t>-</a:t>
            </a:r>
            <a:r>
              <a:rPr lang="en-GB" sz="2000" b="1" dirty="0" err="1"/>
              <a:t>imus</a:t>
            </a:r>
            <a:endParaRPr lang="en-GB" sz="2000" b="1" dirty="0"/>
          </a:p>
        </p:txBody>
      </p:sp>
      <p:sp>
        <p:nvSpPr>
          <p:cNvPr id="51" name="TextBox 50">
            <a:extLst>
              <a:ext uri="{FF2B5EF4-FFF2-40B4-BE49-F238E27FC236}">
                <a16:creationId xmlns:a16="http://schemas.microsoft.com/office/drawing/2014/main" id="{82A6B8B9-652E-4DCF-918A-D957598525AF}"/>
              </a:ext>
            </a:extLst>
          </p:cNvPr>
          <p:cNvSpPr txBox="1"/>
          <p:nvPr/>
        </p:nvSpPr>
        <p:spPr>
          <a:xfrm>
            <a:off x="8461400" y="5804240"/>
            <a:ext cx="988951" cy="400110"/>
          </a:xfrm>
          <a:prstGeom prst="rect">
            <a:avLst/>
          </a:prstGeom>
          <a:noFill/>
          <a:ln>
            <a:noFill/>
          </a:ln>
        </p:spPr>
        <p:txBody>
          <a:bodyPr wrap="square" rtlCol="0">
            <a:spAutoFit/>
          </a:bodyPr>
          <a:lstStyle/>
          <a:p>
            <a:r>
              <a:rPr lang="en-GB" sz="2000" dirty="0"/>
              <a:t>-</a:t>
            </a:r>
            <a:r>
              <a:rPr lang="en-GB" sz="2000" b="1" dirty="0" err="1"/>
              <a:t>istis</a:t>
            </a:r>
            <a:endParaRPr lang="en-GB" sz="2000" dirty="0"/>
          </a:p>
        </p:txBody>
      </p:sp>
      <p:sp>
        <p:nvSpPr>
          <p:cNvPr id="52" name="TextBox 51">
            <a:extLst>
              <a:ext uri="{FF2B5EF4-FFF2-40B4-BE49-F238E27FC236}">
                <a16:creationId xmlns:a16="http://schemas.microsoft.com/office/drawing/2014/main" id="{E7E44C58-4980-4BDC-9361-A0693FB037CF}"/>
              </a:ext>
            </a:extLst>
          </p:cNvPr>
          <p:cNvSpPr txBox="1"/>
          <p:nvPr/>
        </p:nvSpPr>
        <p:spPr>
          <a:xfrm>
            <a:off x="8451575" y="6304893"/>
            <a:ext cx="974587" cy="400110"/>
          </a:xfrm>
          <a:prstGeom prst="rect">
            <a:avLst/>
          </a:prstGeom>
          <a:noFill/>
          <a:ln>
            <a:noFill/>
          </a:ln>
        </p:spPr>
        <p:txBody>
          <a:bodyPr wrap="square" rtlCol="0">
            <a:spAutoFit/>
          </a:bodyPr>
          <a:lstStyle/>
          <a:p>
            <a:r>
              <a:rPr lang="en-GB" sz="2000" dirty="0"/>
              <a:t>-</a:t>
            </a:r>
            <a:r>
              <a:rPr lang="en-GB" sz="2000" b="1" dirty="0" err="1"/>
              <a:t>ērunt</a:t>
            </a:r>
            <a:endParaRPr lang="en-GB" sz="2000" dirty="0"/>
          </a:p>
        </p:txBody>
      </p:sp>
      <p:sp>
        <p:nvSpPr>
          <p:cNvPr id="53" name="TextBox 52">
            <a:extLst>
              <a:ext uri="{FF2B5EF4-FFF2-40B4-BE49-F238E27FC236}">
                <a16:creationId xmlns:a16="http://schemas.microsoft.com/office/drawing/2014/main" id="{762467C4-2A25-41D0-A2BD-BBB546F29D94}"/>
              </a:ext>
            </a:extLst>
          </p:cNvPr>
          <p:cNvSpPr txBox="1"/>
          <p:nvPr/>
        </p:nvSpPr>
        <p:spPr>
          <a:xfrm>
            <a:off x="8514118" y="3134200"/>
            <a:ext cx="795956" cy="523220"/>
          </a:xfrm>
          <a:prstGeom prst="rect">
            <a:avLst/>
          </a:prstGeom>
          <a:solidFill>
            <a:srgbClr val="E0C0F6"/>
          </a:solidFill>
        </p:spPr>
        <p:txBody>
          <a:bodyPr wrap="square" rtlCol="0">
            <a:spAutoFit/>
          </a:bodyPr>
          <a:lstStyle/>
          <a:p>
            <a:pPr algn="ctr"/>
            <a:r>
              <a:rPr lang="en-GB" sz="1400" b="1" dirty="0"/>
              <a:t>Perfect</a:t>
            </a:r>
          </a:p>
          <a:p>
            <a:pPr algn="ctr"/>
            <a:r>
              <a:rPr lang="en-GB" sz="1400" i="1" dirty="0"/>
              <a:t>I …. -ed</a:t>
            </a:r>
          </a:p>
        </p:txBody>
      </p:sp>
      <p:sp>
        <p:nvSpPr>
          <p:cNvPr id="55" name="TextBox 54">
            <a:extLst>
              <a:ext uri="{FF2B5EF4-FFF2-40B4-BE49-F238E27FC236}">
                <a16:creationId xmlns:a16="http://schemas.microsoft.com/office/drawing/2014/main" id="{947A197D-0A02-4609-8C21-3720488E86A5}"/>
              </a:ext>
            </a:extLst>
          </p:cNvPr>
          <p:cNvSpPr txBox="1"/>
          <p:nvPr/>
        </p:nvSpPr>
        <p:spPr>
          <a:xfrm>
            <a:off x="10741257" y="3125993"/>
            <a:ext cx="891944" cy="553998"/>
          </a:xfrm>
          <a:prstGeom prst="rect">
            <a:avLst/>
          </a:prstGeom>
          <a:solidFill>
            <a:schemeClr val="accent6">
              <a:lumMod val="75000"/>
            </a:schemeClr>
          </a:solidFill>
        </p:spPr>
        <p:txBody>
          <a:bodyPr wrap="square" rtlCol="0">
            <a:spAutoFit/>
          </a:bodyPr>
          <a:lstStyle/>
          <a:p>
            <a:pPr algn="ctr"/>
            <a:r>
              <a:rPr lang="en-GB" sz="1200" b="1" dirty="0">
                <a:solidFill>
                  <a:schemeClr val="bg1"/>
                </a:solidFill>
              </a:rPr>
              <a:t>Pluperfect </a:t>
            </a:r>
          </a:p>
          <a:p>
            <a:pPr algn="ctr"/>
            <a:r>
              <a:rPr lang="en-GB" sz="1200" i="1" dirty="0">
                <a:solidFill>
                  <a:schemeClr val="bg1"/>
                </a:solidFill>
              </a:rPr>
              <a:t>I had …</a:t>
            </a:r>
          </a:p>
          <a:p>
            <a:pPr algn="ctr"/>
            <a:endParaRPr lang="en-GB" sz="600" i="1" dirty="0">
              <a:solidFill>
                <a:schemeClr val="bg1"/>
              </a:solidFill>
            </a:endParaRPr>
          </a:p>
        </p:txBody>
      </p:sp>
      <p:sp>
        <p:nvSpPr>
          <p:cNvPr id="56" name="Arrow: Down 55">
            <a:extLst>
              <a:ext uri="{FF2B5EF4-FFF2-40B4-BE49-F238E27FC236}">
                <a16:creationId xmlns:a16="http://schemas.microsoft.com/office/drawing/2014/main" id="{975BFFDD-275C-4BE7-B7D8-C517ECFB5CBB}"/>
              </a:ext>
            </a:extLst>
          </p:cNvPr>
          <p:cNvSpPr/>
          <p:nvPr/>
        </p:nvSpPr>
        <p:spPr>
          <a:xfrm>
            <a:off x="5740400" y="3590412"/>
            <a:ext cx="487680" cy="168468"/>
          </a:xfrm>
          <a:prstGeom prst="downArrow">
            <a:avLst/>
          </a:prstGeom>
          <a:solidFill>
            <a:srgbClr val="E0C0F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934431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 presetClass="entr" presetSubtype="8" fill="hold" grpId="0" nodeType="afterEffect">
                                  <p:stCondLst>
                                    <p:cond delay="0"/>
                                  </p:stCondLst>
                                  <p:childTnLst>
                                    <p:set>
                                      <p:cBhvr>
                                        <p:cTn id="12" dur="1" fill="hold">
                                          <p:stCondLst>
                                            <p:cond delay="0"/>
                                          </p:stCondLst>
                                        </p:cTn>
                                        <p:tgtEl>
                                          <p:spTgt spid="29"/>
                                        </p:tgtEl>
                                        <p:attrNameLst>
                                          <p:attrName>style.visibility</p:attrName>
                                        </p:attrNameLst>
                                      </p:cBhvr>
                                      <p:to>
                                        <p:strVal val="visible"/>
                                      </p:to>
                                    </p:set>
                                    <p:anim calcmode="lin" valueType="num">
                                      <p:cBhvr additive="base">
                                        <p:cTn id="13" dur="500" fill="hold"/>
                                        <p:tgtEl>
                                          <p:spTgt spid="29"/>
                                        </p:tgtEl>
                                        <p:attrNameLst>
                                          <p:attrName>ppt_x</p:attrName>
                                        </p:attrNameLst>
                                      </p:cBhvr>
                                      <p:tavLst>
                                        <p:tav tm="0">
                                          <p:val>
                                            <p:strVal val="0-#ppt_w/2"/>
                                          </p:val>
                                        </p:tav>
                                        <p:tav tm="100000">
                                          <p:val>
                                            <p:strVal val="#ppt_x"/>
                                          </p:val>
                                        </p:tav>
                                      </p:tavLst>
                                    </p:anim>
                                    <p:anim calcmode="lin" valueType="num">
                                      <p:cBhvr additive="base">
                                        <p:cTn id="14" dur="500" fill="hold"/>
                                        <p:tgtEl>
                                          <p:spTgt spid="29"/>
                                        </p:tgtEl>
                                        <p:attrNameLst>
                                          <p:attrName>ppt_y</p:attrName>
                                        </p:attrNameLst>
                                      </p:cBhvr>
                                      <p:tavLst>
                                        <p:tav tm="0">
                                          <p:val>
                                            <p:strVal val="#ppt_y"/>
                                          </p:val>
                                        </p:tav>
                                        <p:tav tm="100000">
                                          <p:val>
                                            <p:strVal val="#ppt_y"/>
                                          </p:val>
                                        </p:tav>
                                      </p:tavLst>
                                    </p:anim>
                                  </p:childTnLst>
                                </p:cTn>
                              </p:par>
                            </p:childTnLst>
                          </p:cTn>
                        </p:par>
                        <p:par>
                          <p:cTn id="15" fill="hold">
                            <p:stCondLst>
                              <p:cond delay="1500"/>
                            </p:stCondLst>
                            <p:childTnLst>
                              <p:par>
                                <p:cTn id="16" presetID="2" presetClass="entr" presetSubtype="8" fill="hold" grpId="0" nodeType="afterEffect">
                                  <p:stCondLst>
                                    <p:cond delay="0"/>
                                  </p:stCondLst>
                                  <p:childTnLst>
                                    <p:set>
                                      <p:cBhvr>
                                        <p:cTn id="17" dur="1" fill="hold">
                                          <p:stCondLst>
                                            <p:cond delay="0"/>
                                          </p:stCondLst>
                                        </p:cTn>
                                        <p:tgtEl>
                                          <p:spTgt spid="30"/>
                                        </p:tgtEl>
                                        <p:attrNameLst>
                                          <p:attrName>style.visibility</p:attrName>
                                        </p:attrNameLst>
                                      </p:cBhvr>
                                      <p:to>
                                        <p:strVal val="visible"/>
                                      </p:to>
                                    </p:set>
                                    <p:anim calcmode="lin" valueType="num">
                                      <p:cBhvr additive="base">
                                        <p:cTn id="18" dur="500" fill="hold"/>
                                        <p:tgtEl>
                                          <p:spTgt spid="30"/>
                                        </p:tgtEl>
                                        <p:attrNameLst>
                                          <p:attrName>ppt_x</p:attrName>
                                        </p:attrNameLst>
                                      </p:cBhvr>
                                      <p:tavLst>
                                        <p:tav tm="0">
                                          <p:val>
                                            <p:strVal val="0-#ppt_w/2"/>
                                          </p:val>
                                        </p:tav>
                                        <p:tav tm="100000">
                                          <p:val>
                                            <p:strVal val="#ppt_x"/>
                                          </p:val>
                                        </p:tav>
                                      </p:tavLst>
                                    </p:anim>
                                    <p:anim calcmode="lin" valueType="num">
                                      <p:cBhvr additive="base">
                                        <p:cTn id="19" dur="500" fill="hold"/>
                                        <p:tgtEl>
                                          <p:spTgt spid="30"/>
                                        </p:tgtEl>
                                        <p:attrNameLst>
                                          <p:attrName>ppt_y</p:attrName>
                                        </p:attrNameLst>
                                      </p:cBhvr>
                                      <p:tavLst>
                                        <p:tav tm="0">
                                          <p:val>
                                            <p:strVal val="#ppt_y"/>
                                          </p:val>
                                        </p:tav>
                                        <p:tav tm="100000">
                                          <p:val>
                                            <p:strVal val="#ppt_y"/>
                                          </p:val>
                                        </p:tav>
                                      </p:tavLst>
                                    </p:anim>
                                  </p:childTnLst>
                                </p:cTn>
                              </p:par>
                            </p:childTnLst>
                          </p:cTn>
                        </p:par>
                        <p:par>
                          <p:cTn id="20" fill="hold">
                            <p:stCondLst>
                              <p:cond delay="2000"/>
                            </p:stCondLst>
                            <p:childTnLst>
                              <p:par>
                                <p:cTn id="21" presetID="2" presetClass="entr" presetSubtype="8" fill="hold" grpId="0" nodeType="afterEffect">
                                  <p:stCondLst>
                                    <p:cond delay="0"/>
                                  </p:stCondLst>
                                  <p:childTnLst>
                                    <p:set>
                                      <p:cBhvr>
                                        <p:cTn id="22" dur="1" fill="hold">
                                          <p:stCondLst>
                                            <p:cond delay="0"/>
                                          </p:stCondLst>
                                        </p:cTn>
                                        <p:tgtEl>
                                          <p:spTgt spid="31"/>
                                        </p:tgtEl>
                                        <p:attrNameLst>
                                          <p:attrName>style.visibility</p:attrName>
                                        </p:attrNameLst>
                                      </p:cBhvr>
                                      <p:to>
                                        <p:strVal val="visible"/>
                                      </p:to>
                                    </p:set>
                                    <p:anim calcmode="lin" valueType="num">
                                      <p:cBhvr additive="base">
                                        <p:cTn id="23" dur="500" fill="hold"/>
                                        <p:tgtEl>
                                          <p:spTgt spid="31"/>
                                        </p:tgtEl>
                                        <p:attrNameLst>
                                          <p:attrName>ppt_x</p:attrName>
                                        </p:attrNameLst>
                                      </p:cBhvr>
                                      <p:tavLst>
                                        <p:tav tm="0">
                                          <p:val>
                                            <p:strVal val="0-#ppt_w/2"/>
                                          </p:val>
                                        </p:tav>
                                        <p:tav tm="100000">
                                          <p:val>
                                            <p:strVal val="#ppt_x"/>
                                          </p:val>
                                        </p:tav>
                                      </p:tavLst>
                                    </p:anim>
                                    <p:anim calcmode="lin" valueType="num">
                                      <p:cBhvr additive="base">
                                        <p:cTn id="24" dur="500" fill="hold"/>
                                        <p:tgtEl>
                                          <p:spTgt spid="31"/>
                                        </p:tgtEl>
                                        <p:attrNameLst>
                                          <p:attrName>ppt_y</p:attrName>
                                        </p:attrNameLst>
                                      </p:cBhvr>
                                      <p:tavLst>
                                        <p:tav tm="0">
                                          <p:val>
                                            <p:strVal val="#ppt_y"/>
                                          </p:val>
                                        </p:tav>
                                        <p:tav tm="100000">
                                          <p:val>
                                            <p:strVal val="#ppt_y"/>
                                          </p:val>
                                        </p:tav>
                                      </p:tavLst>
                                    </p:anim>
                                  </p:childTnLst>
                                </p:cTn>
                              </p:par>
                            </p:childTnLst>
                          </p:cTn>
                        </p:par>
                        <p:par>
                          <p:cTn id="25" fill="hold">
                            <p:stCondLst>
                              <p:cond delay="2500"/>
                            </p:stCondLst>
                            <p:childTnLst>
                              <p:par>
                                <p:cTn id="26" presetID="6" presetClass="entr" presetSubtype="32" fill="hold" grpId="0" nodeType="afterEffect">
                                  <p:stCondLst>
                                    <p:cond delay="0"/>
                                  </p:stCondLst>
                                  <p:childTnLst>
                                    <p:set>
                                      <p:cBhvr>
                                        <p:cTn id="27" dur="1" fill="hold">
                                          <p:stCondLst>
                                            <p:cond delay="0"/>
                                          </p:stCondLst>
                                        </p:cTn>
                                        <p:tgtEl>
                                          <p:spTgt spid="32"/>
                                        </p:tgtEl>
                                        <p:attrNameLst>
                                          <p:attrName>style.visibility</p:attrName>
                                        </p:attrNameLst>
                                      </p:cBhvr>
                                      <p:to>
                                        <p:strVal val="visible"/>
                                      </p:to>
                                    </p:set>
                                    <p:animEffect transition="in" filter="circle(out)">
                                      <p:cBhvr>
                                        <p:cTn id="28" dur="2000"/>
                                        <p:tgtEl>
                                          <p:spTgt spid="32"/>
                                        </p:tgtEl>
                                      </p:cBhvr>
                                    </p:animEffect>
                                  </p:childTnLst>
                                </p:cTn>
                              </p:par>
                            </p:childTnLst>
                          </p:cTn>
                        </p:par>
                        <p:par>
                          <p:cTn id="29" fill="hold">
                            <p:stCondLst>
                              <p:cond delay="4500"/>
                            </p:stCondLst>
                            <p:childTnLst>
                              <p:par>
                                <p:cTn id="30" presetID="2" presetClass="entr" presetSubtype="9" fill="hold" grpId="0" nodeType="afterEffect">
                                  <p:stCondLst>
                                    <p:cond delay="0"/>
                                  </p:stCondLst>
                                  <p:childTnLst>
                                    <p:set>
                                      <p:cBhvr>
                                        <p:cTn id="31" dur="1" fill="hold">
                                          <p:stCondLst>
                                            <p:cond delay="0"/>
                                          </p:stCondLst>
                                        </p:cTn>
                                        <p:tgtEl>
                                          <p:spTgt spid="8"/>
                                        </p:tgtEl>
                                        <p:attrNameLst>
                                          <p:attrName>style.visibility</p:attrName>
                                        </p:attrNameLst>
                                      </p:cBhvr>
                                      <p:to>
                                        <p:strVal val="visible"/>
                                      </p:to>
                                    </p:set>
                                    <p:anim calcmode="lin" valueType="num">
                                      <p:cBhvr additive="base">
                                        <p:cTn id="32" dur="500" fill="hold"/>
                                        <p:tgtEl>
                                          <p:spTgt spid="8"/>
                                        </p:tgtEl>
                                        <p:attrNameLst>
                                          <p:attrName>ppt_x</p:attrName>
                                        </p:attrNameLst>
                                      </p:cBhvr>
                                      <p:tavLst>
                                        <p:tav tm="0">
                                          <p:val>
                                            <p:strVal val="0-#ppt_w/2"/>
                                          </p:val>
                                        </p:tav>
                                        <p:tav tm="100000">
                                          <p:val>
                                            <p:strVal val="#ppt_x"/>
                                          </p:val>
                                        </p:tav>
                                      </p:tavLst>
                                    </p:anim>
                                    <p:anim calcmode="lin" valueType="num">
                                      <p:cBhvr additive="base">
                                        <p:cTn id="33" dur="500" fill="hold"/>
                                        <p:tgtEl>
                                          <p:spTgt spid="8"/>
                                        </p:tgtEl>
                                        <p:attrNameLst>
                                          <p:attrName>ppt_y</p:attrName>
                                        </p:attrNameLst>
                                      </p:cBhvr>
                                      <p:tavLst>
                                        <p:tav tm="0">
                                          <p:val>
                                            <p:strVal val="0-#ppt_h/2"/>
                                          </p:val>
                                        </p:tav>
                                        <p:tav tm="100000">
                                          <p:val>
                                            <p:strVal val="#ppt_y"/>
                                          </p:val>
                                        </p:tav>
                                      </p:tavLst>
                                    </p:anim>
                                  </p:childTnLst>
                                </p:cTn>
                              </p:par>
                            </p:childTnLst>
                          </p:cTn>
                        </p:par>
                        <p:par>
                          <p:cTn id="34" fill="hold">
                            <p:stCondLst>
                              <p:cond delay="5500"/>
                            </p:stCondLst>
                            <p:childTnLst>
                              <p:par>
                                <p:cTn id="35" presetID="2" presetClass="entr" presetSubtype="8" fill="hold" grpId="0" nodeType="after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0-#ppt_w/2"/>
                                          </p:val>
                                        </p:tav>
                                        <p:tav tm="100000">
                                          <p:val>
                                            <p:strVal val="#ppt_x"/>
                                          </p:val>
                                        </p:tav>
                                      </p:tavLst>
                                    </p:anim>
                                    <p:anim calcmode="lin" valueType="num">
                                      <p:cBhvr additive="base">
                                        <p:cTn id="38" dur="500" fill="hold"/>
                                        <p:tgtEl>
                                          <p:spTgt spid="10"/>
                                        </p:tgtEl>
                                        <p:attrNameLst>
                                          <p:attrName>ppt_y</p:attrName>
                                        </p:attrNameLst>
                                      </p:cBhvr>
                                      <p:tavLst>
                                        <p:tav tm="0">
                                          <p:val>
                                            <p:strVal val="#ppt_y"/>
                                          </p:val>
                                        </p:tav>
                                        <p:tav tm="100000">
                                          <p:val>
                                            <p:strVal val="#ppt_y"/>
                                          </p:val>
                                        </p:tav>
                                      </p:tavLst>
                                    </p:anim>
                                  </p:childTnLst>
                                </p:cTn>
                              </p:par>
                            </p:childTnLst>
                          </p:cTn>
                        </p:par>
                        <p:par>
                          <p:cTn id="39" fill="hold">
                            <p:stCondLst>
                              <p:cond delay="6000"/>
                            </p:stCondLst>
                            <p:childTnLst>
                              <p:par>
                                <p:cTn id="40" presetID="2" presetClass="entr" presetSubtype="8" fill="hold" grpId="0" nodeType="afterEffect">
                                  <p:stCondLst>
                                    <p:cond delay="0"/>
                                  </p:stCondLst>
                                  <p:childTnLst>
                                    <p:set>
                                      <p:cBhvr>
                                        <p:cTn id="41" dur="1" fill="hold">
                                          <p:stCondLst>
                                            <p:cond delay="0"/>
                                          </p:stCondLst>
                                        </p:cTn>
                                        <p:tgtEl>
                                          <p:spTgt spid="11"/>
                                        </p:tgtEl>
                                        <p:attrNameLst>
                                          <p:attrName>style.visibility</p:attrName>
                                        </p:attrNameLst>
                                      </p:cBhvr>
                                      <p:to>
                                        <p:strVal val="visible"/>
                                      </p:to>
                                    </p:set>
                                    <p:anim calcmode="lin" valueType="num">
                                      <p:cBhvr additive="base">
                                        <p:cTn id="42" dur="500" fill="hold"/>
                                        <p:tgtEl>
                                          <p:spTgt spid="11"/>
                                        </p:tgtEl>
                                        <p:attrNameLst>
                                          <p:attrName>ppt_x</p:attrName>
                                        </p:attrNameLst>
                                      </p:cBhvr>
                                      <p:tavLst>
                                        <p:tav tm="0">
                                          <p:val>
                                            <p:strVal val="0-#ppt_w/2"/>
                                          </p:val>
                                        </p:tav>
                                        <p:tav tm="100000">
                                          <p:val>
                                            <p:strVal val="#ppt_x"/>
                                          </p:val>
                                        </p:tav>
                                      </p:tavLst>
                                    </p:anim>
                                    <p:anim calcmode="lin" valueType="num">
                                      <p:cBhvr additive="base">
                                        <p:cTn id="43" dur="500" fill="hold"/>
                                        <p:tgtEl>
                                          <p:spTgt spid="11"/>
                                        </p:tgtEl>
                                        <p:attrNameLst>
                                          <p:attrName>ppt_y</p:attrName>
                                        </p:attrNameLst>
                                      </p:cBhvr>
                                      <p:tavLst>
                                        <p:tav tm="0">
                                          <p:val>
                                            <p:strVal val="#ppt_y"/>
                                          </p:val>
                                        </p:tav>
                                        <p:tav tm="100000">
                                          <p:val>
                                            <p:strVal val="#ppt_y"/>
                                          </p:val>
                                        </p:tav>
                                      </p:tavLst>
                                    </p:anim>
                                  </p:childTnLst>
                                </p:cTn>
                              </p:par>
                            </p:childTnLst>
                          </p:cTn>
                        </p:par>
                        <p:par>
                          <p:cTn id="44" fill="hold">
                            <p:stCondLst>
                              <p:cond delay="6500"/>
                            </p:stCondLst>
                            <p:childTnLst>
                              <p:par>
                                <p:cTn id="45" presetID="6" presetClass="entr" presetSubtype="32" fill="hold" grpId="0" nodeType="after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circle(out)">
                                      <p:cBhvr>
                                        <p:cTn id="47" dur="2000"/>
                                        <p:tgtEl>
                                          <p:spTgt spid="12"/>
                                        </p:tgtEl>
                                      </p:cBhvr>
                                    </p:animEffect>
                                  </p:childTnLst>
                                </p:cTn>
                              </p:par>
                            </p:childTnLst>
                          </p:cTn>
                        </p:par>
                        <p:par>
                          <p:cTn id="48" fill="hold">
                            <p:stCondLst>
                              <p:cond delay="8500"/>
                            </p:stCondLst>
                            <p:childTnLst>
                              <p:par>
                                <p:cTn id="49" presetID="2" presetClass="entr" presetSubtype="9" fill="hold" grpId="0" nodeType="afterEffect">
                                  <p:stCondLst>
                                    <p:cond delay="0"/>
                                  </p:stCondLst>
                                  <p:childTnLst>
                                    <p:set>
                                      <p:cBhvr>
                                        <p:cTn id="50" dur="1" fill="hold">
                                          <p:stCondLst>
                                            <p:cond delay="0"/>
                                          </p:stCondLst>
                                        </p:cTn>
                                        <p:tgtEl>
                                          <p:spTgt spid="13"/>
                                        </p:tgtEl>
                                        <p:attrNameLst>
                                          <p:attrName>style.visibility</p:attrName>
                                        </p:attrNameLst>
                                      </p:cBhvr>
                                      <p:to>
                                        <p:strVal val="visible"/>
                                      </p:to>
                                    </p:set>
                                    <p:anim calcmode="lin" valueType="num">
                                      <p:cBhvr additive="base">
                                        <p:cTn id="51" dur="500" fill="hold"/>
                                        <p:tgtEl>
                                          <p:spTgt spid="13"/>
                                        </p:tgtEl>
                                        <p:attrNameLst>
                                          <p:attrName>ppt_x</p:attrName>
                                        </p:attrNameLst>
                                      </p:cBhvr>
                                      <p:tavLst>
                                        <p:tav tm="0">
                                          <p:val>
                                            <p:strVal val="0-#ppt_w/2"/>
                                          </p:val>
                                        </p:tav>
                                        <p:tav tm="100000">
                                          <p:val>
                                            <p:strVal val="#ppt_x"/>
                                          </p:val>
                                        </p:tav>
                                      </p:tavLst>
                                    </p:anim>
                                    <p:anim calcmode="lin" valueType="num">
                                      <p:cBhvr additive="base">
                                        <p:cTn id="52" dur="500" fill="hold"/>
                                        <p:tgtEl>
                                          <p:spTgt spid="13"/>
                                        </p:tgtEl>
                                        <p:attrNameLst>
                                          <p:attrName>ppt_y</p:attrName>
                                        </p:attrNameLst>
                                      </p:cBhvr>
                                      <p:tavLst>
                                        <p:tav tm="0">
                                          <p:val>
                                            <p:strVal val="0-#ppt_h/2"/>
                                          </p:val>
                                        </p:tav>
                                        <p:tav tm="100000">
                                          <p:val>
                                            <p:strVal val="#ppt_y"/>
                                          </p:val>
                                        </p:tav>
                                      </p:tavLst>
                                    </p:anim>
                                  </p:childTnLst>
                                </p:cTn>
                              </p:par>
                            </p:childTnLst>
                          </p:cTn>
                        </p:par>
                        <p:par>
                          <p:cTn id="53" fill="hold">
                            <p:stCondLst>
                              <p:cond delay="9000"/>
                            </p:stCondLst>
                            <p:childTnLst>
                              <p:par>
                                <p:cTn id="54" presetID="2" presetClass="entr" presetSubtype="8" fill="hold" grpId="0" nodeType="afterEffect">
                                  <p:stCondLst>
                                    <p:cond delay="0"/>
                                  </p:stCondLst>
                                  <p:childTnLst>
                                    <p:set>
                                      <p:cBhvr>
                                        <p:cTn id="55" dur="1" fill="hold">
                                          <p:stCondLst>
                                            <p:cond delay="0"/>
                                          </p:stCondLst>
                                        </p:cTn>
                                        <p:tgtEl>
                                          <p:spTgt spid="14"/>
                                        </p:tgtEl>
                                        <p:attrNameLst>
                                          <p:attrName>style.visibility</p:attrName>
                                        </p:attrNameLst>
                                      </p:cBhvr>
                                      <p:to>
                                        <p:strVal val="visible"/>
                                      </p:to>
                                    </p:set>
                                    <p:anim calcmode="lin" valueType="num">
                                      <p:cBhvr additive="base">
                                        <p:cTn id="56" dur="500" fill="hold"/>
                                        <p:tgtEl>
                                          <p:spTgt spid="14"/>
                                        </p:tgtEl>
                                        <p:attrNameLst>
                                          <p:attrName>ppt_x</p:attrName>
                                        </p:attrNameLst>
                                      </p:cBhvr>
                                      <p:tavLst>
                                        <p:tav tm="0">
                                          <p:val>
                                            <p:strVal val="0-#ppt_w/2"/>
                                          </p:val>
                                        </p:tav>
                                        <p:tav tm="100000">
                                          <p:val>
                                            <p:strVal val="#ppt_x"/>
                                          </p:val>
                                        </p:tav>
                                      </p:tavLst>
                                    </p:anim>
                                    <p:anim calcmode="lin" valueType="num">
                                      <p:cBhvr additive="base">
                                        <p:cTn id="57" dur="500" fill="hold"/>
                                        <p:tgtEl>
                                          <p:spTgt spid="14"/>
                                        </p:tgtEl>
                                        <p:attrNameLst>
                                          <p:attrName>ppt_y</p:attrName>
                                        </p:attrNameLst>
                                      </p:cBhvr>
                                      <p:tavLst>
                                        <p:tav tm="0">
                                          <p:val>
                                            <p:strVal val="#ppt_y"/>
                                          </p:val>
                                        </p:tav>
                                        <p:tav tm="100000">
                                          <p:val>
                                            <p:strVal val="#ppt_y"/>
                                          </p:val>
                                        </p:tav>
                                      </p:tavLst>
                                    </p:anim>
                                  </p:childTnLst>
                                </p:cTn>
                              </p:par>
                            </p:childTnLst>
                          </p:cTn>
                        </p:par>
                        <p:par>
                          <p:cTn id="58" fill="hold">
                            <p:stCondLst>
                              <p:cond delay="9500"/>
                            </p:stCondLst>
                            <p:childTnLst>
                              <p:par>
                                <p:cTn id="59" presetID="2" presetClass="entr" presetSubtype="8" fill="hold" grpId="0" nodeType="afterEffect">
                                  <p:stCondLst>
                                    <p:cond delay="0"/>
                                  </p:stCondLst>
                                  <p:childTnLst>
                                    <p:set>
                                      <p:cBhvr>
                                        <p:cTn id="60" dur="1" fill="hold">
                                          <p:stCondLst>
                                            <p:cond delay="0"/>
                                          </p:stCondLst>
                                        </p:cTn>
                                        <p:tgtEl>
                                          <p:spTgt spid="15"/>
                                        </p:tgtEl>
                                        <p:attrNameLst>
                                          <p:attrName>style.visibility</p:attrName>
                                        </p:attrNameLst>
                                      </p:cBhvr>
                                      <p:to>
                                        <p:strVal val="visible"/>
                                      </p:to>
                                    </p:set>
                                    <p:anim calcmode="lin" valueType="num">
                                      <p:cBhvr additive="base">
                                        <p:cTn id="61" dur="500" fill="hold"/>
                                        <p:tgtEl>
                                          <p:spTgt spid="15"/>
                                        </p:tgtEl>
                                        <p:attrNameLst>
                                          <p:attrName>ppt_x</p:attrName>
                                        </p:attrNameLst>
                                      </p:cBhvr>
                                      <p:tavLst>
                                        <p:tav tm="0">
                                          <p:val>
                                            <p:strVal val="0-#ppt_w/2"/>
                                          </p:val>
                                        </p:tav>
                                        <p:tav tm="100000">
                                          <p:val>
                                            <p:strVal val="#ppt_x"/>
                                          </p:val>
                                        </p:tav>
                                      </p:tavLst>
                                    </p:anim>
                                    <p:anim calcmode="lin" valueType="num">
                                      <p:cBhvr additive="base">
                                        <p:cTn id="62" dur="500" fill="hold"/>
                                        <p:tgtEl>
                                          <p:spTgt spid="15"/>
                                        </p:tgtEl>
                                        <p:attrNameLst>
                                          <p:attrName>ppt_y</p:attrName>
                                        </p:attrNameLst>
                                      </p:cBhvr>
                                      <p:tavLst>
                                        <p:tav tm="0">
                                          <p:val>
                                            <p:strVal val="#ppt_y"/>
                                          </p:val>
                                        </p:tav>
                                        <p:tav tm="100000">
                                          <p:val>
                                            <p:strVal val="#ppt_y"/>
                                          </p:val>
                                        </p:tav>
                                      </p:tavLst>
                                    </p:anim>
                                  </p:childTnLst>
                                </p:cTn>
                              </p:par>
                            </p:childTnLst>
                          </p:cTn>
                        </p:par>
                        <p:par>
                          <p:cTn id="63" fill="hold">
                            <p:stCondLst>
                              <p:cond delay="10000"/>
                            </p:stCondLst>
                            <p:childTnLst>
                              <p:par>
                                <p:cTn id="64" presetID="6" presetClass="entr" presetSubtype="32" fill="hold" grpId="0" nodeType="afterEffect">
                                  <p:stCondLst>
                                    <p:cond delay="0"/>
                                  </p:stCondLst>
                                  <p:childTnLst>
                                    <p:set>
                                      <p:cBhvr>
                                        <p:cTn id="65" dur="1" fill="hold">
                                          <p:stCondLst>
                                            <p:cond delay="0"/>
                                          </p:stCondLst>
                                        </p:cTn>
                                        <p:tgtEl>
                                          <p:spTgt spid="16"/>
                                        </p:tgtEl>
                                        <p:attrNameLst>
                                          <p:attrName>style.visibility</p:attrName>
                                        </p:attrNameLst>
                                      </p:cBhvr>
                                      <p:to>
                                        <p:strVal val="visible"/>
                                      </p:to>
                                    </p:set>
                                    <p:animEffect transition="in" filter="circle(out)">
                                      <p:cBhvr>
                                        <p:cTn id="66" dur="2000"/>
                                        <p:tgtEl>
                                          <p:spTgt spid="16"/>
                                        </p:tgtEl>
                                      </p:cBhvr>
                                    </p:animEffect>
                                  </p:childTnLst>
                                </p:cTn>
                              </p:par>
                            </p:childTnLst>
                          </p:cTn>
                        </p:par>
                        <p:par>
                          <p:cTn id="67" fill="hold">
                            <p:stCondLst>
                              <p:cond delay="12000"/>
                            </p:stCondLst>
                            <p:childTnLst>
                              <p:par>
                                <p:cTn id="68" presetID="2" presetClass="entr" presetSubtype="9" fill="hold" grpId="0" nodeType="afterEffect">
                                  <p:stCondLst>
                                    <p:cond delay="0"/>
                                  </p:stCondLst>
                                  <p:childTnLst>
                                    <p:set>
                                      <p:cBhvr>
                                        <p:cTn id="69" dur="1" fill="hold">
                                          <p:stCondLst>
                                            <p:cond delay="0"/>
                                          </p:stCondLst>
                                        </p:cTn>
                                        <p:tgtEl>
                                          <p:spTgt spid="17"/>
                                        </p:tgtEl>
                                        <p:attrNameLst>
                                          <p:attrName>style.visibility</p:attrName>
                                        </p:attrNameLst>
                                      </p:cBhvr>
                                      <p:to>
                                        <p:strVal val="visible"/>
                                      </p:to>
                                    </p:set>
                                    <p:anim calcmode="lin" valueType="num">
                                      <p:cBhvr additive="base">
                                        <p:cTn id="70" dur="500" fill="hold"/>
                                        <p:tgtEl>
                                          <p:spTgt spid="17"/>
                                        </p:tgtEl>
                                        <p:attrNameLst>
                                          <p:attrName>ppt_x</p:attrName>
                                        </p:attrNameLst>
                                      </p:cBhvr>
                                      <p:tavLst>
                                        <p:tav tm="0">
                                          <p:val>
                                            <p:strVal val="0-#ppt_w/2"/>
                                          </p:val>
                                        </p:tav>
                                        <p:tav tm="100000">
                                          <p:val>
                                            <p:strVal val="#ppt_x"/>
                                          </p:val>
                                        </p:tav>
                                      </p:tavLst>
                                    </p:anim>
                                    <p:anim calcmode="lin" valueType="num">
                                      <p:cBhvr additive="base">
                                        <p:cTn id="71" dur="500" fill="hold"/>
                                        <p:tgtEl>
                                          <p:spTgt spid="17"/>
                                        </p:tgtEl>
                                        <p:attrNameLst>
                                          <p:attrName>ppt_y</p:attrName>
                                        </p:attrNameLst>
                                      </p:cBhvr>
                                      <p:tavLst>
                                        <p:tav tm="0">
                                          <p:val>
                                            <p:strVal val="0-#ppt_h/2"/>
                                          </p:val>
                                        </p:tav>
                                        <p:tav tm="100000">
                                          <p:val>
                                            <p:strVal val="#ppt_y"/>
                                          </p:val>
                                        </p:tav>
                                      </p:tavLst>
                                    </p:anim>
                                  </p:childTnLst>
                                </p:cTn>
                              </p:par>
                            </p:childTnLst>
                          </p:cTn>
                        </p:par>
                        <p:par>
                          <p:cTn id="72" fill="hold">
                            <p:stCondLst>
                              <p:cond delay="12500"/>
                            </p:stCondLst>
                            <p:childTnLst>
                              <p:par>
                                <p:cTn id="73" presetID="2" presetClass="entr" presetSubtype="8" fill="hold" grpId="0" nodeType="afterEffect">
                                  <p:stCondLst>
                                    <p:cond delay="0"/>
                                  </p:stCondLst>
                                  <p:childTnLst>
                                    <p:set>
                                      <p:cBhvr>
                                        <p:cTn id="74" dur="1" fill="hold">
                                          <p:stCondLst>
                                            <p:cond delay="0"/>
                                          </p:stCondLst>
                                        </p:cTn>
                                        <p:tgtEl>
                                          <p:spTgt spid="18"/>
                                        </p:tgtEl>
                                        <p:attrNameLst>
                                          <p:attrName>style.visibility</p:attrName>
                                        </p:attrNameLst>
                                      </p:cBhvr>
                                      <p:to>
                                        <p:strVal val="visible"/>
                                      </p:to>
                                    </p:set>
                                    <p:anim calcmode="lin" valueType="num">
                                      <p:cBhvr additive="base">
                                        <p:cTn id="75" dur="500" fill="hold"/>
                                        <p:tgtEl>
                                          <p:spTgt spid="18"/>
                                        </p:tgtEl>
                                        <p:attrNameLst>
                                          <p:attrName>ppt_x</p:attrName>
                                        </p:attrNameLst>
                                      </p:cBhvr>
                                      <p:tavLst>
                                        <p:tav tm="0">
                                          <p:val>
                                            <p:strVal val="0-#ppt_w/2"/>
                                          </p:val>
                                        </p:tav>
                                        <p:tav tm="100000">
                                          <p:val>
                                            <p:strVal val="#ppt_x"/>
                                          </p:val>
                                        </p:tav>
                                      </p:tavLst>
                                    </p:anim>
                                    <p:anim calcmode="lin" valueType="num">
                                      <p:cBhvr additive="base">
                                        <p:cTn id="76" dur="500" fill="hold"/>
                                        <p:tgtEl>
                                          <p:spTgt spid="18"/>
                                        </p:tgtEl>
                                        <p:attrNameLst>
                                          <p:attrName>ppt_y</p:attrName>
                                        </p:attrNameLst>
                                      </p:cBhvr>
                                      <p:tavLst>
                                        <p:tav tm="0">
                                          <p:val>
                                            <p:strVal val="#ppt_y"/>
                                          </p:val>
                                        </p:tav>
                                        <p:tav tm="100000">
                                          <p:val>
                                            <p:strVal val="#ppt_y"/>
                                          </p:val>
                                        </p:tav>
                                      </p:tavLst>
                                    </p:anim>
                                  </p:childTnLst>
                                </p:cTn>
                              </p:par>
                            </p:childTnLst>
                          </p:cTn>
                        </p:par>
                        <p:par>
                          <p:cTn id="77" fill="hold">
                            <p:stCondLst>
                              <p:cond delay="13000"/>
                            </p:stCondLst>
                            <p:childTnLst>
                              <p:par>
                                <p:cTn id="78" presetID="2" presetClass="entr" presetSubtype="8" fill="hold" grpId="0" nodeType="afterEffect">
                                  <p:stCondLst>
                                    <p:cond delay="0"/>
                                  </p:stCondLst>
                                  <p:childTnLst>
                                    <p:set>
                                      <p:cBhvr>
                                        <p:cTn id="79" dur="1" fill="hold">
                                          <p:stCondLst>
                                            <p:cond delay="0"/>
                                          </p:stCondLst>
                                        </p:cTn>
                                        <p:tgtEl>
                                          <p:spTgt spid="19"/>
                                        </p:tgtEl>
                                        <p:attrNameLst>
                                          <p:attrName>style.visibility</p:attrName>
                                        </p:attrNameLst>
                                      </p:cBhvr>
                                      <p:to>
                                        <p:strVal val="visible"/>
                                      </p:to>
                                    </p:set>
                                    <p:anim calcmode="lin" valueType="num">
                                      <p:cBhvr additive="base">
                                        <p:cTn id="80" dur="500" fill="hold"/>
                                        <p:tgtEl>
                                          <p:spTgt spid="19"/>
                                        </p:tgtEl>
                                        <p:attrNameLst>
                                          <p:attrName>ppt_x</p:attrName>
                                        </p:attrNameLst>
                                      </p:cBhvr>
                                      <p:tavLst>
                                        <p:tav tm="0">
                                          <p:val>
                                            <p:strVal val="0-#ppt_w/2"/>
                                          </p:val>
                                        </p:tav>
                                        <p:tav tm="100000">
                                          <p:val>
                                            <p:strVal val="#ppt_x"/>
                                          </p:val>
                                        </p:tav>
                                      </p:tavLst>
                                    </p:anim>
                                    <p:anim calcmode="lin" valueType="num">
                                      <p:cBhvr additive="base">
                                        <p:cTn id="81" dur="500" fill="hold"/>
                                        <p:tgtEl>
                                          <p:spTgt spid="19"/>
                                        </p:tgtEl>
                                        <p:attrNameLst>
                                          <p:attrName>ppt_y</p:attrName>
                                        </p:attrNameLst>
                                      </p:cBhvr>
                                      <p:tavLst>
                                        <p:tav tm="0">
                                          <p:val>
                                            <p:strVal val="#ppt_y"/>
                                          </p:val>
                                        </p:tav>
                                        <p:tav tm="100000">
                                          <p:val>
                                            <p:strVal val="#ppt_y"/>
                                          </p:val>
                                        </p:tav>
                                      </p:tavLst>
                                    </p:anim>
                                  </p:childTnLst>
                                </p:cTn>
                              </p:par>
                            </p:childTnLst>
                          </p:cTn>
                        </p:par>
                        <p:par>
                          <p:cTn id="82" fill="hold">
                            <p:stCondLst>
                              <p:cond delay="13500"/>
                            </p:stCondLst>
                            <p:childTnLst>
                              <p:par>
                                <p:cTn id="83" presetID="6" presetClass="entr" presetSubtype="32" fill="hold" grpId="0" nodeType="afterEffect">
                                  <p:stCondLst>
                                    <p:cond delay="0"/>
                                  </p:stCondLst>
                                  <p:childTnLst>
                                    <p:set>
                                      <p:cBhvr>
                                        <p:cTn id="84" dur="1" fill="hold">
                                          <p:stCondLst>
                                            <p:cond delay="0"/>
                                          </p:stCondLst>
                                        </p:cTn>
                                        <p:tgtEl>
                                          <p:spTgt spid="20"/>
                                        </p:tgtEl>
                                        <p:attrNameLst>
                                          <p:attrName>style.visibility</p:attrName>
                                        </p:attrNameLst>
                                      </p:cBhvr>
                                      <p:to>
                                        <p:strVal val="visible"/>
                                      </p:to>
                                    </p:set>
                                    <p:animEffect transition="in" filter="circle(out)">
                                      <p:cBhvr>
                                        <p:cTn id="85" dur="2000"/>
                                        <p:tgtEl>
                                          <p:spTgt spid="20"/>
                                        </p:tgtEl>
                                      </p:cBhvr>
                                    </p:animEffect>
                                  </p:childTnLst>
                                </p:cTn>
                              </p:par>
                            </p:childTnLst>
                          </p:cTn>
                        </p:par>
                        <p:par>
                          <p:cTn id="86" fill="hold">
                            <p:stCondLst>
                              <p:cond delay="15500"/>
                            </p:stCondLst>
                            <p:childTnLst>
                              <p:par>
                                <p:cTn id="87" presetID="2" presetClass="entr" presetSubtype="9" fill="hold" grpId="0" nodeType="afterEffect">
                                  <p:stCondLst>
                                    <p:cond delay="0"/>
                                  </p:stCondLst>
                                  <p:childTnLst>
                                    <p:set>
                                      <p:cBhvr>
                                        <p:cTn id="88" dur="1" fill="hold">
                                          <p:stCondLst>
                                            <p:cond delay="0"/>
                                          </p:stCondLst>
                                        </p:cTn>
                                        <p:tgtEl>
                                          <p:spTgt spid="21"/>
                                        </p:tgtEl>
                                        <p:attrNameLst>
                                          <p:attrName>style.visibility</p:attrName>
                                        </p:attrNameLst>
                                      </p:cBhvr>
                                      <p:to>
                                        <p:strVal val="visible"/>
                                      </p:to>
                                    </p:set>
                                    <p:anim calcmode="lin" valueType="num">
                                      <p:cBhvr additive="base">
                                        <p:cTn id="89" dur="500" fill="hold"/>
                                        <p:tgtEl>
                                          <p:spTgt spid="21"/>
                                        </p:tgtEl>
                                        <p:attrNameLst>
                                          <p:attrName>ppt_x</p:attrName>
                                        </p:attrNameLst>
                                      </p:cBhvr>
                                      <p:tavLst>
                                        <p:tav tm="0">
                                          <p:val>
                                            <p:strVal val="0-#ppt_w/2"/>
                                          </p:val>
                                        </p:tav>
                                        <p:tav tm="100000">
                                          <p:val>
                                            <p:strVal val="#ppt_x"/>
                                          </p:val>
                                        </p:tav>
                                      </p:tavLst>
                                    </p:anim>
                                    <p:anim calcmode="lin" valueType="num">
                                      <p:cBhvr additive="base">
                                        <p:cTn id="90" dur="500" fill="hold"/>
                                        <p:tgtEl>
                                          <p:spTgt spid="21"/>
                                        </p:tgtEl>
                                        <p:attrNameLst>
                                          <p:attrName>ppt_y</p:attrName>
                                        </p:attrNameLst>
                                      </p:cBhvr>
                                      <p:tavLst>
                                        <p:tav tm="0">
                                          <p:val>
                                            <p:strVal val="0-#ppt_h/2"/>
                                          </p:val>
                                        </p:tav>
                                        <p:tav tm="100000">
                                          <p:val>
                                            <p:strVal val="#ppt_y"/>
                                          </p:val>
                                        </p:tav>
                                      </p:tavLst>
                                    </p:anim>
                                  </p:childTnLst>
                                </p:cTn>
                              </p:par>
                            </p:childTnLst>
                          </p:cTn>
                        </p:par>
                        <p:par>
                          <p:cTn id="91" fill="hold">
                            <p:stCondLst>
                              <p:cond delay="16000"/>
                            </p:stCondLst>
                            <p:childTnLst>
                              <p:par>
                                <p:cTn id="92" presetID="2" presetClass="entr" presetSubtype="8" fill="hold" grpId="0" nodeType="afterEffect">
                                  <p:stCondLst>
                                    <p:cond delay="0"/>
                                  </p:stCondLst>
                                  <p:childTnLst>
                                    <p:set>
                                      <p:cBhvr>
                                        <p:cTn id="93" dur="1" fill="hold">
                                          <p:stCondLst>
                                            <p:cond delay="0"/>
                                          </p:stCondLst>
                                        </p:cTn>
                                        <p:tgtEl>
                                          <p:spTgt spid="22"/>
                                        </p:tgtEl>
                                        <p:attrNameLst>
                                          <p:attrName>style.visibility</p:attrName>
                                        </p:attrNameLst>
                                      </p:cBhvr>
                                      <p:to>
                                        <p:strVal val="visible"/>
                                      </p:to>
                                    </p:set>
                                    <p:anim calcmode="lin" valueType="num">
                                      <p:cBhvr additive="base">
                                        <p:cTn id="94" dur="500" fill="hold"/>
                                        <p:tgtEl>
                                          <p:spTgt spid="22"/>
                                        </p:tgtEl>
                                        <p:attrNameLst>
                                          <p:attrName>ppt_x</p:attrName>
                                        </p:attrNameLst>
                                      </p:cBhvr>
                                      <p:tavLst>
                                        <p:tav tm="0">
                                          <p:val>
                                            <p:strVal val="0-#ppt_w/2"/>
                                          </p:val>
                                        </p:tav>
                                        <p:tav tm="100000">
                                          <p:val>
                                            <p:strVal val="#ppt_x"/>
                                          </p:val>
                                        </p:tav>
                                      </p:tavLst>
                                    </p:anim>
                                    <p:anim calcmode="lin" valueType="num">
                                      <p:cBhvr additive="base">
                                        <p:cTn id="95" dur="500" fill="hold"/>
                                        <p:tgtEl>
                                          <p:spTgt spid="22"/>
                                        </p:tgtEl>
                                        <p:attrNameLst>
                                          <p:attrName>ppt_y</p:attrName>
                                        </p:attrNameLst>
                                      </p:cBhvr>
                                      <p:tavLst>
                                        <p:tav tm="0">
                                          <p:val>
                                            <p:strVal val="#ppt_y"/>
                                          </p:val>
                                        </p:tav>
                                        <p:tav tm="100000">
                                          <p:val>
                                            <p:strVal val="#ppt_y"/>
                                          </p:val>
                                        </p:tav>
                                      </p:tavLst>
                                    </p:anim>
                                  </p:childTnLst>
                                </p:cTn>
                              </p:par>
                            </p:childTnLst>
                          </p:cTn>
                        </p:par>
                        <p:par>
                          <p:cTn id="96" fill="hold">
                            <p:stCondLst>
                              <p:cond delay="16500"/>
                            </p:stCondLst>
                            <p:childTnLst>
                              <p:par>
                                <p:cTn id="97" presetID="2" presetClass="entr" presetSubtype="8" fill="hold" grpId="0" nodeType="afterEffect">
                                  <p:stCondLst>
                                    <p:cond delay="0"/>
                                  </p:stCondLst>
                                  <p:childTnLst>
                                    <p:set>
                                      <p:cBhvr>
                                        <p:cTn id="98" dur="1" fill="hold">
                                          <p:stCondLst>
                                            <p:cond delay="0"/>
                                          </p:stCondLst>
                                        </p:cTn>
                                        <p:tgtEl>
                                          <p:spTgt spid="23"/>
                                        </p:tgtEl>
                                        <p:attrNameLst>
                                          <p:attrName>style.visibility</p:attrName>
                                        </p:attrNameLst>
                                      </p:cBhvr>
                                      <p:to>
                                        <p:strVal val="visible"/>
                                      </p:to>
                                    </p:set>
                                    <p:anim calcmode="lin" valueType="num">
                                      <p:cBhvr additive="base">
                                        <p:cTn id="99" dur="500" fill="hold"/>
                                        <p:tgtEl>
                                          <p:spTgt spid="23"/>
                                        </p:tgtEl>
                                        <p:attrNameLst>
                                          <p:attrName>ppt_x</p:attrName>
                                        </p:attrNameLst>
                                      </p:cBhvr>
                                      <p:tavLst>
                                        <p:tav tm="0">
                                          <p:val>
                                            <p:strVal val="0-#ppt_w/2"/>
                                          </p:val>
                                        </p:tav>
                                        <p:tav tm="100000">
                                          <p:val>
                                            <p:strVal val="#ppt_x"/>
                                          </p:val>
                                        </p:tav>
                                      </p:tavLst>
                                    </p:anim>
                                    <p:anim calcmode="lin" valueType="num">
                                      <p:cBhvr additive="base">
                                        <p:cTn id="100" dur="500" fill="hold"/>
                                        <p:tgtEl>
                                          <p:spTgt spid="23"/>
                                        </p:tgtEl>
                                        <p:attrNameLst>
                                          <p:attrName>ppt_y</p:attrName>
                                        </p:attrNameLst>
                                      </p:cBhvr>
                                      <p:tavLst>
                                        <p:tav tm="0">
                                          <p:val>
                                            <p:strVal val="#ppt_y"/>
                                          </p:val>
                                        </p:tav>
                                        <p:tav tm="100000">
                                          <p:val>
                                            <p:strVal val="#ppt_y"/>
                                          </p:val>
                                        </p:tav>
                                      </p:tavLst>
                                    </p:anim>
                                  </p:childTnLst>
                                </p:cTn>
                              </p:par>
                            </p:childTnLst>
                          </p:cTn>
                        </p:par>
                        <p:par>
                          <p:cTn id="101" fill="hold">
                            <p:stCondLst>
                              <p:cond delay="17000"/>
                            </p:stCondLst>
                            <p:childTnLst>
                              <p:par>
                                <p:cTn id="102" presetID="6" presetClass="entr" presetSubtype="32" fill="hold" grpId="0" nodeType="afterEffect">
                                  <p:stCondLst>
                                    <p:cond delay="0"/>
                                  </p:stCondLst>
                                  <p:childTnLst>
                                    <p:set>
                                      <p:cBhvr>
                                        <p:cTn id="103" dur="1" fill="hold">
                                          <p:stCondLst>
                                            <p:cond delay="0"/>
                                          </p:stCondLst>
                                        </p:cTn>
                                        <p:tgtEl>
                                          <p:spTgt spid="24"/>
                                        </p:tgtEl>
                                        <p:attrNameLst>
                                          <p:attrName>style.visibility</p:attrName>
                                        </p:attrNameLst>
                                      </p:cBhvr>
                                      <p:to>
                                        <p:strVal val="visible"/>
                                      </p:to>
                                    </p:set>
                                    <p:animEffect transition="in" filter="circle(out)">
                                      <p:cBhvr>
                                        <p:cTn id="104" dur="2000"/>
                                        <p:tgtEl>
                                          <p:spTgt spid="24"/>
                                        </p:tgtEl>
                                      </p:cBhvr>
                                    </p:animEffect>
                                  </p:childTnLst>
                                </p:cTn>
                              </p:par>
                            </p:childTnLst>
                          </p:cTn>
                        </p:par>
                        <p:par>
                          <p:cTn id="105" fill="hold">
                            <p:stCondLst>
                              <p:cond delay="19000"/>
                            </p:stCondLst>
                            <p:childTnLst>
                              <p:par>
                                <p:cTn id="106" presetID="2" presetClass="entr" presetSubtype="9" fill="hold" grpId="0" nodeType="afterEffect">
                                  <p:stCondLst>
                                    <p:cond delay="0"/>
                                  </p:stCondLst>
                                  <p:childTnLst>
                                    <p:set>
                                      <p:cBhvr>
                                        <p:cTn id="107" dur="1" fill="hold">
                                          <p:stCondLst>
                                            <p:cond delay="0"/>
                                          </p:stCondLst>
                                        </p:cTn>
                                        <p:tgtEl>
                                          <p:spTgt spid="25"/>
                                        </p:tgtEl>
                                        <p:attrNameLst>
                                          <p:attrName>style.visibility</p:attrName>
                                        </p:attrNameLst>
                                      </p:cBhvr>
                                      <p:to>
                                        <p:strVal val="visible"/>
                                      </p:to>
                                    </p:set>
                                    <p:anim calcmode="lin" valueType="num">
                                      <p:cBhvr additive="base">
                                        <p:cTn id="108" dur="500" fill="hold"/>
                                        <p:tgtEl>
                                          <p:spTgt spid="25"/>
                                        </p:tgtEl>
                                        <p:attrNameLst>
                                          <p:attrName>ppt_x</p:attrName>
                                        </p:attrNameLst>
                                      </p:cBhvr>
                                      <p:tavLst>
                                        <p:tav tm="0">
                                          <p:val>
                                            <p:strVal val="0-#ppt_w/2"/>
                                          </p:val>
                                        </p:tav>
                                        <p:tav tm="100000">
                                          <p:val>
                                            <p:strVal val="#ppt_x"/>
                                          </p:val>
                                        </p:tav>
                                      </p:tavLst>
                                    </p:anim>
                                    <p:anim calcmode="lin" valueType="num">
                                      <p:cBhvr additive="base">
                                        <p:cTn id="109" dur="500" fill="hold"/>
                                        <p:tgtEl>
                                          <p:spTgt spid="25"/>
                                        </p:tgtEl>
                                        <p:attrNameLst>
                                          <p:attrName>ppt_y</p:attrName>
                                        </p:attrNameLst>
                                      </p:cBhvr>
                                      <p:tavLst>
                                        <p:tav tm="0">
                                          <p:val>
                                            <p:strVal val="0-#ppt_h/2"/>
                                          </p:val>
                                        </p:tav>
                                        <p:tav tm="100000">
                                          <p:val>
                                            <p:strVal val="#ppt_y"/>
                                          </p:val>
                                        </p:tav>
                                      </p:tavLst>
                                    </p:anim>
                                  </p:childTnLst>
                                </p:cTn>
                              </p:par>
                            </p:childTnLst>
                          </p:cTn>
                        </p:par>
                        <p:par>
                          <p:cTn id="110" fill="hold">
                            <p:stCondLst>
                              <p:cond delay="19500"/>
                            </p:stCondLst>
                            <p:childTnLst>
                              <p:par>
                                <p:cTn id="111" presetID="2" presetClass="entr" presetSubtype="8" fill="hold" grpId="0" nodeType="afterEffect">
                                  <p:stCondLst>
                                    <p:cond delay="0"/>
                                  </p:stCondLst>
                                  <p:childTnLst>
                                    <p:set>
                                      <p:cBhvr>
                                        <p:cTn id="112" dur="1" fill="hold">
                                          <p:stCondLst>
                                            <p:cond delay="0"/>
                                          </p:stCondLst>
                                        </p:cTn>
                                        <p:tgtEl>
                                          <p:spTgt spid="26"/>
                                        </p:tgtEl>
                                        <p:attrNameLst>
                                          <p:attrName>style.visibility</p:attrName>
                                        </p:attrNameLst>
                                      </p:cBhvr>
                                      <p:to>
                                        <p:strVal val="visible"/>
                                      </p:to>
                                    </p:set>
                                    <p:anim calcmode="lin" valueType="num">
                                      <p:cBhvr additive="base">
                                        <p:cTn id="113" dur="500" fill="hold"/>
                                        <p:tgtEl>
                                          <p:spTgt spid="26"/>
                                        </p:tgtEl>
                                        <p:attrNameLst>
                                          <p:attrName>ppt_x</p:attrName>
                                        </p:attrNameLst>
                                      </p:cBhvr>
                                      <p:tavLst>
                                        <p:tav tm="0">
                                          <p:val>
                                            <p:strVal val="0-#ppt_w/2"/>
                                          </p:val>
                                        </p:tav>
                                        <p:tav tm="100000">
                                          <p:val>
                                            <p:strVal val="#ppt_x"/>
                                          </p:val>
                                        </p:tav>
                                      </p:tavLst>
                                    </p:anim>
                                    <p:anim calcmode="lin" valueType="num">
                                      <p:cBhvr additive="base">
                                        <p:cTn id="114" dur="500" fill="hold"/>
                                        <p:tgtEl>
                                          <p:spTgt spid="26"/>
                                        </p:tgtEl>
                                        <p:attrNameLst>
                                          <p:attrName>ppt_y</p:attrName>
                                        </p:attrNameLst>
                                      </p:cBhvr>
                                      <p:tavLst>
                                        <p:tav tm="0">
                                          <p:val>
                                            <p:strVal val="#ppt_y"/>
                                          </p:val>
                                        </p:tav>
                                        <p:tav tm="100000">
                                          <p:val>
                                            <p:strVal val="#ppt_y"/>
                                          </p:val>
                                        </p:tav>
                                      </p:tavLst>
                                    </p:anim>
                                  </p:childTnLst>
                                </p:cTn>
                              </p:par>
                            </p:childTnLst>
                          </p:cTn>
                        </p:par>
                        <p:par>
                          <p:cTn id="115" fill="hold">
                            <p:stCondLst>
                              <p:cond delay="20000"/>
                            </p:stCondLst>
                            <p:childTnLst>
                              <p:par>
                                <p:cTn id="116" presetID="2" presetClass="entr" presetSubtype="8" fill="hold" grpId="0" nodeType="afterEffect">
                                  <p:stCondLst>
                                    <p:cond delay="0"/>
                                  </p:stCondLst>
                                  <p:childTnLst>
                                    <p:set>
                                      <p:cBhvr>
                                        <p:cTn id="117" dur="1" fill="hold">
                                          <p:stCondLst>
                                            <p:cond delay="0"/>
                                          </p:stCondLst>
                                        </p:cTn>
                                        <p:tgtEl>
                                          <p:spTgt spid="27"/>
                                        </p:tgtEl>
                                        <p:attrNameLst>
                                          <p:attrName>style.visibility</p:attrName>
                                        </p:attrNameLst>
                                      </p:cBhvr>
                                      <p:to>
                                        <p:strVal val="visible"/>
                                      </p:to>
                                    </p:set>
                                    <p:anim calcmode="lin" valueType="num">
                                      <p:cBhvr additive="base">
                                        <p:cTn id="118" dur="500" fill="hold"/>
                                        <p:tgtEl>
                                          <p:spTgt spid="27"/>
                                        </p:tgtEl>
                                        <p:attrNameLst>
                                          <p:attrName>ppt_x</p:attrName>
                                        </p:attrNameLst>
                                      </p:cBhvr>
                                      <p:tavLst>
                                        <p:tav tm="0">
                                          <p:val>
                                            <p:strVal val="0-#ppt_w/2"/>
                                          </p:val>
                                        </p:tav>
                                        <p:tav tm="100000">
                                          <p:val>
                                            <p:strVal val="#ppt_x"/>
                                          </p:val>
                                        </p:tav>
                                      </p:tavLst>
                                    </p:anim>
                                    <p:anim calcmode="lin" valueType="num">
                                      <p:cBhvr additive="base">
                                        <p:cTn id="119" dur="500" fill="hold"/>
                                        <p:tgtEl>
                                          <p:spTgt spid="27"/>
                                        </p:tgtEl>
                                        <p:attrNameLst>
                                          <p:attrName>ppt_y</p:attrName>
                                        </p:attrNameLst>
                                      </p:cBhvr>
                                      <p:tavLst>
                                        <p:tav tm="0">
                                          <p:val>
                                            <p:strVal val="#ppt_y"/>
                                          </p:val>
                                        </p:tav>
                                        <p:tav tm="100000">
                                          <p:val>
                                            <p:strVal val="#ppt_y"/>
                                          </p:val>
                                        </p:tav>
                                      </p:tavLst>
                                    </p:anim>
                                  </p:childTnLst>
                                </p:cTn>
                              </p:par>
                            </p:childTnLst>
                          </p:cTn>
                        </p:par>
                        <p:par>
                          <p:cTn id="120" fill="hold">
                            <p:stCondLst>
                              <p:cond delay="20500"/>
                            </p:stCondLst>
                            <p:childTnLst>
                              <p:par>
                                <p:cTn id="121" presetID="6" presetClass="entr" presetSubtype="32" fill="hold" grpId="0" nodeType="afterEffect">
                                  <p:stCondLst>
                                    <p:cond delay="0"/>
                                  </p:stCondLst>
                                  <p:childTnLst>
                                    <p:set>
                                      <p:cBhvr>
                                        <p:cTn id="122" dur="1" fill="hold">
                                          <p:stCondLst>
                                            <p:cond delay="0"/>
                                          </p:stCondLst>
                                        </p:cTn>
                                        <p:tgtEl>
                                          <p:spTgt spid="28"/>
                                        </p:tgtEl>
                                        <p:attrNameLst>
                                          <p:attrName>style.visibility</p:attrName>
                                        </p:attrNameLst>
                                      </p:cBhvr>
                                      <p:to>
                                        <p:strVal val="visible"/>
                                      </p:to>
                                    </p:set>
                                    <p:animEffect transition="in" filter="circle(out)">
                                      <p:cBhvr>
                                        <p:cTn id="123" dur="2000"/>
                                        <p:tgtEl>
                                          <p:spTgt spid="28"/>
                                        </p:tgtEl>
                                      </p:cBhvr>
                                    </p:animEffect>
                                  </p:childTnLst>
                                </p:cTn>
                              </p:par>
                            </p:childTnLst>
                          </p:cTn>
                        </p:par>
                      </p:childTnLst>
                    </p:cTn>
                  </p:par>
                  <p:par>
                    <p:cTn id="124" fill="hold">
                      <p:stCondLst>
                        <p:cond delay="indefinite"/>
                      </p:stCondLst>
                      <p:childTnLst>
                        <p:par>
                          <p:cTn id="125" fill="hold">
                            <p:stCondLst>
                              <p:cond delay="0"/>
                            </p:stCondLst>
                            <p:childTnLst>
                              <p:par>
                                <p:cTn id="126" presetID="1" presetClass="entr" presetSubtype="0" fill="hold" grpId="0" nodeType="clickEffect">
                                  <p:stCondLst>
                                    <p:cond delay="0"/>
                                  </p:stCondLst>
                                  <p:childTnLst>
                                    <p:set>
                                      <p:cBhvr>
                                        <p:cTn id="127" dur="1" fill="hold">
                                          <p:stCondLst>
                                            <p:cond delay="0"/>
                                          </p:stCondLst>
                                        </p:cTn>
                                        <p:tgtEl>
                                          <p:spTgt spid="7"/>
                                        </p:tgtEl>
                                        <p:attrNameLst>
                                          <p:attrName>style.visibility</p:attrName>
                                        </p:attrNameLst>
                                      </p:cBhvr>
                                      <p:to>
                                        <p:strVal val="visible"/>
                                      </p:to>
                                    </p:set>
                                  </p:childTnLst>
                                </p:cTn>
                              </p:par>
                              <p:par>
                                <p:cTn id="128" presetID="1" presetClass="entr" presetSubtype="0" fill="hold" grpId="0" nodeType="withEffect">
                                  <p:stCondLst>
                                    <p:cond delay="0"/>
                                  </p:stCondLst>
                                  <p:childTnLst>
                                    <p:set>
                                      <p:cBhvr>
                                        <p:cTn id="129" dur="1" fill="hold">
                                          <p:stCondLst>
                                            <p:cond delay="0"/>
                                          </p:stCondLst>
                                        </p:cTn>
                                        <p:tgtEl>
                                          <p:spTgt spid="56"/>
                                        </p:tgtEl>
                                        <p:attrNameLst>
                                          <p:attrName>style.visibility</p:attrName>
                                        </p:attrNameLst>
                                      </p:cBhvr>
                                      <p:to>
                                        <p:strVal val="visible"/>
                                      </p:to>
                                    </p:set>
                                  </p:childTnLst>
                                </p:cTn>
                              </p:par>
                            </p:childTnLst>
                          </p:cTn>
                        </p:par>
                      </p:childTnLst>
                    </p:cTn>
                  </p:par>
                  <p:par>
                    <p:cTn id="130" fill="hold">
                      <p:stCondLst>
                        <p:cond delay="indefinite"/>
                      </p:stCondLst>
                      <p:childTnLst>
                        <p:par>
                          <p:cTn id="131" fill="hold">
                            <p:stCondLst>
                              <p:cond delay="0"/>
                            </p:stCondLst>
                            <p:childTnLst>
                              <p:par>
                                <p:cTn id="132" presetID="10" presetClass="entr" presetSubtype="0" fill="hold" grpId="0" nodeType="clickEffect">
                                  <p:stCondLst>
                                    <p:cond delay="0"/>
                                  </p:stCondLst>
                                  <p:childTnLst>
                                    <p:set>
                                      <p:cBhvr>
                                        <p:cTn id="133" dur="1" fill="hold">
                                          <p:stCondLst>
                                            <p:cond delay="0"/>
                                          </p:stCondLst>
                                        </p:cTn>
                                        <p:tgtEl>
                                          <p:spTgt spid="33"/>
                                        </p:tgtEl>
                                        <p:attrNameLst>
                                          <p:attrName>style.visibility</p:attrName>
                                        </p:attrNameLst>
                                      </p:cBhvr>
                                      <p:to>
                                        <p:strVal val="visible"/>
                                      </p:to>
                                    </p:set>
                                    <p:animEffect transition="in" filter="fade">
                                      <p:cBhvr>
                                        <p:cTn id="134" dur="500"/>
                                        <p:tgtEl>
                                          <p:spTgt spid="33"/>
                                        </p:tgtEl>
                                      </p:cBhvr>
                                    </p:animEffect>
                                  </p:childTnLst>
                                </p:cTn>
                              </p:par>
                            </p:childTnLst>
                          </p:cTn>
                        </p:par>
                        <p:par>
                          <p:cTn id="135" fill="hold">
                            <p:stCondLst>
                              <p:cond delay="500"/>
                            </p:stCondLst>
                            <p:childTnLst>
                              <p:par>
                                <p:cTn id="136" presetID="26" presetClass="entr" presetSubtype="0" fill="hold" grpId="0" nodeType="afterEffect">
                                  <p:stCondLst>
                                    <p:cond delay="0"/>
                                  </p:stCondLst>
                                  <p:childTnLst>
                                    <p:set>
                                      <p:cBhvr>
                                        <p:cTn id="137" dur="1" fill="hold">
                                          <p:stCondLst>
                                            <p:cond delay="0"/>
                                          </p:stCondLst>
                                        </p:cTn>
                                        <p:tgtEl>
                                          <p:spTgt spid="34"/>
                                        </p:tgtEl>
                                        <p:attrNameLst>
                                          <p:attrName>style.visibility</p:attrName>
                                        </p:attrNameLst>
                                      </p:cBhvr>
                                      <p:to>
                                        <p:strVal val="visible"/>
                                      </p:to>
                                    </p:set>
                                    <p:animEffect transition="in" filter="wipe(down)">
                                      <p:cBhvr>
                                        <p:cTn id="138" dur="580">
                                          <p:stCondLst>
                                            <p:cond delay="0"/>
                                          </p:stCondLst>
                                        </p:cTn>
                                        <p:tgtEl>
                                          <p:spTgt spid="34"/>
                                        </p:tgtEl>
                                      </p:cBhvr>
                                    </p:animEffect>
                                    <p:anim calcmode="lin" valueType="num">
                                      <p:cBhvr>
                                        <p:cTn id="139" dur="1822" tmFilter="0,0; 0.14,0.36; 0.43,0.73; 0.71,0.91; 1.0,1.0">
                                          <p:stCondLst>
                                            <p:cond delay="0"/>
                                          </p:stCondLst>
                                        </p:cTn>
                                        <p:tgtEl>
                                          <p:spTgt spid="34"/>
                                        </p:tgtEl>
                                        <p:attrNameLst>
                                          <p:attrName>ppt_x</p:attrName>
                                        </p:attrNameLst>
                                      </p:cBhvr>
                                      <p:tavLst>
                                        <p:tav tm="0">
                                          <p:val>
                                            <p:strVal val="#ppt_x-0.25"/>
                                          </p:val>
                                        </p:tav>
                                        <p:tav tm="100000">
                                          <p:val>
                                            <p:strVal val="#ppt_x"/>
                                          </p:val>
                                        </p:tav>
                                      </p:tavLst>
                                    </p:anim>
                                    <p:anim calcmode="lin" valueType="num">
                                      <p:cBhvr>
                                        <p:cTn id="140" dur="664" tmFilter="0.0,0.0; 0.25,0.07; 0.50,0.2; 0.75,0.467; 1.0,1.0">
                                          <p:stCondLst>
                                            <p:cond delay="0"/>
                                          </p:stCondLst>
                                        </p:cTn>
                                        <p:tgtEl>
                                          <p:spTgt spid="34"/>
                                        </p:tgtEl>
                                        <p:attrNameLst>
                                          <p:attrName>ppt_y</p:attrName>
                                        </p:attrNameLst>
                                      </p:cBhvr>
                                      <p:tavLst>
                                        <p:tav tm="0" fmla="#ppt_y-sin(pi*$)/3">
                                          <p:val>
                                            <p:fltVal val="0.5"/>
                                          </p:val>
                                        </p:tav>
                                        <p:tav tm="100000">
                                          <p:val>
                                            <p:fltVal val="1"/>
                                          </p:val>
                                        </p:tav>
                                      </p:tavLst>
                                    </p:anim>
                                    <p:anim calcmode="lin" valueType="num">
                                      <p:cBhvr>
                                        <p:cTn id="141" dur="664" tmFilter="0, 0; 0.125,0.2665; 0.25,0.4; 0.375,0.465; 0.5,0.5;  0.625,0.535; 0.75,0.6; 0.875,0.7335; 1,1">
                                          <p:stCondLst>
                                            <p:cond delay="664"/>
                                          </p:stCondLst>
                                        </p:cTn>
                                        <p:tgtEl>
                                          <p:spTgt spid="34"/>
                                        </p:tgtEl>
                                        <p:attrNameLst>
                                          <p:attrName>ppt_y</p:attrName>
                                        </p:attrNameLst>
                                      </p:cBhvr>
                                      <p:tavLst>
                                        <p:tav tm="0" fmla="#ppt_y-sin(pi*$)/9">
                                          <p:val>
                                            <p:fltVal val="0"/>
                                          </p:val>
                                        </p:tav>
                                        <p:tav tm="100000">
                                          <p:val>
                                            <p:fltVal val="1"/>
                                          </p:val>
                                        </p:tav>
                                      </p:tavLst>
                                    </p:anim>
                                    <p:anim calcmode="lin" valueType="num">
                                      <p:cBhvr>
                                        <p:cTn id="142" dur="332" tmFilter="0, 0; 0.125,0.2665; 0.25,0.4; 0.375,0.465; 0.5,0.5;  0.625,0.535; 0.75,0.6; 0.875,0.7335; 1,1">
                                          <p:stCondLst>
                                            <p:cond delay="1324"/>
                                          </p:stCondLst>
                                        </p:cTn>
                                        <p:tgtEl>
                                          <p:spTgt spid="34"/>
                                        </p:tgtEl>
                                        <p:attrNameLst>
                                          <p:attrName>ppt_y</p:attrName>
                                        </p:attrNameLst>
                                      </p:cBhvr>
                                      <p:tavLst>
                                        <p:tav tm="0" fmla="#ppt_y-sin(pi*$)/27">
                                          <p:val>
                                            <p:fltVal val="0"/>
                                          </p:val>
                                        </p:tav>
                                        <p:tav tm="100000">
                                          <p:val>
                                            <p:fltVal val="1"/>
                                          </p:val>
                                        </p:tav>
                                      </p:tavLst>
                                    </p:anim>
                                    <p:anim calcmode="lin" valueType="num">
                                      <p:cBhvr>
                                        <p:cTn id="143" dur="164" tmFilter="0, 0; 0.125,0.2665; 0.25,0.4; 0.375,0.465; 0.5,0.5;  0.625,0.535; 0.75,0.6; 0.875,0.7335; 1,1">
                                          <p:stCondLst>
                                            <p:cond delay="1656"/>
                                          </p:stCondLst>
                                        </p:cTn>
                                        <p:tgtEl>
                                          <p:spTgt spid="34"/>
                                        </p:tgtEl>
                                        <p:attrNameLst>
                                          <p:attrName>ppt_y</p:attrName>
                                        </p:attrNameLst>
                                      </p:cBhvr>
                                      <p:tavLst>
                                        <p:tav tm="0" fmla="#ppt_y-sin(pi*$)/81">
                                          <p:val>
                                            <p:fltVal val="0"/>
                                          </p:val>
                                        </p:tav>
                                        <p:tav tm="100000">
                                          <p:val>
                                            <p:fltVal val="1"/>
                                          </p:val>
                                        </p:tav>
                                      </p:tavLst>
                                    </p:anim>
                                    <p:animScale>
                                      <p:cBhvr>
                                        <p:cTn id="144" dur="26">
                                          <p:stCondLst>
                                            <p:cond delay="650"/>
                                          </p:stCondLst>
                                        </p:cTn>
                                        <p:tgtEl>
                                          <p:spTgt spid="34"/>
                                        </p:tgtEl>
                                      </p:cBhvr>
                                      <p:to x="100000" y="60000"/>
                                    </p:animScale>
                                    <p:animScale>
                                      <p:cBhvr>
                                        <p:cTn id="145" dur="166" decel="50000">
                                          <p:stCondLst>
                                            <p:cond delay="676"/>
                                          </p:stCondLst>
                                        </p:cTn>
                                        <p:tgtEl>
                                          <p:spTgt spid="34"/>
                                        </p:tgtEl>
                                      </p:cBhvr>
                                      <p:to x="100000" y="100000"/>
                                    </p:animScale>
                                    <p:animScale>
                                      <p:cBhvr>
                                        <p:cTn id="146" dur="26">
                                          <p:stCondLst>
                                            <p:cond delay="1312"/>
                                          </p:stCondLst>
                                        </p:cTn>
                                        <p:tgtEl>
                                          <p:spTgt spid="34"/>
                                        </p:tgtEl>
                                      </p:cBhvr>
                                      <p:to x="100000" y="80000"/>
                                    </p:animScale>
                                    <p:animScale>
                                      <p:cBhvr>
                                        <p:cTn id="147" dur="166" decel="50000">
                                          <p:stCondLst>
                                            <p:cond delay="1338"/>
                                          </p:stCondLst>
                                        </p:cTn>
                                        <p:tgtEl>
                                          <p:spTgt spid="34"/>
                                        </p:tgtEl>
                                      </p:cBhvr>
                                      <p:to x="100000" y="100000"/>
                                    </p:animScale>
                                    <p:animScale>
                                      <p:cBhvr>
                                        <p:cTn id="148" dur="26">
                                          <p:stCondLst>
                                            <p:cond delay="1642"/>
                                          </p:stCondLst>
                                        </p:cTn>
                                        <p:tgtEl>
                                          <p:spTgt spid="34"/>
                                        </p:tgtEl>
                                      </p:cBhvr>
                                      <p:to x="100000" y="90000"/>
                                    </p:animScale>
                                    <p:animScale>
                                      <p:cBhvr>
                                        <p:cTn id="149" dur="166" decel="50000">
                                          <p:stCondLst>
                                            <p:cond delay="1668"/>
                                          </p:stCondLst>
                                        </p:cTn>
                                        <p:tgtEl>
                                          <p:spTgt spid="34"/>
                                        </p:tgtEl>
                                      </p:cBhvr>
                                      <p:to x="100000" y="100000"/>
                                    </p:animScale>
                                    <p:animScale>
                                      <p:cBhvr>
                                        <p:cTn id="150" dur="26">
                                          <p:stCondLst>
                                            <p:cond delay="1808"/>
                                          </p:stCondLst>
                                        </p:cTn>
                                        <p:tgtEl>
                                          <p:spTgt spid="34"/>
                                        </p:tgtEl>
                                      </p:cBhvr>
                                      <p:to x="100000" y="95000"/>
                                    </p:animScale>
                                    <p:animScale>
                                      <p:cBhvr>
                                        <p:cTn id="151" dur="166" decel="50000">
                                          <p:stCondLst>
                                            <p:cond delay="1834"/>
                                          </p:stCondLst>
                                        </p:cTn>
                                        <p:tgtEl>
                                          <p:spTgt spid="34"/>
                                        </p:tgtEl>
                                      </p:cBhvr>
                                      <p:to x="100000" y="100000"/>
                                    </p:animScale>
                                  </p:childTnLst>
                                </p:cTn>
                              </p:par>
                            </p:childTnLst>
                          </p:cTn>
                        </p:par>
                      </p:childTnLst>
                    </p:cTn>
                  </p:par>
                  <p:par>
                    <p:cTn id="152" fill="hold">
                      <p:stCondLst>
                        <p:cond delay="indefinite"/>
                      </p:stCondLst>
                      <p:childTnLst>
                        <p:par>
                          <p:cTn id="153" fill="hold">
                            <p:stCondLst>
                              <p:cond delay="0"/>
                            </p:stCondLst>
                            <p:childTnLst>
                              <p:par>
                                <p:cTn id="154" presetID="42" presetClass="entr" presetSubtype="0" fill="hold" grpId="0" nodeType="clickEffect">
                                  <p:stCondLst>
                                    <p:cond delay="0"/>
                                  </p:stCondLst>
                                  <p:childTnLst>
                                    <p:set>
                                      <p:cBhvr>
                                        <p:cTn id="155" dur="1" fill="hold">
                                          <p:stCondLst>
                                            <p:cond delay="0"/>
                                          </p:stCondLst>
                                        </p:cTn>
                                        <p:tgtEl>
                                          <p:spTgt spid="53"/>
                                        </p:tgtEl>
                                        <p:attrNameLst>
                                          <p:attrName>style.visibility</p:attrName>
                                        </p:attrNameLst>
                                      </p:cBhvr>
                                      <p:to>
                                        <p:strVal val="visible"/>
                                      </p:to>
                                    </p:set>
                                    <p:animEffect transition="in" filter="fade">
                                      <p:cBhvr>
                                        <p:cTn id="156" dur="1000"/>
                                        <p:tgtEl>
                                          <p:spTgt spid="53"/>
                                        </p:tgtEl>
                                      </p:cBhvr>
                                    </p:animEffect>
                                    <p:anim calcmode="lin" valueType="num">
                                      <p:cBhvr>
                                        <p:cTn id="157" dur="1000" fill="hold"/>
                                        <p:tgtEl>
                                          <p:spTgt spid="53"/>
                                        </p:tgtEl>
                                        <p:attrNameLst>
                                          <p:attrName>ppt_x</p:attrName>
                                        </p:attrNameLst>
                                      </p:cBhvr>
                                      <p:tavLst>
                                        <p:tav tm="0">
                                          <p:val>
                                            <p:strVal val="#ppt_x"/>
                                          </p:val>
                                        </p:tav>
                                        <p:tav tm="100000">
                                          <p:val>
                                            <p:strVal val="#ppt_x"/>
                                          </p:val>
                                        </p:tav>
                                      </p:tavLst>
                                    </p:anim>
                                    <p:anim calcmode="lin" valueType="num">
                                      <p:cBhvr>
                                        <p:cTn id="158" dur="1000" fill="hold"/>
                                        <p:tgtEl>
                                          <p:spTgt spid="53"/>
                                        </p:tgtEl>
                                        <p:attrNameLst>
                                          <p:attrName>ppt_y</p:attrName>
                                        </p:attrNameLst>
                                      </p:cBhvr>
                                      <p:tavLst>
                                        <p:tav tm="0">
                                          <p:val>
                                            <p:strVal val="#ppt_y+.1"/>
                                          </p:val>
                                        </p:tav>
                                        <p:tav tm="100000">
                                          <p:val>
                                            <p:strVal val="#ppt_y"/>
                                          </p:val>
                                        </p:tav>
                                      </p:tavLst>
                                    </p:anim>
                                  </p:childTnLst>
                                </p:cTn>
                              </p:par>
                            </p:childTnLst>
                          </p:cTn>
                        </p:par>
                        <p:par>
                          <p:cTn id="159" fill="hold">
                            <p:stCondLst>
                              <p:cond delay="1000"/>
                            </p:stCondLst>
                            <p:childTnLst>
                              <p:par>
                                <p:cTn id="160" presetID="10" presetClass="entr" presetSubtype="0" fill="hold" grpId="0" nodeType="afterEffect">
                                  <p:stCondLst>
                                    <p:cond delay="600"/>
                                  </p:stCondLst>
                                  <p:childTnLst>
                                    <p:set>
                                      <p:cBhvr>
                                        <p:cTn id="161" dur="1" fill="hold">
                                          <p:stCondLst>
                                            <p:cond delay="0"/>
                                          </p:stCondLst>
                                        </p:cTn>
                                        <p:tgtEl>
                                          <p:spTgt spid="47"/>
                                        </p:tgtEl>
                                        <p:attrNameLst>
                                          <p:attrName>style.visibility</p:attrName>
                                        </p:attrNameLst>
                                      </p:cBhvr>
                                      <p:to>
                                        <p:strVal val="visible"/>
                                      </p:to>
                                    </p:set>
                                    <p:animEffect transition="in" filter="fade">
                                      <p:cBhvr>
                                        <p:cTn id="162" dur="500"/>
                                        <p:tgtEl>
                                          <p:spTgt spid="47"/>
                                        </p:tgtEl>
                                      </p:cBhvr>
                                    </p:animEffect>
                                  </p:childTnLst>
                                </p:cTn>
                              </p:par>
                            </p:childTnLst>
                          </p:cTn>
                        </p:par>
                        <p:par>
                          <p:cTn id="163" fill="hold">
                            <p:stCondLst>
                              <p:cond delay="2100"/>
                            </p:stCondLst>
                            <p:childTnLst>
                              <p:par>
                                <p:cTn id="164" presetID="10" presetClass="entr" presetSubtype="0" fill="hold" grpId="0" nodeType="afterEffect">
                                  <p:stCondLst>
                                    <p:cond delay="0"/>
                                  </p:stCondLst>
                                  <p:childTnLst>
                                    <p:set>
                                      <p:cBhvr>
                                        <p:cTn id="165" dur="1" fill="hold">
                                          <p:stCondLst>
                                            <p:cond delay="0"/>
                                          </p:stCondLst>
                                        </p:cTn>
                                        <p:tgtEl>
                                          <p:spTgt spid="48"/>
                                        </p:tgtEl>
                                        <p:attrNameLst>
                                          <p:attrName>style.visibility</p:attrName>
                                        </p:attrNameLst>
                                      </p:cBhvr>
                                      <p:to>
                                        <p:strVal val="visible"/>
                                      </p:to>
                                    </p:set>
                                    <p:animEffect transition="in" filter="fade">
                                      <p:cBhvr>
                                        <p:cTn id="166" dur="500"/>
                                        <p:tgtEl>
                                          <p:spTgt spid="48"/>
                                        </p:tgtEl>
                                      </p:cBhvr>
                                    </p:animEffect>
                                  </p:childTnLst>
                                </p:cTn>
                              </p:par>
                            </p:childTnLst>
                          </p:cTn>
                        </p:par>
                        <p:par>
                          <p:cTn id="167" fill="hold">
                            <p:stCondLst>
                              <p:cond delay="2600"/>
                            </p:stCondLst>
                            <p:childTnLst>
                              <p:par>
                                <p:cTn id="168" presetID="10" presetClass="entr" presetSubtype="0" fill="hold" grpId="0" nodeType="afterEffect">
                                  <p:stCondLst>
                                    <p:cond delay="0"/>
                                  </p:stCondLst>
                                  <p:childTnLst>
                                    <p:set>
                                      <p:cBhvr>
                                        <p:cTn id="169" dur="1" fill="hold">
                                          <p:stCondLst>
                                            <p:cond delay="0"/>
                                          </p:stCondLst>
                                        </p:cTn>
                                        <p:tgtEl>
                                          <p:spTgt spid="49"/>
                                        </p:tgtEl>
                                        <p:attrNameLst>
                                          <p:attrName>style.visibility</p:attrName>
                                        </p:attrNameLst>
                                      </p:cBhvr>
                                      <p:to>
                                        <p:strVal val="visible"/>
                                      </p:to>
                                    </p:set>
                                    <p:animEffect transition="in" filter="fade">
                                      <p:cBhvr>
                                        <p:cTn id="170" dur="500"/>
                                        <p:tgtEl>
                                          <p:spTgt spid="49"/>
                                        </p:tgtEl>
                                      </p:cBhvr>
                                    </p:animEffect>
                                  </p:childTnLst>
                                </p:cTn>
                              </p:par>
                            </p:childTnLst>
                          </p:cTn>
                        </p:par>
                        <p:par>
                          <p:cTn id="171" fill="hold">
                            <p:stCondLst>
                              <p:cond delay="3100"/>
                            </p:stCondLst>
                            <p:childTnLst>
                              <p:par>
                                <p:cTn id="172" presetID="10" presetClass="entr" presetSubtype="0" fill="hold" grpId="0" nodeType="afterEffect">
                                  <p:stCondLst>
                                    <p:cond delay="600"/>
                                  </p:stCondLst>
                                  <p:childTnLst>
                                    <p:set>
                                      <p:cBhvr>
                                        <p:cTn id="173" dur="1" fill="hold">
                                          <p:stCondLst>
                                            <p:cond delay="0"/>
                                          </p:stCondLst>
                                        </p:cTn>
                                        <p:tgtEl>
                                          <p:spTgt spid="50"/>
                                        </p:tgtEl>
                                        <p:attrNameLst>
                                          <p:attrName>style.visibility</p:attrName>
                                        </p:attrNameLst>
                                      </p:cBhvr>
                                      <p:to>
                                        <p:strVal val="visible"/>
                                      </p:to>
                                    </p:set>
                                    <p:animEffect transition="in" filter="fade">
                                      <p:cBhvr>
                                        <p:cTn id="174" dur="600"/>
                                        <p:tgtEl>
                                          <p:spTgt spid="50"/>
                                        </p:tgtEl>
                                      </p:cBhvr>
                                    </p:animEffect>
                                  </p:childTnLst>
                                </p:cTn>
                              </p:par>
                            </p:childTnLst>
                          </p:cTn>
                        </p:par>
                        <p:par>
                          <p:cTn id="175" fill="hold">
                            <p:stCondLst>
                              <p:cond delay="4300"/>
                            </p:stCondLst>
                            <p:childTnLst>
                              <p:par>
                                <p:cTn id="176" presetID="10" presetClass="entr" presetSubtype="0" fill="hold" grpId="0" nodeType="afterEffect">
                                  <p:stCondLst>
                                    <p:cond delay="0"/>
                                  </p:stCondLst>
                                  <p:childTnLst>
                                    <p:set>
                                      <p:cBhvr>
                                        <p:cTn id="177" dur="1" fill="hold">
                                          <p:stCondLst>
                                            <p:cond delay="0"/>
                                          </p:stCondLst>
                                        </p:cTn>
                                        <p:tgtEl>
                                          <p:spTgt spid="51"/>
                                        </p:tgtEl>
                                        <p:attrNameLst>
                                          <p:attrName>style.visibility</p:attrName>
                                        </p:attrNameLst>
                                      </p:cBhvr>
                                      <p:to>
                                        <p:strVal val="visible"/>
                                      </p:to>
                                    </p:set>
                                    <p:animEffect transition="in" filter="fade">
                                      <p:cBhvr>
                                        <p:cTn id="178" dur="500"/>
                                        <p:tgtEl>
                                          <p:spTgt spid="51"/>
                                        </p:tgtEl>
                                      </p:cBhvr>
                                    </p:animEffect>
                                  </p:childTnLst>
                                </p:cTn>
                              </p:par>
                            </p:childTnLst>
                          </p:cTn>
                        </p:par>
                        <p:par>
                          <p:cTn id="179" fill="hold">
                            <p:stCondLst>
                              <p:cond delay="4800"/>
                            </p:stCondLst>
                            <p:childTnLst>
                              <p:par>
                                <p:cTn id="180" presetID="10" presetClass="entr" presetSubtype="0" fill="hold" grpId="0" nodeType="afterEffect">
                                  <p:stCondLst>
                                    <p:cond delay="0"/>
                                  </p:stCondLst>
                                  <p:childTnLst>
                                    <p:set>
                                      <p:cBhvr>
                                        <p:cTn id="181" dur="1" fill="hold">
                                          <p:stCondLst>
                                            <p:cond delay="0"/>
                                          </p:stCondLst>
                                        </p:cTn>
                                        <p:tgtEl>
                                          <p:spTgt spid="52"/>
                                        </p:tgtEl>
                                        <p:attrNameLst>
                                          <p:attrName>style.visibility</p:attrName>
                                        </p:attrNameLst>
                                      </p:cBhvr>
                                      <p:to>
                                        <p:strVal val="visible"/>
                                      </p:to>
                                    </p:set>
                                    <p:animEffect transition="in" filter="fade">
                                      <p:cBhvr>
                                        <p:cTn id="182" dur="500"/>
                                        <p:tgtEl>
                                          <p:spTgt spid="52"/>
                                        </p:tgtEl>
                                      </p:cBhvr>
                                    </p:animEffect>
                                  </p:childTnLst>
                                </p:cTn>
                              </p:par>
                            </p:childTnLst>
                          </p:cTn>
                        </p:par>
                        <p:par>
                          <p:cTn id="183" fill="hold">
                            <p:stCondLst>
                              <p:cond delay="5300"/>
                            </p:stCondLst>
                            <p:childTnLst>
                              <p:par>
                                <p:cTn id="184" presetID="42" presetClass="entr" presetSubtype="0" fill="hold" grpId="0" nodeType="afterEffect">
                                  <p:stCondLst>
                                    <p:cond delay="0"/>
                                  </p:stCondLst>
                                  <p:childTnLst>
                                    <p:set>
                                      <p:cBhvr>
                                        <p:cTn id="185" dur="1" fill="hold">
                                          <p:stCondLst>
                                            <p:cond delay="0"/>
                                          </p:stCondLst>
                                        </p:cTn>
                                        <p:tgtEl>
                                          <p:spTgt spid="55"/>
                                        </p:tgtEl>
                                        <p:attrNameLst>
                                          <p:attrName>style.visibility</p:attrName>
                                        </p:attrNameLst>
                                      </p:cBhvr>
                                      <p:to>
                                        <p:strVal val="visible"/>
                                      </p:to>
                                    </p:set>
                                    <p:animEffect transition="in" filter="fade">
                                      <p:cBhvr>
                                        <p:cTn id="186" dur="1000"/>
                                        <p:tgtEl>
                                          <p:spTgt spid="55"/>
                                        </p:tgtEl>
                                      </p:cBhvr>
                                    </p:animEffect>
                                    <p:anim calcmode="lin" valueType="num">
                                      <p:cBhvr>
                                        <p:cTn id="187" dur="1000" fill="hold"/>
                                        <p:tgtEl>
                                          <p:spTgt spid="55"/>
                                        </p:tgtEl>
                                        <p:attrNameLst>
                                          <p:attrName>ppt_x</p:attrName>
                                        </p:attrNameLst>
                                      </p:cBhvr>
                                      <p:tavLst>
                                        <p:tav tm="0">
                                          <p:val>
                                            <p:strVal val="#ppt_x"/>
                                          </p:val>
                                        </p:tav>
                                        <p:tav tm="100000">
                                          <p:val>
                                            <p:strVal val="#ppt_x"/>
                                          </p:val>
                                        </p:tav>
                                      </p:tavLst>
                                    </p:anim>
                                    <p:anim calcmode="lin" valueType="num">
                                      <p:cBhvr>
                                        <p:cTn id="188" dur="1000" fill="hold"/>
                                        <p:tgtEl>
                                          <p:spTgt spid="55"/>
                                        </p:tgtEl>
                                        <p:attrNameLst>
                                          <p:attrName>ppt_y</p:attrName>
                                        </p:attrNameLst>
                                      </p:cBhvr>
                                      <p:tavLst>
                                        <p:tav tm="0">
                                          <p:val>
                                            <p:strVal val="#ppt_y+.1"/>
                                          </p:val>
                                        </p:tav>
                                        <p:tav tm="100000">
                                          <p:val>
                                            <p:strVal val="#ppt_y"/>
                                          </p:val>
                                        </p:tav>
                                      </p:tavLst>
                                    </p:anim>
                                  </p:childTnLst>
                                </p:cTn>
                              </p:par>
                            </p:childTnLst>
                          </p:cTn>
                        </p:par>
                        <p:par>
                          <p:cTn id="189" fill="hold">
                            <p:stCondLst>
                              <p:cond delay="6300"/>
                            </p:stCondLst>
                            <p:childTnLst>
                              <p:par>
                                <p:cTn id="190" presetID="10" presetClass="entr" presetSubtype="0" fill="hold" grpId="0" nodeType="afterEffect">
                                  <p:stCondLst>
                                    <p:cond delay="700"/>
                                  </p:stCondLst>
                                  <p:childTnLst>
                                    <p:set>
                                      <p:cBhvr>
                                        <p:cTn id="191" dur="1" fill="hold">
                                          <p:stCondLst>
                                            <p:cond delay="0"/>
                                          </p:stCondLst>
                                        </p:cTn>
                                        <p:tgtEl>
                                          <p:spTgt spid="36"/>
                                        </p:tgtEl>
                                        <p:attrNameLst>
                                          <p:attrName>style.visibility</p:attrName>
                                        </p:attrNameLst>
                                      </p:cBhvr>
                                      <p:to>
                                        <p:strVal val="visible"/>
                                      </p:to>
                                    </p:set>
                                    <p:animEffect transition="in" filter="fade">
                                      <p:cBhvr>
                                        <p:cTn id="192" dur="700"/>
                                        <p:tgtEl>
                                          <p:spTgt spid="36"/>
                                        </p:tgtEl>
                                      </p:cBhvr>
                                    </p:animEffect>
                                  </p:childTnLst>
                                </p:cTn>
                              </p:par>
                            </p:childTnLst>
                          </p:cTn>
                        </p:par>
                        <p:par>
                          <p:cTn id="193" fill="hold">
                            <p:stCondLst>
                              <p:cond delay="7700"/>
                            </p:stCondLst>
                            <p:childTnLst>
                              <p:par>
                                <p:cTn id="194" presetID="10" presetClass="entr" presetSubtype="0" fill="hold" grpId="0" nodeType="afterEffect">
                                  <p:stCondLst>
                                    <p:cond delay="0"/>
                                  </p:stCondLst>
                                  <p:childTnLst>
                                    <p:set>
                                      <p:cBhvr>
                                        <p:cTn id="195" dur="1" fill="hold">
                                          <p:stCondLst>
                                            <p:cond delay="0"/>
                                          </p:stCondLst>
                                        </p:cTn>
                                        <p:tgtEl>
                                          <p:spTgt spid="42"/>
                                        </p:tgtEl>
                                        <p:attrNameLst>
                                          <p:attrName>style.visibility</p:attrName>
                                        </p:attrNameLst>
                                      </p:cBhvr>
                                      <p:to>
                                        <p:strVal val="visible"/>
                                      </p:to>
                                    </p:set>
                                    <p:animEffect transition="in" filter="fade">
                                      <p:cBhvr>
                                        <p:cTn id="196" dur="500"/>
                                        <p:tgtEl>
                                          <p:spTgt spid="42"/>
                                        </p:tgtEl>
                                      </p:cBhvr>
                                    </p:animEffect>
                                  </p:childTnLst>
                                </p:cTn>
                              </p:par>
                            </p:childTnLst>
                          </p:cTn>
                        </p:par>
                        <p:par>
                          <p:cTn id="197" fill="hold">
                            <p:stCondLst>
                              <p:cond delay="8200"/>
                            </p:stCondLst>
                            <p:childTnLst>
                              <p:par>
                                <p:cTn id="198" presetID="10" presetClass="entr" presetSubtype="0" fill="hold" grpId="0" nodeType="afterEffect">
                                  <p:stCondLst>
                                    <p:cond delay="0"/>
                                  </p:stCondLst>
                                  <p:childTnLst>
                                    <p:set>
                                      <p:cBhvr>
                                        <p:cTn id="199" dur="1" fill="hold">
                                          <p:stCondLst>
                                            <p:cond delay="0"/>
                                          </p:stCondLst>
                                        </p:cTn>
                                        <p:tgtEl>
                                          <p:spTgt spid="45"/>
                                        </p:tgtEl>
                                        <p:attrNameLst>
                                          <p:attrName>style.visibility</p:attrName>
                                        </p:attrNameLst>
                                      </p:cBhvr>
                                      <p:to>
                                        <p:strVal val="visible"/>
                                      </p:to>
                                    </p:set>
                                    <p:animEffect transition="in" filter="fade">
                                      <p:cBhvr>
                                        <p:cTn id="200" dur="500"/>
                                        <p:tgtEl>
                                          <p:spTgt spid="45"/>
                                        </p:tgtEl>
                                      </p:cBhvr>
                                    </p:animEffect>
                                  </p:childTnLst>
                                </p:cTn>
                              </p:par>
                            </p:childTnLst>
                          </p:cTn>
                        </p:par>
                        <p:par>
                          <p:cTn id="201" fill="hold">
                            <p:stCondLst>
                              <p:cond delay="8700"/>
                            </p:stCondLst>
                            <p:childTnLst>
                              <p:par>
                                <p:cTn id="202" presetID="10" presetClass="entr" presetSubtype="0" fill="hold" grpId="0" nodeType="afterEffect">
                                  <p:stCondLst>
                                    <p:cond delay="700"/>
                                  </p:stCondLst>
                                  <p:childTnLst>
                                    <p:set>
                                      <p:cBhvr>
                                        <p:cTn id="203" dur="1" fill="hold">
                                          <p:stCondLst>
                                            <p:cond delay="0"/>
                                          </p:stCondLst>
                                        </p:cTn>
                                        <p:tgtEl>
                                          <p:spTgt spid="46"/>
                                        </p:tgtEl>
                                        <p:attrNameLst>
                                          <p:attrName>style.visibility</p:attrName>
                                        </p:attrNameLst>
                                      </p:cBhvr>
                                      <p:to>
                                        <p:strVal val="visible"/>
                                      </p:to>
                                    </p:set>
                                    <p:animEffect transition="in" filter="fade">
                                      <p:cBhvr>
                                        <p:cTn id="204" dur="700"/>
                                        <p:tgtEl>
                                          <p:spTgt spid="46"/>
                                        </p:tgtEl>
                                      </p:cBhvr>
                                    </p:animEffect>
                                  </p:childTnLst>
                                </p:cTn>
                              </p:par>
                            </p:childTnLst>
                          </p:cTn>
                        </p:par>
                        <p:par>
                          <p:cTn id="205" fill="hold">
                            <p:stCondLst>
                              <p:cond delay="10100"/>
                            </p:stCondLst>
                            <p:childTnLst>
                              <p:par>
                                <p:cTn id="206" presetID="10" presetClass="entr" presetSubtype="0" fill="hold" grpId="0" nodeType="afterEffect">
                                  <p:stCondLst>
                                    <p:cond delay="0"/>
                                  </p:stCondLst>
                                  <p:childTnLst>
                                    <p:set>
                                      <p:cBhvr>
                                        <p:cTn id="207" dur="1" fill="hold">
                                          <p:stCondLst>
                                            <p:cond delay="0"/>
                                          </p:stCondLst>
                                        </p:cTn>
                                        <p:tgtEl>
                                          <p:spTgt spid="44"/>
                                        </p:tgtEl>
                                        <p:attrNameLst>
                                          <p:attrName>style.visibility</p:attrName>
                                        </p:attrNameLst>
                                      </p:cBhvr>
                                      <p:to>
                                        <p:strVal val="visible"/>
                                      </p:to>
                                    </p:set>
                                    <p:animEffect transition="in" filter="fade">
                                      <p:cBhvr>
                                        <p:cTn id="208" dur="500"/>
                                        <p:tgtEl>
                                          <p:spTgt spid="44"/>
                                        </p:tgtEl>
                                      </p:cBhvr>
                                    </p:animEffect>
                                  </p:childTnLst>
                                </p:cTn>
                              </p:par>
                            </p:childTnLst>
                          </p:cTn>
                        </p:par>
                        <p:par>
                          <p:cTn id="209" fill="hold">
                            <p:stCondLst>
                              <p:cond delay="10600"/>
                            </p:stCondLst>
                            <p:childTnLst>
                              <p:par>
                                <p:cTn id="210" presetID="10" presetClass="entr" presetSubtype="0" fill="hold" grpId="0" nodeType="afterEffect">
                                  <p:stCondLst>
                                    <p:cond delay="0"/>
                                  </p:stCondLst>
                                  <p:childTnLst>
                                    <p:set>
                                      <p:cBhvr>
                                        <p:cTn id="211" dur="1" fill="hold">
                                          <p:stCondLst>
                                            <p:cond delay="0"/>
                                          </p:stCondLst>
                                        </p:cTn>
                                        <p:tgtEl>
                                          <p:spTgt spid="43"/>
                                        </p:tgtEl>
                                        <p:attrNameLst>
                                          <p:attrName>style.visibility</p:attrName>
                                        </p:attrNameLst>
                                      </p:cBhvr>
                                      <p:to>
                                        <p:strVal val="visible"/>
                                      </p:to>
                                    </p:set>
                                    <p:animEffect transition="in" filter="fade">
                                      <p:cBhvr>
                                        <p:cTn id="212"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P spid="36" grpId="0" animBg="1"/>
      <p:bldP spid="42" grpId="0" animBg="1"/>
      <p:bldP spid="43" grpId="0" animBg="1"/>
      <p:bldP spid="44" grpId="0" animBg="1"/>
      <p:bldP spid="45" grpId="0" animBg="1"/>
      <p:bldP spid="46" grpId="0" animBg="1"/>
      <p:bldP spid="47" grpId="0" animBg="1"/>
      <p:bldP spid="48" grpId="0" animBg="1"/>
      <p:bldP spid="49" grpId="0" animBg="1"/>
      <p:bldP spid="50" grpId="0" animBg="1"/>
      <p:bldP spid="51" grpId="0" animBg="1"/>
      <p:bldP spid="52" grpId="0" animBg="1"/>
      <p:bldP spid="53" grpId="0" animBg="1"/>
      <p:bldP spid="55" grpId="0" animBg="1"/>
      <p:bldP spid="5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BBD36-313A-4B60-B15D-2F143CCAF75B}"/>
              </a:ext>
            </a:extLst>
          </p:cNvPr>
          <p:cNvSpPr>
            <a:spLocks noGrp="1"/>
          </p:cNvSpPr>
          <p:nvPr>
            <p:ph type="title"/>
          </p:nvPr>
        </p:nvSpPr>
        <p:spPr>
          <a:xfrm>
            <a:off x="-1" y="11912"/>
            <a:ext cx="10232843" cy="716252"/>
          </a:xfrm>
          <a:solidFill>
            <a:srgbClr val="FFEBFF"/>
          </a:solidFill>
        </p:spPr>
        <p:txBody>
          <a:bodyPr>
            <a:normAutofit/>
          </a:bodyPr>
          <a:lstStyle/>
          <a:p>
            <a:r>
              <a:rPr lang="en-GB" sz="4000" b="1" dirty="0">
                <a:latin typeface="+mn-lt"/>
              </a:rPr>
              <a:t>Verbs: </a:t>
            </a:r>
            <a:r>
              <a:rPr lang="en-GB" sz="3200" b="1" dirty="0">
                <a:latin typeface="+mn-lt"/>
              </a:rPr>
              <a:t>Indicative Active: </a:t>
            </a:r>
            <a:r>
              <a:rPr lang="en-GB" sz="2800" b="1" dirty="0">
                <a:latin typeface="+mn-lt"/>
              </a:rPr>
              <a:t>Perfect and Pluperfect </a:t>
            </a:r>
          </a:p>
        </p:txBody>
      </p:sp>
      <p:sp>
        <p:nvSpPr>
          <p:cNvPr id="3" name="Content Placeholder 2">
            <a:extLst>
              <a:ext uri="{FF2B5EF4-FFF2-40B4-BE49-F238E27FC236}">
                <a16:creationId xmlns:a16="http://schemas.microsoft.com/office/drawing/2014/main" id="{6B1E5B4A-EDA6-496B-9668-F01BC9A056BB}"/>
              </a:ext>
            </a:extLst>
          </p:cNvPr>
          <p:cNvSpPr>
            <a:spLocks noGrp="1"/>
          </p:cNvSpPr>
          <p:nvPr>
            <p:ph idx="1"/>
          </p:nvPr>
        </p:nvSpPr>
        <p:spPr>
          <a:xfrm>
            <a:off x="1" y="732538"/>
            <a:ext cx="10232842" cy="306640"/>
          </a:xfrm>
          <a:solidFill>
            <a:srgbClr val="FFFFD5"/>
          </a:solidFill>
        </p:spPr>
        <p:txBody>
          <a:bodyPr>
            <a:noAutofit/>
          </a:bodyPr>
          <a:lstStyle/>
          <a:p>
            <a:pPr marL="0" indent="0">
              <a:lnSpc>
                <a:spcPct val="100000"/>
              </a:lnSpc>
              <a:buNone/>
            </a:pPr>
            <a:r>
              <a:rPr lang="en-GB" sz="1400" dirty="0"/>
              <a:t>These are </a:t>
            </a:r>
            <a:r>
              <a:rPr lang="en-GB" sz="1400" b="1" dirty="0"/>
              <a:t>totally regular</a:t>
            </a:r>
            <a:r>
              <a:rPr lang="en-GB" sz="1400" dirty="0"/>
              <a:t>, with no difference between the Conjugations, apart from identifying the Perfect Stem. </a:t>
            </a:r>
          </a:p>
        </p:txBody>
      </p:sp>
      <p:sp>
        <p:nvSpPr>
          <p:cNvPr id="4" name="TextBox 3">
            <a:extLst>
              <a:ext uri="{FF2B5EF4-FFF2-40B4-BE49-F238E27FC236}">
                <a16:creationId xmlns:a16="http://schemas.microsoft.com/office/drawing/2014/main" id="{6498C98F-1AE7-4D64-872E-22B6B991FAD3}"/>
              </a:ext>
            </a:extLst>
          </p:cNvPr>
          <p:cNvSpPr txBox="1"/>
          <p:nvPr/>
        </p:nvSpPr>
        <p:spPr>
          <a:xfrm>
            <a:off x="1344739" y="1267869"/>
            <a:ext cx="3396355" cy="477054"/>
          </a:xfrm>
          <a:prstGeom prst="rect">
            <a:avLst/>
          </a:prstGeom>
          <a:solidFill>
            <a:schemeClr val="accent5">
              <a:lumMod val="20000"/>
              <a:lumOff val="80000"/>
            </a:schemeClr>
          </a:solidFill>
          <a:ln>
            <a:solidFill>
              <a:schemeClr val="tx1"/>
            </a:solidFill>
          </a:ln>
        </p:spPr>
        <p:txBody>
          <a:bodyPr wrap="square" rtlCol="0">
            <a:spAutoFit/>
          </a:bodyPr>
          <a:lstStyle/>
          <a:p>
            <a:pPr algn="ctr"/>
            <a:r>
              <a:rPr lang="en-GB" sz="1400" b="1" dirty="0"/>
              <a:t>The First Conjugation</a:t>
            </a:r>
          </a:p>
          <a:p>
            <a:pPr algn="ctr"/>
            <a:r>
              <a:rPr lang="en-GB" sz="1100" i="1" dirty="0">
                <a:solidFill>
                  <a:schemeClr val="accent5">
                    <a:lumMod val="20000"/>
                    <a:lumOff val="80000"/>
                  </a:schemeClr>
                </a:solidFill>
              </a:rPr>
              <a:t>Present, Future, Imperfect</a:t>
            </a:r>
          </a:p>
        </p:txBody>
      </p:sp>
      <p:sp>
        <p:nvSpPr>
          <p:cNvPr id="5" name="TextBox 4">
            <a:extLst>
              <a:ext uri="{FF2B5EF4-FFF2-40B4-BE49-F238E27FC236}">
                <a16:creationId xmlns:a16="http://schemas.microsoft.com/office/drawing/2014/main" id="{5E0310B1-527E-4D85-B492-F9B999804FE3}"/>
              </a:ext>
            </a:extLst>
          </p:cNvPr>
          <p:cNvSpPr txBox="1"/>
          <p:nvPr/>
        </p:nvSpPr>
        <p:spPr>
          <a:xfrm>
            <a:off x="237894" y="1793298"/>
            <a:ext cx="970444" cy="307777"/>
          </a:xfrm>
          <a:prstGeom prst="rect">
            <a:avLst/>
          </a:prstGeom>
          <a:solidFill>
            <a:schemeClr val="accent1">
              <a:lumMod val="60000"/>
              <a:lumOff val="40000"/>
            </a:schemeClr>
          </a:solidFill>
          <a:ln>
            <a:solidFill>
              <a:schemeClr val="accent1">
                <a:shade val="50000"/>
              </a:schemeClr>
            </a:solidFill>
          </a:ln>
        </p:spPr>
        <p:txBody>
          <a:bodyPr wrap="square" rtlCol="0">
            <a:spAutoFit/>
          </a:bodyPr>
          <a:lstStyle/>
          <a:p>
            <a:pPr algn="ctr"/>
            <a:r>
              <a:rPr lang="en-GB" sz="1400" b="1" dirty="0"/>
              <a:t>I</a:t>
            </a:r>
          </a:p>
        </p:txBody>
      </p:sp>
      <p:sp>
        <p:nvSpPr>
          <p:cNvPr id="6" name="TextBox 5">
            <a:extLst>
              <a:ext uri="{FF2B5EF4-FFF2-40B4-BE49-F238E27FC236}">
                <a16:creationId xmlns:a16="http://schemas.microsoft.com/office/drawing/2014/main" id="{8E5E1BFA-704A-4DED-BF53-E797C7E02E2F}"/>
              </a:ext>
            </a:extLst>
          </p:cNvPr>
          <p:cNvSpPr txBox="1"/>
          <p:nvPr/>
        </p:nvSpPr>
        <p:spPr>
          <a:xfrm>
            <a:off x="233896" y="2103022"/>
            <a:ext cx="972512" cy="313380"/>
          </a:xfrm>
          <a:prstGeom prst="rect">
            <a:avLst/>
          </a:prstGeom>
          <a:solidFill>
            <a:schemeClr val="accent1">
              <a:lumMod val="40000"/>
              <a:lumOff val="60000"/>
            </a:schemeClr>
          </a:solidFill>
          <a:ln>
            <a:solidFill>
              <a:schemeClr val="tx1"/>
            </a:solidFill>
          </a:ln>
        </p:spPr>
        <p:txBody>
          <a:bodyPr wrap="square" rtlCol="0">
            <a:spAutoFit/>
          </a:bodyPr>
          <a:lstStyle/>
          <a:p>
            <a:pPr algn="ctr"/>
            <a:r>
              <a:rPr lang="en-GB" sz="1400" b="1" dirty="0"/>
              <a:t>You</a:t>
            </a:r>
          </a:p>
        </p:txBody>
      </p:sp>
      <p:sp>
        <p:nvSpPr>
          <p:cNvPr id="7" name="TextBox 6">
            <a:extLst>
              <a:ext uri="{FF2B5EF4-FFF2-40B4-BE49-F238E27FC236}">
                <a16:creationId xmlns:a16="http://schemas.microsoft.com/office/drawing/2014/main" id="{008316DC-F743-41AD-9590-F67703E611B2}"/>
              </a:ext>
            </a:extLst>
          </p:cNvPr>
          <p:cNvSpPr txBox="1"/>
          <p:nvPr/>
        </p:nvSpPr>
        <p:spPr>
          <a:xfrm>
            <a:off x="231821" y="2396849"/>
            <a:ext cx="974587" cy="313495"/>
          </a:xfrm>
          <a:prstGeom prst="rect">
            <a:avLst/>
          </a:prstGeom>
          <a:solidFill>
            <a:schemeClr val="accent1">
              <a:lumMod val="20000"/>
              <a:lumOff val="80000"/>
            </a:schemeClr>
          </a:solidFill>
          <a:ln>
            <a:solidFill>
              <a:schemeClr val="accent1">
                <a:shade val="50000"/>
              </a:schemeClr>
            </a:solidFill>
          </a:ln>
        </p:spPr>
        <p:txBody>
          <a:bodyPr wrap="square" rtlCol="0">
            <a:spAutoFit/>
          </a:bodyPr>
          <a:lstStyle/>
          <a:p>
            <a:pPr algn="ctr"/>
            <a:r>
              <a:rPr lang="en-GB" sz="1400" b="1" dirty="0"/>
              <a:t>He/she/it</a:t>
            </a:r>
          </a:p>
        </p:txBody>
      </p:sp>
      <p:sp>
        <p:nvSpPr>
          <p:cNvPr id="8" name="TextBox 7">
            <a:extLst>
              <a:ext uri="{FF2B5EF4-FFF2-40B4-BE49-F238E27FC236}">
                <a16:creationId xmlns:a16="http://schemas.microsoft.com/office/drawing/2014/main" id="{7CEC3C39-3BD2-417B-AA1E-3BA9739B1962}"/>
              </a:ext>
            </a:extLst>
          </p:cNvPr>
          <p:cNvSpPr txBox="1"/>
          <p:nvPr/>
        </p:nvSpPr>
        <p:spPr>
          <a:xfrm>
            <a:off x="239176" y="2817699"/>
            <a:ext cx="967232" cy="307777"/>
          </a:xfrm>
          <a:prstGeom prst="rect">
            <a:avLst/>
          </a:prstGeom>
          <a:solidFill>
            <a:schemeClr val="accent1">
              <a:lumMod val="60000"/>
              <a:lumOff val="40000"/>
            </a:schemeClr>
          </a:solidFill>
          <a:ln>
            <a:solidFill>
              <a:schemeClr val="accent1">
                <a:shade val="50000"/>
              </a:schemeClr>
            </a:solidFill>
          </a:ln>
        </p:spPr>
        <p:txBody>
          <a:bodyPr wrap="square" rtlCol="0">
            <a:spAutoFit/>
          </a:bodyPr>
          <a:lstStyle/>
          <a:p>
            <a:pPr algn="ctr"/>
            <a:r>
              <a:rPr lang="en-GB" sz="1400" b="1" dirty="0"/>
              <a:t>We</a:t>
            </a:r>
          </a:p>
        </p:txBody>
      </p:sp>
      <p:sp>
        <p:nvSpPr>
          <p:cNvPr id="9" name="TextBox 8">
            <a:extLst>
              <a:ext uri="{FF2B5EF4-FFF2-40B4-BE49-F238E27FC236}">
                <a16:creationId xmlns:a16="http://schemas.microsoft.com/office/drawing/2014/main" id="{74FEE521-1956-46DD-9E67-8D0F2DD998EA}"/>
              </a:ext>
            </a:extLst>
          </p:cNvPr>
          <p:cNvSpPr txBox="1"/>
          <p:nvPr/>
        </p:nvSpPr>
        <p:spPr>
          <a:xfrm>
            <a:off x="239175" y="3130013"/>
            <a:ext cx="974587" cy="307777"/>
          </a:xfrm>
          <a:prstGeom prst="rect">
            <a:avLst/>
          </a:prstGeom>
          <a:solidFill>
            <a:schemeClr val="accent1">
              <a:lumMod val="40000"/>
              <a:lumOff val="60000"/>
            </a:schemeClr>
          </a:solidFill>
          <a:ln>
            <a:solidFill>
              <a:schemeClr val="accent1">
                <a:shade val="50000"/>
              </a:schemeClr>
            </a:solidFill>
          </a:ln>
        </p:spPr>
        <p:txBody>
          <a:bodyPr wrap="square" rtlCol="0">
            <a:spAutoFit/>
          </a:bodyPr>
          <a:lstStyle/>
          <a:p>
            <a:pPr algn="ctr"/>
            <a:r>
              <a:rPr lang="en-GB" sz="1400" b="1" dirty="0"/>
              <a:t>You</a:t>
            </a:r>
          </a:p>
        </p:txBody>
      </p:sp>
      <p:sp>
        <p:nvSpPr>
          <p:cNvPr id="10" name="TextBox 9">
            <a:extLst>
              <a:ext uri="{FF2B5EF4-FFF2-40B4-BE49-F238E27FC236}">
                <a16:creationId xmlns:a16="http://schemas.microsoft.com/office/drawing/2014/main" id="{A2555070-DE2B-4D96-B894-7C3B7757D0C1}"/>
              </a:ext>
            </a:extLst>
          </p:cNvPr>
          <p:cNvSpPr txBox="1"/>
          <p:nvPr/>
        </p:nvSpPr>
        <p:spPr>
          <a:xfrm>
            <a:off x="239176" y="3429163"/>
            <a:ext cx="974587" cy="307777"/>
          </a:xfrm>
          <a:prstGeom prst="rect">
            <a:avLst/>
          </a:prstGeom>
          <a:solidFill>
            <a:schemeClr val="accent1">
              <a:lumMod val="20000"/>
              <a:lumOff val="80000"/>
            </a:schemeClr>
          </a:solidFill>
          <a:ln>
            <a:solidFill>
              <a:schemeClr val="accent1">
                <a:shade val="50000"/>
              </a:schemeClr>
            </a:solidFill>
          </a:ln>
        </p:spPr>
        <p:txBody>
          <a:bodyPr wrap="square" rtlCol="0">
            <a:spAutoFit/>
          </a:bodyPr>
          <a:lstStyle/>
          <a:p>
            <a:pPr algn="ctr"/>
            <a:r>
              <a:rPr lang="en-GB" sz="1400" b="1" dirty="0"/>
              <a:t>They</a:t>
            </a:r>
          </a:p>
        </p:txBody>
      </p:sp>
      <p:sp>
        <p:nvSpPr>
          <p:cNvPr id="11" name="TextBox 10">
            <a:extLst>
              <a:ext uri="{FF2B5EF4-FFF2-40B4-BE49-F238E27FC236}">
                <a16:creationId xmlns:a16="http://schemas.microsoft.com/office/drawing/2014/main" id="{03C7A8C8-0C13-4E17-A291-473E9236C0B0}"/>
              </a:ext>
            </a:extLst>
          </p:cNvPr>
          <p:cNvSpPr txBox="1"/>
          <p:nvPr/>
        </p:nvSpPr>
        <p:spPr>
          <a:xfrm>
            <a:off x="1333242" y="1786786"/>
            <a:ext cx="1056436" cy="307777"/>
          </a:xfrm>
          <a:prstGeom prst="rect">
            <a:avLst/>
          </a:prstGeom>
          <a:noFill/>
          <a:ln>
            <a:solidFill>
              <a:schemeClr val="accent1">
                <a:shade val="50000"/>
              </a:schemeClr>
            </a:solidFill>
          </a:ln>
        </p:spPr>
        <p:txBody>
          <a:bodyPr wrap="square" rtlCol="0">
            <a:spAutoFit/>
          </a:bodyPr>
          <a:lstStyle/>
          <a:p>
            <a:r>
              <a:rPr lang="en-GB" sz="1400" dirty="0" err="1"/>
              <a:t>amāv</a:t>
            </a:r>
            <a:r>
              <a:rPr lang="en-GB" sz="1400" b="1" dirty="0"/>
              <a:t>-ī</a:t>
            </a:r>
          </a:p>
        </p:txBody>
      </p:sp>
      <p:sp>
        <p:nvSpPr>
          <p:cNvPr id="13" name="TextBox 12">
            <a:extLst>
              <a:ext uri="{FF2B5EF4-FFF2-40B4-BE49-F238E27FC236}">
                <a16:creationId xmlns:a16="http://schemas.microsoft.com/office/drawing/2014/main" id="{2C83583F-79E0-4708-BF99-FEDFD21D791F}"/>
              </a:ext>
            </a:extLst>
          </p:cNvPr>
          <p:cNvSpPr txBox="1"/>
          <p:nvPr/>
        </p:nvSpPr>
        <p:spPr>
          <a:xfrm>
            <a:off x="1333241" y="2093872"/>
            <a:ext cx="1056436" cy="313380"/>
          </a:xfrm>
          <a:prstGeom prst="rect">
            <a:avLst/>
          </a:prstGeom>
          <a:noFill/>
          <a:ln>
            <a:solidFill>
              <a:schemeClr val="accent1">
                <a:shade val="50000"/>
              </a:schemeClr>
            </a:solidFill>
          </a:ln>
        </p:spPr>
        <p:txBody>
          <a:bodyPr wrap="square" rtlCol="0">
            <a:spAutoFit/>
          </a:bodyPr>
          <a:lstStyle/>
          <a:p>
            <a:r>
              <a:rPr lang="en-GB" sz="1400" dirty="0" err="1"/>
              <a:t>amāv-</a:t>
            </a:r>
            <a:r>
              <a:rPr lang="en-GB" sz="1400" b="1" dirty="0" err="1"/>
              <a:t>istī</a:t>
            </a:r>
            <a:endParaRPr lang="en-GB" sz="1400" dirty="0"/>
          </a:p>
        </p:txBody>
      </p:sp>
      <p:sp>
        <p:nvSpPr>
          <p:cNvPr id="14" name="TextBox 13">
            <a:extLst>
              <a:ext uri="{FF2B5EF4-FFF2-40B4-BE49-F238E27FC236}">
                <a16:creationId xmlns:a16="http://schemas.microsoft.com/office/drawing/2014/main" id="{6754E305-F00F-4F29-8204-CD1F57E55203}"/>
              </a:ext>
            </a:extLst>
          </p:cNvPr>
          <p:cNvSpPr txBox="1"/>
          <p:nvPr/>
        </p:nvSpPr>
        <p:spPr>
          <a:xfrm>
            <a:off x="1333241" y="2412250"/>
            <a:ext cx="1056436" cy="307777"/>
          </a:xfrm>
          <a:prstGeom prst="rect">
            <a:avLst/>
          </a:prstGeom>
          <a:noFill/>
          <a:ln>
            <a:solidFill>
              <a:schemeClr val="accent1">
                <a:shade val="50000"/>
              </a:schemeClr>
            </a:solidFill>
          </a:ln>
        </p:spPr>
        <p:txBody>
          <a:bodyPr wrap="square" rtlCol="0">
            <a:spAutoFit/>
          </a:bodyPr>
          <a:lstStyle/>
          <a:p>
            <a:r>
              <a:rPr lang="en-GB" sz="1400" dirty="0" err="1"/>
              <a:t>amāv</a:t>
            </a:r>
            <a:r>
              <a:rPr lang="en-GB" sz="1400" dirty="0"/>
              <a:t>-</a:t>
            </a:r>
            <a:r>
              <a:rPr lang="en-GB" sz="1400" b="1" dirty="0"/>
              <a:t>it</a:t>
            </a:r>
            <a:endParaRPr lang="en-GB" sz="1400" dirty="0"/>
          </a:p>
        </p:txBody>
      </p:sp>
      <p:sp>
        <p:nvSpPr>
          <p:cNvPr id="15" name="TextBox 14">
            <a:extLst>
              <a:ext uri="{FF2B5EF4-FFF2-40B4-BE49-F238E27FC236}">
                <a16:creationId xmlns:a16="http://schemas.microsoft.com/office/drawing/2014/main" id="{397C4855-9DA3-4273-95A2-7845073E57C7}"/>
              </a:ext>
            </a:extLst>
          </p:cNvPr>
          <p:cNvSpPr txBox="1"/>
          <p:nvPr/>
        </p:nvSpPr>
        <p:spPr>
          <a:xfrm>
            <a:off x="1322018" y="2819609"/>
            <a:ext cx="1067660" cy="307777"/>
          </a:xfrm>
          <a:prstGeom prst="rect">
            <a:avLst/>
          </a:prstGeom>
          <a:noFill/>
          <a:ln>
            <a:solidFill>
              <a:schemeClr val="accent1">
                <a:shade val="50000"/>
              </a:schemeClr>
            </a:solidFill>
          </a:ln>
        </p:spPr>
        <p:txBody>
          <a:bodyPr wrap="square" rtlCol="0">
            <a:spAutoFit/>
          </a:bodyPr>
          <a:lstStyle/>
          <a:p>
            <a:r>
              <a:rPr lang="en-GB" sz="1400" dirty="0" err="1"/>
              <a:t>amāv-</a:t>
            </a:r>
            <a:r>
              <a:rPr lang="en-GB" sz="1400" b="1" dirty="0" err="1"/>
              <a:t>imus</a:t>
            </a:r>
            <a:endParaRPr lang="en-GB" sz="1400" b="1" dirty="0"/>
          </a:p>
        </p:txBody>
      </p:sp>
      <p:sp>
        <p:nvSpPr>
          <p:cNvPr id="16" name="TextBox 15">
            <a:extLst>
              <a:ext uri="{FF2B5EF4-FFF2-40B4-BE49-F238E27FC236}">
                <a16:creationId xmlns:a16="http://schemas.microsoft.com/office/drawing/2014/main" id="{AF790698-D5F3-42C9-AFC4-26B2086070CE}"/>
              </a:ext>
            </a:extLst>
          </p:cNvPr>
          <p:cNvSpPr txBox="1"/>
          <p:nvPr/>
        </p:nvSpPr>
        <p:spPr>
          <a:xfrm>
            <a:off x="1322018" y="3120168"/>
            <a:ext cx="1067661" cy="307777"/>
          </a:xfrm>
          <a:prstGeom prst="rect">
            <a:avLst/>
          </a:prstGeom>
          <a:noFill/>
          <a:ln>
            <a:solidFill>
              <a:schemeClr val="accent1">
                <a:shade val="50000"/>
              </a:schemeClr>
            </a:solidFill>
          </a:ln>
        </p:spPr>
        <p:txBody>
          <a:bodyPr wrap="square" rtlCol="0">
            <a:spAutoFit/>
          </a:bodyPr>
          <a:lstStyle/>
          <a:p>
            <a:r>
              <a:rPr lang="en-GB" sz="1400" dirty="0" err="1"/>
              <a:t>amāv-</a:t>
            </a:r>
            <a:r>
              <a:rPr lang="en-GB" sz="1400" b="1" dirty="0" err="1"/>
              <a:t>istis</a:t>
            </a:r>
            <a:endParaRPr lang="en-GB" sz="1400" dirty="0"/>
          </a:p>
        </p:txBody>
      </p:sp>
      <p:sp>
        <p:nvSpPr>
          <p:cNvPr id="17" name="TextBox 16">
            <a:extLst>
              <a:ext uri="{FF2B5EF4-FFF2-40B4-BE49-F238E27FC236}">
                <a16:creationId xmlns:a16="http://schemas.microsoft.com/office/drawing/2014/main" id="{09647CF5-87A1-40F0-AADA-1D7570EE0CE9}"/>
              </a:ext>
            </a:extLst>
          </p:cNvPr>
          <p:cNvSpPr txBox="1"/>
          <p:nvPr/>
        </p:nvSpPr>
        <p:spPr>
          <a:xfrm>
            <a:off x="1322018" y="3426249"/>
            <a:ext cx="1067660" cy="311887"/>
          </a:xfrm>
          <a:prstGeom prst="rect">
            <a:avLst/>
          </a:prstGeom>
          <a:noFill/>
          <a:ln>
            <a:solidFill>
              <a:schemeClr val="accent1">
                <a:shade val="50000"/>
              </a:schemeClr>
            </a:solidFill>
          </a:ln>
        </p:spPr>
        <p:txBody>
          <a:bodyPr wrap="square" rtlCol="0">
            <a:spAutoFit/>
          </a:bodyPr>
          <a:lstStyle/>
          <a:p>
            <a:r>
              <a:rPr lang="en-GB" sz="1400" dirty="0" err="1"/>
              <a:t>amāv-</a:t>
            </a:r>
            <a:r>
              <a:rPr lang="en-GB" sz="1400" b="1" dirty="0" err="1"/>
              <a:t>ērunt</a:t>
            </a:r>
            <a:endParaRPr lang="en-GB" sz="1400" dirty="0"/>
          </a:p>
        </p:txBody>
      </p:sp>
      <p:sp>
        <p:nvSpPr>
          <p:cNvPr id="24" name="TextBox 23">
            <a:extLst>
              <a:ext uri="{FF2B5EF4-FFF2-40B4-BE49-F238E27FC236}">
                <a16:creationId xmlns:a16="http://schemas.microsoft.com/office/drawing/2014/main" id="{49862640-B2B6-4DE8-82B0-F258BF3B210E}"/>
              </a:ext>
            </a:extLst>
          </p:cNvPr>
          <p:cNvSpPr txBox="1"/>
          <p:nvPr/>
        </p:nvSpPr>
        <p:spPr>
          <a:xfrm>
            <a:off x="1960812" y="3702361"/>
            <a:ext cx="2053604" cy="246221"/>
          </a:xfrm>
          <a:prstGeom prst="rect">
            <a:avLst/>
          </a:prstGeom>
          <a:noFill/>
        </p:spPr>
        <p:txBody>
          <a:bodyPr wrap="square" rtlCol="0">
            <a:spAutoFit/>
          </a:bodyPr>
          <a:lstStyle/>
          <a:p>
            <a:r>
              <a:rPr lang="en-GB" sz="1000" i="1" dirty="0" err="1"/>
              <a:t>amō</a:t>
            </a:r>
            <a:r>
              <a:rPr lang="en-GB" sz="1000" i="1" dirty="0"/>
              <a:t>,, </a:t>
            </a:r>
            <a:r>
              <a:rPr lang="en-GB" sz="1000" i="1" dirty="0" err="1"/>
              <a:t>amāre</a:t>
            </a:r>
            <a:r>
              <a:rPr lang="en-GB" sz="1000" i="1" dirty="0"/>
              <a:t>, </a:t>
            </a:r>
            <a:r>
              <a:rPr lang="en-GB" sz="1000" b="1" i="1" dirty="0" err="1"/>
              <a:t>amāvī</a:t>
            </a:r>
            <a:r>
              <a:rPr lang="en-GB" sz="1000" i="1" dirty="0"/>
              <a:t>, </a:t>
            </a:r>
            <a:r>
              <a:rPr lang="en-GB" sz="1000" i="1" dirty="0" err="1"/>
              <a:t>amātus</a:t>
            </a:r>
            <a:r>
              <a:rPr lang="en-GB" sz="1000" i="1" dirty="0"/>
              <a:t>  - love</a:t>
            </a:r>
          </a:p>
        </p:txBody>
      </p:sp>
      <p:sp>
        <p:nvSpPr>
          <p:cNvPr id="26" name="TextBox 25">
            <a:extLst>
              <a:ext uri="{FF2B5EF4-FFF2-40B4-BE49-F238E27FC236}">
                <a16:creationId xmlns:a16="http://schemas.microsoft.com/office/drawing/2014/main" id="{62570078-7B5D-45A5-B4DB-383481675A6E}"/>
              </a:ext>
            </a:extLst>
          </p:cNvPr>
          <p:cNvSpPr txBox="1"/>
          <p:nvPr/>
        </p:nvSpPr>
        <p:spPr>
          <a:xfrm>
            <a:off x="5069403" y="1281464"/>
            <a:ext cx="3680749" cy="477054"/>
          </a:xfrm>
          <a:prstGeom prst="rect">
            <a:avLst/>
          </a:prstGeom>
          <a:solidFill>
            <a:schemeClr val="accent5">
              <a:lumMod val="40000"/>
              <a:lumOff val="60000"/>
            </a:schemeClr>
          </a:solidFill>
          <a:ln>
            <a:solidFill>
              <a:schemeClr val="tx1"/>
            </a:solidFill>
          </a:ln>
        </p:spPr>
        <p:txBody>
          <a:bodyPr wrap="square" rtlCol="0">
            <a:spAutoFit/>
          </a:bodyPr>
          <a:lstStyle/>
          <a:p>
            <a:pPr algn="ctr"/>
            <a:r>
              <a:rPr lang="en-GB" sz="1400" b="1" dirty="0"/>
              <a:t>The Second Conjugation</a:t>
            </a:r>
          </a:p>
          <a:p>
            <a:pPr algn="ctr"/>
            <a:r>
              <a:rPr lang="en-GB" sz="1100" i="1" dirty="0">
                <a:solidFill>
                  <a:schemeClr val="accent5">
                    <a:lumMod val="40000"/>
                    <a:lumOff val="60000"/>
                  </a:schemeClr>
                </a:solidFill>
              </a:rPr>
              <a:t>Present, Future, Imperfect</a:t>
            </a:r>
          </a:p>
        </p:txBody>
      </p:sp>
      <p:sp>
        <p:nvSpPr>
          <p:cNvPr id="28" name="TextBox 27">
            <a:extLst>
              <a:ext uri="{FF2B5EF4-FFF2-40B4-BE49-F238E27FC236}">
                <a16:creationId xmlns:a16="http://schemas.microsoft.com/office/drawing/2014/main" id="{99838A88-35FF-4928-A12C-AA796D659CC6}"/>
              </a:ext>
            </a:extLst>
          </p:cNvPr>
          <p:cNvSpPr txBox="1"/>
          <p:nvPr/>
        </p:nvSpPr>
        <p:spPr>
          <a:xfrm>
            <a:off x="7426793" y="1799778"/>
            <a:ext cx="1323359" cy="307777"/>
          </a:xfrm>
          <a:prstGeom prst="rect">
            <a:avLst/>
          </a:prstGeom>
          <a:noFill/>
          <a:ln>
            <a:solidFill>
              <a:schemeClr val="accent1">
                <a:shade val="50000"/>
              </a:schemeClr>
            </a:solidFill>
          </a:ln>
        </p:spPr>
        <p:txBody>
          <a:bodyPr wrap="square" rtlCol="0">
            <a:spAutoFit/>
          </a:bodyPr>
          <a:lstStyle/>
          <a:p>
            <a:r>
              <a:rPr lang="en-GB" sz="1400" dirty="0" err="1"/>
              <a:t>monu-</a:t>
            </a:r>
            <a:r>
              <a:rPr lang="en-GB" sz="1400" b="1" dirty="0" err="1"/>
              <a:t>eram</a:t>
            </a:r>
            <a:endParaRPr lang="en-GB" sz="1400" dirty="0"/>
          </a:p>
        </p:txBody>
      </p:sp>
      <p:sp>
        <p:nvSpPr>
          <p:cNvPr id="34" name="TextBox 33">
            <a:extLst>
              <a:ext uri="{FF2B5EF4-FFF2-40B4-BE49-F238E27FC236}">
                <a16:creationId xmlns:a16="http://schemas.microsoft.com/office/drawing/2014/main" id="{EB3852CC-BC64-4E19-B0BF-DA65A01301F6}"/>
              </a:ext>
            </a:extLst>
          </p:cNvPr>
          <p:cNvSpPr txBox="1"/>
          <p:nvPr/>
        </p:nvSpPr>
        <p:spPr>
          <a:xfrm>
            <a:off x="7426792" y="2105008"/>
            <a:ext cx="1323357" cy="307777"/>
          </a:xfrm>
          <a:prstGeom prst="rect">
            <a:avLst/>
          </a:prstGeom>
          <a:noFill/>
          <a:ln>
            <a:solidFill>
              <a:schemeClr val="accent1">
                <a:shade val="50000"/>
              </a:schemeClr>
            </a:solidFill>
          </a:ln>
        </p:spPr>
        <p:txBody>
          <a:bodyPr wrap="square" rtlCol="0">
            <a:spAutoFit/>
          </a:bodyPr>
          <a:lstStyle/>
          <a:p>
            <a:r>
              <a:rPr lang="en-GB" sz="1400" dirty="0" err="1"/>
              <a:t>monu-</a:t>
            </a:r>
            <a:r>
              <a:rPr lang="en-GB" sz="1400" b="1" dirty="0" err="1"/>
              <a:t>erās</a:t>
            </a:r>
            <a:endParaRPr lang="en-GB" sz="1400" dirty="0"/>
          </a:p>
        </p:txBody>
      </p:sp>
      <p:sp>
        <p:nvSpPr>
          <p:cNvPr id="35" name="TextBox 34">
            <a:extLst>
              <a:ext uri="{FF2B5EF4-FFF2-40B4-BE49-F238E27FC236}">
                <a16:creationId xmlns:a16="http://schemas.microsoft.com/office/drawing/2014/main" id="{5250F1F4-18FD-49E8-B3F5-F15899AA673A}"/>
              </a:ext>
            </a:extLst>
          </p:cNvPr>
          <p:cNvSpPr txBox="1"/>
          <p:nvPr/>
        </p:nvSpPr>
        <p:spPr>
          <a:xfrm>
            <a:off x="7445460" y="3414004"/>
            <a:ext cx="1315572" cy="307777"/>
          </a:xfrm>
          <a:prstGeom prst="rect">
            <a:avLst/>
          </a:prstGeom>
          <a:noFill/>
          <a:ln>
            <a:solidFill>
              <a:schemeClr val="accent1">
                <a:shade val="50000"/>
              </a:schemeClr>
            </a:solidFill>
          </a:ln>
        </p:spPr>
        <p:txBody>
          <a:bodyPr wrap="square" rtlCol="0">
            <a:spAutoFit/>
          </a:bodyPr>
          <a:lstStyle/>
          <a:p>
            <a:r>
              <a:rPr lang="en-GB" sz="1400" dirty="0" err="1"/>
              <a:t>monu-</a:t>
            </a:r>
            <a:r>
              <a:rPr lang="en-GB" sz="1400" b="1" dirty="0" err="1"/>
              <a:t>erant</a:t>
            </a:r>
            <a:endParaRPr lang="en-GB" sz="1400" dirty="0"/>
          </a:p>
        </p:txBody>
      </p:sp>
      <p:sp>
        <p:nvSpPr>
          <p:cNvPr id="36" name="TextBox 35">
            <a:extLst>
              <a:ext uri="{FF2B5EF4-FFF2-40B4-BE49-F238E27FC236}">
                <a16:creationId xmlns:a16="http://schemas.microsoft.com/office/drawing/2014/main" id="{CB223F11-8D8A-4F59-9E32-1AAC42BA40EF}"/>
              </a:ext>
            </a:extLst>
          </p:cNvPr>
          <p:cNvSpPr txBox="1"/>
          <p:nvPr/>
        </p:nvSpPr>
        <p:spPr>
          <a:xfrm>
            <a:off x="7449352" y="3100776"/>
            <a:ext cx="1315572" cy="307777"/>
          </a:xfrm>
          <a:prstGeom prst="rect">
            <a:avLst/>
          </a:prstGeom>
          <a:noFill/>
          <a:ln>
            <a:solidFill>
              <a:schemeClr val="accent1">
                <a:shade val="50000"/>
              </a:schemeClr>
            </a:solidFill>
          </a:ln>
        </p:spPr>
        <p:txBody>
          <a:bodyPr wrap="square" rtlCol="0">
            <a:spAutoFit/>
          </a:bodyPr>
          <a:lstStyle/>
          <a:p>
            <a:r>
              <a:rPr lang="en-GB" sz="1400" dirty="0" err="1"/>
              <a:t>monu-</a:t>
            </a:r>
            <a:r>
              <a:rPr lang="en-GB" sz="1400" b="1" dirty="0" err="1"/>
              <a:t>erātis</a:t>
            </a:r>
            <a:endParaRPr lang="en-GB" sz="1400" b="1" dirty="0"/>
          </a:p>
        </p:txBody>
      </p:sp>
      <p:sp>
        <p:nvSpPr>
          <p:cNvPr id="37" name="TextBox 36">
            <a:extLst>
              <a:ext uri="{FF2B5EF4-FFF2-40B4-BE49-F238E27FC236}">
                <a16:creationId xmlns:a16="http://schemas.microsoft.com/office/drawing/2014/main" id="{7AB0604D-FB48-47A6-88A7-E71D03C872E7}"/>
              </a:ext>
            </a:extLst>
          </p:cNvPr>
          <p:cNvSpPr txBox="1"/>
          <p:nvPr/>
        </p:nvSpPr>
        <p:spPr>
          <a:xfrm>
            <a:off x="7426793" y="2423295"/>
            <a:ext cx="1323356" cy="314716"/>
          </a:xfrm>
          <a:prstGeom prst="rect">
            <a:avLst/>
          </a:prstGeom>
          <a:noFill/>
          <a:ln>
            <a:solidFill>
              <a:schemeClr val="accent1">
                <a:shade val="50000"/>
              </a:schemeClr>
            </a:solidFill>
          </a:ln>
        </p:spPr>
        <p:txBody>
          <a:bodyPr wrap="square" rtlCol="0">
            <a:spAutoFit/>
          </a:bodyPr>
          <a:lstStyle/>
          <a:p>
            <a:r>
              <a:rPr lang="en-GB" sz="1400" dirty="0" err="1"/>
              <a:t>monu-</a:t>
            </a:r>
            <a:r>
              <a:rPr lang="en-GB" sz="1400" b="1" dirty="0" err="1"/>
              <a:t>erat</a:t>
            </a:r>
            <a:endParaRPr lang="en-GB" sz="1400" dirty="0"/>
          </a:p>
        </p:txBody>
      </p:sp>
      <p:sp>
        <p:nvSpPr>
          <p:cNvPr id="38" name="TextBox 37">
            <a:extLst>
              <a:ext uri="{FF2B5EF4-FFF2-40B4-BE49-F238E27FC236}">
                <a16:creationId xmlns:a16="http://schemas.microsoft.com/office/drawing/2014/main" id="{DFE9BDBA-D1C9-457F-B9BB-0184F701BABA}"/>
              </a:ext>
            </a:extLst>
          </p:cNvPr>
          <p:cNvSpPr txBox="1"/>
          <p:nvPr/>
        </p:nvSpPr>
        <p:spPr>
          <a:xfrm>
            <a:off x="7445460" y="2794239"/>
            <a:ext cx="1323356" cy="307777"/>
          </a:xfrm>
          <a:prstGeom prst="rect">
            <a:avLst/>
          </a:prstGeom>
          <a:noFill/>
          <a:ln>
            <a:solidFill>
              <a:schemeClr val="accent1">
                <a:shade val="50000"/>
              </a:schemeClr>
            </a:solidFill>
          </a:ln>
        </p:spPr>
        <p:txBody>
          <a:bodyPr wrap="square" rtlCol="0">
            <a:spAutoFit/>
          </a:bodyPr>
          <a:lstStyle/>
          <a:p>
            <a:r>
              <a:rPr lang="en-GB" sz="1400" dirty="0" err="1"/>
              <a:t>monu-</a:t>
            </a:r>
            <a:r>
              <a:rPr lang="en-GB" sz="1400" b="1" dirty="0" err="1"/>
              <a:t>erāmus</a:t>
            </a:r>
            <a:endParaRPr lang="en-GB" sz="1400" dirty="0"/>
          </a:p>
        </p:txBody>
      </p:sp>
      <p:sp>
        <p:nvSpPr>
          <p:cNvPr id="68" name="TextBox 67">
            <a:extLst>
              <a:ext uri="{FF2B5EF4-FFF2-40B4-BE49-F238E27FC236}">
                <a16:creationId xmlns:a16="http://schemas.microsoft.com/office/drawing/2014/main" id="{2B0E2A2F-22D0-42A6-8DD2-EB33D2AA1417}"/>
              </a:ext>
            </a:extLst>
          </p:cNvPr>
          <p:cNvSpPr txBox="1"/>
          <p:nvPr/>
        </p:nvSpPr>
        <p:spPr>
          <a:xfrm>
            <a:off x="233887" y="4575852"/>
            <a:ext cx="967231" cy="307777"/>
          </a:xfrm>
          <a:prstGeom prst="rect">
            <a:avLst/>
          </a:prstGeom>
          <a:solidFill>
            <a:schemeClr val="accent1">
              <a:lumMod val="60000"/>
              <a:lumOff val="40000"/>
            </a:schemeClr>
          </a:solidFill>
          <a:ln>
            <a:solidFill>
              <a:schemeClr val="accent1">
                <a:shade val="50000"/>
              </a:schemeClr>
            </a:solidFill>
          </a:ln>
        </p:spPr>
        <p:txBody>
          <a:bodyPr wrap="square" rtlCol="0">
            <a:spAutoFit/>
          </a:bodyPr>
          <a:lstStyle/>
          <a:p>
            <a:pPr algn="ctr"/>
            <a:r>
              <a:rPr lang="en-GB" sz="1400" b="1" dirty="0"/>
              <a:t>I</a:t>
            </a:r>
          </a:p>
        </p:txBody>
      </p:sp>
      <p:sp>
        <p:nvSpPr>
          <p:cNvPr id="69" name="TextBox 68">
            <a:extLst>
              <a:ext uri="{FF2B5EF4-FFF2-40B4-BE49-F238E27FC236}">
                <a16:creationId xmlns:a16="http://schemas.microsoft.com/office/drawing/2014/main" id="{035347F4-6BE7-471B-A8BF-BD3E0064B9B3}"/>
              </a:ext>
            </a:extLst>
          </p:cNvPr>
          <p:cNvSpPr txBox="1"/>
          <p:nvPr/>
        </p:nvSpPr>
        <p:spPr>
          <a:xfrm>
            <a:off x="231821" y="4855742"/>
            <a:ext cx="974587" cy="307777"/>
          </a:xfrm>
          <a:prstGeom prst="rect">
            <a:avLst/>
          </a:prstGeom>
          <a:solidFill>
            <a:schemeClr val="accent1">
              <a:lumMod val="40000"/>
              <a:lumOff val="60000"/>
            </a:schemeClr>
          </a:solidFill>
          <a:ln>
            <a:solidFill>
              <a:schemeClr val="tx1"/>
            </a:solidFill>
          </a:ln>
        </p:spPr>
        <p:txBody>
          <a:bodyPr wrap="square" rtlCol="0">
            <a:spAutoFit/>
          </a:bodyPr>
          <a:lstStyle/>
          <a:p>
            <a:pPr algn="ctr"/>
            <a:r>
              <a:rPr lang="en-GB" sz="1400" b="1" dirty="0"/>
              <a:t>You</a:t>
            </a:r>
          </a:p>
        </p:txBody>
      </p:sp>
      <p:sp>
        <p:nvSpPr>
          <p:cNvPr id="70" name="TextBox 69">
            <a:extLst>
              <a:ext uri="{FF2B5EF4-FFF2-40B4-BE49-F238E27FC236}">
                <a16:creationId xmlns:a16="http://schemas.microsoft.com/office/drawing/2014/main" id="{B41F8FB7-23B6-4BFC-A89D-30D71C602B06}"/>
              </a:ext>
            </a:extLst>
          </p:cNvPr>
          <p:cNvSpPr txBox="1"/>
          <p:nvPr/>
        </p:nvSpPr>
        <p:spPr>
          <a:xfrm>
            <a:off x="231821" y="5146266"/>
            <a:ext cx="974587" cy="307777"/>
          </a:xfrm>
          <a:prstGeom prst="rect">
            <a:avLst/>
          </a:prstGeom>
          <a:solidFill>
            <a:schemeClr val="accent1">
              <a:lumMod val="20000"/>
              <a:lumOff val="80000"/>
            </a:schemeClr>
          </a:solidFill>
          <a:ln>
            <a:solidFill>
              <a:schemeClr val="accent1">
                <a:shade val="50000"/>
              </a:schemeClr>
            </a:solidFill>
          </a:ln>
        </p:spPr>
        <p:txBody>
          <a:bodyPr wrap="square" rtlCol="0">
            <a:spAutoFit/>
          </a:bodyPr>
          <a:lstStyle/>
          <a:p>
            <a:pPr algn="ctr"/>
            <a:r>
              <a:rPr lang="en-GB" sz="1400" b="1" dirty="0"/>
              <a:t>He/she/it</a:t>
            </a:r>
          </a:p>
        </p:txBody>
      </p:sp>
      <p:sp>
        <p:nvSpPr>
          <p:cNvPr id="71" name="TextBox 70">
            <a:extLst>
              <a:ext uri="{FF2B5EF4-FFF2-40B4-BE49-F238E27FC236}">
                <a16:creationId xmlns:a16="http://schemas.microsoft.com/office/drawing/2014/main" id="{8DA953C9-614F-455A-81F6-855BD2522EA9}"/>
              </a:ext>
            </a:extLst>
          </p:cNvPr>
          <p:cNvSpPr txBox="1"/>
          <p:nvPr/>
        </p:nvSpPr>
        <p:spPr>
          <a:xfrm>
            <a:off x="252539" y="5548814"/>
            <a:ext cx="961225" cy="307777"/>
          </a:xfrm>
          <a:prstGeom prst="rect">
            <a:avLst/>
          </a:prstGeom>
          <a:solidFill>
            <a:schemeClr val="accent1">
              <a:lumMod val="60000"/>
              <a:lumOff val="40000"/>
            </a:schemeClr>
          </a:solidFill>
          <a:ln>
            <a:solidFill>
              <a:schemeClr val="accent1">
                <a:shade val="50000"/>
              </a:schemeClr>
            </a:solidFill>
          </a:ln>
        </p:spPr>
        <p:txBody>
          <a:bodyPr wrap="square" rtlCol="0">
            <a:spAutoFit/>
          </a:bodyPr>
          <a:lstStyle/>
          <a:p>
            <a:pPr algn="ctr"/>
            <a:r>
              <a:rPr lang="en-GB" sz="1400" b="1" dirty="0"/>
              <a:t>We</a:t>
            </a:r>
          </a:p>
        </p:txBody>
      </p:sp>
      <p:sp>
        <p:nvSpPr>
          <p:cNvPr id="72" name="TextBox 71">
            <a:extLst>
              <a:ext uri="{FF2B5EF4-FFF2-40B4-BE49-F238E27FC236}">
                <a16:creationId xmlns:a16="http://schemas.microsoft.com/office/drawing/2014/main" id="{8BC392F8-192F-4551-988D-A2414F60D1EE}"/>
              </a:ext>
            </a:extLst>
          </p:cNvPr>
          <p:cNvSpPr txBox="1"/>
          <p:nvPr/>
        </p:nvSpPr>
        <p:spPr>
          <a:xfrm>
            <a:off x="249999" y="5864697"/>
            <a:ext cx="961225" cy="307777"/>
          </a:xfrm>
          <a:prstGeom prst="rect">
            <a:avLst/>
          </a:prstGeom>
          <a:solidFill>
            <a:schemeClr val="accent1">
              <a:lumMod val="40000"/>
              <a:lumOff val="60000"/>
            </a:schemeClr>
          </a:solidFill>
          <a:ln>
            <a:solidFill>
              <a:schemeClr val="accent1">
                <a:shade val="50000"/>
              </a:schemeClr>
            </a:solidFill>
          </a:ln>
        </p:spPr>
        <p:txBody>
          <a:bodyPr wrap="square" rtlCol="0">
            <a:spAutoFit/>
          </a:bodyPr>
          <a:lstStyle/>
          <a:p>
            <a:pPr algn="ctr"/>
            <a:r>
              <a:rPr lang="en-GB" sz="1400" b="1" dirty="0"/>
              <a:t>You</a:t>
            </a:r>
          </a:p>
        </p:txBody>
      </p:sp>
      <p:sp>
        <p:nvSpPr>
          <p:cNvPr id="73" name="TextBox 72">
            <a:extLst>
              <a:ext uri="{FF2B5EF4-FFF2-40B4-BE49-F238E27FC236}">
                <a16:creationId xmlns:a16="http://schemas.microsoft.com/office/drawing/2014/main" id="{D6D7120E-9E28-4CC8-8C3F-3D3C8F4E1EEE}"/>
              </a:ext>
            </a:extLst>
          </p:cNvPr>
          <p:cNvSpPr txBox="1"/>
          <p:nvPr/>
        </p:nvSpPr>
        <p:spPr>
          <a:xfrm>
            <a:off x="239176" y="6184363"/>
            <a:ext cx="974587" cy="307777"/>
          </a:xfrm>
          <a:prstGeom prst="rect">
            <a:avLst/>
          </a:prstGeom>
          <a:solidFill>
            <a:schemeClr val="accent1">
              <a:lumMod val="20000"/>
              <a:lumOff val="80000"/>
            </a:schemeClr>
          </a:solidFill>
          <a:ln>
            <a:solidFill>
              <a:schemeClr val="accent1">
                <a:shade val="50000"/>
              </a:schemeClr>
            </a:solidFill>
          </a:ln>
        </p:spPr>
        <p:txBody>
          <a:bodyPr wrap="square" rtlCol="0">
            <a:spAutoFit/>
          </a:bodyPr>
          <a:lstStyle/>
          <a:p>
            <a:pPr algn="ctr"/>
            <a:r>
              <a:rPr lang="en-GB" sz="1400" b="1" dirty="0"/>
              <a:t>They</a:t>
            </a:r>
          </a:p>
        </p:txBody>
      </p:sp>
      <p:sp>
        <p:nvSpPr>
          <p:cNvPr id="82" name="TextBox 81">
            <a:extLst>
              <a:ext uri="{FF2B5EF4-FFF2-40B4-BE49-F238E27FC236}">
                <a16:creationId xmlns:a16="http://schemas.microsoft.com/office/drawing/2014/main" id="{259CDB3B-054C-4204-AB58-BF47E6A4CB06}"/>
              </a:ext>
            </a:extLst>
          </p:cNvPr>
          <p:cNvSpPr txBox="1"/>
          <p:nvPr/>
        </p:nvSpPr>
        <p:spPr>
          <a:xfrm>
            <a:off x="1331167" y="4029734"/>
            <a:ext cx="3341148" cy="477054"/>
          </a:xfrm>
          <a:prstGeom prst="rect">
            <a:avLst/>
          </a:prstGeom>
          <a:solidFill>
            <a:schemeClr val="accent5">
              <a:lumMod val="60000"/>
              <a:lumOff val="40000"/>
            </a:schemeClr>
          </a:solidFill>
          <a:ln>
            <a:solidFill>
              <a:schemeClr val="tx1"/>
            </a:solidFill>
          </a:ln>
        </p:spPr>
        <p:txBody>
          <a:bodyPr wrap="square" rtlCol="0">
            <a:spAutoFit/>
          </a:bodyPr>
          <a:lstStyle/>
          <a:p>
            <a:pPr algn="ctr"/>
            <a:r>
              <a:rPr lang="en-GB" sz="1400" b="1" dirty="0"/>
              <a:t>The Third Conjugation</a:t>
            </a:r>
          </a:p>
          <a:p>
            <a:pPr algn="ctr"/>
            <a:r>
              <a:rPr lang="en-GB" sz="1100" i="1" dirty="0">
                <a:solidFill>
                  <a:schemeClr val="accent5">
                    <a:lumMod val="60000"/>
                    <a:lumOff val="40000"/>
                  </a:schemeClr>
                </a:solidFill>
              </a:rPr>
              <a:t>Present, </a:t>
            </a:r>
            <a:r>
              <a:rPr lang="en-GB" sz="1100" b="1" i="1" dirty="0">
                <a:solidFill>
                  <a:schemeClr val="accent5">
                    <a:lumMod val="60000"/>
                    <a:lumOff val="40000"/>
                  </a:schemeClr>
                </a:solidFill>
              </a:rPr>
              <a:t>Sneaky</a:t>
            </a:r>
            <a:r>
              <a:rPr lang="en-GB" sz="1100" i="1" dirty="0">
                <a:solidFill>
                  <a:schemeClr val="accent5">
                    <a:lumMod val="60000"/>
                    <a:lumOff val="40000"/>
                  </a:schemeClr>
                </a:solidFill>
              </a:rPr>
              <a:t> Future, Imperfect</a:t>
            </a:r>
          </a:p>
        </p:txBody>
      </p:sp>
      <p:sp>
        <p:nvSpPr>
          <p:cNvPr id="83" name="TextBox 82">
            <a:extLst>
              <a:ext uri="{FF2B5EF4-FFF2-40B4-BE49-F238E27FC236}">
                <a16:creationId xmlns:a16="http://schemas.microsoft.com/office/drawing/2014/main" id="{7C970877-8D60-451C-B220-DB0368C40D77}"/>
              </a:ext>
            </a:extLst>
          </p:cNvPr>
          <p:cNvSpPr txBox="1"/>
          <p:nvPr/>
        </p:nvSpPr>
        <p:spPr>
          <a:xfrm>
            <a:off x="1344739" y="4570907"/>
            <a:ext cx="974587" cy="307777"/>
          </a:xfrm>
          <a:prstGeom prst="rect">
            <a:avLst/>
          </a:prstGeom>
          <a:noFill/>
          <a:ln>
            <a:solidFill>
              <a:schemeClr val="accent1">
                <a:shade val="50000"/>
              </a:schemeClr>
            </a:solidFill>
          </a:ln>
        </p:spPr>
        <p:txBody>
          <a:bodyPr wrap="square" rtlCol="0">
            <a:spAutoFit/>
          </a:bodyPr>
          <a:lstStyle/>
          <a:p>
            <a:r>
              <a:rPr lang="en-GB" sz="1400" dirty="0" err="1"/>
              <a:t>rēx</a:t>
            </a:r>
            <a:r>
              <a:rPr lang="en-GB" sz="1400" dirty="0"/>
              <a:t>-</a:t>
            </a:r>
            <a:r>
              <a:rPr lang="en-GB" sz="1400" b="1" dirty="0"/>
              <a:t>ī</a:t>
            </a:r>
            <a:endParaRPr lang="en-GB" sz="1400" dirty="0"/>
          </a:p>
        </p:txBody>
      </p:sp>
      <p:sp>
        <p:nvSpPr>
          <p:cNvPr id="85" name="TextBox 84">
            <a:extLst>
              <a:ext uri="{FF2B5EF4-FFF2-40B4-BE49-F238E27FC236}">
                <a16:creationId xmlns:a16="http://schemas.microsoft.com/office/drawing/2014/main" id="{08B8B5FA-E8ED-40B9-964A-C9287FE53801}"/>
              </a:ext>
            </a:extLst>
          </p:cNvPr>
          <p:cNvSpPr txBox="1"/>
          <p:nvPr/>
        </p:nvSpPr>
        <p:spPr>
          <a:xfrm>
            <a:off x="1344739" y="4878684"/>
            <a:ext cx="974587" cy="307777"/>
          </a:xfrm>
          <a:prstGeom prst="rect">
            <a:avLst/>
          </a:prstGeom>
          <a:noFill/>
          <a:ln>
            <a:solidFill>
              <a:schemeClr val="accent1">
                <a:shade val="50000"/>
              </a:schemeClr>
            </a:solidFill>
          </a:ln>
        </p:spPr>
        <p:txBody>
          <a:bodyPr wrap="square" rtlCol="0">
            <a:spAutoFit/>
          </a:bodyPr>
          <a:lstStyle/>
          <a:p>
            <a:r>
              <a:rPr lang="en-GB" sz="1400" dirty="0" err="1"/>
              <a:t>rēx-</a:t>
            </a:r>
            <a:r>
              <a:rPr lang="en-GB" sz="1400" b="1" dirty="0" err="1"/>
              <a:t>istī</a:t>
            </a:r>
            <a:endParaRPr lang="en-GB" sz="1400" dirty="0"/>
          </a:p>
        </p:txBody>
      </p:sp>
      <p:sp>
        <p:nvSpPr>
          <p:cNvPr id="86" name="TextBox 85">
            <a:extLst>
              <a:ext uri="{FF2B5EF4-FFF2-40B4-BE49-F238E27FC236}">
                <a16:creationId xmlns:a16="http://schemas.microsoft.com/office/drawing/2014/main" id="{84EE4646-E75F-49AD-82B8-9A2970E70C97}"/>
              </a:ext>
            </a:extLst>
          </p:cNvPr>
          <p:cNvSpPr txBox="1"/>
          <p:nvPr/>
        </p:nvSpPr>
        <p:spPr>
          <a:xfrm>
            <a:off x="1349573" y="5189183"/>
            <a:ext cx="974587" cy="307777"/>
          </a:xfrm>
          <a:prstGeom prst="rect">
            <a:avLst/>
          </a:prstGeom>
          <a:noFill/>
          <a:ln>
            <a:solidFill>
              <a:schemeClr val="accent1">
                <a:shade val="50000"/>
              </a:schemeClr>
            </a:solidFill>
          </a:ln>
        </p:spPr>
        <p:txBody>
          <a:bodyPr wrap="square" rtlCol="0">
            <a:spAutoFit/>
          </a:bodyPr>
          <a:lstStyle/>
          <a:p>
            <a:r>
              <a:rPr lang="en-GB" sz="1400" dirty="0" err="1"/>
              <a:t>rēx</a:t>
            </a:r>
            <a:r>
              <a:rPr lang="en-GB" sz="1400" dirty="0"/>
              <a:t>-</a:t>
            </a:r>
            <a:r>
              <a:rPr lang="en-GB" sz="1400" b="1" dirty="0"/>
              <a:t>it</a:t>
            </a:r>
            <a:endParaRPr lang="en-GB" sz="1400" dirty="0"/>
          </a:p>
        </p:txBody>
      </p:sp>
      <p:sp>
        <p:nvSpPr>
          <p:cNvPr id="87" name="TextBox 86">
            <a:extLst>
              <a:ext uri="{FF2B5EF4-FFF2-40B4-BE49-F238E27FC236}">
                <a16:creationId xmlns:a16="http://schemas.microsoft.com/office/drawing/2014/main" id="{162503CC-8B85-4AD1-9D0D-6D4C598B5A96}"/>
              </a:ext>
            </a:extLst>
          </p:cNvPr>
          <p:cNvSpPr txBox="1"/>
          <p:nvPr/>
        </p:nvSpPr>
        <p:spPr>
          <a:xfrm>
            <a:off x="1354326" y="5556724"/>
            <a:ext cx="986896" cy="317768"/>
          </a:xfrm>
          <a:prstGeom prst="rect">
            <a:avLst/>
          </a:prstGeom>
          <a:noFill/>
          <a:ln>
            <a:solidFill>
              <a:schemeClr val="accent1">
                <a:shade val="50000"/>
              </a:schemeClr>
            </a:solidFill>
          </a:ln>
        </p:spPr>
        <p:txBody>
          <a:bodyPr wrap="square" rtlCol="0">
            <a:spAutoFit/>
          </a:bodyPr>
          <a:lstStyle/>
          <a:p>
            <a:r>
              <a:rPr lang="en-GB" sz="1400" dirty="0" err="1"/>
              <a:t>rēx-</a:t>
            </a:r>
            <a:r>
              <a:rPr lang="en-GB" sz="1400" b="1" dirty="0" err="1"/>
              <a:t>imus</a:t>
            </a:r>
            <a:endParaRPr lang="en-GB" sz="1400" b="1" dirty="0"/>
          </a:p>
        </p:txBody>
      </p:sp>
      <p:sp>
        <p:nvSpPr>
          <p:cNvPr id="88" name="TextBox 87">
            <a:extLst>
              <a:ext uri="{FF2B5EF4-FFF2-40B4-BE49-F238E27FC236}">
                <a16:creationId xmlns:a16="http://schemas.microsoft.com/office/drawing/2014/main" id="{255DC131-6AD7-4161-B5CA-AC8EB02C9650}"/>
              </a:ext>
            </a:extLst>
          </p:cNvPr>
          <p:cNvSpPr txBox="1"/>
          <p:nvPr/>
        </p:nvSpPr>
        <p:spPr>
          <a:xfrm>
            <a:off x="1349824" y="5874489"/>
            <a:ext cx="991397" cy="307777"/>
          </a:xfrm>
          <a:prstGeom prst="rect">
            <a:avLst/>
          </a:prstGeom>
          <a:noFill/>
          <a:ln>
            <a:solidFill>
              <a:schemeClr val="accent1">
                <a:shade val="50000"/>
              </a:schemeClr>
            </a:solidFill>
          </a:ln>
        </p:spPr>
        <p:txBody>
          <a:bodyPr wrap="square" rtlCol="0">
            <a:spAutoFit/>
          </a:bodyPr>
          <a:lstStyle/>
          <a:p>
            <a:r>
              <a:rPr lang="en-GB" sz="1400" dirty="0" err="1"/>
              <a:t>rēx-</a:t>
            </a:r>
            <a:r>
              <a:rPr lang="en-GB" sz="1400" b="1" dirty="0" err="1"/>
              <a:t>istis</a:t>
            </a:r>
            <a:endParaRPr lang="en-GB" sz="1400" dirty="0"/>
          </a:p>
        </p:txBody>
      </p:sp>
      <p:sp>
        <p:nvSpPr>
          <p:cNvPr id="89" name="TextBox 88">
            <a:extLst>
              <a:ext uri="{FF2B5EF4-FFF2-40B4-BE49-F238E27FC236}">
                <a16:creationId xmlns:a16="http://schemas.microsoft.com/office/drawing/2014/main" id="{438237E1-FEBF-4DC3-852D-AC11951EC4F3}"/>
              </a:ext>
            </a:extLst>
          </p:cNvPr>
          <p:cNvSpPr txBox="1"/>
          <p:nvPr/>
        </p:nvSpPr>
        <p:spPr>
          <a:xfrm>
            <a:off x="1351347" y="6184363"/>
            <a:ext cx="989875" cy="307777"/>
          </a:xfrm>
          <a:prstGeom prst="rect">
            <a:avLst/>
          </a:prstGeom>
          <a:noFill/>
          <a:ln>
            <a:solidFill>
              <a:schemeClr val="accent1">
                <a:shade val="50000"/>
              </a:schemeClr>
            </a:solidFill>
          </a:ln>
        </p:spPr>
        <p:txBody>
          <a:bodyPr wrap="square" rtlCol="0">
            <a:spAutoFit/>
          </a:bodyPr>
          <a:lstStyle/>
          <a:p>
            <a:r>
              <a:rPr lang="en-GB" sz="1400" dirty="0" err="1"/>
              <a:t>rēx-</a:t>
            </a:r>
            <a:r>
              <a:rPr lang="en-GB" sz="1400" b="1" dirty="0" err="1"/>
              <a:t>ērunt</a:t>
            </a:r>
            <a:endParaRPr lang="en-GB" sz="1400" dirty="0"/>
          </a:p>
        </p:txBody>
      </p:sp>
      <p:sp>
        <p:nvSpPr>
          <p:cNvPr id="131" name="TextBox 130">
            <a:extLst>
              <a:ext uri="{FF2B5EF4-FFF2-40B4-BE49-F238E27FC236}">
                <a16:creationId xmlns:a16="http://schemas.microsoft.com/office/drawing/2014/main" id="{DBAE0A0F-C314-4E37-B610-438F9657C4F1}"/>
              </a:ext>
            </a:extLst>
          </p:cNvPr>
          <p:cNvSpPr txBox="1"/>
          <p:nvPr/>
        </p:nvSpPr>
        <p:spPr>
          <a:xfrm>
            <a:off x="10566778" y="4543152"/>
            <a:ext cx="1188342" cy="307777"/>
          </a:xfrm>
          <a:prstGeom prst="rect">
            <a:avLst/>
          </a:prstGeom>
          <a:noFill/>
          <a:ln>
            <a:solidFill>
              <a:schemeClr val="accent1">
                <a:shade val="50000"/>
              </a:schemeClr>
            </a:solidFill>
          </a:ln>
        </p:spPr>
        <p:txBody>
          <a:bodyPr wrap="square" rtlCol="0">
            <a:spAutoFit/>
          </a:bodyPr>
          <a:lstStyle/>
          <a:p>
            <a:r>
              <a:rPr lang="en-GB" sz="1400" dirty="0" err="1"/>
              <a:t>audīv-</a:t>
            </a:r>
            <a:r>
              <a:rPr lang="en-GB" sz="1400" b="1" dirty="0" err="1"/>
              <a:t>eram</a:t>
            </a:r>
            <a:endParaRPr lang="en-GB" sz="1400" dirty="0"/>
          </a:p>
        </p:txBody>
      </p:sp>
      <p:sp>
        <p:nvSpPr>
          <p:cNvPr id="133" name="TextBox 132">
            <a:extLst>
              <a:ext uri="{FF2B5EF4-FFF2-40B4-BE49-F238E27FC236}">
                <a16:creationId xmlns:a16="http://schemas.microsoft.com/office/drawing/2014/main" id="{827958AD-0A6F-4F69-A3E1-E0329A5CDE57}"/>
              </a:ext>
            </a:extLst>
          </p:cNvPr>
          <p:cNvSpPr txBox="1"/>
          <p:nvPr/>
        </p:nvSpPr>
        <p:spPr>
          <a:xfrm>
            <a:off x="10566778" y="4831247"/>
            <a:ext cx="1188342" cy="307777"/>
          </a:xfrm>
          <a:prstGeom prst="rect">
            <a:avLst/>
          </a:prstGeom>
          <a:noFill/>
          <a:ln>
            <a:solidFill>
              <a:schemeClr val="accent1">
                <a:shade val="50000"/>
              </a:schemeClr>
            </a:solidFill>
          </a:ln>
        </p:spPr>
        <p:txBody>
          <a:bodyPr wrap="square" rtlCol="0">
            <a:spAutoFit/>
          </a:bodyPr>
          <a:lstStyle/>
          <a:p>
            <a:r>
              <a:rPr lang="en-GB" sz="1400" dirty="0" err="1"/>
              <a:t>audīv-</a:t>
            </a:r>
            <a:r>
              <a:rPr lang="en-GB" sz="1400" b="1" dirty="0" err="1"/>
              <a:t>erās</a:t>
            </a:r>
            <a:endParaRPr lang="en-GB" sz="1400" dirty="0"/>
          </a:p>
        </p:txBody>
      </p:sp>
      <p:sp>
        <p:nvSpPr>
          <p:cNvPr id="134" name="TextBox 133">
            <a:extLst>
              <a:ext uri="{FF2B5EF4-FFF2-40B4-BE49-F238E27FC236}">
                <a16:creationId xmlns:a16="http://schemas.microsoft.com/office/drawing/2014/main" id="{BC4AED70-A228-4F44-8B9B-30F317755F06}"/>
              </a:ext>
            </a:extLst>
          </p:cNvPr>
          <p:cNvSpPr txBox="1"/>
          <p:nvPr/>
        </p:nvSpPr>
        <p:spPr>
          <a:xfrm>
            <a:off x="10566778" y="5143908"/>
            <a:ext cx="1188342" cy="307777"/>
          </a:xfrm>
          <a:prstGeom prst="rect">
            <a:avLst/>
          </a:prstGeom>
          <a:noFill/>
          <a:ln>
            <a:solidFill>
              <a:schemeClr val="accent1">
                <a:shade val="50000"/>
              </a:schemeClr>
            </a:solidFill>
          </a:ln>
        </p:spPr>
        <p:txBody>
          <a:bodyPr wrap="square" rtlCol="0">
            <a:spAutoFit/>
          </a:bodyPr>
          <a:lstStyle/>
          <a:p>
            <a:r>
              <a:rPr lang="en-GB" sz="1400" dirty="0" err="1"/>
              <a:t>audīv-</a:t>
            </a:r>
            <a:r>
              <a:rPr lang="en-GB" sz="1400" b="1" dirty="0" err="1"/>
              <a:t>erat</a:t>
            </a:r>
            <a:endParaRPr lang="en-GB" sz="1400" dirty="0"/>
          </a:p>
        </p:txBody>
      </p:sp>
      <p:sp>
        <p:nvSpPr>
          <p:cNvPr id="135" name="TextBox 134">
            <a:extLst>
              <a:ext uri="{FF2B5EF4-FFF2-40B4-BE49-F238E27FC236}">
                <a16:creationId xmlns:a16="http://schemas.microsoft.com/office/drawing/2014/main" id="{F6D12415-B0E0-444D-BA5A-CE98265073DF}"/>
              </a:ext>
            </a:extLst>
          </p:cNvPr>
          <p:cNvSpPr txBox="1"/>
          <p:nvPr/>
        </p:nvSpPr>
        <p:spPr>
          <a:xfrm>
            <a:off x="10566778" y="5518107"/>
            <a:ext cx="1188342" cy="307777"/>
          </a:xfrm>
          <a:prstGeom prst="rect">
            <a:avLst/>
          </a:prstGeom>
          <a:noFill/>
          <a:ln>
            <a:solidFill>
              <a:schemeClr val="accent1">
                <a:shade val="50000"/>
              </a:schemeClr>
            </a:solidFill>
          </a:ln>
        </p:spPr>
        <p:txBody>
          <a:bodyPr wrap="square" rtlCol="0">
            <a:spAutoFit/>
          </a:bodyPr>
          <a:lstStyle/>
          <a:p>
            <a:r>
              <a:rPr lang="en-GB" sz="1400" dirty="0" err="1"/>
              <a:t>audīv-</a:t>
            </a:r>
            <a:r>
              <a:rPr lang="en-GB" sz="1400" b="1" dirty="0" err="1"/>
              <a:t>erāmus</a:t>
            </a:r>
            <a:endParaRPr lang="en-GB" sz="1400" dirty="0"/>
          </a:p>
        </p:txBody>
      </p:sp>
      <p:sp>
        <p:nvSpPr>
          <p:cNvPr id="136" name="TextBox 135">
            <a:extLst>
              <a:ext uri="{FF2B5EF4-FFF2-40B4-BE49-F238E27FC236}">
                <a16:creationId xmlns:a16="http://schemas.microsoft.com/office/drawing/2014/main" id="{DD8D5CD4-A092-4F6D-AD01-F147CB9FC8CC}"/>
              </a:ext>
            </a:extLst>
          </p:cNvPr>
          <p:cNvSpPr txBox="1"/>
          <p:nvPr/>
        </p:nvSpPr>
        <p:spPr>
          <a:xfrm>
            <a:off x="10567301" y="5826430"/>
            <a:ext cx="1187295" cy="307777"/>
          </a:xfrm>
          <a:prstGeom prst="rect">
            <a:avLst/>
          </a:prstGeom>
          <a:noFill/>
          <a:ln>
            <a:solidFill>
              <a:schemeClr val="accent1">
                <a:shade val="50000"/>
              </a:schemeClr>
            </a:solidFill>
          </a:ln>
        </p:spPr>
        <p:txBody>
          <a:bodyPr wrap="square" rtlCol="0">
            <a:spAutoFit/>
          </a:bodyPr>
          <a:lstStyle/>
          <a:p>
            <a:r>
              <a:rPr lang="en-GB" sz="1400" dirty="0" err="1"/>
              <a:t>audi-</a:t>
            </a:r>
            <a:r>
              <a:rPr lang="en-GB" sz="1400" b="1" dirty="0" err="1"/>
              <a:t>erātis</a:t>
            </a:r>
            <a:endParaRPr lang="en-GB" sz="1400" dirty="0"/>
          </a:p>
        </p:txBody>
      </p:sp>
      <p:sp>
        <p:nvSpPr>
          <p:cNvPr id="137" name="TextBox 136">
            <a:extLst>
              <a:ext uri="{FF2B5EF4-FFF2-40B4-BE49-F238E27FC236}">
                <a16:creationId xmlns:a16="http://schemas.microsoft.com/office/drawing/2014/main" id="{9BFED903-6EC1-4BCB-8E03-8F25948659E8}"/>
              </a:ext>
            </a:extLst>
          </p:cNvPr>
          <p:cNvSpPr txBox="1"/>
          <p:nvPr/>
        </p:nvSpPr>
        <p:spPr>
          <a:xfrm>
            <a:off x="10571784" y="6131635"/>
            <a:ext cx="1182289" cy="307777"/>
          </a:xfrm>
          <a:prstGeom prst="rect">
            <a:avLst/>
          </a:prstGeom>
          <a:noFill/>
          <a:ln>
            <a:solidFill>
              <a:schemeClr val="accent1">
                <a:shade val="50000"/>
              </a:schemeClr>
            </a:solidFill>
          </a:ln>
        </p:spPr>
        <p:txBody>
          <a:bodyPr wrap="square" rtlCol="0">
            <a:spAutoFit/>
          </a:bodyPr>
          <a:lstStyle/>
          <a:p>
            <a:r>
              <a:rPr lang="en-GB" sz="1400" dirty="0" err="1"/>
              <a:t>audīv-</a:t>
            </a:r>
            <a:r>
              <a:rPr lang="en-GB" sz="1400" b="1" dirty="0" err="1"/>
              <a:t>erant</a:t>
            </a:r>
            <a:endParaRPr lang="en-GB" sz="1400" dirty="0"/>
          </a:p>
        </p:txBody>
      </p:sp>
      <p:sp>
        <p:nvSpPr>
          <p:cNvPr id="144" name="TextBox 143">
            <a:extLst>
              <a:ext uri="{FF2B5EF4-FFF2-40B4-BE49-F238E27FC236}">
                <a16:creationId xmlns:a16="http://schemas.microsoft.com/office/drawing/2014/main" id="{BB50B2FF-3CA9-49DA-A977-5CA3E4B5DB25}"/>
              </a:ext>
            </a:extLst>
          </p:cNvPr>
          <p:cNvSpPr txBox="1"/>
          <p:nvPr/>
        </p:nvSpPr>
        <p:spPr>
          <a:xfrm>
            <a:off x="5102947" y="4037782"/>
            <a:ext cx="2851647" cy="477054"/>
          </a:xfrm>
          <a:prstGeom prst="rect">
            <a:avLst/>
          </a:prstGeom>
          <a:solidFill>
            <a:schemeClr val="accent5">
              <a:lumMod val="75000"/>
            </a:schemeClr>
          </a:solidFill>
          <a:ln>
            <a:solidFill>
              <a:schemeClr val="tx1"/>
            </a:solidFill>
          </a:ln>
        </p:spPr>
        <p:txBody>
          <a:bodyPr wrap="square" rtlCol="0">
            <a:spAutoFit/>
          </a:bodyPr>
          <a:lstStyle/>
          <a:p>
            <a:r>
              <a:rPr lang="en-GB" sz="1400" b="1" dirty="0">
                <a:solidFill>
                  <a:schemeClr val="bg1"/>
                </a:solidFill>
              </a:rPr>
              <a:t>The 3½  Conjugation</a:t>
            </a:r>
          </a:p>
          <a:p>
            <a:pPr algn="ctr"/>
            <a:r>
              <a:rPr lang="en-GB" sz="1100" i="1" dirty="0">
                <a:solidFill>
                  <a:schemeClr val="accent5">
                    <a:lumMod val="75000"/>
                  </a:schemeClr>
                </a:solidFill>
              </a:rPr>
              <a:t>Present</a:t>
            </a:r>
          </a:p>
        </p:txBody>
      </p:sp>
      <p:sp>
        <p:nvSpPr>
          <p:cNvPr id="145" name="TextBox 144">
            <a:extLst>
              <a:ext uri="{FF2B5EF4-FFF2-40B4-BE49-F238E27FC236}">
                <a16:creationId xmlns:a16="http://schemas.microsoft.com/office/drawing/2014/main" id="{59FF8AFC-83F3-4F06-812E-34581A663AAB}"/>
              </a:ext>
            </a:extLst>
          </p:cNvPr>
          <p:cNvSpPr txBox="1"/>
          <p:nvPr/>
        </p:nvSpPr>
        <p:spPr>
          <a:xfrm>
            <a:off x="3521513" y="4570905"/>
            <a:ext cx="1143157" cy="307777"/>
          </a:xfrm>
          <a:prstGeom prst="rect">
            <a:avLst/>
          </a:prstGeom>
          <a:noFill/>
          <a:ln>
            <a:solidFill>
              <a:schemeClr val="accent1">
                <a:shade val="50000"/>
              </a:schemeClr>
            </a:solidFill>
          </a:ln>
        </p:spPr>
        <p:txBody>
          <a:bodyPr wrap="square" rtlCol="0">
            <a:spAutoFit/>
          </a:bodyPr>
          <a:lstStyle/>
          <a:p>
            <a:r>
              <a:rPr lang="en-GB" sz="1400" dirty="0" err="1"/>
              <a:t>rēx-</a:t>
            </a:r>
            <a:r>
              <a:rPr lang="en-GB" sz="1400" b="1" dirty="0" err="1"/>
              <a:t>eram</a:t>
            </a:r>
            <a:endParaRPr lang="en-GB" sz="1400" b="1" dirty="0"/>
          </a:p>
        </p:txBody>
      </p:sp>
      <p:sp>
        <p:nvSpPr>
          <p:cNvPr id="146" name="TextBox 145">
            <a:extLst>
              <a:ext uri="{FF2B5EF4-FFF2-40B4-BE49-F238E27FC236}">
                <a16:creationId xmlns:a16="http://schemas.microsoft.com/office/drawing/2014/main" id="{496F5E48-D906-41E8-B98E-1316F4287AD8}"/>
              </a:ext>
            </a:extLst>
          </p:cNvPr>
          <p:cNvSpPr txBox="1"/>
          <p:nvPr/>
        </p:nvSpPr>
        <p:spPr>
          <a:xfrm>
            <a:off x="5088732" y="4602966"/>
            <a:ext cx="1047442" cy="314890"/>
          </a:xfrm>
          <a:prstGeom prst="rect">
            <a:avLst/>
          </a:prstGeom>
          <a:noFill/>
          <a:ln>
            <a:solidFill>
              <a:schemeClr val="accent1">
                <a:shade val="50000"/>
              </a:schemeClr>
            </a:solidFill>
          </a:ln>
        </p:spPr>
        <p:txBody>
          <a:bodyPr wrap="square" rtlCol="0">
            <a:spAutoFit/>
          </a:bodyPr>
          <a:lstStyle/>
          <a:p>
            <a:r>
              <a:rPr lang="en-GB" sz="1400" dirty="0" err="1"/>
              <a:t>cēp</a:t>
            </a:r>
            <a:r>
              <a:rPr lang="en-GB" sz="1400" dirty="0"/>
              <a:t>-</a:t>
            </a:r>
            <a:r>
              <a:rPr lang="en-GB" sz="1400" b="1" dirty="0"/>
              <a:t>ī</a:t>
            </a:r>
            <a:endParaRPr lang="en-GB" sz="1400" dirty="0"/>
          </a:p>
        </p:txBody>
      </p:sp>
      <p:sp>
        <p:nvSpPr>
          <p:cNvPr id="147" name="TextBox 146">
            <a:extLst>
              <a:ext uri="{FF2B5EF4-FFF2-40B4-BE49-F238E27FC236}">
                <a16:creationId xmlns:a16="http://schemas.microsoft.com/office/drawing/2014/main" id="{6173DD31-1F7E-461A-8E5F-CA854B177C72}"/>
              </a:ext>
            </a:extLst>
          </p:cNvPr>
          <p:cNvSpPr txBox="1"/>
          <p:nvPr/>
        </p:nvSpPr>
        <p:spPr>
          <a:xfrm>
            <a:off x="3512670" y="4890042"/>
            <a:ext cx="1152000" cy="315319"/>
          </a:xfrm>
          <a:prstGeom prst="rect">
            <a:avLst/>
          </a:prstGeom>
          <a:noFill/>
          <a:ln>
            <a:solidFill>
              <a:schemeClr val="accent1">
                <a:shade val="50000"/>
              </a:schemeClr>
            </a:solidFill>
          </a:ln>
        </p:spPr>
        <p:txBody>
          <a:bodyPr wrap="square" rtlCol="0">
            <a:spAutoFit/>
          </a:bodyPr>
          <a:lstStyle/>
          <a:p>
            <a:r>
              <a:rPr lang="en-GB" sz="1400" dirty="0" err="1"/>
              <a:t>rēx-</a:t>
            </a:r>
            <a:r>
              <a:rPr lang="en-GB" sz="1400" b="1" dirty="0" err="1"/>
              <a:t>erās</a:t>
            </a:r>
            <a:endParaRPr lang="en-GB" sz="1400" b="1" dirty="0"/>
          </a:p>
        </p:txBody>
      </p:sp>
      <p:sp>
        <p:nvSpPr>
          <p:cNvPr id="148" name="TextBox 147">
            <a:extLst>
              <a:ext uri="{FF2B5EF4-FFF2-40B4-BE49-F238E27FC236}">
                <a16:creationId xmlns:a16="http://schemas.microsoft.com/office/drawing/2014/main" id="{DE4CAE04-510A-4763-9C5B-4BBAB02C092F}"/>
              </a:ext>
            </a:extLst>
          </p:cNvPr>
          <p:cNvSpPr txBox="1"/>
          <p:nvPr/>
        </p:nvSpPr>
        <p:spPr>
          <a:xfrm>
            <a:off x="3504913" y="5196720"/>
            <a:ext cx="1159757" cy="307777"/>
          </a:xfrm>
          <a:prstGeom prst="rect">
            <a:avLst/>
          </a:prstGeom>
          <a:noFill/>
          <a:ln>
            <a:solidFill>
              <a:schemeClr val="accent1">
                <a:shade val="50000"/>
              </a:schemeClr>
            </a:solidFill>
          </a:ln>
        </p:spPr>
        <p:txBody>
          <a:bodyPr wrap="square" rtlCol="0">
            <a:spAutoFit/>
          </a:bodyPr>
          <a:lstStyle/>
          <a:p>
            <a:r>
              <a:rPr lang="en-GB" sz="1400" dirty="0" err="1"/>
              <a:t>rēx-</a:t>
            </a:r>
            <a:r>
              <a:rPr lang="en-GB" sz="1400" b="1" dirty="0" err="1"/>
              <a:t>erat</a:t>
            </a:r>
            <a:endParaRPr lang="en-GB" sz="1400" b="1" dirty="0"/>
          </a:p>
        </p:txBody>
      </p:sp>
      <p:sp>
        <p:nvSpPr>
          <p:cNvPr id="149" name="TextBox 148">
            <a:extLst>
              <a:ext uri="{FF2B5EF4-FFF2-40B4-BE49-F238E27FC236}">
                <a16:creationId xmlns:a16="http://schemas.microsoft.com/office/drawing/2014/main" id="{B511A423-3115-4700-8B8E-AE42E260702D}"/>
              </a:ext>
            </a:extLst>
          </p:cNvPr>
          <p:cNvSpPr txBox="1"/>
          <p:nvPr/>
        </p:nvSpPr>
        <p:spPr>
          <a:xfrm>
            <a:off x="3519789" y="5548814"/>
            <a:ext cx="1161370" cy="307777"/>
          </a:xfrm>
          <a:prstGeom prst="rect">
            <a:avLst/>
          </a:prstGeom>
          <a:noFill/>
          <a:ln>
            <a:solidFill>
              <a:schemeClr val="accent1">
                <a:shade val="50000"/>
              </a:schemeClr>
            </a:solidFill>
          </a:ln>
        </p:spPr>
        <p:txBody>
          <a:bodyPr wrap="square" rtlCol="0">
            <a:spAutoFit/>
          </a:bodyPr>
          <a:lstStyle/>
          <a:p>
            <a:r>
              <a:rPr lang="en-GB" sz="1400" dirty="0" err="1"/>
              <a:t>rēx-</a:t>
            </a:r>
            <a:r>
              <a:rPr lang="en-GB" sz="1400" b="1" dirty="0" err="1"/>
              <a:t>erāmus</a:t>
            </a:r>
            <a:endParaRPr lang="en-GB" sz="1400" b="1" dirty="0"/>
          </a:p>
        </p:txBody>
      </p:sp>
      <p:sp>
        <p:nvSpPr>
          <p:cNvPr id="150" name="TextBox 149">
            <a:extLst>
              <a:ext uri="{FF2B5EF4-FFF2-40B4-BE49-F238E27FC236}">
                <a16:creationId xmlns:a16="http://schemas.microsoft.com/office/drawing/2014/main" id="{D05F84BF-D48D-4B9B-ABBF-6300DAE4D3DF}"/>
              </a:ext>
            </a:extLst>
          </p:cNvPr>
          <p:cNvSpPr txBox="1"/>
          <p:nvPr/>
        </p:nvSpPr>
        <p:spPr>
          <a:xfrm>
            <a:off x="3521512" y="5856592"/>
            <a:ext cx="1152527" cy="307777"/>
          </a:xfrm>
          <a:prstGeom prst="rect">
            <a:avLst/>
          </a:prstGeom>
          <a:noFill/>
          <a:ln>
            <a:solidFill>
              <a:schemeClr val="accent1">
                <a:shade val="50000"/>
              </a:schemeClr>
            </a:solidFill>
          </a:ln>
        </p:spPr>
        <p:txBody>
          <a:bodyPr wrap="square" rtlCol="0">
            <a:spAutoFit/>
          </a:bodyPr>
          <a:lstStyle/>
          <a:p>
            <a:r>
              <a:rPr lang="en-GB" sz="1400" dirty="0" err="1"/>
              <a:t>rēx-</a:t>
            </a:r>
            <a:r>
              <a:rPr lang="en-GB" sz="1400" b="1" dirty="0" err="1"/>
              <a:t>erātis</a:t>
            </a:r>
            <a:endParaRPr lang="en-GB" sz="1400" b="1" dirty="0"/>
          </a:p>
        </p:txBody>
      </p:sp>
      <p:sp>
        <p:nvSpPr>
          <p:cNvPr id="151" name="TextBox 150">
            <a:extLst>
              <a:ext uri="{FF2B5EF4-FFF2-40B4-BE49-F238E27FC236}">
                <a16:creationId xmlns:a16="http://schemas.microsoft.com/office/drawing/2014/main" id="{59DF1A58-B7F1-4D71-9C10-C3F6DD045E2C}"/>
              </a:ext>
            </a:extLst>
          </p:cNvPr>
          <p:cNvSpPr txBox="1"/>
          <p:nvPr/>
        </p:nvSpPr>
        <p:spPr>
          <a:xfrm>
            <a:off x="3526416" y="6155521"/>
            <a:ext cx="1152526" cy="307777"/>
          </a:xfrm>
          <a:prstGeom prst="rect">
            <a:avLst/>
          </a:prstGeom>
          <a:noFill/>
          <a:ln>
            <a:solidFill>
              <a:schemeClr val="accent1">
                <a:shade val="50000"/>
              </a:schemeClr>
            </a:solidFill>
          </a:ln>
        </p:spPr>
        <p:txBody>
          <a:bodyPr wrap="square" rtlCol="0">
            <a:spAutoFit/>
          </a:bodyPr>
          <a:lstStyle/>
          <a:p>
            <a:r>
              <a:rPr lang="en-GB" sz="1400" dirty="0" err="1"/>
              <a:t>rēx-</a:t>
            </a:r>
            <a:r>
              <a:rPr lang="en-GB" sz="1400" b="1" dirty="0" err="1"/>
              <a:t>erant</a:t>
            </a:r>
            <a:endParaRPr lang="en-GB" sz="1400" b="1" dirty="0"/>
          </a:p>
        </p:txBody>
      </p:sp>
      <p:sp>
        <p:nvSpPr>
          <p:cNvPr id="152" name="TextBox 151">
            <a:extLst>
              <a:ext uri="{FF2B5EF4-FFF2-40B4-BE49-F238E27FC236}">
                <a16:creationId xmlns:a16="http://schemas.microsoft.com/office/drawing/2014/main" id="{F3C6208C-410F-466F-853C-58EAAC339FF9}"/>
              </a:ext>
            </a:extLst>
          </p:cNvPr>
          <p:cNvSpPr txBox="1"/>
          <p:nvPr/>
        </p:nvSpPr>
        <p:spPr>
          <a:xfrm>
            <a:off x="5088732" y="4917856"/>
            <a:ext cx="1047442" cy="307777"/>
          </a:xfrm>
          <a:prstGeom prst="rect">
            <a:avLst/>
          </a:prstGeom>
          <a:noFill/>
          <a:ln>
            <a:solidFill>
              <a:schemeClr val="accent1">
                <a:shade val="50000"/>
              </a:schemeClr>
            </a:solidFill>
          </a:ln>
        </p:spPr>
        <p:txBody>
          <a:bodyPr wrap="square" rtlCol="0">
            <a:spAutoFit/>
          </a:bodyPr>
          <a:lstStyle/>
          <a:p>
            <a:r>
              <a:rPr lang="en-GB" sz="1400" dirty="0" err="1"/>
              <a:t>cēp-</a:t>
            </a:r>
            <a:r>
              <a:rPr lang="en-GB" sz="1400" b="1" dirty="0" err="1"/>
              <a:t>istī</a:t>
            </a:r>
            <a:endParaRPr lang="en-GB" sz="1400" dirty="0"/>
          </a:p>
        </p:txBody>
      </p:sp>
      <p:sp>
        <p:nvSpPr>
          <p:cNvPr id="153" name="TextBox 152">
            <a:extLst>
              <a:ext uri="{FF2B5EF4-FFF2-40B4-BE49-F238E27FC236}">
                <a16:creationId xmlns:a16="http://schemas.microsoft.com/office/drawing/2014/main" id="{98DEEE22-2797-48DD-89F6-CE7C1425BFB7}"/>
              </a:ext>
            </a:extLst>
          </p:cNvPr>
          <p:cNvSpPr txBox="1"/>
          <p:nvPr/>
        </p:nvSpPr>
        <p:spPr>
          <a:xfrm>
            <a:off x="5084868" y="6225054"/>
            <a:ext cx="1054172" cy="307777"/>
          </a:xfrm>
          <a:prstGeom prst="rect">
            <a:avLst/>
          </a:prstGeom>
          <a:noFill/>
          <a:ln>
            <a:solidFill>
              <a:schemeClr val="accent1">
                <a:shade val="50000"/>
              </a:schemeClr>
            </a:solidFill>
          </a:ln>
        </p:spPr>
        <p:txBody>
          <a:bodyPr wrap="square" rtlCol="0">
            <a:spAutoFit/>
          </a:bodyPr>
          <a:lstStyle/>
          <a:p>
            <a:r>
              <a:rPr lang="en-GB" sz="1400" b="1" dirty="0" err="1"/>
              <a:t>cēp-ērunt</a:t>
            </a:r>
            <a:endParaRPr lang="en-GB" sz="1400" b="1" dirty="0"/>
          </a:p>
        </p:txBody>
      </p:sp>
      <p:sp>
        <p:nvSpPr>
          <p:cNvPr id="154" name="TextBox 153">
            <a:extLst>
              <a:ext uri="{FF2B5EF4-FFF2-40B4-BE49-F238E27FC236}">
                <a16:creationId xmlns:a16="http://schemas.microsoft.com/office/drawing/2014/main" id="{EBF023DD-4282-401B-A6B6-3FB2AE258EF8}"/>
              </a:ext>
            </a:extLst>
          </p:cNvPr>
          <p:cNvSpPr txBox="1"/>
          <p:nvPr/>
        </p:nvSpPr>
        <p:spPr>
          <a:xfrm>
            <a:off x="5084869" y="5916830"/>
            <a:ext cx="1069984" cy="307777"/>
          </a:xfrm>
          <a:prstGeom prst="rect">
            <a:avLst/>
          </a:prstGeom>
          <a:noFill/>
          <a:ln>
            <a:solidFill>
              <a:schemeClr val="accent1">
                <a:shade val="50000"/>
              </a:schemeClr>
            </a:solidFill>
          </a:ln>
        </p:spPr>
        <p:txBody>
          <a:bodyPr wrap="square" rtlCol="0">
            <a:spAutoFit/>
          </a:bodyPr>
          <a:lstStyle/>
          <a:p>
            <a:r>
              <a:rPr lang="en-GB" sz="1400" dirty="0" err="1"/>
              <a:t>cēp-</a:t>
            </a:r>
            <a:r>
              <a:rPr lang="en-GB" sz="1400" b="1" dirty="0" err="1"/>
              <a:t>istis</a:t>
            </a:r>
            <a:endParaRPr lang="en-GB" sz="1400" b="1" dirty="0"/>
          </a:p>
        </p:txBody>
      </p:sp>
      <p:sp>
        <p:nvSpPr>
          <p:cNvPr id="155" name="TextBox 154">
            <a:extLst>
              <a:ext uri="{FF2B5EF4-FFF2-40B4-BE49-F238E27FC236}">
                <a16:creationId xmlns:a16="http://schemas.microsoft.com/office/drawing/2014/main" id="{0141EEA5-9B92-4C45-A2D4-24A8D3E15323}"/>
              </a:ext>
            </a:extLst>
          </p:cNvPr>
          <p:cNvSpPr txBox="1"/>
          <p:nvPr/>
        </p:nvSpPr>
        <p:spPr>
          <a:xfrm>
            <a:off x="5088731" y="5225311"/>
            <a:ext cx="1054172" cy="307777"/>
          </a:xfrm>
          <a:prstGeom prst="rect">
            <a:avLst/>
          </a:prstGeom>
          <a:noFill/>
          <a:ln>
            <a:solidFill>
              <a:schemeClr val="accent1">
                <a:shade val="50000"/>
              </a:schemeClr>
            </a:solidFill>
          </a:ln>
        </p:spPr>
        <p:txBody>
          <a:bodyPr wrap="square" rtlCol="0">
            <a:spAutoFit/>
          </a:bodyPr>
          <a:lstStyle/>
          <a:p>
            <a:r>
              <a:rPr lang="en-GB" sz="1400" b="1" dirty="0" err="1"/>
              <a:t>cēp</a:t>
            </a:r>
            <a:r>
              <a:rPr lang="en-GB" sz="1400" b="1" dirty="0"/>
              <a:t>-it</a:t>
            </a:r>
          </a:p>
        </p:txBody>
      </p:sp>
      <p:sp>
        <p:nvSpPr>
          <p:cNvPr id="156" name="TextBox 155">
            <a:extLst>
              <a:ext uri="{FF2B5EF4-FFF2-40B4-BE49-F238E27FC236}">
                <a16:creationId xmlns:a16="http://schemas.microsoft.com/office/drawing/2014/main" id="{37BB5B4B-759D-4983-9B8B-E7BF42FF3A3B}"/>
              </a:ext>
            </a:extLst>
          </p:cNvPr>
          <p:cNvSpPr txBox="1"/>
          <p:nvPr/>
        </p:nvSpPr>
        <p:spPr>
          <a:xfrm>
            <a:off x="5090978" y="5600593"/>
            <a:ext cx="1063874" cy="307777"/>
          </a:xfrm>
          <a:prstGeom prst="rect">
            <a:avLst/>
          </a:prstGeom>
          <a:noFill/>
          <a:ln>
            <a:solidFill>
              <a:schemeClr val="accent1">
                <a:shade val="50000"/>
              </a:schemeClr>
            </a:solidFill>
          </a:ln>
        </p:spPr>
        <p:txBody>
          <a:bodyPr wrap="square" rtlCol="0">
            <a:spAutoFit/>
          </a:bodyPr>
          <a:lstStyle/>
          <a:p>
            <a:r>
              <a:rPr lang="en-GB" sz="1400" b="1" dirty="0" err="1"/>
              <a:t>cēp-imus</a:t>
            </a:r>
            <a:endParaRPr lang="en-GB" sz="1400" b="1" dirty="0"/>
          </a:p>
        </p:txBody>
      </p:sp>
      <p:sp>
        <p:nvSpPr>
          <p:cNvPr id="211" name="TextBox 210">
            <a:extLst>
              <a:ext uri="{FF2B5EF4-FFF2-40B4-BE49-F238E27FC236}">
                <a16:creationId xmlns:a16="http://schemas.microsoft.com/office/drawing/2014/main" id="{04548BE1-D56E-4F13-B569-3E00DAD00369}"/>
              </a:ext>
            </a:extLst>
          </p:cNvPr>
          <p:cNvSpPr txBox="1"/>
          <p:nvPr/>
        </p:nvSpPr>
        <p:spPr>
          <a:xfrm>
            <a:off x="8409603" y="4033769"/>
            <a:ext cx="3345517" cy="477054"/>
          </a:xfrm>
          <a:prstGeom prst="rect">
            <a:avLst/>
          </a:prstGeom>
          <a:solidFill>
            <a:schemeClr val="accent5">
              <a:lumMod val="50000"/>
            </a:schemeClr>
          </a:solidFill>
          <a:ln>
            <a:solidFill>
              <a:schemeClr val="tx1"/>
            </a:solidFill>
          </a:ln>
        </p:spPr>
        <p:txBody>
          <a:bodyPr wrap="square" rtlCol="0">
            <a:spAutoFit/>
          </a:bodyPr>
          <a:lstStyle/>
          <a:p>
            <a:pPr algn="ctr"/>
            <a:r>
              <a:rPr lang="en-GB" sz="1400" b="1" dirty="0">
                <a:solidFill>
                  <a:schemeClr val="bg1"/>
                </a:solidFill>
              </a:rPr>
              <a:t>The Fourth Conjugation</a:t>
            </a:r>
          </a:p>
          <a:p>
            <a:pPr algn="ctr"/>
            <a:r>
              <a:rPr lang="en-GB" sz="1100" i="1" dirty="0">
                <a:solidFill>
                  <a:schemeClr val="accent5">
                    <a:lumMod val="50000"/>
                  </a:schemeClr>
                </a:solidFill>
              </a:rPr>
              <a:t>Present, Sneaky Future, Imperfect</a:t>
            </a:r>
          </a:p>
        </p:txBody>
      </p:sp>
      <p:sp>
        <p:nvSpPr>
          <p:cNvPr id="212" name="TextBox 211">
            <a:extLst>
              <a:ext uri="{FF2B5EF4-FFF2-40B4-BE49-F238E27FC236}">
                <a16:creationId xmlns:a16="http://schemas.microsoft.com/office/drawing/2014/main" id="{1249D164-126E-41EC-903A-3C9C63D60529}"/>
              </a:ext>
            </a:extLst>
          </p:cNvPr>
          <p:cNvSpPr txBox="1"/>
          <p:nvPr/>
        </p:nvSpPr>
        <p:spPr>
          <a:xfrm>
            <a:off x="8441994" y="4596908"/>
            <a:ext cx="1098594" cy="307777"/>
          </a:xfrm>
          <a:prstGeom prst="rect">
            <a:avLst/>
          </a:prstGeom>
          <a:noFill/>
          <a:ln>
            <a:solidFill>
              <a:schemeClr val="accent1">
                <a:shade val="50000"/>
              </a:schemeClr>
            </a:solidFill>
          </a:ln>
        </p:spPr>
        <p:txBody>
          <a:bodyPr wrap="square" rtlCol="0">
            <a:spAutoFit/>
          </a:bodyPr>
          <a:lstStyle/>
          <a:p>
            <a:r>
              <a:rPr lang="en-GB" sz="1400" dirty="0" err="1"/>
              <a:t>audīv</a:t>
            </a:r>
            <a:r>
              <a:rPr lang="en-GB" sz="1400" dirty="0"/>
              <a:t>-</a:t>
            </a:r>
            <a:r>
              <a:rPr lang="en-GB" sz="1400" b="1" dirty="0"/>
              <a:t>ī</a:t>
            </a:r>
          </a:p>
        </p:txBody>
      </p:sp>
      <p:sp>
        <p:nvSpPr>
          <p:cNvPr id="214" name="TextBox 213">
            <a:extLst>
              <a:ext uri="{FF2B5EF4-FFF2-40B4-BE49-F238E27FC236}">
                <a16:creationId xmlns:a16="http://schemas.microsoft.com/office/drawing/2014/main" id="{A852AED2-153C-4B7C-A24C-8BA499FFDE94}"/>
              </a:ext>
            </a:extLst>
          </p:cNvPr>
          <p:cNvSpPr txBox="1"/>
          <p:nvPr/>
        </p:nvSpPr>
        <p:spPr>
          <a:xfrm>
            <a:off x="8442771" y="4905034"/>
            <a:ext cx="1098594" cy="307777"/>
          </a:xfrm>
          <a:prstGeom prst="rect">
            <a:avLst/>
          </a:prstGeom>
          <a:noFill/>
          <a:ln>
            <a:solidFill>
              <a:schemeClr val="accent1">
                <a:shade val="50000"/>
              </a:schemeClr>
            </a:solidFill>
          </a:ln>
        </p:spPr>
        <p:txBody>
          <a:bodyPr wrap="square" rtlCol="0">
            <a:spAutoFit/>
          </a:bodyPr>
          <a:lstStyle/>
          <a:p>
            <a:r>
              <a:rPr lang="en-GB" sz="1400" dirty="0" err="1"/>
              <a:t>audīv-</a:t>
            </a:r>
            <a:r>
              <a:rPr lang="en-GB" sz="1400" b="1" dirty="0" err="1"/>
              <a:t>istī</a:t>
            </a:r>
            <a:endParaRPr lang="en-GB" sz="1400" b="1" dirty="0"/>
          </a:p>
        </p:txBody>
      </p:sp>
      <p:sp>
        <p:nvSpPr>
          <p:cNvPr id="215" name="TextBox 214">
            <a:extLst>
              <a:ext uri="{FF2B5EF4-FFF2-40B4-BE49-F238E27FC236}">
                <a16:creationId xmlns:a16="http://schemas.microsoft.com/office/drawing/2014/main" id="{DD205540-DA1B-4E9F-8AB4-443892A3AAB1}"/>
              </a:ext>
            </a:extLst>
          </p:cNvPr>
          <p:cNvSpPr txBox="1"/>
          <p:nvPr/>
        </p:nvSpPr>
        <p:spPr>
          <a:xfrm>
            <a:off x="8441993" y="5210330"/>
            <a:ext cx="1099372" cy="307777"/>
          </a:xfrm>
          <a:prstGeom prst="rect">
            <a:avLst/>
          </a:prstGeom>
          <a:noFill/>
          <a:ln>
            <a:solidFill>
              <a:schemeClr val="accent1">
                <a:shade val="50000"/>
              </a:schemeClr>
            </a:solidFill>
          </a:ln>
        </p:spPr>
        <p:txBody>
          <a:bodyPr wrap="square" rtlCol="0">
            <a:spAutoFit/>
          </a:bodyPr>
          <a:lstStyle/>
          <a:p>
            <a:r>
              <a:rPr lang="en-GB" sz="1400" dirty="0" err="1"/>
              <a:t>audīv</a:t>
            </a:r>
            <a:r>
              <a:rPr lang="en-GB" sz="1400" dirty="0"/>
              <a:t>-</a:t>
            </a:r>
            <a:r>
              <a:rPr lang="en-GB" sz="1400" b="1" dirty="0"/>
              <a:t>it</a:t>
            </a:r>
          </a:p>
        </p:txBody>
      </p:sp>
      <p:sp>
        <p:nvSpPr>
          <p:cNvPr id="216" name="TextBox 215">
            <a:extLst>
              <a:ext uri="{FF2B5EF4-FFF2-40B4-BE49-F238E27FC236}">
                <a16:creationId xmlns:a16="http://schemas.microsoft.com/office/drawing/2014/main" id="{E071F4CC-9504-437D-BE92-AEB33B51B4BE}"/>
              </a:ext>
            </a:extLst>
          </p:cNvPr>
          <p:cNvSpPr txBox="1"/>
          <p:nvPr/>
        </p:nvSpPr>
        <p:spPr>
          <a:xfrm>
            <a:off x="8438824" y="5601818"/>
            <a:ext cx="1102541" cy="305591"/>
          </a:xfrm>
          <a:prstGeom prst="rect">
            <a:avLst/>
          </a:prstGeom>
          <a:noFill/>
          <a:ln>
            <a:solidFill>
              <a:schemeClr val="accent1">
                <a:shade val="50000"/>
              </a:schemeClr>
            </a:solidFill>
          </a:ln>
        </p:spPr>
        <p:txBody>
          <a:bodyPr wrap="square" rtlCol="0">
            <a:spAutoFit/>
          </a:bodyPr>
          <a:lstStyle/>
          <a:p>
            <a:r>
              <a:rPr lang="en-GB" sz="1400" dirty="0" err="1"/>
              <a:t>audīv-</a:t>
            </a:r>
            <a:r>
              <a:rPr lang="en-GB" sz="1400" b="1" dirty="0" err="1"/>
              <a:t>imus</a:t>
            </a:r>
            <a:endParaRPr lang="en-GB" sz="1400" b="1" dirty="0"/>
          </a:p>
        </p:txBody>
      </p:sp>
      <p:sp>
        <p:nvSpPr>
          <p:cNvPr id="217" name="TextBox 216">
            <a:extLst>
              <a:ext uri="{FF2B5EF4-FFF2-40B4-BE49-F238E27FC236}">
                <a16:creationId xmlns:a16="http://schemas.microsoft.com/office/drawing/2014/main" id="{296CF00F-3E79-4D56-8F1B-F3FC5DAA6A65}"/>
              </a:ext>
            </a:extLst>
          </p:cNvPr>
          <p:cNvSpPr txBox="1"/>
          <p:nvPr/>
        </p:nvSpPr>
        <p:spPr>
          <a:xfrm>
            <a:off x="8436501" y="5902736"/>
            <a:ext cx="1107188" cy="305591"/>
          </a:xfrm>
          <a:prstGeom prst="rect">
            <a:avLst/>
          </a:prstGeom>
          <a:noFill/>
          <a:ln>
            <a:solidFill>
              <a:schemeClr val="accent1">
                <a:shade val="50000"/>
              </a:schemeClr>
            </a:solidFill>
          </a:ln>
        </p:spPr>
        <p:txBody>
          <a:bodyPr wrap="square" rtlCol="0">
            <a:spAutoFit/>
          </a:bodyPr>
          <a:lstStyle/>
          <a:p>
            <a:r>
              <a:rPr lang="en-GB" sz="1400" dirty="0" err="1"/>
              <a:t>audīv-</a:t>
            </a:r>
            <a:r>
              <a:rPr lang="en-GB" sz="1400" b="1" dirty="0" err="1"/>
              <a:t>istis</a:t>
            </a:r>
            <a:endParaRPr lang="en-GB" sz="1400" b="1" dirty="0"/>
          </a:p>
        </p:txBody>
      </p:sp>
      <p:sp>
        <p:nvSpPr>
          <p:cNvPr id="218" name="TextBox 217">
            <a:extLst>
              <a:ext uri="{FF2B5EF4-FFF2-40B4-BE49-F238E27FC236}">
                <a16:creationId xmlns:a16="http://schemas.microsoft.com/office/drawing/2014/main" id="{F75E5F8F-BD97-4F76-8CF8-D8230D4961E2}"/>
              </a:ext>
            </a:extLst>
          </p:cNvPr>
          <p:cNvSpPr txBox="1"/>
          <p:nvPr/>
        </p:nvSpPr>
        <p:spPr>
          <a:xfrm>
            <a:off x="8442771" y="6211063"/>
            <a:ext cx="1107188" cy="311966"/>
          </a:xfrm>
          <a:prstGeom prst="rect">
            <a:avLst/>
          </a:prstGeom>
          <a:noFill/>
          <a:ln>
            <a:solidFill>
              <a:schemeClr val="accent1">
                <a:shade val="50000"/>
              </a:schemeClr>
            </a:solidFill>
          </a:ln>
        </p:spPr>
        <p:txBody>
          <a:bodyPr wrap="square" rtlCol="0">
            <a:spAutoFit/>
          </a:bodyPr>
          <a:lstStyle/>
          <a:p>
            <a:r>
              <a:rPr lang="en-GB" sz="1400" dirty="0" err="1"/>
              <a:t>audīv-</a:t>
            </a:r>
            <a:r>
              <a:rPr lang="en-GB" sz="1400" b="1" dirty="0" err="1"/>
              <a:t>ērunt</a:t>
            </a:r>
            <a:endParaRPr lang="en-GB" sz="1400" b="1" dirty="0"/>
          </a:p>
        </p:txBody>
      </p:sp>
      <p:sp>
        <p:nvSpPr>
          <p:cNvPr id="226" name="TextBox 225">
            <a:extLst>
              <a:ext uri="{FF2B5EF4-FFF2-40B4-BE49-F238E27FC236}">
                <a16:creationId xmlns:a16="http://schemas.microsoft.com/office/drawing/2014/main" id="{11379DBC-AD01-4B01-BC7F-CB08AF99D3BD}"/>
              </a:ext>
            </a:extLst>
          </p:cNvPr>
          <p:cNvSpPr txBox="1"/>
          <p:nvPr/>
        </p:nvSpPr>
        <p:spPr>
          <a:xfrm>
            <a:off x="10696353" y="195012"/>
            <a:ext cx="1158657" cy="369332"/>
          </a:xfrm>
          <a:prstGeom prst="rect">
            <a:avLst/>
          </a:prstGeom>
          <a:noFill/>
          <a:ln>
            <a:solidFill>
              <a:schemeClr val="accent1">
                <a:shade val="50000"/>
              </a:schemeClr>
            </a:solidFill>
          </a:ln>
        </p:spPr>
        <p:txBody>
          <a:bodyPr wrap="square" rtlCol="0">
            <a:spAutoFit/>
          </a:bodyPr>
          <a:lstStyle/>
          <a:p>
            <a:r>
              <a:rPr lang="en-GB" dirty="0"/>
              <a:t>Year 9-13</a:t>
            </a:r>
          </a:p>
        </p:txBody>
      </p:sp>
      <p:sp>
        <p:nvSpPr>
          <p:cNvPr id="158" name="TextBox 157">
            <a:extLst>
              <a:ext uri="{FF2B5EF4-FFF2-40B4-BE49-F238E27FC236}">
                <a16:creationId xmlns:a16="http://schemas.microsoft.com/office/drawing/2014/main" id="{E1F287C2-691D-4608-A681-29DCFF151321}"/>
              </a:ext>
            </a:extLst>
          </p:cNvPr>
          <p:cNvSpPr txBox="1"/>
          <p:nvPr/>
        </p:nvSpPr>
        <p:spPr>
          <a:xfrm>
            <a:off x="4917303" y="1797831"/>
            <a:ext cx="1040846" cy="305191"/>
          </a:xfrm>
          <a:prstGeom prst="rect">
            <a:avLst/>
          </a:prstGeom>
          <a:noFill/>
          <a:ln>
            <a:solidFill>
              <a:schemeClr val="accent1">
                <a:shade val="50000"/>
              </a:schemeClr>
            </a:solidFill>
          </a:ln>
        </p:spPr>
        <p:txBody>
          <a:bodyPr wrap="square" rtlCol="0">
            <a:spAutoFit/>
          </a:bodyPr>
          <a:lstStyle/>
          <a:p>
            <a:r>
              <a:rPr lang="en-GB" sz="1400" dirty="0" err="1"/>
              <a:t>monu</a:t>
            </a:r>
            <a:r>
              <a:rPr lang="en-GB" sz="1400" dirty="0"/>
              <a:t>-</a:t>
            </a:r>
            <a:r>
              <a:rPr lang="en-GB" sz="1400" b="1" dirty="0"/>
              <a:t>ī</a:t>
            </a:r>
            <a:endParaRPr lang="en-GB" sz="1400" dirty="0"/>
          </a:p>
        </p:txBody>
      </p:sp>
      <p:sp>
        <p:nvSpPr>
          <p:cNvPr id="159" name="TextBox 158">
            <a:extLst>
              <a:ext uri="{FF2B5EF4-FFF2-40B4-BE49-F238E27FC236}">
                <a16:creationId xmlns:a16="http://schemas.microsoft.com/office/drawing/2014/main" id="{C6C08F00-24D0-4559-9DBB-C61871C68F52}"/>
              </a:ext>
            </a:extLst>
          </p:cNvPr>
          <p:cNvSpPr txBox="1"/>
          <p:nvPr/>
        </p:nvSpPr>
        <p:spPr>
          <a:xfrm>
            <a:off x="4919233" y="2106479"/>
            <a:ext cx="1040846" cy="307777"/>
          </a:xfrm>
          <a:prstGeom prst="rect">
            <a:avLst/>
          </a:prstGeom>
          <a:noFill/>
          <a:ln>
            <a:solidFill>
              <a:schemeClr val="accent1">
                <a:shade val="50000"/>
              </a:schemeClr>
            </a:solidFill>
          </a:ln>
        </p:spPr>
        <p:txBody>
          <a:bodyPr wrap="square" rtlCol="0">
            <a:spAutoFit/>
          </a:bodyPr>
          <a:lstStyle/>
          <a:p>
            <a:r>
              <a:rPr lang="en-GB" sz="1400" dirty="0" err="1"/>
              <a:t>monu-</a:t>
            </a:r>
            <a:r>
              <a:rPr lang="en-GB" sz="1400" b="1" dirty="0" err="1"/>
              <a:t>istī</a:t>
            </a:r>
            <a:endParaRPr lang="en-GB" sz="1400" dirty="0"/>
          </a:p>
        </p:txBody>
      </p:sp>
      <p:sp>
        <p:nvSpPr>
          <p:cNvPr id="160" name="TextBox 159">
            <a:extLst>
              <a:ext uri="{FF2B5EF4-FFF2-40B4-BE49-F238E27FC236}">
                <a16:creationId xmlns:a16="http://schemas.microsoft.com/office/drawing/2014/main" id="{AFFDE957-C97F-47D0-8115-539C6826CE45}"/>
              </a:ext>
            </a:extLst>
          </p:cNvPr>
          <p:cNvSpPr txBox="1"/>
          <p:nvPr/>
        </p:nvSpPr>
        <p:spPr>
          <a:xfrm>
            <a:off x="4919680" y="2413724"/>
            <a:ext cx="1040399" cy="307777"/>
          </a:xfrm>
          <a:prstGeom prst="rect">
            <a:avLst/>
          </a:prstGeom>
          <a:noFill/>
          <a:ln>
            <a:solidFill>
              <a:schemeClr val="accent1">
                <a:shade val="50000"/>
              </a:schemeClr>
            </a:solidFill>
          </a:ln>
        </p:spPr>
        <p:txBody>
          <a:bodyPr wrap="square" rtlCol="0">
            <a:spAutoFit/>
          </a:bodyPr>
          <a:lstStyle/>
          <a:p>
            <a:r>
              <a:rPr lang="en-GB" sz="1400" dirty="0" err="1"/>
              <a:t>monu</a:t>
            </a:r>
            <a:r>
              <a:rPr lang="en-GB" sz="1400" dirty="0"/>
              <a:t>-</a:t>
            </a:r>
            <a:r>
              <a:rPr lang="en-GB" sz="1400" b="1" dirty="0"/>
              <a:t>it</a:t>
            </a:r>
            <a:endParaRPr lang="en-GB" sz="1400" dirty="0"/>
          </a:p>
        </p:txBody>
      </p:sp>
      <p:sp>
        <p:nvSpPr>
          <p:cNvPr id="161" name="TextBox 160">
            <a:extLst>
              <a:ext uri="{FF2B5EF4-FFF2-40B4-BE49-F238E27FC236}">
                <a16:creationId xmlns:a16="http://schemas.microsoft.com/office/drawing/2014/main" id="{686685A6-F8A2-4327-9BC4-C6A8635EC5ED}"/>
              </a:ext>
            </a:extLst>
          </p:cNvPr>
          <p:cNvSpPr txBox="1"/>
          <p:nvPr/>
        </p:nvSpPr>
        <p:spPr>
          <a:xfrm>
            <a:off x="4908703" y="2790574"/>
            <a:ext cx="1093571" cy="307777"/>
          </a:xfrm>
          <a:prstGeom prst="rect">
            <a:avLst/>
          </a:prstGeom>
          <a:noFill/>
          <a:ln>
            <a:solidFill>
              <a:schemeClr val="accent1">
                <a:shade val="50000"/>
              </a:schemeClr>
            </a:solidFill>
          </a:ln>
        </p:spPr>
        <p:txBody>
          <a:bodyPr wrap="square" rtlCol="0">
            <a:spAutoFit/>
          </a:bodyPr>
          <a:lstStyle/>
          <a:p>
            <a:r>
              <a:rPr lang="en-GB" sz="1400" dirty="0" err="1"/>
              <a:t>monu-</a:t>
            </a:r>
            <a:r>
              <a:rPr lang="en-GB" sz="1400" b="1" dirty="0" err="1"/>
              <a:t>imus</a:t>
            </a:r>
            <a:endParaRPr lang="en-GB" sz="1400" b="1" dirty="0"/>
          </a:p>
        </p:txBody>
      </p:sp>
      <p:sp>
        <p:nvSpPr>
          <p:cNvPr id="162" name="TextBox 161">
            <a:extLst>
              <a:ext uri="{FF2B5EF4-FFF2-40B4-BE49-F238E27FC236}">
                <a16:creationId xmlns:a16="http://schemas.microsoft.com/office/drawing/2014/main" id="{E3E5AAFF-3143-4818-AC2C-6334D240865D}"/>
              </a:ext>
            </a:extLst>
          </p:cNvPr>
          <p:cNvSpPr txBox="1"/>
          <p:nvPr/>
        </p:nvSpPr>
        <p:spPr>
          <a:xfrm>
            <a:off x="4907444" y="3091476"/>
            <a:ext cx="1094830" cy="307777"/>
          </a:xfrm>
          <a:prstGeom prst="rect">
            <a:avLst/>
          </a:prstGeom>
          <a:noFill/>
          <a:ln>
            <a:solidFill>
              <a:schemeClr val="accent1">
                <a:shade val="50000"/>
              </a:schemeClr>
            </a:solidFill>
          </a:ln>
        </p:spPr>
        <p:txBody>
          <a:bodyPr wrap="square" rtlCol="0">
            <a:spAutoFit/>
          </a:bodyPr>
          <a:lstStyle/>
          <a:p>
            <a:r>
              <a:rPr lang="en-GB" sz="1400" dirty="0" err="1"/>
              <a:t>monu-</a:t>
            </a:r>
            <a:r>
              <a:rPr lang="en-GB" sz="1400" b="1" dirty="0" err="1"/>
              <a:t>istis</a:t>
            </a:r>
            <a:endParaRPr lang="en-GB" sz="1400" dirty="0"/>
          </a:p>
        </p:txBody>
      </p:sp>
      <p:sp>
        <p:nvSpPr>
          <p:cNvPr id="163" name="TextBox 162">
            <a:extLst>
              <a:ext uri="{FF2B5EF4-FFF2-40B4-BE49-F238E27FC236}">
                <a16:creationId xmlns:a16="http://schemas.microsoft.com/office/drawing/2014/main" id="{6FDF9F62-1F9A-4294-9940-92676A0B50EF}"/>
              </a:ext>
            </a:extLst>
          </p:cNvPr>
          <p:cNvSpPr txBox="1"/>
          <p:nvPr/>
        </p:nvSpPr>
        <p:spPr>
          <a:xfrm>
            <a:off x="4907444" y="3399093"/>
            <a:ext cx="1100373" cy="307777"/>
          </a:xfrm>
          <a:prstGeom prst="rect">
            <a:avLst/>
          </a:prstGeom>
          <a:noFill/>
          <a:ln>
            <a:solidFill>
              <a:schemeClr val="accent1">
                <a:shade val="50000"/>
              </a:schemeClr>
            </a:solidFill>
          </a:ln>
        </p:spPr>
        <p:txBody>
          <a:bodyPr wrap="square" rtlCol="0">
            <a:spAutoFit/>
          </a:bodyPr>
          <a:lstStyle/>
          <a:p>
            <a:r>
              <a:rPr lang="en-GB" sz="1400" dirty="0" err="1"/>
              <a:t>monu-</a:t>
            </a:r>
            <a:r>
              <a:rPr lang="en-GB" sz="1400" b="1" dirty="0" err="1"/>
              <a:t>ērunt</a:t>
            </a:r>
            <a:endParaRPr lang="en-GB" sz="1400" dirty="0"/>
          </a:p>
        </p:txBody>
      </p:sp>
      <p:sp>
        <p:nvSpPr>
          <p:cNvPr id="170" name="TextBox 169">
            <a:extLst>
              <a:ext uri="{FF2B5EF4-FFF2-40B4-BE49-F238E27FC236}">
                <a16:creationId xmlns:a16="http://schemas.microsoft.com/office/drawing/2014/main" id="{A6F26C99-FB4E-4980-B6FA-16DCD00BB872}"/>
              </a:ext>
            </a:extLst>
          </p:cNvPr>
          <p:cNvSpPr txBox="1"/>
          <p:nvPr/>
        </p:nvSpPr>
        <p:spPr>
          <a:xfrm>
            <a:off x="3592866" y="1774612"/>
            <a:ext cx="1171234" cy="307777"/>
          </a:xfrm>
          <a:prstGeom prst="rect">
            <a:avLst/>
          </a:prstGeom>
          <a:noFill/>
          <a:ln>
            <a:solidFill>
              <a:schemeClr val="accent1">
                <a:shade val="50000"/>
              </a:schemeClr>
            </a:solidFill>
          </a:ln>
        </p:spPr>
        <p:txBody>
          <a:bodyPr wrap="square" rtlCol="0">
            <a:spAutoFit/>
          </a:bodyPr>
          <a:lstStyle/>
          <a:p>
            <a:r>
              <a:rPr lang="en-GB" sz="1400" dirty="0" err="1"/>
              <a:t>amāv-</a:t>
            </a:r>
            <a:r>
              <a:rPr lang="en-GB" sz="1400" b="1" dirty="0" err="1"/>
              <a:t>eram</a:t>
            </a:r>
            <a:endParaRPr lang="en-GB" sz="1400" b="1" dirty="0"/>
          </a:p>
        </p:txBody>
      </p:sp>
      <p:sp>
        <p:nvSpPr>
          <p:cNvPr id="171" name="TextBox 170">
            <a:extLst>
              <a:ext uri="{FF2B5EF4-FFF2-40B4-BE49-F238E27FC236}">
                <a16:creationId xmlns:a16="http://schemas.microsoft.com/office/drawing/2014/main" id="{80902331-4AE9-4F9A-B4BD-0B8A52418B9C}"/>
              </a:ext>
            </a:extLst>
          </p:cNvPr>
          <p:cNvSpPr txBox="1"/>
          <p:nvPr/>
        </p:nvSpPr>
        <p:spPr>
          <a:xfrm>
            <a:off x="3583644" y="2083934"/>
            <a:ext cx="1182623" cy="307777"/>
          </a:xfrm>
          <a:prstGeom prst="rect">
            <a:avLst/>
          </a:prstGeom>
          <a:noFill/>
          <a:ln>
            <a:solidFill>
              <a:schemeClr val="accent1">
                <a:shade val="50000"/>
              </a:schemeClr>
            </a:solidFill>
          </a:ln>
        </p:spPr>
        <p:txBody>
          <a:bodyPr wrap="square" rtlCol="0">
            <a:spAutoFit/>
          </a:bodyPr>
          <a:lstStyle/>
          <a:p>
            <a:r>
              <a:rPr lang="en-GB" sz="1400" dirty="0" err="1"/>
              <a:t>amāv-</a:t>
            </a:r>
            <a:r>
              <a:rPr lang="en-GB" sz="1400" b="1" dirty="0" err="1"/>
              <a:t>erās</a:t>
            </a:r>
            <a:endParaRPr lang="en-GB" sz="1400" dirty="0"/>
          </a:p>
        </p:txBody>
      </p:sp>
      <p:sp>
        <p:nvSpPr>
          <p:cNvPr id="172" name="TextBox 171">
            <a:extLst>
              <a:ext uri="{FF2B5EF4-FFF2-40B4-BE49-F238E27FC236}">
                <a16:creationId xmlns:a16="http://schemas.microsoft.com/office/drawing/2014/main" id="{405EFD4F-367C-4116-9698-9B85DCFCDAA5}"/>
              </a:ext>
            </a:extLst>
          </p:cNvPr>
          <p:cNvSpPr txBox="1"/>
          <p:nvPr/>
        </p:nvSpPr>
        <p:spPr>
          <a:xfrm>
            <a:off x="3583114" y="2390612"/>
            <a:ext cx="1180985" cy="313495"/>
          </a:xfrm>
          <a:prstGeom prst="rect">
            <a:avLst/>
          </a:prstGeom>
          <a:noFill/>
          <a:ln>
            <a:solidFill>
              <a:schemeClr val="accent1">
                <a:shade val="50000"/>
              </a:schemeClr>
            </a:solidFill>
          </a:ln>
        </p:spPr>
        <p:txBody>
          <a:bodyPr wrap="square" rtlCol="0">
            <a:spAutoFit/>
          </a:bodyPr>
          <a:lstStyle/>
          <a:p>
            <a:r>
              <a:rPr lang="en-GB" sz="1400" dirty="0" err="1"/>
              <a:t>amāv-</a:t>
            </a:r>
            <a:r>
              <a:rPr lang="en-GB" sz="1400" b="1" dirty="0" err="1"/>
              <a:t>erat</a:t>
            </a:r>
            <a:endParaRPr lang="en-GB" sz="1400" dirty="0"/>
          </a:p>
        </p:txBody>
      </p:sp>
      <p:sp>
        <p:nvSpPr>
          <p:cNvPr id="173" name="TextBox 172">
            <a:extLst>
              <a:ext uri="{FF2B5EF4-FFF2-40B4-BE49-F238E27FC236}">
                <a16:creationId xmlns:a16="http://schemas.microsoft.com/office/drawing/2014/main" id="{5B519495-15E8-4231-B3E7-10D6674CBDCA}"/>
              </a:ext>
            </a:extLst>
          </p:cNvPr>
          <p:cNvSpPr txBox="1"/>
          <p:nvPr/>
        </p:nvSpPr>
        <p:spPr>
          <a:xfrm>
            <a:off x="3593972" y="2797604"/>
            <a:ext cx="1204008" cy="307777"/>
          </a:xfrm>
          <a:prstGeom prst="rect">
            <a:avLst/>
          </a:prstGeom>
          <a:noFill/>
          <a:ln>
            <a:solidFill>
              <a:schemeClr val="accent1">
                <a:shade val="50000"/>
              </a:schemeClr>
            </a:solidFill>
          </a:ln>
        </p:spPr>
        <p:txBody>
          <a:bodyPr wrap="square" rtlCol="0">
            <a:spAutoFit/>
          </a:bodyPr>
          <a:lstStyle/>
          <a:p>
            <a:r>
              <a:rPr lang="en-GB" sz="1400" dirty="0" err="1"/>
              <a:t>amāv-</a:t>
            </a:r>
            <a:r>
              <a:rPr lang="en-GB" sz="1400" b="1" dirty="0" err="1"/>
              <a:t>erāmus</a:t>
            </a:r>
            <a:endParaRPr lang="en-GB" sz="1400" b="1" dirty="0"/>
          </a:p>
        </p:txBody>
      </p:sp>
      <p:sp>
        <p:nvSpPr>
          <p:cNvPr id="174" name="TextBox 173">
            <a:extLst>
              <a:ext uri="{FF2B5EF4-FFF2-40B4-BE49-F238E27FC236}">
                <a16:creationId xmlns:a16="http://schemas.microsoft.com/office/drawing/2014/main" id="{B51DA8A5-787B-4FD3-8423-C87AAD277A32}"/>
              </a:ext>
            </a:extLst>
          </p:cNvPr>
          <p:cNvSpPr txBox="1"/>
          <p:nvPr/>
        </p:nvSpPr>
        <p:spPr>
          <a:xfrm>
            <a:off x="3586216" y="3108577"/>
            <a:ext cx="1211764" cy="307777"/>
          </a:xfrm>
          <a:prstGeom prst="rect">
            <a:avLst/>
          </a:prstGeom>
          <a:noFill/>
          <a:ln>
            <a:solidFill>
              <a:schemeClr val="accent1">
                <a:shade val="50000"/>
              </a:schemeClr>
            </a:solidFill>
          </a:ln>
        </p:spPr>
        <p:txBody>
          <a:bodyPr wrap="square" rtlCol="0">
            <a:spAutoFit/>
          </a:bodyPr>
          <a:lstStyle/>
          <a:p>
            <a:r>
              <a:rPr lang="en-GB" sz="1400" dirty="0" err="1"/>
              <a:t>amāv-</a:t>
            </a:r>
            <a:r>
              <a:rPr lang="en-GB" sz="1400" b="1" dirty="0" err="1"/>
              <a:t>erātis</a:t>
            </a:r>
            <a:endParaRPr lang="en-GB" sz="1400" b="1" dirty="0"/>
          </a:p>
        </p:txBody>
      </p:sp>
      <p:sp>
        <p:nvSpPr>
          <p:cNvPr id="175" name="TextBox 174">
            <a:extLst>
              <a:ext uri="{FF2B5EF4-FFF2-40B4-BE49-F238E27FC236}">
                <a16:creationId xmlns:a16="http://schemas.microsoft.com/office/drawing/2014/main" id="{6610B4A4-CA74-46FF-B75F-5A7CFC53D4CA}"/>
              </a:ext>
            </a:extLst>
          </p:cNvPr>
          <p:cNvSpPr txBox="1"/>
          <p:nvPr/>
        </p:nvSpPr>
        <p:spPr>
          <a:xfrm>
            <a:off x="3592866" y="3424314"/>
            <a:ext cx="1211764" cy="307777"/>
          </a:xfrm>
          <a:prstGeom prst="rect">
            <a:avLst/>
          </a:prstGeom>
          <a:noFill/>
          <a:ln>
            <a:solidFill>
              <a:schemeClr val="accent1">
                <a:shade val="50000"/>
              </a:schemeClr>
            </a:solidFill>
          </a:ln>
        </p:spPr>
        <p:txBody>
          <a:bodyPr wrap="square" rtlCol="0">
            <a:spAutoFit/>
          </a:bodyPr>
          <a:lstStyle/>
          <a:p>
            <a:r>
              <a:rPr lang="en-GB" sz="1400" dirty="0" err="1"/>
              <a:t>amāv-</a:t>
            </a:r>
            <a:r>
              <a:rPr lang="en-GB" sz="1400" b="1" dirty="0" err="1"/>
              <a:t>erant</a:t>
            </a:r>
            <a:endParaRPr lang="en-GB" sz="1400" b="1" dirty="0"/>
          </a:p>
        </p:txBody>
      </p:sp>
      <p:sp>
        <p:nvSpPr>
          <p:cNvPr id="183" name="TextBox 182">
            <a:extLst>
              <a:ext uri="{FF2B5EF4-FFF2-40B4-BE49-F238E27FC236}">
                <a16:creationId xmlns:a16="http://schemas.microsoft.com/office/drawing/2014/main" id="{04703123-E622-43FF-8390-0AAED12B7307}"/>
              </a:ext>
            </a:extLst>
          </p:cNvPr>
          <p:cNvSpPr txBox="1"/>
          <p:nvPr/>
        </p:nvSpPr>
        <p:spPr>
          <a:xfrm>
            <a:off x="5277805" y="3724233"/>
            <a:ext cx="2829333" cy="246221"/>
          </a:xfrm>
          <a:prstGeom prst="rect">
            <a:avLst/>
          </a:prstGeom>
          <a:noFill/>
        </p:spPr>
        <p:txBody>
          <a:bodyPr wrap="square" rtlCol="0">
            <a:spAutoFit/>
          </a:bodyPr>
          <a:lstStyle/>
          <a:p>
            <a:r>
              <a:rPr lang="en-GB" sz="1000" i="1" dirty="0" err="1"/>
              <a:t>moneō</a:t>
            </a:r>
            <a:r>
              <a:rPr lang="en-GB" sz="1000" i="1" dirty="0"/>
              <a:t>, </a:t>
            </a:r>
            <a:r>
              <a:rPr lang="en-GB" sz="1000" i="1" dirty="0" err="1"/>
              <a:t>monēre</a:t>
            </a:r>
            <a:r>
              <a:rPr lang="en-GB" sz="1000" i="1" dirty="0"/>
              <a:t>, </a:t>
            </a:r>
            <a:r>
              <a:rPr lang="en-GB" sz="1000" b="1" i="1" dirty="0" err="1"/>
              <a:t>monuī</a:t>
            </a:r>
            <a:r>
              <a:rPr lang="en-GB" sz="1000" i="1" dirty="0"/>
              <a:t>, </a:t>
            </a:r>
            <a:r>
              <a:rPr lang="en-GB" sz="1000" i="1" dirty="0" err="1"/>
              <a:t>monītus</a:t>
            </a:r>
            <a:r>
              <a:rPr lang="en-GB" sz="1000" i="1" dirty="0"/>
              <a:t>  - warn, advise</a:t>
            </a:r>
          </a:p>
        </p:txBody>
      </p:sp>
      <p:sp>
        <p:nvSpPr>
          <p:cNvPr id="184" name="TextBox 183">
            <a:extLst>
              <a:ext uri="{FF2B5EF4-FFF2-40B4-BE49-F238E27FC236}">
                <a16:creationId xmlns:a16="http://schemas.microsoft.com/office/drawing/2014/main" id="{256470E9-2F2F-4FEF-B339-C9CD7E146A6C}"/>
              </a:ext>
            </a:extLst>
          </p:cNvPr>
          <p:cNvSpPr txBox="1"/>
          <p:nvPr/>
        </p:nvSpPr>
        <p:spPr>
          <a:xfrm>
            <a:off x="1764070" y="6439412"/>
            <a:ext cx="2829333" cy="246221"/>
          </a:xfrm>
          <a:prstGeom prst="rect">
            <a:avLst/>
          </a:prstGeom>
          <a:noFill/>
        </p:spPr>
        <p:txBody>
          <a:bodyPr wrap="square" rtlCol="0">
            <a:spAutoFit/>
          </a:bodyPr>
          <a:lstStyle/>
          <a:p>
            <a:r>
              <a:rPr lang="en-GB" sz="1000" i="1" dirty="0" err="1"/>
              <a:t>regō</a:t>
            </a:r>
            <a:r>
              <a:rPr lang="en-GB" sz="1000" i="1" dirty="0"/>
              <a:t>, </a:t>
            </a:r>
            <a:r>
              <a:rPr lang="en-GB" sz="1000" i="1" dirty="0" err="1"/>
              <a:t>regere</a:t>
            </a:r>
            <a:r>
              <a:rPr lang="en-GB" sz="1000" i="1" dirty="0"/>
              <a:t>, </a:t>
            </a:r>
            <a:r>
              <a:rPr lang="en-GB" sz="1000" b="1" i="1" dirty="0" err="1"/>
              <a:t>rēxī</a:t>
            </a:r>
            <a:r>
              <a:rPr lang="en-GB" sz="1000" i="1" dirty="0"/>
              <a:t>, rectus  - rule</a:t>
            </a:r>
          </a:p>
        </p:txBody>
      </p:sp>
      <p:sp>
        <p:nvSpPr>
          <p:cNvPr id="185" name="TextBox 184">
            <a:extLst>
              <a:ext uri="{FF2B5EF4-FFF2-40B4-BE49-F238E27FC236}">
                <a16:creationId xmlns:a16="http://schemas.microsoft.com/office/drawing/2014/main" id="{DE5B7E89-24BB-4A0E-A177-74F5E73DE73A}"/>
              </a:ext>
            </a:extLst>
          </p:cNvPr>
          <p:cNvSpPr txBox="1"/>
          <p:nvPr/>
        </p:nvSpPr>
        <p:spPr>
          <a:xfrm>
            <a:off x="5125262" y="6608794"/>
            <a:ext cx="2829333" cy="246221"/>
          </a:xfrm>
          <a:prstGeom prst="rect">
            <a:avLst/>
          </a:prstGeom>
          <a:noFill/>
        </p:spPr>
        <p:txBody>
          <a:bodyPr wrap="square" rtlCol="0">
            <a:spAutoFit/>
          </a:bodyPr>
          <a:lstStyle/>
          <a:p>
            <a:r>
              <a:rPr lang="en-GB" sz="1000" i="1" dirty="0" err="1"/>
              <a:t>capiō</a:t>
            </a:r>
            <a:r>
              <a:rPr lang="en-GB" sz="1000" i="1" dirty="0"/>
              <a:t>, </a:t>
            </a:r>
            <a:r>
              <a:rPr lang="en-GB" sz="1000" i="1" dirty="0" err="1"/>
              <a:t>capere</a:t>
            </a:r>
            <a:r>
              <a:rPr lang="en-GB" sz="1000" i="1" dirty="0"/>
              <a:t>, </a:t>
            </a:r>
            <a:r>
              <a:rPr lang="en-GB" sz="1000" b="1" i="1" dirty="0" err="1"/>
              <a:t>cēpī</a:t>
            </a:r>
            <a:r>
              <a:rPr lang="en-GB" sz="1000" b="1" i="1" dirty="0"/>
              <a:t>,</a:t>
            </a:r>
            <a:r>
              <a:rPr lang="en-GB" sz="1000" i="1" dirty="0"/>
              <a:t> </a:t>
            </a:r>
            <a:r>
              <a:rPr lang="en-GB" sz="1000" i="1" dirty="0" err="1"/>
              <a:t>captus</a:t>
            </a:r>
            <a:r>
              <a:rPr lang="en-GB" sz="1000" i="1" dirty="0"/>
              <a:t>  - take, capture</a:t>
            </a:r>
          </a:p>
        </p:txBody>
      </p:sp>
      <p:sp>
        <p:nvSpPr>
          <p:cNvPr id="186" name="TextBox 185">
            <a:extLst>
              <a:ext uri="{FF2B5EF4-FFF2-40B4-BE49-F238E27FC236}">
                <a16:creationId xmlns:a16="http://schemas.microsoft.com/office/drawing/2014/main" id="{1367F028-25AD-4407-AC1A-97EE5D1D47E6}"/>
              </a:ext>
            </a:extLst>
          </p:cNvPr>
          <p:cNvSpPr txBox="1"/>
          <p:nvPr/>
        </p:nvSpPr>
        <p:spPr>
          <a:xfrm>
            <a:off x="9363390" y="6599867"/>
            <a:ext cx="2829333" cy="246221"/>
          </a:xfrm>
          <a:prstGeom prst="rect">
            <a:avLst/>
          </a:prstGeom>
          <a:noFill/>
        </p:spPr>
        <p:txBody>
          <a:bodyPr wrap="square" rtlCol="0">
            <a:spAutoFit/>
          </a:bodyPr>
          <a:lstStyle/>
          <a:p>
            <a:r>
              <a:rPr lang="en-GB" sz="1000" i="1" dirty="0" err="1"/>
              <a:t>audiō</a:t>
            </a:r>
            <a:r>
              <a:rPr lang="en-GB" sz="1000" i="1" dirty="0"/>
              <a:t>, </a:t>
            </a:r>
            <a:r>
              <a:rPr lang="en-GB" sz="1000" i="1" dirty="0" err="1"/>
              <a:t>audīre</a:t>
            </a:r>
            <a:r>
              <a:rPr lang="en-GB" sz="1000" i="1" dirty="0"/>
              <a:t>, </a:t>
            </a:r>
            <a:r>
              <a:rPr lang="en-GB" sz="1000" b="1" i="1" dirty="0" err="1"/>
              <a:t>audīvī</a:t>
            </a:r>
            <a:r>
              <a:rPr lang="en-GB" sz="1000" i="1" dirty="0"/>
              <a:t>, </a:t>
            </a:r>
            <a:r>
              <a:rPr lang="en-GB" sz="1000" i="1" dirty="0" err="1"/>
              <a:t>audītus</a:t>
            </a:r>
            <a:r>
              <a:rPr lang="en-GB" sz="1000" i="1" dirty="0"/>
              <a:t>  - hear, listen</a:t>
            </a:r>
          </a:p>
        </p:txBody>
      </p:sp>
      <p:sp>
        <p:nvSpPr>
          <p:cNvPr id="25" name="TextBox 24">
            <a:extLst>
              <a:ext uri="{FF2B5EF4-FFF2-40B4-BE49-F238E27FC236}">
                <a16:creationId xmlns:a16="http://schemas.microsoft.com/office/drawing/2014/main" id="{412E5C10-1C4E-4EAB-A2CF-AA4E199A4901}"/>
              </a:ext>
            </a:extLst>
          </p:cNvPr>
          <p:cNvSpPr txBox="1"/>
          <p:nvPr/>
        </p:nvSpPr>
        <p:spPr>
          <a:xfrm>
            <a:off x="9801215" y="2333613"/>
            <a:ext cx="1324529" cy="861774"/>
          </a:xfrm>
          <a:prstGeom prst="rect">
            <a:avLst/>
          </a:prstGeom>
          <a:solidFill>
            <a:srgbClr val="FFFF00"/>
          </a:solidFill>
          <a:ln>
            <a:solidFill>
              <a:schemeClr val="accent5">
                <a:lumMod val="75000"/>
              </a:schemeClr>
            </a:solidFill>
          </a:ln>
        </p:spPr>
        <p:txBody>
          <a:bodyPr wrap="square" rtlCol="0">
            <a:spAutoFit/>
          </a:bodyPr>
          <a:lstStyle/>
          <a:p>
            <a:r>
              <a:rPr lang="en-GB" sz="1000" dirty="0"/>
              <a:t>Perfect and Pluperfect tenses are the same for </a:t>
            </a:r>
            <a:r>
              <a:rPr lang="en-GB" sz="1000" b="1" dirty="0"/>
              <a:t>all</a:t>
            </a:r>
            <a:r>
              <a:rPr lang="en-GB" sz="1000" dirty="0"/>
              <a:t> </a:t>
            </a:r>
            <a:r>
              <a:rPr lang="en-GB" sz="1000" b="1" dirty="0"/>
              <a:t>verbs</a:t>
            </a:r>
            <a:r>
              <a:rPr lang="en-GB" sz="1000" dirty="0"/>
              <a:t>, even irregular ones.</a:t>
            </a:r>
          </a:p>
        </p:txBody>
      </p:sp>
      <p:sp>
        <p:nvSpPr>
          <p:cNvPr id="40" name="TextBox 39">
            <a:extLst>
              <a:ext uri="{FF2B5EF4-FFF2-40B4-BE49-F238E27FC236}">
                <a16:creationId xmlns:a16="http://schemas.microsoft.com/office/drawing/2014/main" id="{61948C29-A203-422D-A82B-F86770EFB1B1}"/>
              </a:ext>
            </a:extLst>
          </p:cNvPr>
          <p:cNvSpPr txBox="1"/>
          <p:nvPr/>
        </p:nvSpPr>
        <p:spPr>
          <a:xfrm>
            <a:off x="1351347" y="1527176"/>
            <a:ext cx="891112" cy="215444"/>
          </a:xfrm>
          <a:prstGeom prst="rect">
            <a:avLst/>
          </a:prstGeom>
          <a:solidFill>
            <a:srgbClr val="E0C0F6"/>
          </a:solidFill>
        </p:spPr>
        <p:txBody>
          <a:bodyPr wrap="square" rtlCol="0">
            <a:spAutoFit/>
          </a:bodyPr>
          <a:lstStyle/>
          <a:p>
            <a:pPr algn="ctr"/>
            <a:r>
              <a:rPr lang="en-GB" sz="800" dirty="0"/>
              <a:t>Perfect</a:t>
            </a:r>
          </a:p>
        </p:txBody>
      </p:sp>
      <p:sp>
        <p:nvSpPr>
          <p:cNvPr id="187" name="TextBox 186">
            <a:extLst>
              <a:ext uri="{FF2B5EF4-FFF2-40B4-BE49-F238E27FC236}">
                <a16:creationId xmlns:a16="http://schemas.microsoft.com/office/drawing/2014/main" id="{0EA5F889-4DFB-45AE-A4F2-AD1D4CB1D67D}"/>
              </a:ext>
            </a:extLst>
          </p:cNvPr>
          <p:cNvSpPr txBox="1"/>
          <p:nvPr/>
        </p:nvSpPr>
        <p:spPr>
          <a:xfrm>
            <a:off x="3616263" y="1537561"/>
            <a:ext cx="1182623" cy="222749"/>
          </a:xfrm>
          <a:prstGeom prst="rect">
            <a:avLst/>
          </a:prstGeom>
          <a:solidFill>
            <a:schemeClr val="accent6">
              <a:lumMod val="75000"/>
            </a:schemeClr>
          </a:solidFill>
        </p:spPr>
        <p:txBody>
          <a:bodyPr wrap="square" rtlCol="0">
            <a:spAutoFit/>
          </a:bodyPr>
          <a:lstStyle/>
          <a:p>
            <a:pPr algn="ctr"/>
            <a:r>
              <a:rPr lang="en-GB" sz="800" dirty="0">
                <a:solidFill>
                  <a:schemeClr val="bg1"/>
                </a:solidFill>
              </a:rPr>
              <a:t>Pluperfect - </a:t>
            </a:r>
            <a:r>
              <a:rPr lang="en-GB" sz="800" i="1" dirty="0">
                <a:solidFill>
                  <a:schemeClr val="bg1"/>
                </a:solidFill>
              </a:rPr>
              <a:t>had</a:t>
            </a:r>
          </a:p>
        </p:txBody>
      </p:sp>
      <p:sp>
        <p:nvSpPr>
          <p:cNvPr id="189" name="TextBox 188">
            <a:extLst>
              <a:ext uri="{FF2B5EF4-FFF2-40B4-BE49-F238E27FC236}">
                <a16:creationId xmlns:a16="http://schemas.microsoft.com/office/drawing/2014/main" id="{63D60B4C-8C50-4335-A303-18B88D27E6CF}"/>
              </a:ext>
            </a:extLst>
          </p:cNvPr>
          <p:cNvSpPr txBox="1"/>
          <p:nvPr/>
        </p:nvSpPr>
        <p:spPr>
          <a:xfrm>
            <a:off x="5102948" y="1508877"/>
            <a:ext cx="849562" cy="215444"/>
          </a:xfrm>
          <a:prstGeom prst="rect">
            <a:avLst/>
          </a:prstGeom>
          <a:solidFill>
            <a:srgbClr val="E0C0F6"/>
          </a:solidFill>
        </p:spPr>
        <p:txBody>
          <a:bodyPr wrap="square" rtlCol="0">
            <a:spAutoFit/>
          </a:bodyPr>
          <a:lstStyle/>
          <a:p>
            <a:pPr algn="ctr"/>
            <a:r>
              <a:rPr lang="en-GB" sz="800" dirty="0"/>
              <a:t>Perfect</a:t>
            </a:r>
          </a:p>
        </p:txBody>
      </p:sp>
      <p:sp>
        <p:nvSpPr>
          <p:cNvPr id="191" name="TextBox 190">
            <a:extLst>
              <a:ext uri="{FF2B5EF4-FFF2-40B4-BE49-F238E27FC236}">
                <a16:creationId xmlns:a16="http://schemas.microsoft.com/office/drawing/2014/main" id="{237B45A3-A357-42DB-9E91-AD323FE8A74E}"/>
              </a:ext>
            </a:extLst>
          </p:cNvPr>
          <p:cNvSpPr txBox="1"/>
          <p:nvPr/>
        </p:nvSpPr>
        <p:spPr>
          <a:xfrm>
            <a:off x="5110593" y="4312772"/>
            <a:ext cx="1044259" cy="215444"/>
          </a:xfrm>
          <a:prstGeom prst="rect">
            <a:avLst/>
          </a:prstGeom>
          <a:solidFill>
            <a:srgbClr val="E0C0F6"/>
          </a:solidFill>
        </p:spPr>
        <p:txBody>
          <a:bodyPr wrap="square" rtlCol="0">
            <a:spAutoFit/>
          </a:bodyPr>
          <a:lstStyle/>
          <a:p>
            <a:pPr algn="ctr"/>
            <a:r>
              <a:rPr lang="en-GB" sz="800" dirty="0" err="1"/>
              <a:t>Perfectt</a:t>
            </a:r>
            <a:endParaRPr lang="en-GB" sz="800" dirty="0"/>
          </a:p>
        </p:txBody>
      </p:sp>
      <p:sp>
        <p:nvSpPr>
          <p:cNvPr id="192" name="TextBox 191">
            <a:extLst>
              <a:ext uri="{FF2B5EF4-FFF2-40B4-BE49-F238E27FC236}">
                <a16:creationId xmlns:a16="http://schemas.microsoft.com/office/drawing/2014/main" id="{238A6D74-EC1A-4C3A-B06A-0E2413F011CD}"/>
              </a:ext>
            </a:extLst>
          </p:cNvPr>
          <p:cNvSpPr txBox="1"/>
          <p:nvPr/>
        </p:nvSpPr>
        <p:spPr>
          <a:xfrm>
            <a:off x="8390948" y="4312506"/>
            <a:ext cx="1149640" cy="215444"/>
          </a:xfrm>
          <a:prstGeom prst="rect">
            <a:avLst/>
          </a:prstGeom>
          <a:solidFill>
            <a:srgbClr val="E0C0F6"/>
          </a:solidFill>
        </p:spPr>
        <p:txBody>
          <a:bodyPr wrap="square" rtlCol="0">
            <a:spAutoFit/>
          </a:bodyPr>
          <a:lstStyle/>
          <a:p>
            <a:pPr algn="ctr"/>
            <a:r>
              <a:rPr lang="en-GB" sz="800" dirty="0"/>
              <a:t>Perfect</a:t>
            </a:r>
          </a:p>
        </p:txBody>
      </p:sp>
      <p:sp>
        <p:nvSpPr>
          <p:cNvPr id="196" name="TextBox 195">
            <a:extLst>
              <a:ext uri="{FF2B5EF4-FFF2-40B4-BE49-F238E27FC236}">
                <a16:creationId xmlns:a16="http://schemas.microsoft.com/office/drawing/2014/main" id="{8BCC47C2-ADAE-43AB-9D77-CC577B4C4404}"/>
              </a:ext>
            </a:extLst>
          </p:cNvPr>
          <p:cNvSpPr txBox="1"/>
          <p:nvPr/>
        </p:nvSpPr>
        <p:spPr>
          <a:xfrm>
            <a:off x="7478879" y="1529565"/>
            <a:ext cx="1271270" cy="215444"/>
          </a:xfrm>
          <a:prstGeom prst="rect">
            <a:avLst/>
          </a:prstGeom>
          <a:solidFill>
            <a:schemeClr val="accent6">
              <a:lumMod val="75000"/>
            </a:schemeClr>
          </a:solidFill>
        </p:spPr>
        <p:txBody>
          <a:bodyPr wrap="square" rtlCol="0">
            <a:spAutoFit/>
          </a:bodyPr>
          <a:lstStyle/>
          <a:p>
            <a:pPr algn="ctr"/>
            <a:r>
              <a:rPr lang="en-GB" sz="800" dirty="0">
                <a:solidFill>
                  <a:schemeClr val="bg1"/>
                </a:solidFill>
              </a:rPr>
              <a:t>Pluperfect – </a:t>
            </a:r>
            <a:r>
              <a:rPr lang="en-GB" sz="800" i="1" dirty="0">
                <a:solidFill>
                  <a:schemeClr val="bg1"/>
                </a:solidFill>
              </a:rPr>
              <a:t>had</a:t>
            </a:r>
          </a:p>
        </p:txBody>
      </p:sp>
      <p:sp>
        <p:nvSpPr>
          <p:cNvPr id="197" name="TextBox 196">
            <a:extLst>
              <a:ext uri="{FF2B5EF4-FFF2-40B4-BE49-F238E27FC236}">
                <a16:creationId xmlns:a16="http://schemas.microsoft.com/office/drawing/2014/main" id="{5D563540-9153-4559-81C6-7A3EF99B3B9B}"/>
              </a:ext>
            </a:extLst>
          </p:cNvPr>
          <p:cNvSpPr txBox="1"/>
          <p:nvPr/>
        </p:nvSpPr>
        <p:spPr>
          <a:xfrm rot="10800000" flipV="1">
            <a:off x="3504913" y="4297723"/>
            <a:ext cx="1159757" cy="215444"/>
          </a:xfrm>
          <a:prstGeom prst="rect">
            <a:avLst/>
          </a:prstGeom>
          <a:solidFill>
            <a:schemeClr val="accent6">
              <a:lumMod val="75000"/>
            </a:schemeClr>
          </a:solidFill>
        </p:spPr>
        <p:txBody>
          <a:bodyPr wrap="square" rtlCol="0">
            <a:spAutoFit/>
          </a:bodyPr>
          <a:lstStyle/>
          <a:p>
            <a:pPr algn="ctr"/>
            <a:r>
              <a:rPr lang="en-GB" sz="800" dirty="0">
                <a:solidFill>
                  <a:schemeClr val="bg1"/>
                </a:solidFill>
              </a:rPr>
              <a:t>Pluperfect – </a:t>
            </a:r>
            <a:r>
              <a:rPr lang="en-GB" sz="800" i="1" dirty="0">
                <a:solidFill>
                  <a:schemeClr val="bg1"/>
                </a:solidFill>
              </a:rPr>
              <a:t>had</a:t>
            </a:r>
          </a:p>
        </p:txBody>
      </p:sp>
      <p:sp>
        <p:nvSpPr>
          <p:cNvPr id="227" name="TextBox 226">
            <a:extLst>
              <a:ext uri="{FF2B5EF4-FFF2-40B4-BE49-F238E27FC236}">
                <a16:creationId xmlns:a16="http://schemas.microsoft.com/office/drawing/2014/main" id="{E3D82CA4-BDBC-438E-AEC8-9334E07F91D2}"/>
              </a:ext>
            </a:extLst>
          </p:cNvPr>
          <p:cNvSpPr txBox="1"/>
          <p:nvPr/>
        </p:nvSpPr>
        <p:spPr>
          <a:xfrm>
            <a:off x="10581619" y="4294497"/>
            <a:ext cx="1158657" cy="215444"/>
          </a:xfrm>
          <a:prstGeom prst="rect">
            <a:avLst/>
          </a:prstGeom>
          <a:solidFill>
            <a:schemeClr val="accent6">
              <a:lumMod val="75000"/>
            </a:schemeClr>
          </a:solidFill>
        </p:spPr>
        <p:txBody>
          <a:bodyPr wrap="square" rtlCol="0">
            <a:spAutoFit/>
          </a:bodyPr>
          <a:lstStyle/>
          <a:p>
            <a:pPr algn="ctr"/>
            <a:r>
              <a:rPr lang="en-GB" sz="800" dirty="0">
                <a:solidFill>
                  <a:schemeClr val="bg1"/>
                </a:solidFill>
              </a:rPr>
              <a:t>Pluperfect – </a:t>
            </a:r>
            <a:r>
              <a:rPr lang="en-GB" sz="800" i="1" dirty="0">
                <a:solidFill>
                  <a:schemeClr val="bg1"/>
                </a:solidFill>
              </a:rPr>
              <a:t> had</a:t>
            </a:r>
            <a:endParaRPr lang="en-GB" sz="800" dirty="0">
              <a:solidFill>
                <a:schemeClr val="bg1"/>
              </a:solidFill>
            </a:endParaRPr>
          </a:p>
        </p:txBody>
      </p:sp>
      <p:sp>
        <p:nvSpPr>
          <p:cNvPr id="190" name="TextBox 189">
            <a:extLst>
              <a:ext uri="{FF2B5EF4-FFF2-40B4-BE49-F238E27FC236}">
                <a16:creationId xmlns:a16="http://schemas.microsoft.com/office/drawing/2014/main" id="{F67EE8DD-7B3A-4ED3-88EB-B2D4F86ACCCB}"/>
              </a:ext>
            </a:extLst>
          </p:cNvPr>
          <p:cNvSpPr txBox="1"/>
          <p:nvPr/>
        </p:nvSpPr>
        <p:spPr>
          <a:xfrm>
            <a:off x="1351346" y="4263130"/>
            <a:ext cx="937180" cy="215444"/>
          </a:xfrm>
          <a:prstGeom prst="rect">
            <a:avLst/>
          </a:prstGeom>
          <a:solidFill>
            <a:srgbClr val="E0C0F6"/>
          </a:solidFill>
        </p:spPr>
        <p:txBody>
          <a:bodyPr wrap="square" rtlCol="0">
            <a:spAutoFit/>
          </a:bodyPr>
          <a:lstStyle/>
          <a:p>
            <a:pPr algn="ctr"/>
            <a:r>
              <a:rPr lang="en-GB" sz="800" dirty="0"/>
              <a:t>Perfect</a:t>
            </a:r>
          </a:p>
        </p:txBody>
      </p:sp>
      <p:sp>
        <p:nvSpPr>
          <p:cNvPr id="123" name="TextBox 122">
            <a:extLst>
              <a:ext uri="{FF2B5EF4-FFF2-40B4-BE49-F238E27FC236}">
                <a16:creationId xmlns:a16="http://schemas.microsoft.com/office/drawing/2014/main" id="{C7DADC87-17DB-4ABD-944B-B9202E42F3F5}"/>
              </a:ext>
            </a:extLst>
          </p:cNvPr>
          <p:cNvSpPr txBox="1"/>
          <p:nvPr/>
        </p:nvSpPr>
        <p:spPr>
          <a:xfrm>
            <a:off x="6759527" y="4616110"/>
            <a:ext cx="1188342" cy="307777"/>
          </a:xfrm>
          <a:prstGeom prst="rect">
            <a:avLst/>
          </a:prstGeom>
          <a:noFill/>
          <a:ln>
            <a:solidFill>
              <a:schemeClr val="accent1">
                <a:shade val="50000"/>
              </a:schemeClr>
            </a:solidFill>
          </a:ln>
        </p:spPr>
        <p:txBody>
          <a:bodyPr wrap="square" rtlCol="0">
            <a:spAutoFit/>
          </a:bodyPr>
          <a:lstStyle/>
          <a:p>
            <a:r>
              <a:rPr lang="en-GB" sz="1400" dirty="0" err="1"/>
              <a:t>cēp-</a:t>
            </a:r>
            <a:r>
              <a:rPr lang="en-GB" sz="1400" b="1" dirty="0" err="1"/>
              <a:t>eram</a:t>
            </a:r>
            <a:endParaRPr lang="en-GB" sz="1400" dirty="0"/>
          </a:p>
        </p:txBody>
      </p:sp>
      <p:sp>
        <p:nvSpPr>
          <p:cNvPr id="124" name="TextBox 123">
            <a:extLst>
              <a:ext uri="{FF2B5EF4-FFF2-40B4-BE49-F238E27FC236}">
                <a16:creationId xmlns:a16="http://schemas.microsoft.com/office/drawing/2014/main" id="{400F7EF6-DBE2-4BCC-BB0A-C18DB2F1F9A6}"/>
              </a:ext>
            </a:extLst>
          </p:cNvPr>
          <p:cNvSpPr txBox="1"/>
          <p:nvPr/>
        </p:nvSpPr>
        <p:spPr>
          <a:xfrm>
            <a:off x="6761947" y="4922246"/>
            <a:ext cx="1188342" cy="307777"/>
          </a:xfrm>
          <a:prstGeom prst="rect">
            <a:avLst/>
          </a:prstGeom>
          <a:noFill/>
          <a:ln>
            <a:solidFill>
              <a:schemeClr val="accent1">
                <a:shade val="50000"/>
              </a:schemeClr>
            </a:solidFill>
          </a:ln>
        </p:spPr>
        <p:txBody>
          <a:bodyPr wrap="square" rtlCol="0">
            <a:spAutoFit/>
          </a:bodyPr>
          <a:lstStyle/>
          <a:p>
            <a:r>
              <a:rPr lang="en-GB" sz="1400" dirty="0" err="1"/>
              <a:t>cēp-</a:t>
            </a:r>
            <a:r>
              <a:rPr lang="en-GB" sz="1400" b="1" dirty="0" err="1"/>
              <a:t>erās</a:t>
            </a:r>
            <a:endParaRPr lang="en-GB" sz="1400" dirty="0"/>
          </a:p>
        </p:txBody>
      </p:sp>
      <p:sp>
        <p:nvSpPr>
          <p:cNvPr id="125" name="TextBox 124">
            <a:extLst>
              <a:ext uri="{FF2B5EF4-FFF2-40B4-BE49-F238E27FC236}">
                <a16:creationId xmlns:a16="http://schemas.microsoft.com/office/drawing/2014/main" id="{2380C71A-BCEB-4374-BA10-A40E966924E1}"/>
              </a:ext>
            </a:extLst>
          </p:cNvPr>
          <p:cNvSpPr txBox="1"/>
          <p:nvPr/>
        </p:nvSpPr>
        <p:spPr>
          <a:xfrm>
            <a:off x="6759527" y="5225311"/>
            <a:ext cx="1188342" cy="307777"/>
          </a:xfrm>
          <a:prstGeom prst="rect">
            <a:avLst/>
          </a:prstGeom>
          <a:noFill/>
          <a:ln>
            <a:solidFill>
              <a:schemeClr val="accent1">
                <a:shade val="50000"/>
              </a:schemeClr>
            </a:solidFill>
          </a:ln>
        </p:spPr>
        <p:txBody>
          <a:bodyPr wrap="square" rtlCol="0">
            <a:spAutoFit/>
          </a:bodyPr>
          <a:lstStyle/>
          <a:p>
            <a:r>
              <a:rPr lang="en-GB" sz="1400" dirty="0" err="1"/>
              <a:t>cēp-</a:t>
            </a:r>
            <a:r>
              <a:rPr lang="en-GB" sz="1400" b="1" dirty="0" err="1"/>
              <a:t>erat</a:t>
            </a:r>
            <a:endParaRPr lang="en-GB" sz="1400" dirty="0"/>
          </a:p>
        </p:txBody>
      </p:sp>
      <p:sp>
        <p:nvSpPr>
          <p:cNvPr id="126" name="TextBox 125">
            <a:extLst>
              <a:ext uri="{FF2B5EF4-FFF2-40B4-BE49-F238E27FC236}">
                <a16:creationId xmlns:a16="http://schemas.microsoft.com/office/drawing/2014/main" id="{D6A21276-557D-4171-B671-96E36E56CF65}"/>
              </a:ext>
            </a:extLst>
          </p:cNvPr>
          <p:cNvSpPr txBox="1"/>
          <p:nvPr/>
        </p:nvSpPr>
        <p:spPr>
          <a:xfrm>
            <a:off x="6761947" y="5609106"/>
            <a:ext cx="1188342" cy="307777"/>
          </a:xfrm>
          <a:prstGeom prst="rect">
            <a:avLst/>
          </a:prstGeom>
          <a:noFill/>
          <a:ln>
            <a:solidFill>
              <a:schemeClr val="accent1">
                <a:shade val="50000"/>
              </a:schemeClr>
            </a:solidFill>
          </a:ln>
        </p:spPr>
        <p:txBody>
          <a:bodyPr wrap="square" rtlCol="0">
            <a:spAutoFit/>
          </a:bodyPr>
          <a:lstStyle/>
          <a:p>
            <a:r>
              <a:rPr lang="en-GB" sz="1400" dirty="0" err="1"/>
              <a:t>cēp-</a:t>
            </a:r>
            <a:r>
              <a:rPr lang="en-GB" sz="1400" b="1" dirty="0" err="1"/>
              <a:t>erāmus</a:t>
            </a:r>
            <a:endParaRPr lang="en-GB" sz="1400" dirty="0"/>
          </a:p>
        </p:txBody>
      </p:sp>
      <p:sp>
        <p:nvSpPr>
          <p:cNvPr id="127" name="TextBox 126">
            <a:extLst>
              <a:ext uri="{FF2B5EF4-FFF2-40B4-BE49-F238E27FC236}">
                <a16:creationId xmlns:a16="http://schemas.microsoft.com/office/drawing/2014/main" id="{44587FA9-70FB-4EF3-BC5F-2251CB055197}"/>
              </a:ext>
            </a:extLst>
          </p:cNvPr>
          <p:cNvSpPr txBox="1"/>
          <p:nvPr/>
        </p:nvSpPr>
        <p:spPr>
          <a:xfrm>
            <a:off x="6762470" y="5917429"/>
            <a:ext cx="1187295" cy="307777"/>
          </a:xfrm>
          <a:prstGeom prst="rect">
            <a:avLst/>
          </a:prstGeom>
          <a:noFill/>
          <a:ln>
            <a:solidFill>
              <a:schemeClr val="accent1">
                <a:shade val="50000"/>
              </a:schemeClr>
            </a:solidFill>
          </a:ln>
        </p:spPr>
        <p:txBody>
          <a:bodyPr wrap="square" rtlCol="0">
            <a:spAutoFit/>
          </a:bodyPr>
          <a:lstStyle/>
          <a:p>
            <a:r>
              <a:rPr lang="en-GB" sz="1400" dirty="0" err="1"/>
              <a:t>cēp-</a:t>
            </a:r>
            <a:r>
              <a:rPr lang="en-GB" sz="1400" b="1" dirty="0" err="1"/>
              <a:t>erātis</a:t>
            </a:r>
            <a:endParaRPr lang="en-GB" sz="1400" dirty="0"/>
          </a:p>
        </p:txBody>
      </p:sp>
      <p:sp>
        <p:nvSpPr>
          <p:cNvPr id="128" name="TextBox 127">
            <a:extLst>
              <a:ext uri="{FF2B5EF4-FFF2-40B4-BE49-F238E27FC236}">
                <a16:creationId xmlns:a16="http://schemas.microsoft.com/office/drawing/2014/main" id="{CEBEDC72-D6E4-4170-86F3-B23AC5421BFB}"/>
              </a:ext>
            </a:extLst>
          </p:cNvPr>
          <p:cNvSpPr txBox="1"/>
          <p:nvPr/>
        </p:nvSpPr>
        <p:spPr>
          <a:xfrm>
            <a:off x="6767476" y="6230554"/>
            <a:ext cx="1182289" cy="307777"/>
          </a:xfrm>
          <a:prstGeom prst="rect">
            <a:avLst/>
          </a:prstGeom>
          <a:noFill/>
          <a:ln>
            <a:solidFill>
              <a:schemeClr val="accent1">
                <a:shade val="50000"/>
              </a:schemeClr>
            </a:solidFill>
          </a:ln>
        </p:spPr>
        <p:txBody>
          <a:bodyPr wrap="square" rtlCol="0">
            <a:spAutoFit/>
          </a:bodyPr>
          <a:lstStyle/>
          <a:p>
            <a:r>
              <a:rPr lang="en-GB" sz="1400" dirty="0" err="1"/>
              <a:t>cēp-</a:t>
            </a:r>
            <a:r>
              <a:rPr lang="en-GB" sz="1400" b="1" dirty="0" err="1"/>
              <a:t>erant</a:t>
            </a:r>
            <a:endParaRPr lang="en-GB" sz="1400" dirty="0"/>
          </a:p>
        </p:txBody>
      </p:sp>
      <p:sp>
        <p:nvSpPr>
          <p:cNvPr id="129" name="TextBox 128">
            <a:extLst>
              <a:ext uri="{FF2B5EF4-FFF2-40B4-BE49-F238E27FC236}">
                <a16:creationId xmlns:a16="http://schemas.microsoft.com/office/drawing/2014/main" id="{70A9A76B-A978-4A9C-A22D-DA78F99537FC}"/>
              </a:ext>
            </a:extLst>
          </p:cNvPr>
          <p:cNvSpPr txBox="1"/>
          <p:nvPr/>
        </p:nvSpPr>
        <p:spPr>
          <a:xfrm>
            <a:off x="6539929" y="4301284"/>
            <a:ext cx="1158657" cy="215444"/>
          </a:xfrm>
          <a:prstGeom prst="rect">
            <a:avLst/>
          </a:prstGeom>
          <a:solidFill>
            <a:schemeClr val="accent6">
              <a:lumMod val="75000"/>
            </a:schemeClr>
          </a:solidFill>
        </p:spPr>
        <p:txBody>
          <a:bodyPr wrap="square" rtlCol="0">
            <a:spAutoFit/>
          </a:bodyPr>
          <a:lstStyle/>
          <a:p>
            <a:pPr algn="ctr"/>
            <a:r>
              <a:rPr lang="en-GB" sz="800" dirty="0">
                <a:solidFill>
                  <a:schemeClr val="bg1"/>
                </a:solidFill>
              </a:rPr>
              <a:t>Pluperfect – </a:t>
            </a:r>
            <a:r>
              <a:rPr lang="en-GB" sz="800" i="1" dirty="0">
                <a:solidFill>
                  <a:schemeClr val="bg1"/>
                </a:solidFill>
              </a:rPr>
              <a:t> had</a:t>
            </a:r>
            <a:endParaRPr lang="en-GB" sz="800" dirty="0">
              <a:solidFill>
                <a:schemeClr val="bg1"/>
              </a:solidFill>
            </a:endParaRPr>
          </a:p>
        </p:txBody>
      </p:sp>
    </p:spTree>
    <p:extLst>
      <p:ext uri="{BB962C8B-B14F-4D97-AF65-F5344CB8AC3E}">
        <p14:creationId xmlns:p14="http://schemas.microsoft.com/office/powerpoint/2010/main" val="411169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0-#ppt_w/2"/>
                                          </p:val>
                                        </p:tav>
                                        <p:tav tm="100000">
                                          <p:val>
                                            <p:strVal val="#ppt_x"/>
                                          </p:val>
                                        </p:tav>
                                      </p:tavLst>
                                    </p:anim>
                                    <p:anim calcmode="lin" valueType="num">
                                      <p:cBhvr additive="base">
                                        <p:cTn id="13" dur="500" fill="hold"/>
                                        <p:tgtEl>
                                          <p:spTgt spid="6"/>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0-#ppt_w/2"/>
                                          </p:val>
                                        </p:tav>
                                        <p:tav tm="100000">
                                          <p:val>
                                            <p:strVal val="#ppt_x"/>
                                          </p:val>
                                        </p:tav>
                                      </p:tavLst>
                                    </p:anim>
                                    <p:anim calcmode="lin" valueType="num">
                                      <p:cBhvr additive="base">
                                        <p:cTn id="18" dur="500" fill="hold"/>
                                        <p:tgtEl>
                                          <p:spTgt spid="7"/>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8"/>
                                        </p:tgtEl>
                                        <p:attrNameLst>
                                          <p:attrName>style.visibility</p:attrName>
                                        </p:attrNameLst>
                                      </p:cBhvr>
                                      <p:to>
                                        <p:strVal val="visible"/>
                                      </p:to>
                                    </p:set>
                                    <p:anim calcmode="lin" valueType="num">
                                      <p:cBhvr additive="base">
                                        <p:cTn id="22" dur="500" fill="hold"/>
                                        <p:tgtEl>
                                          <p:spTgt spid="8"/>
                                        </p:tgtEl>
                                        <p:attrNameLst>
                                          <p:attrName>ppt_x</p:attrName>
                                        </p:attrNameLst>
                                      </p:cBhvr>
                                      <p:tavLst>
                                        <p:tav tm="0">
                                          <p:val>
                                            <p:strVal val="#ppt_x"/>
                                          </p:val>
                                        </p:tav>
                                        <p:tav tm="100000">
                                          <p:val>
                                            <p:strVal val="#ppt_x"/>
                                          </p:val>
                                        </p:tav>
                                      </p:tavLst>
                                    </p:anim>
                                    <p:anim calcmode="lin" valueType="num">
                                      <p:cBhvr additive="base">
                                        <p:cTn id="23" dur="500" fill="hold"/>
                                        <p:tgtEl>
                                          <p:spTgt spid="8"/>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grpId="0" nodeType="after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additive="base">
                                        <p:cTn id="27" dur="500" fill="hold"/>
                                        <p:tgtEl>
                                          <p:spTgt spid="9"/>
                                        </p:tgtEl>
                                        <p:attrNameLst>
                                          <p:attrName>ppt_x</p:attrName>
                                        </p:attrNameLst>
                                      </p:cBhvr>
                                      <p:tavLst>
                                        <p:tav tm="0">
                                          <p:val>
                                            <p:strVal val="#ppt_x"/>
                                          </p:val>
                                        </p:tav>
                                        <p:tav tm="100000">
                                          <p:val>
                                            <p:strVal val="#ppt_x"/>
                                          </p:val>
                                        </p:tav>
                                      </p:tavLst>
                                    </p:anim>
                                    <p:anim calcmode="lin" valueType="num">
                                      <p:cBhvr additive="base">
                                        <p:cTn id="28" dur="500" fill="hold"/>
                                        <p:tgtEl>
                                          <p:spTgt spid="9"/>
                                        </p:tgtEl>
                                        <p:attrNameLst>
                                          <p:attrName>ppt_y</p:attrName>
                                        </p:attrNameLst>
                                      </p:cBhvr>
                                      <p:tavLst>
                                        <p:tav tm="0">
                                          <p:val>
                                            <p:strVal val="1+#ppt_h/2"/>
                                          </p:val>
                                        </p:tav>
                                        <p:tav tm="100000">
                                          <p:val>
                                            <p:strVal val="#ppt_y"/>
                                          </p:val>
                                        </p:tav>
                                      </p:tavLst>
                                    </p:anim>
                                  </p:childTnLst>
                                </p:cTn>
                              </p:par>
                            </p:childTnLst>
                          </p:cTn>
                        </p:par>
                        <p:par>
                          <p:cTn id="29" fill="hold">
                            <p:stCondLst>
                              <p:cond delay="2500"/>
                            </p:stCondLst>
                            <p:childTnLst>
                              <p:par>
                                <p:cTn id="30" presetID="2" presetClass="entr" presetSubtype="4" fill="hold" grpId="0" nodeType="afterEffect">
                                  <p:stCondLst>
                                    <p:cond delay="0"/>
                                  </p:stCondLst>
                                  <p:childTnLst>
                                    <p:set>
                                      <p:cBhvr>
                                        <p:cTn id="31" dur="1" fill="hold">
                                          <p:stCondLst>
                                            <p:cond delay="0"/>
                                          </p:stCondLst>
                                        </p:cTn>
                                        <p:tgtEl>
                                          <p:spTgt spid="10"/>
                                        </p:tgtEl>
                                        <p:attrNameLst>
                                          <p:attrName>style.visibility</p:attrName>
                                        </p:attrNameLst>
                                      </p:cBhvr>
                                      <p:to>
                                        <p:strVal val="visible"/>
                                      </p:to>
                                    </p:set>
                                    <p:anim calcmode="lin" valueType="num">
                                      <p:cBhvr additive="base">
                                        <p:cTn id="32" dur="500" fill="hold"/>
                                        <p:tgtEl>
                                          <p:spTgt spid="10"/>
                                        </p:tgtEl>
                                        <p:attrNameLst>
                                          <p:attrName>ppt_x</p:attrName>
                                        </p:attrNameLst>
                                      </p:cBhvr>
                                      <p:tavLst>
                                        <p:tav tm="0">
                                          <p:val>
                                            <p:strVal val="#ppt_x"/>
                                          </p:val>
                                        </p:tav>
                                        <p:tav tm="100000">
                                          <p:val>
                                            <p:strVal val="#ppt_x"/>
                                          </p:val>
                                        </p:tav>
                                      </p:tavLst>
                                    </p:anim>
                                    <p:anim calcmode="lin" valueType="num">
                                      <p:cBhvr additive="base">
                                        <p:cTn id="33" dur="500" fill="hold"/>
                                        <p:tgtEl>
                                          <p:spTgt spid="10"/>
                                        </p:tgtEl>
                                        <p:attrNameLst>
                                          <p:attrName>ppt_y</p:attrName>
                                        </p:attrNameLst>
                                      </p:cBhvr>
                                      <p:tavLst>
                                        <p:tav tm="0">
                                          <p:val>
                                            <p:strVal val="1+#ppt_h/2"/>
                                          </p:val>
                                        </p:tav>
                                        <p:tav tm="100000">
                                          <p:val>
                                            <p:strVal val="#ppt_y"/>
                                          </p:val>
                                        </p:tav>
                                      </p:tavLst>
                                    </p:anim>
                                  </p:childTnLst>
                                </p:cTn>
                              </p:par>
                            </p:childTnLst>
                          </p:cTn>
                        </p:par>
                        <p:par>
                          <p:cTn id="34" fill="hold">
                            <p:stCondLst>
                              <p:cond delay="3000"/>
                            </p:stCondLst>
                            <p:childTnLst>
                              <p:par>
                                <p:cTn id="35" presetID="2" presetClass="entr" presetSubtype="9" fill="hold" grpId="0" nodeType="afterEffect">
                                  <p:stCondLst>
                                    <p:cond delay="0"/>
                                  </p:stCondLst>
                                  <p:childTnLst>
                                    <p:set>
                                      <p:cBhvr>
                                        <p:cTn id="36" dur="1" fill="hold">
                                          <p:stCondLst>
                                            <p:cond delay="0"/>
                                          </p:stCondLst>
                                        </p:cTn>
                                        <p:tgtEl>
                                          <p:spTgt spid="4"/>
                                        </p:tgtEl>
                                        <p:attrNameLst>
                                          <p:attrName>style.visibility</p:attrName>
                                        </p:attrNameLst>
                                      </p:cBhvr>
                                      <p:to>
                                        <p:strVal val="visible"/>
                                      </p:to>
                                    </p:set>
                                    <p:anim calcmode="lin" valueType="num">
                                      <p:cBhvr additive="base">
                                        <p:cTn id="37" dur="500" fill="hold"/>
                                        <p:tgtEl>
                                          <p:spTgt spid="4"/>
                                        </p:tgtEl>
                                        <p:attrNameLst>
                                          <p:attrName>ppt_x</p:attrName>
                                        </p:attrNameLst>
                                      </p:cBhvr>
                                      <p:tavLst>
                                        <p:tav tm="0">
                                          <p:val>
                                            <p:strVal val="0-#ppt_w/2"/>
                                          </p:val>
                                        </p:tav>
                                        <p:tav tm="100000">
                                          <p:val>
                                            <p:strVal val="#ppt_x"/>
                                          </p:val>
                                        </p:tav>
                                      </p:tavLst>
                                    </p:anim>
                                    <p:anim calcmode="lin" valueType="num">
                                      <p:cBhvr additive="base">
                                        <p:cTn id="38" dur="500" fill="hold"/>
                                        <p:tgtEl>
                                          <p:spTgt spid="4"/>
                                        </p:tgtEl>
                                        <p:attrNameLst>
                                          <p:attrName>ppt_y</p:attrName>
                                        </p:attrNameLst>
                                      </p:cBhvr>
                                      <p:tavLst>
                                        <p:tav tm="0">
                                          <p:val>
                                            <p:strVal val="0-#ppt_h/2"/>
                                          </p:val>
                                        </p:tav>
                                        <p:tav tm="100000">
                                          <p:val>
                                            <p:strVal val="#ppt_y"/>
                                          </p:val>
                                        </p:tav>
                                      </p:tavLst>
                                    </p:anim>
                                  </p:childTnLst>
                                </p:cTn>
                              </p:par>
                            </p:childTnLst>
                          </p:cTn>
                        </p:par>
                        <p:par>
                          <p:cTn id="39" fill="hold">
                            <p:stCondLst>
                              <p:cond delay="3500"/>
                            </p:stCondLst>
                            <p:childTnLst>
                              <p:par>
                                <p:cTn id="40" presetID="22" presetClass="entr" presetSubtype="1" fill="hold" grpId="0" nodeType="afterEffect">
                                  <p:stCondLst>
                                    <p:cond delay="0"/>
                                  </p:stCondLst>
                                  <p:childTnLst>
                                    <p:set>
                                      <p:cBhvr>
                                        <p:cTn id="41" dur="1" fill="hold">
                                          <p:stCondLst>
                                            <p:cond delay="0"/>
                                          </p:stCondLst>
                                        </p:cTn>
                                        <p:tgtEl>
                                          <p:spTgt spid="40"/>
                                        </p:tgtEl>
                                        <p:attrNameLst>
                                          <p:attrName>style.visibility</p:attrName>
                                        </p:attrNameLst>
                                      </p:cBhvr>
                                      <p:to>
                                        <p:strVal val="visible"/>
                                      </p:to>
                                    </p:set>
                                    <p:animEffect transition="in" filter="wipe(up)">
                                      <p:cBhvr>
                                        <p:cTn id="42" dur="500"/>
                                        <p:tgtEl>
                                          <p:spTgt spid="40"/>
                                        </p:tgtEl>
                                      </p:cBhvr>
                                    </p:animEffect>
                                  </p:childTnLst>
                                </p:cTn>
                              </p:par>
                            </p:childTnLst>
                          </p:cTn>
                        </p:par>
                        <p:par>
                          <p:cTn id="43" fill="hold">
                            <p:stCondLst>
                              <p:cond delay="4000"/>
                            </p:stCondLst>
                            <p:childTnLst>
                              <p:par>
                                <p:cTn id="44" presetID="10" presetClass="entr" presetSubtype="0" fill="hold" grpId="0" nodeType="afterEffect">
                                  <p:stCondLst>
                                    <p:cond delay="500"/>
                                  </p:stCondLst>
                                  <p:childTnLst>
                                    <p:set>
                                      <p:cBhvr>
                                        <p:cTn id="45" dur="1" fill="hold">
                                          <p:stCondLst>
                                            <p:cond delay="0"/>
                                          </p:stCondLst>
                                        </p:cTn>
                                        <p:tgtEl>
                                          <p:spTgt spid="11"/>
                                        </p:tgtEl>
                                        <p:attrNameLst>
                                          <p:attrName>style.visibility</p:attrName>
                                        </p:attrNameLst>
                                      </p:cBhvr>
                                      <p:to>
                                        <p:strVal val="visible"/>
                                      </p:to>
                                    </p:set>
                                    <p:animEffect transition="in" filter="fade">
                                      <p:cBhvr>
                                        <p:cTn id="46" dur="400"/>
                                        <p:tgtEl>
                                          <p:spTgt spid="11"/>
                                        </p:tgtEl>
                                      </p:cBhvr>
                                    </p:animEffect>
                                  </p:childTnLst>
                                </p:cTn>
                              </p:par>
                            </p:childTnLst>
                          </p:cTn>
                        </p:par>
                        <p:par>
                          <p:cTn id="47" fill="hold">
                            <p:stCondLst>
                              <p:cond delay="4900"/>
                            </p:stCondLst>
                            <p:childTnLst>
                              <p:par>
                                <p:cTn id="48" presetID="10" presetClass="entr" presetSubtype="0" fill="hold" grpId="0" nodeType="afterEffect">
                                  <p:stCondLst>
                                    <p:cond delay="0"/>
                                  </p:stCondLst>
                                  <p:childTnLst>
                                    <p:set>
                                      <p:cBhvr>
                                        <p:cTn id="49" dur="1" fill="hold">
                                          <p:stCondLst>
                                            <p:cond delay="0"/>
                                          </p:stCondLst>
                                        </p:cTn>
                                        <p:tgtEl>
                                          <p:spTgt spid="13"/>
                                        </p:tgtEl>
                                        <p:attrNameLst>
                                          <p:attrName>style.visibility</p:attrName>
                                        </p:attrNameLst>
                                      </p:cBhvr>
                                      <p:to>
                                        <p:strVal val="visible"/>
                                      </p:to>
                                    </p:set>
                                    <p:animEffect transition="in" filter="fade">
                                      <p:cBhvr>
                                        <p:cTn id="50" dur="500"/>
                                        <p:tgtEl>
                                          <p:spTgt spid="13"/>
                                        </p:tgtEl>
                                      </p:cBhvr>
                                    </p:animEffect>
                                  </p:childTnLst>
                                </p:cTn>
                              </p:par>
                            </p:childTnLst>
                          </p:cTn>
                        </p:par>
                        <p:par>
                          <p:cTn id="51" fill="hold">
                            <p:stCondLst>
                              <p:cond delay="5400"/>
                            </p:stCondLst>
                            <p:childTnLst>
                              <p:par>
                                <p:cTn id="52" presetID="10" presetClass="entr" presetSubtype="0" fill="hold" grpId="0" nodeType="afterEffect">
                                  <p:stCondLst>
                                    <p:cond delay="0"/>
                                  </p:stCondLst>
                                  <p:childTnLst>
                                    <p:set>
                                      <p:cBhvr>
                                        <p:cTn id="53" dur="1" fill="hold">
                                          <p:stCondLst>
                                            <p:cond delay="0"/>
                                          </p:stCondLst>
                                        </p:cTn>
                                        <p:tgtEl>
                                          <p:spTgt spid="14"/>
                                        </p:tgtEl>
                                        <p:attrNameLst>
                                          <p:attrName>style.visibility</p:attrName>
                                        </p:attrNameLst>
                                      </p:cBhvr>
                                      <p:to>
                                        <p:strVal val="visible"/>
                                      </p:to>
                                    </p:set>
                                    <p:animEffect transition="in" filter="fade">
                                      <p:cBhvr>
                                        <p:cTn id="54" dur="500"/>
                                        <p:tgtEl>
                                          <p:spTgt spid="14"/>
                                        </p:tgtEl>
                                      </p:cBhvr>
                                    </p:animEffect>
                                  </p:childTnLst>
                                </p:cTn>
                              </p:par>
                            </p:childTnLst>
                          </p:cTn>
                        </p:par>
                        <p:par>
                          <p:cTn id="55" fill="hold">
                            <p:stCondLst>
                              <p:cond delay="5900"/>
                            </p:stCondLst>
                            <p:childTnLst>
                              <p:par>
                                <p:cTn id="56" presetID="10" presetClass="entr" presetSubtype="0" fill="hold" grpId="0" nodeType="afterEffect">
                                  <p:stCondLst>
                                    <p:cond delay="600"/>
                                  </p:stCondLst>
                                  <p:childTnLst>
                                    <p:set>
                                      <p:cBhvr>
                                        <p:cTn id="57" dur="1" fill="hold">
                                          <p:stCondLst>
                                            <p:cond delay="0"/>
                                          </p:stCondLst>
                                        </p:cTn>
                                        <p:tgtEl>
                                          <p:spTgt spid="15"/>
                                        </p:tgtEl>
                                        <p:attrNameLst>
                                          <p:attrName>style.visibility</p:attrName>
                                        </p:attrNameLst>
                                      </p:cBhvr>
                                      <p:to>
                                        <p:strVal val="visible"/>
                                      </p:to>
                                    </p:set>
                                    <p:animEffect transition="in" filter="fade">
                                      <p:cBhvr>
                                        <p:cTn id="58" dur="600"/>
                                        <p:tgtEl>
                                          <p:spTgt spid="15"/>
                                        </p:tgtEl>
                                      </p:cBhvr>
                                    </p:animEffect>
                                  </p:childTnLst>
                                </p:cTn>
                              </p:par>
                            </p:childTnLst>
                          </p:cTn>
                        </p:par>
                        <p:par>
                          <p:cTn id="59" fill="hold">
                            <p:stCondLst>
                              <p:cond delay="7100"/>
                            </p:stCondLst>
                            <p:childTnLst>
                              <p:par>
                                <p:cTn id="60" presetID="10" presetClass="entr" presetSubtype="0" fill="hold" grpId="0" nodeType="afterEffect">
                                  <p:stCondLst>
                                    <p:cond delay="0"/>
                                  </p:stCondLst>
                                  <p:childTnLst>
                                    <p:set>
                                      <p:cBhvr>
                                        <p:cTn id="61" dur="1" fill="hold">
                                          <p:stCondLst>
                                            <p:cond delay="0"/>
                                          </p:stCondLst>
                                        </p:cTn>
                                        <p:tgtEl>
                                          <p:spTgt spid="16"/>
                                        </p:tgtEl>
                                        <p:attrNameLst>
                                          <p:attrName>style.visibility</p:attrName>
                                        </p:attrNameLst>
                                      </p:cBhvr>
                                      <p:to>
                                        <p:strVal val="visible"/>
                                      </p:to>
                                    </p:set>
                                    <p:animEffect transition="in" filter="fade">
                                      <p:cBhvr>
                                        <p:cTn id="62" dur="500"/>
                                        <p:tgtEl>
                                          <p:spTgt spid="16"/>
                                        </p:tgtEl>
                                      </p:cBhvr>
                                    </p:animEffect>
                                  </p:childTnLst>
                                </p:cTn>
                              </p:par>
                            </p:childTnLst>
                          </p:cTn>
                        </p:par>
                        <p:par>
                          <p:cTn id="63" fill="hold">
                            <p:stCondLst>
                              <p:cond delay="7600"/>
                            </p:stCondLst>
                            <p:childTnLst>
                              <p:par>
                                <p:cTn id="64" presetID="10" presetClass="entr" presetSubtype="0" fill="hold" grpId="0" nodeType="afterEffect">
                                  <p:stCondLst>
                                    <p:cond delay="0"/>
                                  </p:stCondLst>
                                  <p:childTnLst>
                                    <p:set>
                                      <p:cBhvr>
                                        <p:cTn id="65" dur="1" fill="hold">
                                          <p:stCondLst>
                                            <p:cond delay="0"/>
                                          </p:stCondLst>
                                        </p:cTn>
                                        <p:tgtEl>
                                          <p:spTgt spid="17"/>
                                        </p:tgtEl>
                                        <p:attrNameLst>
                                          <p:attrName>style.visibility</p:attrName>
                                        </p:attrNameLst>
                                      </p:cBhvr>
                                      <p:to>
                                        <p:strVal val="visible"/>
                                      </p:to>
                                    </p:set>
                                    <p:animEffect transition="in" filter="fade">
                                      <p:cBhvr>
                                        <p:cTn id="66" dur="500"/>
                                        <p:tgtEl>
                                          <p:spTgt spid="17"/>
                                        </p:tgtEl>
                                      </p:cBhvr>
                                    </p:animEffect>
                                  </p:childTnLst>
                                </p:cTn>
                              </p:par>
                            </p:childTnLst>
                          </p:cTn>
                        </p:par>
                        <p:par>
                          <p:cTn id="67" fill="hold">
                            <p:stCondLst>
                              <p:cond delay="8100"/>
                            </p:stCondLst>
                            <p:childTnLst>
                              <p:par>
                                <p:cTn id="68" presetID="2" presetClass="entr" presetSubtype="3" fill="hold" grpId="0" nodeType="afterEffect">
                                  <p:stCondLst>
                                    <p:cond delay="0"/>
                                  </p:stCondLst>
                                  <p:childTnLst>
                                    <p:set>
                                      <p:cBhvr>
                                        <p:cTn id="69" dur="1" fill="hold">
                                          <p:stCondLst>
                                            <p:cond delay="0"/>
                                          </p:stCondLst>
                                        </p:cTn>
                                        <p:tgtEl>
                                          <p:spTgt spid="187"/>
                                        </p:tgtEl>
                                        <p:attrNameLst>
                                          <p:attrName>style.visibility</p:attrName>
                                        </p:attrNameLst>
                                      </p:cBhvr>
                                      <p:to>
                                        <p:strVal val="visible"/>
                                      </p:to>
                                    </p:set>
                                    <p:anim calcmode="lin" valueType="num">
                                      <p:cBhvr additive="base">
                                        <p:cTn id="70" dur="500" fill="hold"/>
                                        <p:tgtEl>
                                          <p:spTgt spid="187"/>
                                        </p:tgtEl>
                                        <p:attrNameLst>
                                          <p:attrName>ppt_x</p:attrName>
                                        </p:attrNameLst>
                                      </p:cBhvr>
                                      <p:tavLst>
                                        <p:tav tm="0">
                                          <p:val>
                                            <p:strVal val="1+#ppt_w/2"/>
                                          </p:val>
                                        </p:tav>
                                        <p:tav tm="100000">
                                          <p:val>
                                            <p:strVal val="#ppt_x"/>
                                          </p:val>
                                        </p:tav>
                                      </p:tavLst>
                                    </p:anim>
                                    <p:anim calcmode="lin" valueType="num">
                                      <p:cBhvr additive="base">
                                        <p:cTn id="71" dur="500" fill="hold"/>
                                        <p:tgtEl>
                                          <p:spTgt spid="187"/>
                                        </p:tgtEl>
                                        <p:attrNameLst>
                                          <p:attrName>ppt_y</p:attrName>
                                        </p:attrNameLst>
                                      </p:cBhvr>
                                      <p:tavLst>
                                        <p:tav tm="0">
                                          <p:val>
                                            <p:strVal val="0-#ppt_h/2"/>
                                          </p:val>
                                        </p:tav>
                                        <p:tav tm="100000">
                                          <p:val>
                                            <p:strVal val="#ppt_y"/>
                                          </p:val>
                                        </p:tav>
                                      </p:tavLst>
                                    </p:anim>
                                  </p:childTnLst>
                                </p:cTn>
                              </p:par>
                            </p:childTnLst>
                          </p:cTn>
                        </p:par>
                        <p:par>
                          <p:cTn id="72" fill="hold">
                            <p:stCondLst>
                              <p:cond delay="8600"/>
                            </p:stCondLst>
                            <p:childTnLst>
                              <p:par>
                                <p:cTn id="73" presetID="10" presetClass="entr" presetSubtype="0" fill="hold" grpId="0" nodeType="afterEffect">
                                  <p:stCondLst>
                                    <p:cond delay="500"/>
                                  </p:stCondLst>
                                  <p:childTnLst>
                                    <p:set>
                                      <p:cBhvr>
                                        <p:cTn id="74" dur="1" fill="hold">
                                          <p:stCondLst>
                                            <p:cond delay="0"/>
                                          </p:stCondLst>
                                        </p:cTn>
                                        <p:tgtEl>
                                          <p:spTgt spid="170"/>
                                        </p:tgtEl>
                                        <p:attrNameLst>
                                          <p:attrName>style.visibility</p:attrName>
                                        </p:attrNameLst>
                                      </p:cBhvr>
                                      <p:to>
                                        <p:strVal val="visible"/>
                                      </p:to>
                                    </p:set>
                                    <p:animEffect transition="in" filter="fade">
                                      <p:cBhvr>
                                        <p:cTn id="75" dur="800"/>
                                        <p:tgtEl>
                                          <p:spTgt spid="170"/>
                                        </p:tgtEl>
                                      </p:cBhvr>
                                    </p:animEffect>
                                  </p:childTnLst>
                                </p:cTn>
                              </p:par>
                            </p:childTnLst>
                          </p:cTn>
                        </p:par>
                        <p:par>
                          <p:cTn id="76" fill="hold">
                            <p:stCondLst>
                              <p:cond delay="9900"/>
                            </p:stCondLst>
                            <p:childTnLst>
                              <p:par>
                                <p:cTn id="77" presetID="10" presetClass="entr" presetSubtype="0" fill="hold" grpId="0" nodeType="afterEffect">
                                  <p:stCondLst>
                                    <p:cond delay="0"/>
                                  </p:stCondLst>
                                  <p:childTnLst>
                                    <p:set>
                                      <p:cBhvr>
                                        <p:cTn id="78" dur="1" fill="hold">
                                          <p:stCondLst>
                                            <p:cond delay="0"/>
                                          </p:stCondLst>
                                        </p:cTn>
                                        <p:tgtEl>
                                          <p:spTgt spid="171"/>
                                        </p:tgtEl>
                                        <p:attrNameLst>
                                          <p:attrName>style.visibility</p:attrName>
                                        </p:attrNameLst>
                                      </p:cBhvr>
                                      <p:to>
                                        <p:strVal val="visible"/>
                                      </p:to>
                                    </p:set>
                                    <p:animEffect transition="in" filter="fade">
                                      <p:cBhvr>
                                        <p:cTn id="79" dur="500"/>
                                        <p:tgtEl>
                                          <p:spTgt spid="171"/>
                                        </p:tgtEl>
                                      </p:cBhvr>
                                    </p:animEffect>
                                  </p:childTnLst>
                                </p:cTn>
                              </p:par>
                            </p:childTnLst>
                          </p:cTn>
                        </p:par>
                        <p:par>
                          <p:cTn id="80" fill="hold">
                            <p:stCondLst>
                              <p:cond delay="10400"/>
                            </p:stCondLst>
                            <p:childTnLst>
                              <p:par>
                                <p:cTn id="81" presetID="10" presetClass="entr" presetSubtype="0" fill="hold" grpId="0" nodeType="afterEffect">
                                  <p:stCondLst>
                                    <p:cond delay="0"/>
                                  </p:stCondLst>
                                  <p:childTnLst>
                                    <p:set>
                                      <p:cBhvr>
                                        <p:cTn id="82" dur="1" fill="hold">
                                          <p:stCondLst>
                                            <p:cond delay="0"/>
                                          </p:stCondLst>
                                        </p:cTn>
                                        <p:tgtEl>
                                          <p:spTgt spid="172"/>
                                        </p:tgtEl>
                                        <p:attrNameLst>
                                          <p:attrName>style.visibility</p:attrName>
                                        </p:attrNameLst>
                                      </p:cBhvr>
                                      <p:to>
                                        <p:strVal val="visible"/>
                                      </p:to>
                                    </p:set>
                                    <p:animEffect transition="in" filter="fade">
                                      <p:cBhvr>
                                        <p:cTn id="83" dur="500"/>
                                        <p:tgtEl>
                                          <p:spTgt spid="172"/>
                                        </p:tgtEl>
                                      </p:cBhvr>
                                    </p:animEffect>
                                  </p:childTnLst>
                                </p:cTn>
                              </p:par>
                            </p:childTnLst>
                          </p:cTn>
                        </p:par>
                        <p:par>
                          <p:cTn id="84" fill="hold">
                            <p:stCondLst>
                              <p:cond delay="10900"/>
                            </p:stCondLst>
                            <p:childTnLst>
                              <p:par>
                                <p:cTn id="85" presetID="10" presetClass="entr" presetSubtype="0" fill="hold" grpId="0" nodeType="afterEffect">
                                  <p:stCondLst>
                                    <p:cond delay="600"/>
                                  </p:stCondLst>
                                  <p:childTnLst>
                                    <p:set>
                                      <p:cBhvr>
                                        <p:cTn id="86" dur="1" fill="hold">
                                          <p:stCondLst>
                                            <p:cond delay="0"/>
                                          </p:stCondLst>
                                        </p:cTn>
                                        <p:tgtEl>
                                          <p:spTgt spid="173"/>
                                        </p:tgtEl>
                                        <p:attrNameLst>
                                          <p:attrName>style.visibility</p:attrName>
                                        </p:attrNameLst>
                                      </p:cBhvr>
                                      <p:to>
                                        <p:strVal val="visible"/>
                                      </p:to>
                                    </p:set>
                                    <p:animEffect transition="in" filter="fade">
                                      <p:cBhvr>
                                        <p:cTn id="87" dur="600"/>
                                        <p:tgtEl>
                                          <p:spTgt spid="173"/>
                                        </p:tgtEl>
                                      </p:cBhvr>
                                    </p:animEffect>
                                  </p:childTnLst>
                                </p:cTn>
                              </p:par>
                            </p:childTnLst>
                          </p:cTn>
                        </p:par>
                        <p:par>
                          <p:cTn id="88" fill="hold">
                            <p:stCondLst>
                              <p:cond delay="12100"/>
                            </p:stCondLst>
                            <p:childTnLst>
                              <p:par>
                                <p:cTn id="89" presetID="10" presetClass="entr" presetSubtype="0" fill="hold" grpId="0" nodeType="afterEffect">
                                  <p:stCondLst>
                                    <p:cond delay="0"/>
                                  </p:stCondLst>
                                  <p:childTnLst>
                                    <p:set>
                                      <p:cBhvr>
                                        <p:cTn id="90" dur="1" fill="hold">
                                          <p:stCondLst>
                                            <p:cond delay="0"/>
                                          </p:stCondLst>
                                        </p:cTn>
                                        <p:tgtEl>
                                          <p:spTgt spid="174"/>
                                        </p:tgtEl>
                                        <p:attrNameLst>
                                          <p:attrName>style.visibility</p:attrName>
                                        </p:attrNameLst>
                                      </p:cBhvr>
                                      <p:to>
                                        <p:strVal val="visible"/>
                                      </p:to>
                                    </p:set>
                                    <p:animEffect transition="in" filter="fade">
                                      <p:cBhvr>
                                        <p:cTn id="91" dur="500"/>
                                        <p:tgtEl>
                                          <p:spTgt spid="174"/>
                                        </p:tgtEl>
                                      </p:cBhvr>
                                    </p:animEffect>
                                  </p:childTnLst>
                                </p:cTn>
                              </p:par>
                            </p:childTnLst>
                          </p:cTn>
                        </p:par>
                        <p:par>
                          <p:cTn id="92" fill="hold">
                            <p:stCondLst>
                              <p:cond delay="12600"/>
                            </p:stCondLst>
                            <p:childTnLst>
                              <p:par>
                                <p:cTn id="93" presetID="10" presetClass="entr" presetSubtype="0" fill="hold" grpId="0" nodeType="afterEffect">
                                  <p:stCondLst>
                                    <p:cond delay="0"/>
                                  </p:stCondLst>
                                  <p:childTnLst>
                                    <p:set>
                                      <p:cBhvr>
                                        <p:cTn id="94" dur="1" fill="hold">
                                          <p:stCondLst>
                                            <p:cond delay="0"/>
                                          </p:stCondLst>
                                        </p:cTn>
                                        <p:tgtEl>
                                          <p:spTgt spid="175"/>
                                        </p:tgtEl>
                                        <p:attrNameLst>
                                          <p:attrName>style.visibility</p:attrName>
                                        </p:attrNameLst>
                                      </p:cBhvr>
                                      <p:to>
                                        <p:strVal val="visible"/>
                                      </p:to>
                                    </p:set>
                                    <p:animEffect transition="in" filter="fade">
                                      <p:cBhvr>
                                        <p:cTn id="95" dur="500"/>
                                        <p:tgtEl>
                                          <p:spTgt spid="175"/>
                                        </p:tgtEl>
                                      </p:cBhvr>
                                    </p:animEffect>
                                  </p:childTnLst>
                                </p:cTn>
                              </p:par>
                            </p:childTnLst>
                          </p:cTn>
                        </p:par>
                        <p:par>
                          <p:cTn id="96" fill="hold">
                            <p:stCondLst>
                              <p:cond delay="13100"/>
                            </p:stCondLst>
                            <p:childTnLst>
                              <p:par>
                                <p:cTn id="97" presetID="26" presetClass="entr" presetSubtype="0" fill="hold" grpId="0" nodeType="afterEffect">
                                  <p:stCondLst>
                                    <p:cond delay="0"/>
                                  </p:stCondLst>
                                  <p:childTnLst>
                                    <p:set>
                                      <p:cBhvr>
                                        <p:cTn id="98" dur="1" fill="hold">
                                          <p:stCondLst>
                                            <p:cond delay="0"/>
                                          </p:stCondLst>
                                        </p:cTn>
                                        <p:tgtEl>
                                          <p:spTgt spid="24"/>
                                        </p:tgtEl>
                                        <p:attrNameLst>
                                          <p:attrName>style.visibility</p:attrName>
                                        </p:attrNameLst>
                                      </p:cBhvr>
                                      <p:to>
                                        <p:strVal val="visible"/>
                                      </p:to>
                                    </p:set>
                                    <p:animEffect transition="in" filter="wipe(down)">
                                      <p:cBhvr>
                                        <p:cTn id="99" dur="580">
                                          <p:stCondLst>
                                            <p:cond delay="0"/>
                                          </p:stCondLst>
                                        </p:cTn>
                                        <p:tgtEl>
                                          <p:spTgt spid="24"/>
                                        </p:tgtEl>
                                      </p:cBhvr>
                                    </p:animEffect>
                                    <p:anim calcmode="lin" valueType="num">
                                      <p:cBhvr>
                                        <p:cTn id="100" dur="1822" tmFilter="0,0; 0.14,0.36; 0.43,0.73; 0.71,0.91; 1.0,1.0">
                                          <p:stCondLst>
                                            <p:cond delay="0"/>
                                          </p:stCondLst>
                                        </p:cTn>
                                        <p:tgtEl>
                                          <p:spTgt spid="24"/>
                                        </p:tgtEl>
                                        <p:attrNameLst>
                                          <p:attrName>ppt_x</p:attrName>
                                        </p:attrNameLst>
                                      </p:cBhvr>
                                      <p:tavLst>
                                        <p:tav tm="0">
                                          <p:val>
                                            <p:strVal val="#ppt_x-0.25"/>
                                          </p:val>
                                        </p:tav>
                                        <p:tav tm="100000">
                                          <p:val>
                                            <p:strVal val="#ppt_x"/>
                                          </p:val>
                                        </p:tav>
                                      </p:tavLst>
                                    </p:anim>
                                    <p:anim calcmode="lin" valueType="num">
                                      <p:cBhvr>
                                        <p:cTn id="101" dur="664" tmFilter="0.0,0.0; 0.25,0.07; 0.50,0.2; 0.75,0.467; 1.0,1.0">
                                          <p:stCondLst>
                                            <p:cond delay="0"/>
                                          </p:stCondLst>
                                        </p:cTn>
                                        <p:tgtEl>
                                          <p:spTgt spid="24"/>
                                        </p:tgtEl>
                                        <p:attrNameLst>
                                          <p:attrName>ppt_y</p:attrName>
                                        </p:attrNameLst>
                                      </p:cBhvr>
                                      <p:tavLst>
                                        <p:tav tm="0" fmla="#ppt_y-sin(pi*$)/3">
                                          <p:val>
                                            <p:fltVal val="0.5"/>
                                          </p:val>
                                        </p:tav>
                                        <p:tav tm="100000">
                                          <p:val>
                                            <p:fltVal val="1"/>
                                          </p:val>
                                        </p:tav>
                                      </p:tavLst>
                                    </p:anim>
                                    <p:anim calcmode="lin" valueType="num">
                                      <p:cBhvr>
                                        <p:cTn id="102" dur="664" tmFilter="0, 0; 0.125,0.2665; 0.25,0.4; 0.375,0.465; 0.5,0.5;  0.625,0.535; 0.75,0.6; 0.875,0.7335; 1,1">
                                          <p:stCondLst>
                                            <p:cond delay="664"/>
                                          </p:stCondLst>
                                        </p:cTn>
                                        <p:tgtEl>
                                          <p:spTgt spid="24"/>
                                        </p:tgtEl>
                                        <p:attrNameLst>
                                          <p:attrName>ppt_y</p:attrName>
                                        </p:attrNameLst>
                                      </p:cBhvr>
                                      <p:tavLst>
                                        <p:tav tm="0" fmla="#ppt_y-sin(pi*$)/9">
                                          <p:val>
                                            <p:fltVal val="0"/>
                                          </p:val>
                                        </p:tav>
                                        <p:tav tm="100000">
                                          <p:val>
                                            <p:fltVal val="1"/>
                                          </p:val>
                                        </p:tav>
                                      </p:tavLst>
                                    </p:anim>
                                    <p:anim calcmode="lin" valueType="num">
                                      <p:cBhvr>
                                        <p:cTn id="103" dur="332" tmFilter="0, 0; 0.125,0.2665; 0.25,0.4; 0.375,0.465; 0.5,0.5;  0.625,0.535; 0.75,0.6; 0.875,0.7335; 1,1">
                                          <p:stCondLst>
                                            <p:cond delay="1324"/>
                                          </p:stCondLst>
                                        </p:cTn>
                                        <p:tgtEl>
                                          <p:spTgt spid="24"/>
                                        </p:tgtEl>
                                        <p:attrNameLst>
                                          <p:attrName>ppt_y</p:attrName>
                                        </p:attrNameLst>
                                      </p:cBhvr>
                                      <p:tavLst>
                                        <p:tav tm="0" fmla="#ppt_y-sin(pi*$)/27">
                                          <p:val>
                                            <p:fltVal val="0"/>
                                          </p:val>
                                        </p:tav>
                                        <p:tav tm="100000">
                                          <p:val>
                                            <p:fltVal val="1"/>
                                          </p:val>
                                        </p:tav>
                                      </p:tavLst>
                                    </p:anim>
                                    <p:anim calcmode="lin" valueType="num">
                                      <p:cBhvr>
                                        <p:cTn id="104" dur="164" tmFilter="0, 0; 0.125,0.2665; 0.25,0.4; 0.375,0.465; 0.5,0.5;  0.625,0.535; 0.75,0.6; 0.875,0.7335; 1,1">
                                          <p:stCondLst>
                                            <p:cond delay="1656"/>
                                          </p:stCondLst>
                                        </p:cTn>
                                        <p:tgtEl>
                                          <p:spTgt spid="24"/>
                                        </p:tgtEl>
                                        <p:attrNameLst>
                                          <p:attrName>ppt_y</p:attrName>
                                        </p:attrNameLst>
                                      </p:cBhvr>
                                      <p:tavLst>
                                        <p:tav tm="0" fmla="#ppt_y-sin(pi*$)/81">
                                          <p:val>
                                            <p:fltVal val="0"/>
                                          </p:val>
                                        </p:tav>
                                        <p:tav tm="100000">
                                          <p:val>
                                            <p:fltVal val="1"/>
                                          </p:val>
                                        </p:tav>
                                      </p:tavLst>
                                    </p:anim>
                                    <p:animScale>
                                      <p:cBhvr>
                                        <p:cTn id="105" dur="26">
                                          <p:stCondLst>
                                            <p:cond delay="650"/>
                                          </p:stCondLst>
                                        </p:cTn>
                                        <p:tgtEl>
                                          <p:spTgt spid="24"/>
                                        </p:tgtEl>
                                      </p:cBhvr>
                                      <p:to x="100000" y="60000"/>
                                    </p:animScale>
                                    <p:animScale>
                                      <p:cBhvr>
                                        <p:cTn id="106" dur="166" decel="50000">
                                          <p:stCondLst>
                                            <p:cond delay="676"/>
                                          </p:stCondLst>
                                        </p:cTn>
                                        <p:tgtEl>
                                          <p:spTgt spid="24"/>
                                        </p:tgtEl>
                                      </p:cBhvr>
                                      <p:to x="100000" y="100000"/>
                                    </p:animScale>
                                    <p:animScale>
                                      <p:cBhvr>
                                        <p:cTn id="107" dur="26">
                                          <p:stCondLst>
                                            <p:cond delay="1312"/>
                                          </p:stCondLst>
                                        </p:cTn>
                                        <p:tgtEl>
                                          <p:spTgt spid="24"/>
                                        </p:tgtEl>
                                      </p:cBhvr>
                                      <p:to x="100000" y="80000"/>
                                    </p:animScale>
                                    <p:animScale>
                                      <p:cBhvr>
                                        <p:cTn id="108" dur="166" decel="50000">
                                          <p:stCondLst>
                                            <p:cond delay="1338"/>
                                          </p:stCondLst>
                                        </p:cTn>
                                        <p:tgtEl>
                                          <p:spTgt spid="24"/>
                                        </p:tgtEl>
                                      </p:cBhvr>
                                      <p:to x="100000" y="100000"/>
                                    </p:animScale>
                                    <p:animScale>
                                      <p:cBhvr>
                                        <p:cTn id="109" dur="26">
                                          <p:stCondLst>
                                            <p:cond delay="1642"/>
                                          </p:stCondLst>
                                        </p:cTn>
                                        <p:tgtEl>
                                          <p:spTgt spid="24"/>
                                        </p:tgtEl>
                                      </p:cBhvr>
                                      <p:to x="100000" y="90000"/>
                                    </p:animScale>
                                    <p:animScale>
                                      <p:cBhvr>
                                        <p:cTn id="110" dur="166" decel="50000">
                                          <p:stCondLst>
                                            <p:cond delay="1668"/>
                                          </p:stCondLst>
                                        </p:cTn>
                                        <p:tgtEl>
                                          <p:spTgt spid="24"/>
                                        </p:tgtEl>
                                      </p:cBhvr>
                                      <p:to x="100000" y="100000"/>
                                    </p:animScale>
                                    <p:animScale>
                                      <p:cBhvr>
                                        <p:cTn id="111" dur="26">
                                          <p:stCondLst>
                                            <p:cond delay="1808"/>
                                          </p:stCondLst>
                                        </p:cTn>
                                        <p:tgtEl>
                                          <p:spTgt spid="24"/>
                                        </p:tgtEl>
                                      </p:cBhvr>
                                      <p:to x="100000" y="95000"/>
                                    </p:animScale>
                                    <p:animScale>
                                      <p:cBhvr>
                                        <p:cTn id="112" dur="166" decel="50000">
                                          <p:stCondLst>
                                            <p:cond delay="1834"/>
                                          </p:stCondLst>
                                        </p:cTn>
                                        <p:tgtEl>
                                          <p:spTgt spid="24"/>
                                        </p:tgtEl>
                                      </p:cBhvr>
                                      <p:to x="100000" y="100000"/>
                                    </p:animScale>
                                  </p:childTnLst>
                                </p:cTn>
                              </p:par>
                            </p:childTnLst>
                          </p:cTn>
                        </p:par>
                        <p:par>
                          <p:cTn id="113" fill="hold">
                            <p:stCondLst>
                              <p:cond delay="15100"/>
                            </p:stCondLst>
                            <p:childTnLst>
                              <p:par>
                                <p:cTn id="114" presetID="2" presetClass="entr" presetSubtype="9" fill="hold" grpId="0" nodeType="afterEffect">
                                  <p:stCondLst>
                                    <p:cond delay="0"/>
                                  </p:stCondLst>
                                  <p:childTnLst>
                                    <p:set>
                                      <p:cBhvr>
                                        <p:cTn id="115" dur="1" fill="hold">
                                          <p:stCondLst>
                                            <p:cond delay="0"/>
                                          </p:stCondLst>
                                        </p:cTn>
                                        <p:tgtEl>
                                          <p:spTgt spid="26"/>
                                        </p:tgtEl>
                                        <p:attrNameLst>
                                          <p:attrName>style.visibility</p:attrName>
                                        </p:attrNameLst>
                                      </p:cBhvr>
                                      <p:to>
                                        <p:strVal val="visible"/>
                                      </p:to>
                                    </p:set>
                                    <p:anim calcmode="lin" valueType="num">
                                      <p:cBhvr additive="base">
                                        <p:cTn id="116" dur="500" fill="hold"/>
                                        <p:tgtEl>
                                          <p:spTgt spid="26"/>
                                        </p:tgtEl>
                                        <p:attrNameLst>
                                          <p:attrName>ppt_x</p:attrName>
                                        </p:attrNameLst>
                                      </p:cBhvr>
                                      <p:tavLst>
                                        <p:tav tm="0">
                                          <p:val>
                                            <p:strVal val="0-#ppt_w/2"/>
                                          </p:val>
                                        </p:tav>
                                        <p:tav tm="100000">
                                          <p:val>
                                            <p:strVal val="#ppt_x"/>
                                          </p:val>
                                        </p:tav>
                                      </p:tavLst>
                                    </p:anim>
                                    <p:anim calcmode="lin" valueType="num">
                                      <p:cBhvr additive="base">
                                        <p:cTn id="117" dur="500" fill="hold"/>
                                        <p:tgtEl>
                                          <p:spTgt spid="26"/>
                                        </p:tgtEl>
                                        <p:attrNameLst>
                                          <p:attrName>ppt_y</p:attrName>
                                        </p:attrNameLst>
                                      </p:cBhvr>
                                      <p:tavLst>
                                        <p:tav tm="0">
                                          <p:val>
                                            <p:strVal val="0-#ppt_h/2"/>
                                          </p:val>
                                        </p:tav>
                                        <p:tav tm="100000">
                                          <p:val>
                                            <p:strVal val="#ppt_y"/>
                                          </p:val>
                                        </p:tav>
                                      </p:tavLst>
                                    </p:anim>
                                  </p:childTnLst>
                                </p:cTn>
                              </p:par>
                            </p:childTnLst>
                          </p:cTn>
                        </p:par>
                        <p:par>
                          <p:cTn id="118" fill="hold">
                            <p:stCondLst>
                              <p:cond delay="15600"/>
                            </p:stCondLst>
                            <p:childTnLst>
                              <p:par>
                                <p:cTn id="119" presetID="42" presetClass="entr" presetSubtype="0" fill="hold" grpId="0" nodeType="afterEffect">
                                  <p:stCondLst>
                                    <p:cond delay="0"/>
                                  </p:stCondLst>
                                  <p:childTnLst>
                                    <p:set>
                                      <p:cBhvr>
                                        <p:cTn id="120" dur="1" fill="hold">
                                          <p:stCondLst>
                                            <p:cond delay="0"/>
                                          </p:stCondLst>
                                        </p:cTn>
                                        <p:tgtEl>
                                          <p:spTgt spid="189"/>
                                        </p:tgtEl>
                                        <p:attrNameLst>
                                          <p:attrName>style.visibility</p:attrName>
                                        </p:attrNameLst>
                                      </p:cBhvr>
                                      <p:to>
                                        <p:strVal val="visible"/>
                                      </p:to>
                                    </p:set>
                                    <p:animEffect transition="in" filter="fade">
                                      <p:cBhvr>
                                        <p:cTn id="121" dur="1000"/>
                                        <p:tgtEl>
                                          <p:spTgt spid="189"/>
                                        </p:tgtEl>
                                      </p:cBhvr>
                                    </p:animEffect>
                                    <p:anim calcmode="lin" valueType="num">
                                      <p:cBhvr>
                                        <p:cTn id="122" dur="1000" fill="hold"/>
                                        <p:tgtEl>
                                          <p:spTgt spid="189"/>
                                        </p:tgtEl>
                                        <p:attrNameLst>
                                          <p:attrName>ppt_x</p:attrName>
                                        </p:attrNameLst>
                                      </p:cBhvr>
                                      <p:tavLst>
                                        <p:tav tm="0">
                                          <p:val>
                                            <p:strVal val="#ppt_x"/>
                                          </p:val>
                                        </p:tav>
                                        <p:tav tm="100000">
                                          <p:val>
                                            <p:strVal val="#ppt_x"/>
                                          </p:val>
                                        </p:tav>
                                      </p:tavLst>
                                    </p:anim>
                                    <p:anim calcmode="lin" valueType="num">
                                      <p:cBhvr>
                                        <p:cTn id="123" dur="1000" fill="hold"/>
                                        <p:tgtEl>
                                          <p:spTgt spid="189"/>
                                        </p:tgtEl>
                                        <p:attrNameLst>
                                          <p:attrName>ppt_y</p:attrName>
                                        </p:attrNameLst>
                                      </p:cBhvr>
                                      <p:tavLst>
                                        <p:tav tm="0">
                                          <p:val>
                                            <p:strVal val="#ppt_y+.1"/>
                                          </p:val>
                                        </p:tav>
                                        <p:tav tm="100000">
                                          <p:val>
                                            <p:strVal val="#ppt_y"/>
                                          </p:val>
                                        </p:tav>
                                      </p:tavLst>
                                    </p:anim>
                                  </p:childTnLst>
                                </p:cTn>
                              </p:par>
                            </p:childTnLst>
                          </p:cTn>
                        </p:par>
                        <p:par>
                          <p:cTn id="124" fill="hold">
                            <p:stCondLst>
                              <p:cond delay="16600"/>
                            </p:stCondLst>
                            <p:childTnLst>
                              <p:par>
                                <p:cTn id="125" presetID="10" presetClass="entr" presetSubtype="0" fill="hold" grpId="0" nodeType="afterEffect">
                                  <p:stCondLst>
                                    <p:cond delay="600"/>
                                  </p:stCondLst>
                                  <p:childTnLst>
                                    <p:set>
                                      <p:cBhvr>
                                        <p:cTn id="126" dur="1" fill="hold">
                                          <p:stCondLst>
                                            <p:cond delay="0"/>
                                          </p:stCondLst>
                                        </p:cTn>
                                        <p:tgtEl>
                                          <p:spTgt spid="158"/>
                                        </p:tgtEl>
                                        <p:attrNameLst>
                                          <p:attrName>style.visibility</p:attrName>
                                        </p:attrNameLst>
                                      </p:cBhvr>
                                      <p:to>
                                        <p:strVal val="visible"/>
                                      </p:to>
                                    </p:set>
                                    <p:animEffect transition="in" filter="fade">
                                      <p:cBhvr>
                                        <p:cTn id="127" dur="500"/>
                                        <p:tgtEl>
                                          <p:spTgt spid="158"/>
                                        </p:tgtEl>
                                      </p:cBhvr>
                                    </p:animEffect>
                                  </p:childTnLst>
                                </p:cTn>
                              </p:par>
                            </p:childTnLst>
                          </p:cTn>
                        </p:par>
                        <p:par>
                          <p:cTn id="128" fill="hold">
                            <p:stCondLst>
                              <p:cond delay="17700"/>
                            </p:stCondLst>
                            <p:childTnLst>
                              <p:par>
                                <p:cTn id="129" presetID="10" presetClass="entr" presetSubtype="0" fill="hold" grpId="0" nodeType="afterEffect">
                                  <p:stCondLst>
                                    <p:cond delay="0"/>
                                  </p:stCondLst>
                                  <p:childTnLst>
                                    <p:set>
                                      <p:cBhvr>
                                        <p:cTn id="130" dur="1" fill="hold">
                                          <p:stCondLst>
                                            <p:cond delay="0"/>
                                          </p:stCondLst>
                                        </p:cTn>
                                        <p:tgtEl>
                                          <p:spTgt spid="159"/>
                                        </p:tgtEl>
                                        <p:attrNameLst>
                                          <p:attrName>style.visibility</p:attrName>
                                        </p:attrNameLst>
                                      </p:cBhvr>
                                      <p:to>
                                        <p:strVal val="visible"/>
                                      </p:to>
                                    </p:set>
                                    <p:animEffect transition="in" filter="fade">
                                      <p:cBhvr>
                                        <p:cTn id="131" dur="500"/>
                                        <p:tgtEl>
                                          <p:spTgt spid="159"/>
                                        </p:tgtEl>
                                      </p:cBhvr>
                                    </p:animEffect>
                                  </p:childTnLst>
                                </p:cTn>
                              </p:par>
                            </p:childTnLst>
                          </p:cTn>
                        </p:par>
                        <p:par>
                          <p:cTn id="132" fill="hold">
                            <p:stCondLst>
                              <p:cond delay="18200"/>
                            </p:stCondLst>
                            <p:childTnLst>
                              <p:par>
                                <p:cTn id="133" presetID="10" presetClass="entr" presetSubtype="0" fill="hold" grpId="0" nodeType="afterEffect">
                                  <p:stCondLst>
                                    <p:cond delay="0"/>
                                  </p:stCondLst>
                                  <p:childTnLst>
                                    <p:set>
                                      <p:cBhvr>
                                        <p:cTn id="134" dur="1" fill="hold">
                                          <p:stCondLst>
                                            <p:cond delay="0"/>
                                          </p:stCondLst>
                                        </p:cTn>
                                        <p:tgtEl>
                                          <p:spTgt spid="160"/>
                                        </p:tgtEl>
                                        <p:attrNameLst>
                                          <p:attrName>style.visibility</p:attrName>
                                        </p:attrNameLst>
                                      </p:cBhvr>
                                      <p:to>
                                        <p:strVal val="visible"/>
                                      </p:to>
                                    </p:set>
                                    <p:animEffect transition="in" filter="fade">
                                      <p:cBhvr>
                                        <p:cTn id="135" dur="500"/>
                                        <p:tgtEl>
                                          <p:spTgt spid="160"/>
                                        </p:tgtEl>
                                      </p:cBhvr>
                                    </p:animEffect>
                                  </p:childTnLst>
                                </p:cTn>
                              </p:par>
                            </p:childTnLst>
                          </p:cTn>
                        </p:par>
                        <p:par>
                          <p:cTn id="136" fill="hold">
                            <p:stCondLst>
                              <p:cond delay="18700"/>
                            </p:stCondLst>
                            <p:childTnLst>
                              <p:par>
                                <p:cTn id="137" presetID="10" presetClass="entr" presetSubtype="0" fill="hold" grpId="0" nodeType="afterEffect">
                                  <p:stCondLst>
                                    <p:cond delay="600"/>
                                  </p:stCondLst>
                                  <p:childTnLst>
                                    <p:set>
                                      <p:cBhvr>
                                        <p:cTn id="138" dur="1" fill="hold">
                                          <p:stCondLst>
                                            <p:cond delay="0"/>
                                          </p:stCondLst>
                                        </p:cTn>
                                        <p:tgtEl>
                                          <p:spTgt spid="161"/>
                                        </p:tgtEl>
                                        <p:attrNameLst>
                                          <p:attrName>style.visibility</p:attrName>
                                        </p:attrNameLst>
                                      </p:cBhvr>
                                      <p:to>
                                        <p:strVal val="visible"/>
                                      </p:to>
                                    </p:set>
                                    <p:animEffect transition="in" filter="fade">
                                      <p:cBhvr>
                                        <p:cTn id="139" dur="600"/>
                                        <p:tgtEl>
                                          <p:spTgt spid="161"/>
                                        </p:tgtEl>
                                      </p:cBhvr>
                                    </p:animEffect>
                                  </p:childTnLst>
                                </p:cTn>
                              </p:par>
                            </p:childTnLst>
                          </p:cTn>
                        </p:par>
                        <p:par>
                          <p:cTn id="140" fill="hold">
                            <p:stCondLst>
                              <p:cond delay="19900"/>
                            </p:stCondLst>
                            <p:childTnLst>
                              <p:par>
                                <p:cTn id="141" presetID="10" presetClass="entr" presetSubtype="0" fill="hold" grpId="0" nodeType="afterEffect">
                                  <p:stCondLst>
                                    <p:cond delay="0"/>
                                  </p:stCondLst>
                                  <p:childTnLst>
                                    <p:set>
                                      <p:cBhvr>
                                        <p:cTn id="142" dur="1" fill="hold">
                                          <p:stCondLst>
                                            <p:cond delay="0"/>
                                          </p:stCondLst>
                                        </p:cTn>
                                        <p:tgtEl>
                                          <p:spTgt spid="162"/>
                                        </p:tgtEl>
                                        <p:attrNameLst>
                                          <p:attrName>style.visibility</p:attrName>
                                        </p:attrNameLst>
                                      </p:cBhvr>
                                      <p:to>
                                        <p:strVal val="visible"/>
                                      </p:to>
                                    </p:set>
                                    <p:animEffect transition="in" filter="fade">
                                      <p:cBhvr>
                                        <p:cTn id="143" dur="500"/>
                                        <p:tgtEl>
                                          <p:spTgt spid="162"/>
                                        </p:tgtEl>
                                      </p:cBhvr>
                                    </p:animEffect>
                                  </p:childTnLst>
                                </p:cTn>
                              </p:par>
                            </p:childTnLst>
                          </p:cTn>
                        </p:par>
                        <p:par>
                          <p:cTn id="144" fill="hold">
                            <p:stCondLst>
                              <p:cond delay="20400"/>
                            </p:stCondLst>
                            <p:childTnLst>
                              <p:par>
                                <p:cTn id="145" presetID="10" presetClass="entr" presetSubtype="0" fill="hold" grpId="0" nodeType="afterEffect">
                                  <p:stCondLst>
                                    <p:cond delay="0"/>
                                  </p:stCondLst>
                                  <p:childTnLst>
                                    <p:set>
                                      <p:cBhvr>
                                        <p:cTn id="146" dur="1" fill="hold">
                                          <p:stCondLst>
                                            <p:cond delay="0"/>
                                          </p:stCondLst>
                                        </p:cTn>
                                        <p:tgtEl>
                                          <p:spTgt spid="163"/>
                                        </p:tgtEl>
                                        <p:attrNameLst>
                                          <p:attrName>style.visibility</p:attrName>
                                        </p:attrNameLst>
                                      </p:cBhvr>
                                      <p:to>
                                        <p:strVal val="visible"/>
                                      </p:to>
                                    </p:set>
                                    <p:animEffect transition="in" filter="fade">
                                      <p:cBhvr>
                                        <p:cTn id="147" dur="500"/>
                                        <p:tgtEl>
                                          <p:spTgt spid="163"/>
                                        </p:tgtEl>
                                      </p:cBhvr>
                                    </p:animEffect>
                                  </p:childTnLst>
                                </p:cTn>
                              </p:par>
                            </p:childTnLst>
                          </p:cTn>
                        </p:par>
                        <p:par>
                          <p:cTn id="148" fill="hold">
                            <p:stCondLst>
                              <p:cond delay="20900"/>
                            </p:stCondLst>
                            <p:childTnLst>
                              <p:par>
                                <p:cTn id="149" presetID="42" presetClass="entr" presetSubtype="0" fill="hold" grpId="0" nodeType="afterEffect">
                                  <p:stCondLst>
                                    <p:cond delay="0"/>
                                  </p:stCondLst>
                                  <p:childTnLst>
                                    <p:set>
                                      <p:cBhvr>
                                        <p:cTn id="150" dur="1" fill="hold">
                                          <p:stCondLst>
                                            <p:cond delay="0"/>
                                          </p:stCondLst>
                                        </p:cTn>
                                        <p:tgtEl>
                                          <p:spTgt spid="196"/>
                                        </p:tgtEl>
                                        <p:attrNameLst>
                                          <p:attrName>style.visibility</p:attrName>
                                        </p:attrNameLst>
                                      </p:cBhvr>
                                      <p:to>
                                        <p:strVal val="visible"/>
                                      </p:to>
                                    </p:set>
                                    <p:animEffect transition="in" filter="fade">
                                      <p:cBhvr>
                                        <p:cTn id="151" dur="1000"/>
                                        <p:tgtEl>
                                          <p:spTgt spid="196"/>
                                        </p:tgtEl>
                                      </p:cBhvr>
                                    </p:animEffect>
                                    <p:anim calcmode="lin" valueType="num">
                                      <p:cBhvr>
                                        <p:cTn id="152" dur="1000" fill="hold"/>
                                        <p:tgtEl>
                                          <p:spTgt spid="196"/>
                                        </p:tgtEl>
                                        <p:attrNameLst>
                                          <p:attrName>ppt_x</p:attrName>
                                        </p:attrNameLst>
                                      </p:cBhvr>
                                      <p:tavLst>
                                        <p:tav tm="0">
                                          <p:val>
                                            <p:strVal val="#ppt_x"/>
                                          </p:val>
                                        </p:tav>
                                        <p:tav tm="100000">
                                          <p:val>
                                            <p:strVal val="#ppt_x"/>
                                          </p:val>
                                        </p:tav>
                                      </p:tavLst>
                                    </p:anim>
                                    <p:anim calcmode="lin" valueType="num">
                                      <p:cBhvr>
                                        <p:cTn id="153" dur="1000" fill="hold"/>
                                        <p:tgtEl>
                                          <p:spTgt spid="196"/>
                                        </p:tgtEl>
                                        <p:attrNameLst>
                                          <p:attrName>ppt_y</p:attrName>
                                        </p:attrNameLst>
                                      </p:cBhvr>
                                      <p:tavLst>
                                        <p:tav tm="0">
                                          <p:val>
                                            <p:strVal val="#ppt_y+.1"/>
                                          </p:val>
                                        </p:tav>
                                        <p:tav tm="100000">
                                          <p:val>
                                            <p:strVal val="#ppt_y"/>
                                          </p:val>
                                        </p:tav>
                                      </p:tavLst>
                                    </p:anim>
                                  </p:childTnLst>
                                </p:cTn>
                              </p:par>
                            </p:childTnLst>
                          </p:cTn>
                        </p:par>
                        <p:par>
                          <p:cTn id="154" fill="hold">
                            <p:stCondLst>
                              <p:cond delay="21900"/>
                            </p:stCondLst>
                            <p:childTnLst>
                              <p:par>
                                <p:cTn id="155" presetID="10" presetClass="entr" presetSubtype="0" fill="hold" grpId="0" nodeType="afterEffect">
                                  <p:stCondLst>
                                    <p:cond delay="700"/>
                                  </p:stCondLst>
                                  <p:childTnLst>
                                    <p:set>
                                      <p:cBhvr>
                                        <p:cTn id="156" dur="1" fill="hold">
                                          <p:stCondLst>
                                            <p:cond delay="0"/>
                                          </p:stCondLst>
                                        </p:cTn>
                                        <p:tgtEl>
                                          <p:spTgt spid="28"/>
                                        </p:tgtEl>
                                        <p:attrNameLst>
                                          <p:attrName>style.visibility</p:attrName>
                                        </p:attrNameLst>
                                      </p:cBhvr>
                                      <p:to>
                                        <p:strVal val="visible"/>
                                      </p:to>
                                    </p:set>
                                    <p:animEffect transition="in" filter="fade">
                                      <p:cBhvr>
                                        <p:cTn id="157" dur="700"/>
                                        <p:tgtEl>
                                          <p:spTgt spid="28"/>
                                        </p:tgtEl>
                                      </p:cBhvr>
                                    </p:animEffect>
                                  </p:childTnLst>
                                </p:cTn>
                              </p:par>
                            </p:childTnLst>
                          </p:cTn>
                        </p:par>
                        <p:par>
                          <p:cTn id="158" fill="hold">
                            <p:stCondLst>
                              <p:cond delay="23300"/>
                            </p:stCondLst>
                            <p:childTnLst>
                              <p:par>
                                <p:cTn id="159" presetID="10" presetClass="entr" presetSubtype="0" fill="hold" grpId="0" nodeType="afterEffect">
                                  <p:stCondLst>
                                    <p:cond delay="0"/>
                                  </p:stCondLst>
                                  <p:childTnLst>
                                    <p:set>
                                      <p:cBhvr>
                                        <p:cTn id="160" dur="1" fill="hold">
                                          <p:stCondLst>
                                            <p:cond delay="0"/>
                                          </p:stCondLst>
                                        </p:cTn>
                                        <p:tgtEl>
                                          <p:spTgt spid="34"/>
                                        </p:tgtEl>
                                        <p:attrNameLst>
                                          <p:attrName>style.visibility</p:attrName>
                                        </p:attrNameLst>
                                      </p:cBhvr>
                                      <p:to>
                                        <p:strVal val="visible"/>
                                      </p:to>
                                    </p:set>
                                    <p:animEffect transition="in" filter="fade">
                                      <p:cBhvr>
                                        <p:cTn id="161" dur="500"/>
                                        <p:tgtEl>
                                          <p:spTgt spid="34"/>
                                        </p:tgtEl>
                                      </p:cBhvr>
                                    </p:animEffect>
                                  </p:childTnLst>
                                </p:cTn>
                              </p:par>
                            </p:childTnLst>
                          </p:cTn>
                        </p:par>
                        <p:par>
                          <p:cTn id="162" fill="hold">
                            <p:stCondLst>
                              <p:cond delay="23800"/>
                            </p:stCondLst>
                            <p:childTnLst>
                              <p:par>
                                <p:cTn id="163" presetID="10" presetClass="entr" presetSubtype="0" fill="hold" grpId="0" nodeType="afterEffect">
                                  <p:stCondLst>
                                    <p:cond delay="0"/>
                                  </p:stCondLst>
                                  <p:childTnLst>
                                    <p:set>
                                      <p:cBhvr>
                                        <p:cTn id="164" dur="1" fill="hold">
                                          <p:stCondLst>
                                            <p:cond delay="0"/>
                                          </p:stCondLst>
                                        </p:cTn>
                                        <p:tgtEl>
                                          <p:spTgt spid="37"/>
                                        </p:tgtEl>
                                        <p:attrNameLst>
                                          <p:attrName>style.visibility</p:attrName>
                                        </p:attrNameLst>
                                      </p:cBhvr>
                                      <p:to>
                                        <p:strVal val="visible"/>
                                      </p:to>
                                    </p:set>
                                    <p:animEffect transition="in" filter="fade">
                                      <p:cBhvr>
                                        <p:cTn id="165" dur="500"/>
                                        <p:tgtEl>
                                          <p:spTgt spid="37"/>
                                        </p:tgtEl>
                                      </p:cBhvr>
                                    </p:animEffect>
                                  </p:childTnLst>
                                </p:cTn>
                              </p:par>
                            </p:childTnLst>
                          </p:cTn>
                        </p:par>
                        <p:par>
                          <p:cTn id="166" fill="hold">
                            <p:stCondLst>
                              <p:cond delay="24300"/>
                            </p:stCondLst>
                            <p:childTnLst>
                              <p:par>
                                <p:cTn id="167" presetID="10" presetClass="entr" presetSubtype="0" fill="hold" grpId="0" nodeType="afterEffect">
                                  <p:stCondLst>
                                    <p:cond delay="700"/>
                                  </p:stCondLst>
                                  <p:childTnLst>
                                    <p:set>
                                      <p:cBhvr>
                                        <p:cTn id="168" dur="1" fill="hold">
                                          <p:stCondLst>
                                            <p:cond delay="0"/>
                                          </p:stCondLst>
                                        </p:cTn>
                                        <p:tgtEl>
                                          <p:spTgt spid="38"/>
                                        </p:tgtEl>
                                        <p:attrNameLst>
                                          <p:attrName>style.visibility</p:attrName>
                                        </p:attrNameLst>
                                      </p:cBhvr>
                                      <p:to>
                                        <p:strVal val="visible"/>
                                      </p:to>
                                    </p:set>
                                    <p:animEffect transition="in" filter="fade">
                                      <p:cBhvr>
                                        <p:cTn id="169" dur="700"/>
                                        <p:tgtEl>
                                          <p:spTgt spid="38"/>
                                        </p:tgtEl>
                                      </p:cBhvr>
                                    </p:animEffect>
                                  </p:childTnLst>
                                </p:cTn>
                              </p:par>
                            </p:childTnLst>
                          </p:cTn>
                        </p:par>
                        <p:par>
                          <p:cTn id="170" fill="hold">
                            <p:stCondLst>
                              <p:cond delay="25700"/>
                            </p:stCondLst>
                            <p:childTnLst>
                              <p:par>
                                <p:cTn id="171" presetID="10" presetClass="entr" presetSubtype="0" fill="hold" grpId="0" nodeType="afterEffect">
                                  <p:stCondLst>
                                    <p:cond delay="0"/>
                                  </p:stCondLst>
                                  <p:childTnLst>
                                    <p:set>
                                      <p:cBhvr>
                                        <p:cTn id="172" dur="1" fill="hold">
                                          <p:stCondLst>
                                            <p:cond delay="0"/>
                                          </p:stCondLst>
                                        </p:cTn>
                                        <p:tgtEl>
                                          <p:spTgt spid="36"/>
                                        </p:tgtEl>
                                        <p:attrNameLst>
                                          <p:attrName>style.visibility</p:attrName>
                                        </p:attrNameLst>
                                      </p:cBhvr>
                                      <p:to>
                                        <p:strVal val="visible"/>
                                      </p:to>
                                    </p:set>
                                    <p:animEffect transition="in" filter="fade">
                                      <p:cBhvr>
                                        <p:cTn id="173" dur="500"/>
                                        <p:tgtEl>
                                          <p:spTgt spid="36"/>
                                        </p:tgtEl>
                                      </p:cBhvr>
                                    </p:animEffect>
                                  </p:childTnLst>
                                </p:cTn>
                              </p:par>
                            </p:childTnLst>
                          </p:cTn>
                        </p:par>
                        <p:par>
                          <p:cTn id="174" fill="hold">
                            <p:stCondLst>
                              <p:cond delay="26200"/>
                            </p:stCondLst>
                            <p:childTnLst>
                              <p:par>
                                <p:cTn id="175" presetID="10" presetClass="entr" presetSubtype="0" fill="hold" grpId="0" nodeType="afterEffect">
                                  <p:stCondLst>
                                    <p:cond delay="0"/>
                                  </p:stCondLst>
                                  <p:childTnLst>
                                    <p:set>
                                      <p:cBhvr>
                                        <p:cTn id="176" dur="1" fill="hold">
                                          <p:stCondLst>
                                            <p:cond delay="0"/>
                                          </p:stCondLst>
                                        </p:cTn>
                                        <p:tgtEl>
                                          <p:spTgt spid="35"/>
                                        </p:tgtEl>
                                        <p:attrNameLst>
                                          <p:attrName>style.visibility</p:attrName>
                                        </p:attrNameLst>
                                      </p:cBhvr>
                                      <p:to>
                                        <p:strVal val="visible"/>
                                      </p:to>
                                    </p:set>
                                    <p:animEffect transition="in" filter="fade">
                                      <p:cBhvr>
                                        <p:cTn id="177" dur="500"/>
                                        <p:tgtEl>
                                          <p:spTgt spid="35"/>
                                        </p:tgtEl>
                                      </p:cBhvr>
                                    </p:animEffect>
                                  </p:childTnLst>
                                </p:cTn>
                              </p:par>
                            </p:childTnLst>
                          </p:cTn>
                        </p:par>
                        <p:par>
                          <p:cTn id="178" fill="hold">
                            <p:stCondLst>
                              <p:cond delay="26700"/>
                            </p:stCondLst>
                            <p:childTnLst>
                              <p:par>
                                <p:cTn id="179" presetID="26" presetClass="entr" presetSubtype="0" fill="hold" grpId="0" nodeType="afterEffect">
                                  <p:stCondLst>
                                    <p:cond delay="0"/>
                                  </p:stCondLst>
                                  <p:childTnLst>
                                    <p:set>
                                      <p:cBhvr>
                                        <p:cTn id="180" dur="1" fill="hold">
                                          <p:stCondLst>
                                            <p:cond delay="0"/>
                                          </p:stCondLst>
                                        </p:cTn>
                                        <p:tgtEl>
                                          <p:spTgt spid="183"/>
                                        </p:tgtEl>
                                        <p:attrNameLst>
                                          <p:attrName>style.visibility</p:attrName>
                                        </p:attrNameLst>
                                      </p:cBhvr>
                                      <p:to>
                                        <p:strVal val="visible"/>
                                      </p:to>
                                    </p:set>
                                    <p:animEffect transition="in" filter="wipe(down)">
                                      <p:cBhvr>
                                        <p:cTn id="181" dur="203">
                                          <p:stCondLst>
                                            <p:cond delay="0"/>
                                          </p:stCondLst>
                                        </p:cTn>
                                        <p:tgtEl>
                                          <p:spTgt spid="183"/>
                                        </p:tgtEl>
                                      </p:cBhvr>
                                    </p:animEffect>
                                    <p:anim calcmode="lin" valueType="num">
                                      <p:cBhvr>
                                        <p:cTn id="182" dur="638" tmFilter="0,0; 0.14,0.36; 0.43,0.73; 0.71,0.91; 1.0,1.0">
                                          <p:stCondLst>
                                            <p:cond delay="0"/>
                                          </p:stCondLst>
                                        </p:cTn>
                                        <p:tgtEl>
                                          <p:spTgt spid="183"/>
                                        </p:tgtEl>
                                        <p:attrNameLst>
                                          <p:attrName>ppt_x</p:attrName>
                                        </p:attrNameLst>
                                      </p:cBhvr>
                                      <p:tavLst>
                                        <p:tav tm="0">
                                          <p:val>
                                            <p:strVal val="#ppt_x-0.25"/>
                                          </p:val>
                                        </p:tav>
                                        <p:tav tm="100000">
                                          <p:val>
                                            <p:strVal val="#ppt_x"/>
                                          </p:val>
                                        </p:tav>
                                      </p:tavLst>
                                    </p:anim>
                                    <p:anim calcmode="lin" valueType="num">
                                      <p:cBhvr>
                                        <p:cTn id="183" dur="232" tmFilter="0.0,0.0; 0.25,0.07; 0.50,0.2; 0.75,0.467; 1.0,1.0">
                                          <p:stCondLst>
                                            <p:cond delay="0"/>
                                          </p:stCondLst>
                                        </p:cTn>
                                        <p:tgtEl>
                                          <p:spTgt spid="183"/>
                                        </p:tgtEl>
                                        <p:attrNameLst>
                                          <p:attrName>ppt_y</p:attrName>
                                        </p:attrNameLst>
                                      </p:cBhvr>
                                      <p:tavLst>
                                        <p:tav tm="0" fmla="#ppt_y-sin(pi*$)/3">
                                          <p:val>
                                            <p:fltVal val="0.5"/>
                                          </p:val>
                                        </p:tav>
                                        <p:tav tm="100000">
                                          <p:val>
                                            <p:fltVal val="1"/>
                                          </p:val>
                                        </p:tav>
                                      </p:tavLst>
                                    </p:anim>
                                    <p:anim calcmode="lin" valueType="num">
                                      <p:cBhvr>
                                        <p:cTn id="184" dur="232" tmFilter="0, 0; 0.125,0.2665; 0.25,0.4; 0.375,0.465; 0.5,0.5;  0.625,0.535; 0.75,0.6; 0.875,0.7335; 1,1">
                                          <p:stCondLst>
                                            <p:cond delay="232"/>
                                          </p:stCondLst>
                                        </p:cTn>
                                        <p:tgtEl>
                                          <p:spTgt spid="183"/>
                                        </p:tgtEl>
                                        <p:attrNameLst>
                                          <p:attrName>ppt_y</p:attrName>
                                        </p:attrNameLst>
                                      </p:cBhvr>
                                      <p:tavLst>
                                        <p:tav tm="0" fmla="#ppt_y-sin(pi*$)/9">
                                          <p:val>
                                            <p:fltVal val="0"/>
                                          </p:val>
                                        </p:tav>
                                        <p:tav tm="100000">
                                          <p:val>
                                            <p:fltVal val="1"/>
                                          </p:val>
                                        </p:tav>
                                      </p:tavLst>
                                    </p:anim>
                                    <p:anim calcmode="lin" valueType="num">
                                      <p:cBhvr>
                                        <p:cTn id="185" dur="116" tmFilter="0, 0; 0.125,0.2665; 0.25,0.4; 0.375,0.465; 0.5,0.5;  0.625,0.535; 0.75,0.6; 0.875,0.7335; 1,1">
                                          <p:stCondLst>
                                            <p:cond delay="463"/>
                                          </p:stCondLst>
                                        </p:cTn>
                                        <p:tgtEl>
                                          <p:spTgt spid="183"/>
                                        </p:tgtEl>
                                        <p:attrNameLst>
                                          <p:attrName>ppt_y</p:attrName>
                                        </p:attrNameLst>
                                      </p:cBhvr>
                                      <p:tavLst>
                                        <p:tav tm="0" fmla="#ppt_y-sin(pi*$)/27">
                                          <p:val>
                                            <p:fltVal val="0"/>
                                          </p:val>
                                        </p:tav>
                                        <p:tav tm="100000">
                                          <p:val>
                                            <p:fltVal val="1"/>
                                          </p:val>
                                        </p:tav>
                                      </p:tavLst>
                                    </p:anim>
                                    <p:anim calcmode="lin" valueType="num">
                                      <p:cBhvr>
                                        <p:cTn id="186" dur="57" tmFilter="0, 0; 0.125,0.2665; 0.25,0.4; 0.375,0.465; 0.5,0.5;  0.625,0.535; 0.75,0.6; 0.875,0.7335; 1,1">
                                          <p:stCondLst>
                                            <p:cond delay="580"/>
                                          </p:stCondLst>
                                        </p:cTn>
                                        <p:tgtEl>
                                          <p:spTgt spid="183"/>
                                        </p:tgtEl>
                                        <p:attrNameLst>
                                          <p:attrName>ppt_y</p:attrName>
                                        </p:attrNameLst>
                                      </p:cBhvr>
                                      <p:tavLst>
                                        <p:tav tm="0" fmla="#ppt_y-sin(pi*$)/81">
                                          <p:val>
                                            <p:fltVal val="0"/>
                                          </p:val>
                                        </p:tav>
                                        <p:tav tm="100000">
                                          <p:val>
                                            <p:fltVal val="1"/>
                                          </p:val>
                                        </p:tav>
                                      </p:tavLst>
                                    </p:anim>
                                    <p:animScale>
                                      <p:cBhvr>
                                        <p:cTn id="187" dur="9">
                                          <p:stCondLst>
                                            <p:cond delay="228"/>
                                          </p:stCondLst>
                                        </p:cTn>
                                        <p:tgtEl>
                                          <p:spTgt spid="183"/>
                                        </p:tgtEl>
                                      </p:cBhvr>
                                      <p:to x="100000" y="60000"/>
                                    </p:animScale>
                                    <p:animScale>
                                      <p:cBhvr>
                                        <p:cTn id="188" dur="58" decel="50000">
                                          <p:stCondLst>
                                            <p:cond delay="237"/>
                                          </p:stCondLst>
                                        </p:cTn>
                                        <p:tgtEl>
                                          <p:spTgt spid="183"/>
                                        </p:tgtEl>
                                      </p:cBhvr>
                                      <p:to x="100000" y="100000"/>
                                    </p:animScale>
                                    <p:animScale>
                                      <p:cBhvr>
                                        <p:cTn id="189" dur="9">
                                          <p:stCondLst>
                                            <p:cond delay="459"/>
                                          </p:stCondLst>
                                        </p:cTn>
                                        <p:tgtEl>
                                          <p:spTgt spid="183"/>
                                        </p:tgtEl>
                                      </p:cBhvr>
                                      <p:to x="100000" y="80000"/>
                                    </p:animScale>
                                    <p:animScale>
                                      <p:cBhvr>
                                        <p:cTn id="190" dur="58" decel="50000">
                                          <p:stCondLst>
                                            <p:cond delay="468"/>
                                          </p:stCondLst>
                                        </p:cTn>
                                        <p:tgtEl>
                                          <p:spTgt spid="183"/>
                                        </p:tgtEl>
                                      </p:cBhvr>
                                      <p:to x="100000" y="100000"/>
                                    </p:animScale>
                                    <p:animScale>
                                      <p:cBhvr>
                                        <p:cTn id="191" dur="9">
                                          <p:stCondLst>
                                            <p:cond delay="575"/>
                                          </p:stCondLst>
                                        </p:cTn>
                                        <p:tgtEl>
                                          <p:spTgt spid="183"/>
                                        </p:tgtEl>
                                      </p:cBhvr>
                                      <p:to x="100000" y="90000"/>
                                    </p:animScale>
                                    <p:animScale>
                                      <p:cBhvr>
                                        <p:cTn id="192" dur="58" decel="50000">
                                          <p:stCondLst>
                                            <p:cond delay="584"/>
                                          </p:stCondLst>
                                        </p:cTn>
                                        <p:tgtEl>
                                          <p:spTgt spid="183"/>
                                        </p:tgtEl>
                                      </p:cBhvr>
                                      <p:to x="100000" y="100000"/>
                                    </p:animScale>
                                    <p:animScale>
                                      <p:cBhvr>
                                        <p:cTn id="193" dur="9">
                                          <p:stCondLst>
                                            <p:cond delay="633"/>
                                          </p:stCondLst>
                                        </p:cTn>
                                        <p:tgtEl>
                                          <p:spTgt spid="183"/>
                                        </p:tgtEl>
                                      </p:cBhvr>
                                      <p:to x="100000" y="95000"/>
                                    </p:animScale>
                                    <p:animScale>
                                      <p:cBhvr>
                                        <p:cTn id="194" dur="58" decel="50000">
                                          <p:stCondLst>
                                            <p:cond delay="642"/>
                                          </p:stCondLst>
                                        </p:cTn>
                                        <p:tgtEl>
                                          <p:spTgt spid="183"/>
                                        </p:tgtEl>
                                      </p:cBhvr>
                                      <p:to x="100000" y="100000"/>
                                    </p:animScale>
                                  </p:childTnLst>
                                </p:cTn>
                              </p:par>
                            </p:childTnLst>
                          </p:cTn>
                        </p:par>
                        <p:par>
                          <p:cTn id="195" fill="hold">
                            <p:stCondLst>
                              <p:cond delay="27400"/>
                            </p:stCondLst>
                            <p:childTnLst>
                              <p:par>
                                <p:cTn id="196" presetID="2" presetClass="entr" presetSubtype="8" fill="hold" grpId="0" nodeType="afterEffect">
                                  <p:stCondLst>
                                    <p:cond delay="0"/>
                                  </p:stCondLst>
                                  <p:childTnLst>
                                    <p:set>
                                      <p:cBhvr>
                                        <p:cTn id="197" dur="1" fill="hold">
                                          <p:stCondLst>
                                            <p:cond delay="0"/>
                                          </p:stCondLst>
                                        </p:cTn>
                                        <p:tgtEl>
                                          <p:spTgt spid="68"/>
                                        </p:tgtEl>
                                        <p:attrNameLst>
                                          <p:attrName>style.visibility</p:attrName>
                                        </p:attrNameLst>
                                      </p:cBhvr>
                                      <p:to>
                                        <p:strVal val="visible"/>
                                      </p:to>
                                    </p:set>
                                    <p:anim calcmode="lin" valueType="num">
                                      <p:cBhvr additive="base">
                                        <p:cTn id="198" dur="500" fill="hold"/>
                                        <p:tgtEl>
                                          <p:spTgt spid="68"/>
                                        </p:tgtEl>
                                        <p:attrNameLst>
                                          <p:attrName>ppt_x</p:attrName>
                                        </p:attrNameLst>
                                      </p:cBhvr>
                                      <p:tavLst>
                                        <p:tav tm="0">
                                          <p:val>
                                            <p:strVal val="0-#ppt_w/2"/>
                                          </p:val>
                                        </p:tav>
                                        <p:tav tm="100000">
                                          <p:val>
                                            <p:strVal val="#ppt_x"/>
                                          </p:val>
                                        </p:tav>
                                      </p:tavLst>
                                    </p:anim>
                                    <p:anim calcmode="lin" valueType="num">
                                      <p:cBhvr additive="base">
                                        <p:cTn id="199" dur="500" fill="hold"/>
                                        <p:tgtEl>
                                          <p:spTgt spid="68"/>
                                        </p:tgtEl>
                                        <p:attrNameLst>
                                          <p:attrName>ppt_y</p:attrName>
                                        </p:attrNameLst>
                                      </p:cBhvr>
                                      <p:tavLst>
                                        <p:tav tm="0">
                                          <p:val>
                                            <p:strVal val="#ppt_y"/>
                                          </p:val>
                                        </p:tav>
                                        <p:tav tm="100000">
                                          <p:val>
                                            <p:strVal val="#ppt_y"/>
                                          </p:val>
                                        </p:tav>
                                      </p:tavLst>
                                    </p:anim>
                                  </p:childTnLst>
                                </p:cTn>
                              </p:par>
                            </p:childTnLst>
                          </p:cTn>
                        </p:par>
                        <p:par>
                          <p:cTn id="200" fill="hold">
                            <p:stCondLst>
                              <p:cond delay="27900"/>
                            </p:stCondLst>
                            <p:childTnLst>
                              <p:par>
                                <p:cTn id="201" presetID="2" presetClass="entr" presetSubtype="8" fill="hold" grpId="0" nodeType="afterEffect">
                                  <p:stCondLst>
                                    <p:cond delay="0"/>
                                  </p:stCondLst>
                                  <p:childTnLst>
                                    <p:set>
                                      <p:cBhvr>
                                        <p:cTn id="202" dur="1" fill="hold">
                                          <p:stCondLst>
                                            <p:cond delay="0"/>
                                          </p:stCondLst>
                                        </p:cTn>
                                        <p:tgtEl>
                                          <p:spTgt spid="69"/>
                                        </p:tgtEl>
                                        <p:attrNameLst>
                                          <p:attrName>style.visibility</p:attrName>
                                        </p:attrNameLst>
                                      </p:cBhvr>
                                      <p:to>
                                        <p:strVal val="visible"/>
                                      </p:to>
                                    </p:set>
                                    <p:anim calcmode="lin" valueType="num">
                                      <p:cBhvr additive="base">
                                        <p:cTn id="203" dur="500" fill="hold"/>
                                        <p:tgtEl>
                                          <p:spTgt spid="69"/>
                                        </p:tgtEl>
                                        <p:attrNameLst>
                                          <p:attrName>ppt_x</p:attrName>
                                        </p:attrNameLst>
                                      </p:cBhvr>
                                      <p:tavLst>
                                        <p:tav tm="0">
                                          <p:val>
                                            <p:strVal val="0-#ppt_w/2"/>
                                          </p:val>
                                        </p:tav>
                                        <p:tav tm="100000">
                                          <p:val>
                                            <p:strVal val="#ppt_x"/>
                                          </p:val>
                                        </p:tav>
                                      </p:tavLst>
                                    </p:anim>
                                    <p:anim calcmode="lin" valueType="num">
                                      <p:cBhvr additive="base">
                                        <p:cTn id="204" dur="500" fill="hold"/>
                                        <p:tgtEl>
                                          <p:spTgt spid="69"/>
                                        </p:tgtEl>
                                        <p:attrNameLst>
                                          <p:attrName>ppt_y</p:attrName>
                                        </p:attrNameLst>
                                      </p:cBhvr>
                                      <p:tavLst>
                                        <p:tav tm="0">
                                          <p:val>
                                            <p:strVal val="#ppt_y"/>
                                          </p:val>
                                        </p:tav>
                                        <p:tav tm="100000">
                                          <p:val>
                                            <p:strVal val="#ppt_y"/>
                                          </p:val>
                                        </p:tav>
                                      </p:tavLst>
                                    </p:anim>
                                  </p:childTnLst>
                                </p:cTn>
                              </p:par>
                            </p:childTnLst>
                          </p:cTn>
                        </p:par>
                        <p:par>
                          <p:cTn id="205" fill="hold">
                            <p:stCondLst>
                              <p:cond delay="28400"/>
                            </p:stCondLst>
                            <p:childTnLst>
                              <p:par>
                                <p:cTn id="206" presetID="2" presetClass="entr" presetSubtype="8" fill="hold" grpId="0" nodeType="afterEffect">
                                  <p:stCondLst>
                                    <p:cond delay="0"/>
                                  </p:stCondLst>
                                  <p:childTnLst>
                                    <p:set>
                                      <p:cBhvr>
                                        <p:cTn id="207" dur="1" fill="hold">
                                          <p:stCondLst>
                                            <p:cond delay="0"/>
                                          </p:stCondLst>
                                        </p:cTn>
                                        <p:tgtEl>
                                          <p:spTgt spid="70"/>
                                        </p:tgtEl>
                                        <p:attrNameLst>
                                          <p:attrName>style.visibility</p:attrName>
                                        </p:attrNameLst>
                                      </p:cBhvr>
                                      <p:to>
                                        <p:strVal val="visible"/>
                                      </p:to>
                                    </p:set>
                                    <p:anim calcmode="lin" valueType="num">
                                      <p:cBhvr additive="base">
                                        <p:cTn id="208" dur="500" fill="hold"/>
                                        <p:tgtEl>
                                          <p:spTgt spid="70"/>
                                        </p:tgtEl>
                                        <p:attrNameLst>
                                          <p:attrName>ppt_x</p:attrName>
                                        </p:attrNameLst>
                                      </p:cBhvr>
                                      <p:tavLst>
                                        <p:tav tm="0">
                                          <p:val>
                                            <p:strVal val="0-#ppt_w/2"/>
                                          </p:val>
                                        </p:tav>
                                        <p:tav tm="100000">
                                          <p:val>
                                            <p:strVal val="#ppt_x"/>
                                          </p:val>
                                        </p:tav>
                                      </p:tavLst>
                                    </p:anim>
                                    <p:anim calcmode="lin" valueType="num">
                                      <p:cBhvr additive="base">
                                        <p:cTn id="209" dur="500" fill="hold"/>
                                        <p:tgtEl>
                                          <p:spTgt spid="70"/>
                                        </p:tgtEl>
                                        <p:attrNameLst>
                                          <p:attrName>ppt_y</p:attrName>
                                        </p:attrNameLst>
                                      </p:cBhvr>
                                      <p:tavLst>
                                        <p:tav tm="0">
                                          <p:val>
                                            <p:strVal val="#ppt_y"/>
                                          </p:val>
                                        </p:tav>
                                        <p:tav tm="100000">
                                          <p:val>
                                            <p:strVal val="#ppt_y"/>
                                          </p:val>
                                        </p:tav>
                                      </p:tavLst>
                                    </p:anim>
                                  </p:childTnLst>
                                </p:cTn>
                              </p:par>
                            </p:childTnLst>
                          </p:cTn>
                        </p:par>
                        <p:par>
                          <p:cTn id="210" fill="hold">
                            <p:stCondLst>
                              <p:cond delay="28900"/>
                            </p:stCondLst>
                            <p:childTnLst>
                              <p:par>
                                <p:cTn id="211" presetID="2" presetClass="entr" presetSubtype="4" fill="hold" grpId="0" nodeType="afterEffect">
                                  <p:stCondLst>
                                    <p:cond delay="0"/>
                                  </p:stCondLst>
                                  <p:childTnLst>
                                    <p:set>
                                      <p:cBhvr>
                                        <p:cTn id="212" dur="1" fill="hold">
                                          <p:stCondLst>
                                            <p:cond delay="0"/>
                                          </p:stCondLst>
                                        </p:cTn>
                                        <p:tgtEl>
                                          <p:spTgt spid="71"/>
                                        </p:tgtEl>
                                        <p:attrNameLst>
                                          <p:attrName>style.visibility</p:attrName>
                                        </p:attrNameLst>
                                      </p:cBhvr>
                                      <p:to>
                                        <p:strVal val="visible"/>
                                      </p:to>
                                    </p:set>
                                    <p:anim calcmode="lin" valueType="num">
                                      <p:cBhvr additive="base">
                                        <p:cTn id="213" dur="500" fill="hold"/>
                                        <p:tgtEl>
                                          <p:spTgt spid="71"/>
                                        </p:tgtEl>
                                        <p:attrNameLst>
                                          <p:attrName>ppt_x</p:attrName>
                                        </p:attrNameLst>
                                      </p:cBhvr>
                                      <p:tavLst>
                                        <p:tav tm="0">
                                          <p:val>
                                            <p:strVal val="#ppt_x"/>
                                          </p:val>
                                        </p:tav>
                                        <p:tav tm="100000">
                                          <p:val>
                                            <p:strVal val="#ppt_x"/>
                                          </p:val>
                                        </p:tav>
                                      </p:tavLst>
                                    </p:anim>
                                    <p:anim calcmode="lin" valueType="num">
                                      <p:cBhvr additive="base">
                                        <p:cTn id="214" dur="500" fill="hold"/>
                                        <p:tgtEl>
                                          <p:spTgt spid="71"/>
                                        </p:tgtEl>
                                        <p:attrNameLst>
                                          <p:attrName>ppt_y</p:attrName>
                                        </p:attrNameLst>
                                      </p:cBhvr>
                                      <p:tavLst>
                                        <p:tav tm="0">
                                          <p:val>
                                            <p:strVal val="1+#ppt_h/2"/>
                                          </p:val>
                                        </p:tav>
                                        <p:tav tm="100000">
                                          <p:val>
                                            <p:strVal val="#ppt_y"/>
                                          </p:val>
                                        </p:tav>
                                      </p:tavLst>
                                    </p:anim>
                                  </p:childTnLst>
                                </p:cTn>
                              </p:par>
                            </p:childTnLst>
                          </p:cTn>
                        </p:par>
                        <p:par>
                          <p:cTn id="215" fill="hold">
                            <p:stCondLst>
                              <p:cond delay="29400"/>
                            </p:stCondLst>
                            <p:childTnLst>
                              <p:par>
                                <p:cTn id="216" presetID="2" presetClass="entr" presetSubtype="4" fill="hold" grpId="0" nodeType="afterEffect">
                                  <p:stCondLst>
                                    <p:cond delay="0"/>
                                  </p:stCondLst>
                                  <p:childTnLst>
                                    <p:set>
                                      <p:cBhvr>
                                        <p:cTn id="217" dur="1" fill="hold">
                                          <p:stCondLst>
                                            <p:cond delay="0"/>
                                          </p:stCondLst>
                                        </p:cTn>
                                        <p:tgtEl>
                                          <p:spTgt spid="72"/>
                                        </p:tgtEl>
                                        <p:attrNameLst>
                                          <p:attrName>style.visibility</p:attrName>
                                        </p:attrNameLst>
                                      </p:cBhvr>
                                      <p:to>
                                        <p:strVal val="visible"/>
                                      </p:to>
                                    </p:set>
                                    <p:anim calcmode="lin" valueType="num">
                                      <p:cBhvr additive="base">
                                        <p:cTn id="218" dur="500" fill="hold"/>
                                        <p:tgtEl>
                                          <p:spTgt spid="72"/>
                                        </p:tgtEl>
                                        <p:attrNameLst>
                                          <p:attrName>ppt_x</p:attrName>
                                        </p:attrNameLst>
                                      </p:cBhvr>
                                      <p:tavLst>
                                        <p:tav tm="0">
                                          <p:val>
                                            <p:strVal val="#ppt_x"/>
                                          </p:val>
                                        </p:tav>
                                        <p:tav tm="100000">
                                          <p:val>
                                            <p:strVal val="#ppt_x"/>
                                          </p:val>
                                        </p:tav>
                                      </p:tavLst>
                                    </p:anim>
                                    <p:anim calcmode="lin" valueType="num">
                                      <p:cBhvr additive="base">
                                        <p:cTn id="219" dur="500" fill="hold"/>
                                        <p:tgtEl>
                                          <p:spTgt spid="72"/>
                                        </p:tgtEl>
                                        <p:attrNameLst>
                                          <p:attrName>ppt_y</p:attrName>
                                        </p:attrNameLst>
                                      </p:cBhvr>
                                      <p:tavLst>
                                        <p:tav tm="0">
                                          <p:val>
                                            <p:strVal val="1+#ppt_h/2"/>
                                          </p:val>
                                        </p:tav>
                                        <p:tav tm="100000">
                                          <p:val>
                                            <p:strVal val="#ppt_y"/>
                                          </p:val>
                                        </p:tav>
                                      </p:tavLst>
                                    </p:anim>
                                  </p:childTnLst>
                                </p:cTn>
                              </p:par>
                            </p:childTnLst>
                          </p:cTn>
                        </p:par>
                        <p:par>
                          <p:cTn id="220" fill="hold">
                            <p:stCondLst>
                              <p:cond delay="29900"/>
                            </p:stCondLst>
                            <p:childTnLst>
                              <p:par>
                                <p:cTn id="221" presetID="2" presetClass="entr" presetSubtype="4" fill="hold" grpId="0" nodeType="afterEffect">
                                  <p:stCondLst>
                                    <p:cond delay="0"/>
                                  </p:stCondLst>
                                  <p:childTnLst>
                                    <p:set>
                                      <p:cBhvr>
                                        <p:cTn id="222" dur="1" fill="hold">
                                          <p:stCondLst>
                                            <p:cond delay="0"/>
                                          </p:stCondLst>
                                        </p:cTn>
                                        <p:tgtEl>
                                          <p:spTgt spid="73"/>
                                        </p:tgtEl>
                                        <p:attrNameLst>
                                          <p:attrName>style.visibility</p:attrName>
                                        </p:attrNameLst>
                                      </p:cBhvr>
                                      <p:to>
                                        <p:strVal val="visible"/>
                                      </p:to>
                                    </p:set>
                                    <p:anim calcmode="lin" valueType="num">
                                      <p:cBhvr additive="base">
                                        <p:cTn id="223" dur="500" fill="hold"/>
                                        <p:tgtEl>
                                          <p:spTgt spid="73"/>
                                        </p:tgtEl>
                                        <p:attrNameLst>
                                          <p:attrName>ppt_x</p:attrName>
                                        </p:attrNameLst>
                                      </p:cBhvr>
                                      <p:tavLst>
                                        <p:tav tm="0">
                                          <p:val>
                                            <p:strVal val="#ppt_x"/>
                                          </p:val>
                                        </p:tav>
                                        <p:tav tm="100000">
                                          <p:val>
                                            <p:strVal val="#ppt_x"/>
                                          </p:val>
                                        </p:tav>
                                      </p:tavLst>
                                    </p:anim>
                                    <p:anim calcmode="lin" valueType="num">
                                      <p:cBhvr additive="base">
                                        <p:cTn id="224" dur="500" fill="hold"/>
                                        <p:tgtEl>
                                          <p:spTgt spid="73"/>
                                        </p:tgtEl>
                                        <p:attrNameLst>
                                          <p:attrName>ppt_y</p:attrName>
                                        </p:attrNameLst>
                                      </p:cBhvr>
                                      <p:tavLst>
                                        <p:tav tm="0">
                                          <p:val>
                                            <p:strVal val="1+#ppt_h/2"/>
                                          </p:val>
                                        </p:tav>
                                        <p:tav tm="100000">
                                          <p:val>
                                            <p:strVal val="#ppt_y"/>
                                          </p:val>
                                        </p:tav>
                                      </p:tavLst>
                                    </p:anim>
                                  </p:childTnLst>
                                </p:cTn>
                              </p:par>
                            </p:childTnLst>
                          </p:cTn>
                        </p:par>
                        <p:par>
                          <p:cTn id="225" fill="hold">
                            <p:stCondLst>
                              <p:cond delay="30400"/>
                            </p:stCondLst>
                            <p:childTnLst>
                              <p:par>
                                <p:cTn id="226" presetID="2" presetClass="entr" presetSubtype="9" fill="hold" grpId="0" nodeType="afterEffect">
                                  <p:stCondLst>
                                    <p:cond delay="0"/>
                                  </p:stCondLst>
                                  <p:childTnLst>
                                    <p:set>
                                      <p:cBhvr>
                                        <p:cTn id="227" dur="1" fill="hold">
                                          <p:stCondLst>
                                            <p:cond delay="0"/>
                                          </p:stCondLst>
                                        </p:cTn>
                                        <p:tgtEl>
                                          <p:spTgt spid="82"/>
                                        </p:tgtEl>
                                        <p:attrNameLst>
                                          <p:attrName>style.visibility</p:attrName>
                                        </p:attrNameLst>
                                      </p:cBhvr>
                                      <p:to>
                                        <p:strVal val="visible"/>
                                      </p:to>
                                    </p:set>
                                    <p:anim calcmode="lin" valueType="num">
                                      <p:cBhvr additive="base">
                                        <p:cTn id="228" dur="500" fill="hold"/>
                                        <p:tgtEl>
                                          <p:spTgt spid="82"/>
                                        </p:tgtEl>
                                        <p:attrNameLst>
                                          <p:attrName>ppt_x</p:attrName>
                                        </p:attrNameLst>
                                      </p:cBhvr>
                                      <p:tavLst>
                                        <p:tav tm="0">
                                          <p:val>
                                            <p:strVal val="0-#ppt_w/2"/>
                                          </p:val>
                                        </p:tav>
                                        <p:tav tm="100000">
                                          <p:val>
                                            <p:strVal val="#ppt_x"/>
                                          </p:val>
                                        </p:tav>
                                      </p:tavLst>
                                    </p:anim>
                                    <p:anim calcmode="lin" valueType="num">
                                      <p:cBhvr additive="base">
                                        <p:cTn id="229" dur="500" fill="hold"/>
                                        <p:tgtEl>
                                          <p:spTgt spid="82"/>
                                        </p:tgtEl>
                                        <p:attrNameLst>
                                          <p:attrName>ppt_y</p:attrName>
                                        </p:attrNameLst>
                                      </p:cBhvr>
                                      <p:tavLst>
                                        <p:tav tm="0">
                                          <p:val>
                                            <p:strVal val="0-#ppt_h/2"/>
                                          </p:val>
                                        </p:tav>
                                        <p:tav tm="100000">
                                          <p:val>
                                            <p:strVal val="#ppt_y"/>
                                          </p:val>
                                        </p:tav>
                                      </p:tavLst>
                                    </p:anim>
                                  </p:childTnLst>
                                </p:cTn>
                              </p:par>
                            </p:childTnLst>
                          </p:cTn>
                        </p:par>
                        <p:par>
                          <p:cTn id="230" fill="hold">
                            <p:stCondLst>
                              <p:cond delay="30900"/>
                            </p:stCondLst>
                            <p:childTnLst>
                              <p:par>
                                <p:cTn id="231" presetID="47" presetClass="entr" presetSubtype="0" fill="hold" grpId="0" nodeType="afterEffect">
                                  <p:stCondLst>
                                    <p:cond delay="0"/>
                                  </p:stCondLst>
                                  <p:childTnLst>
                                    <p:set>
                                      <p:cBhvr>
                                        <p:cTn id="232" dur="1" fill="hold">
                                          <p:stCondLst>
                                            <p:cond delay="0"/>
                                          </p:stCondLst>
                                        </p:cTn>
                                        <p:tgtEl>
                                          <p:spTgt spid="190"/>
                                        </p:tgtEl>
                                        <p:attrNameLst>
                                          <p:attrName>style.visibility</p:attrName>
                                        </p:attrNameLst>
                                      </p:cBhvr>
                                      <p:to>
                                        <p:strVal val="visible"/>
                                      </p:to>
                                    </p:set>
                                    <p:animEffect transition="in" filter="fade">
                                      <p:cBhvr>
                                        <p:cTn id="233" dur="1000"/>
                                        <p:tgtEl>
                                          <p:spTgt spid="190"/>
                                        </p:tgtEl>
                                      </p:cBhvr>
                                    </p:animEffect>
                                    <p:anim calcmode="lin" valueType="num">
                                      <p:cBhvr>
                                        <p:cTn id="234" dur="1000" fill="hold"/>
                                        <p:tgtEl>
                                          <p:spTgt spid="190"/>
                                        </p:tgtEl>
                                        <p:attrNameLst>
                                          <p:attrName>ppt_x</p:attrName>
                                        </p:attrNameLst>
                                      </p:cBhvr>
                                      <p:tavLst>
                                        <p:tav tm="0">
                                          <p:val>
                                            <p:strVal val="#ppt_x"/>
                                          </p:val>
                                        </p:tav>
                                        <p:tav tm="100000">
                                          <p:val>
                                            <p:strVal val="#ppt_x"/>
                                          </p:val>
                                        </p:tav>
                                      </p:tavLst>
                                    </p:anim>
                                    <p:anim calcmode="lin" valueType="num">
                                      <p:cBhvr>
                                        <p:cTn id="235" dur="1000" fill="hold"/>
                                        <p:tgtEl>
                                          <p:spTgt spid="190"/>
                                        </p:tgtEl>
                                        <p:attrNameLst>
                                          <p:attrName>ppt_y</p:attrName>
                                        </p:attrNameLst>
                                      </p:cBhvr>
                                      <p:tavLst>
                                        <p:tav tm="0">
                                          <p:val>
                                            <p:strVal val="#ppt_y-.1"/>
                                          </p:val>
                                        </p:tav>
                                        <p:tav tm="100000">
                                          <p:val>
                                            <p:strVal val="#ppt_y"/>
                                          </p:val>
                                        </p:tav>
                                      </p:tavLst>
                                    </p:anim>
                                  </p:childTnLst>
                                </p:cTn>
                              </p:par>
                            </p:childTnLst>
                          </p:cTn>
                        </p:par>
                        <p:par>
                          <p:cTn id="236" fill="hold">
                            <p:stCondLst>
                              <p:cond delay="31900"/>
                            </p:stCondLst>
                            <p:childTnLst>
                              <p:par>
                                <p:cTn id="237" presetID="10" presetClass="entr" presetSubtype="0" fill="hold" grpId="0" nodeType="afterEffect">
                                  <p:stCondLst>
                                    <p:cond delay="0"/>
                                  </p:stCondLst>
                                  <p:childTnLst>
                                    <p:set>
                                      <p:cBhvr>
                                        <p:cTn id="238" dur="1" fill="hold">
                                          <p:stCondLst>
                                            <p:cond delay="0"/>
                                          </p:stCondLst>
                                        </p:cTn>
                                        <p:tgtEl>
                                          <p:spTgt spid="83"/>
                                        </p:tgtEl>
                                        <p:attrNameLst>
                                          <p:attrName>style.visibility</p:attrName>
                                        </p:attrNameLst>
                                      </p:cBhvr>
                                      <p:to>
                                        <p:strVal val="visible"/>
                                      </p:to>
                                    </p:set>
                                    <p:animEffect transition="in" filter="fade">
                                      <p:cBhvr>
                                        <p:cTn id="239" dur="500"/>
                                        <p:tgtEl>
                                          <p:spTgt spid="83"/>
                                        </p:tgtEl>
                                      </p:cBhvr>
                                    </p:animEffect>
                                  </p:childTnLst>
                                </p:cTn>
                              </p:par>
                            </p:childTnLst>
                          </p:cTn>
                        </p:par>
                        <p:par>
                          <p:cTn id="240" fill="hold">
                            <p:stCondLst>
                              <p:cond delay="32400"/>
                            </p:stCondLst>
                            <p:childTnLst>
                              <p:par>
                                <p:cTn id="241" presetID="10" presetClass="entr" presetSubtype="0" fill="hold" grpId="0" nodeType="afterEffect">
                                  <p:stCondLst>
                                    <p:cond delay="0"/>
                                  </p:stCondLst>
                                  <p:childTnLst>
                                    <p:set>
                                      <p:cBhvr>
                                        <p:cTn id="242" dur="1" fill="hold">
                                          <p:stCondLst>
                                            <p:cond delay="0"/>
                                          </p:stCondLst>
                                        </p:cTn>
                                        <p:tgtEl>
                                          <p:spTgt spid="85"/>
                                        </p:tgtEl>
                                        <p:attrNameLst>
                                          <p:attrName>style.visibility</p:attrName>
                                        </p:attrNameLst>
                                      </p:cBhvr>
                                      <p:to>
                                        <p:strVal val="visible"/>
                                      </p:to>
                                    </p:set>
                                    <p:animEffect transition="in" filter="fade">
                                      <p:cBhvr>
                                        <p:cTn id="243" dur="500"/>
                                        <p:tgtEl>
                                          <p:spTgt spid="85"/>
                                        </p:tgtEl>
                                      </p:cBhvr>
                                    </p:animEffect>
                                  </p:childTnLst>
                                </p:cTn>
                              </p:par>
                            </p:childTnLst>
                          </p:cTn>
                        </p:par>
                        <p:par>
                          <p:cTn id="244" fill="hold">
                            <p:stCondLst>
                              <p:cond delay="32900"/>
                            </p:stCondLst>
                            <p:childTnLst>
                              <p:par>
                                <p:cTn id="245" presetID="10" presetClass="entr" presetSubtype="0" fill="hold" grpId="0" nodeType="afterEffect">
                                  <p:stCondLst>
                                    <p:cond delay="0"/>
                                  </p:stCondLst>
                                  <p:childTnLst>
                                    <p:set>
                                      <p:cBhvr>
                                        <p:cTn id="246" dur="1" fill="hold">
                                          <p:stCondLst>
                                            <p:cond delay="0"/>
                                          </p:stCondLst>
                                        </p:cTn>
                                        <p:tgtEl>
                                          <p:spTgt spid="86"/>
                                        </p:tgtEl>
                                        <p:attrNameLst>
                                          <p:attrName>style.visibility</p:attrName>
                                        </p:attrNameLst>
                                      </p:cBhvr>
                                      <p:to>
                                        <p:strVal val="visible"/>
                                      </p:to>
                                    </p:set>
                                    <p:animEffect transition="in" filter="fade">
                                      <p:cBhvr>
                                        <p:cTn id="247" dur="500"/>
                                        <p:tgtEl>
                                          <p:spTgt spid="86"/>
                                        </p:tgtEl>
                                      </p:cBhvr>
                                    </p:animEffect>
                                  </p:childTnLst>
                                </p:cTn>
                              </p:par>
                            </p:childTnLst>
                          </p:cTn>
                        </p:par>
                        <p:par>
                          <p:cTn id="248" fill="hold">
                            <p:stCondLst>
                              <p:cond delay="33400"/>
                            </p:stCondLst>
                            <p:childTnLst>
                              <p:par>
                                <p:cTn id="249" presetID="10" presetClass="entr" presetSubtype="0" fill="hold" grpId="0" nodeType="afterEffect">
                                  <p:stCondLst>
                                    <p:cond delay="600"/>
                                  </p:stCondLst>
                                  <p:childTnLst>
                                    <p:set>
                                      <p:cBhvr>
                                        <p:cTn id="250" dur="1" fill="hold">
                                          <p:stCondLst>
                                            <p:cond delay="0"/>
                                          </p:stCondLst>
                                        </p:cTn>
                                        <p:tgtEl>
                                          <p:spTgt spid="87"/>
                                        </p:tgtEl>
                                        <p:attrNameLst>
                                          <p:attrName>style.visibility</p:attrName>
                                        </p:attrNameLst>
                                      </p:cBhvr>
                                      <p:to>
                                        <p:strVal val="visible"/>
                                      </p:to>
                                    </p:set>
                                    <p:animEffect transition="in" filter="fade">
                                      <p:cBhvr>
                                        <p:cTn id="251" dur="600"/>
                                        <p:tgtEl>
                                          <p:spTgt spid="87"/>
                                        </p:tgtEl>
                                      </p:cBhvr>
                                    </p:animEffect>
                                  </p:childTnLst>
                                </p:cTn>
                              </p:par>
                            </p:childTnLst>
                          </p:cTn>
                        </p:par>
                        <p:par>
                          <p:cTn id="252" fill="hold">
                            <p:stCondLst>
                              <p:cond delay="34600"/>
                            </p:stCondLst>
                            <p:childTnLst>
                              <p:par>
                                <p:cTn id="253" presetID="10" presetClass="entr" presetSubtype="0" fill="hold" grpId="0" nodeType="afterEffect">
                                  <p:stCondLst>
                                    <p:cond delay="0"/>
                                  </p:stCondLst>
                                  <p:childTnLst>
                                    <p:set>
                                      <p:cBhvr>
                                        <p:cTn id="254" dur="1" fill="hold">
                                          <p:stCondLst>
                                            <p:cond delay="0"/>
                                          </p:stCondLst>
                                        </p:cTn>
                                        <p:tgtEl>
                                          <p:spTgt spid="88"/>
                                        </p:tgtEl>
                                        <p:attrNameLst>
                                          <p:attrName>style.visibility</p:attrName>
                                        </p:attrNameLst>
                                      </p:cBhvr>
                                      <p:to>
                                        <p:strVal val="visible"/>
                                      </p:to>
                                    </p:set>
                                    <p:animEffect transition="in" filter="fade">
                                      <p:cBhvr>
                                        <p:cTn id="255" dur="500"/>
                                        <p:tgtEl>
                                          <p:spTgt spid="88"/>
                                        </p:tgtEl>
                                      </p:cBhvr>
                                    </p:animEffect>
                                  </p:childTnLst>
                                </p:cTn>
                              </p:par>
                            </p:childTnLst>
                          </p:cTn>
                        </p:par>
                        <p:par>
                          <p:cTn id="256" fill="hold">
                            <p:stCondLst>
                              <p:cond delay="35100"/>
                            </p:stCondLst>
                            <p:childTnLst>
                              <p:par>
                                <p:cTn id="257" presetID="10" presetClass="entr" presetSubtype="0" fill="hold" grpId="0" nodeType="afterEffect">
                                  <p:stCondLst>
                                    <p:cond delay="0"/>
                                  </p:stCondLst>
                                  <p:childTnLst>
                                    <p:set>
                                      <p:cBhvr>
                                        <p:cTn id="258" dur="1" fill="hold">
                                          <p:stCondLst>
                                            <p:cond delay="0"/>
                                          </p:stCondLst>
                                        </p:cTn>
                                        <p:tgtEl>
                                          <p:spTgt spid="89"/>
                                        </p:tgtEl>
                                        <p:attrNameLst>
                                          <p:attrName>style.visibility</p:attrName>
                                        </p:attrNameLst>
                                      </p:cBhvr>
                                      <p:to>
                                        <p:strVal val="visible"/>
                                      </p:to>
                                    </p:set>
                                    <p:animEffect transition="in" filter="fade">
                                      <p:cBhvr>
                                        <p:cTn id="259" dur="500"/>
                                        <p:tgtEl>
                                          <p:spTgt spid="89"/>
                                        </p:tgtEl>
                                      </p:cBhvr>
                                    </p:animEffect>
                                  </p:childTnLst>
                                </p:cTn>
                              </p:par>
                            </p:childTnLst>
                          </p:cTn>
                        </p:par>
                        <p:par>
                          <p:cTn id="260" fill="hold">
                            <p:stCondLst>
                              <p:cond delay="35600"/>
                            </p:stCondLst>
                            <p:childTnLst>
                              <p:par>
                                <p:cTn id="261" presetID="2" presetClass="entr" presetSubtype="3" fill="hold" grpId="0" nodeType="afterEffect">
                                  <p:stCondLst>
                                    <p:cond delay="0"/>
                                  </p:stCondLst>
                                  <p:childTnLst>
                                    <p:set>
                                      <p:cBhvr>
                                        <p:cTn id="262" dur="1" fill="hold">
                                          <p:stCondLst>
                                            <p:cond delay="0"/>
                                          </p:stCondLst>
                                        </p:cTn>
                                        <p:tgtEl>
                                          <p:spTgt spid="197"/>
                                        </p:tgtEl>
                                        <p:attrNameLst>
                                          <p:attrName>style.visibility</p:attrName>
                                        </p:attrNameLst>
                                      </p:cBhvr>
                                      <p:to>
                                        <p:strVal val="visible"/>
                                      </p:to>
                                    </p:set>
                                    <p:anim calcmode="lin" valueType="num">
                                      <p:cBhvr additive="base">
                                        <p:cTn id="263" dur="500" fill="hold"/>
                                        <p:tgtEl>
                                          <p:spTgt spid="197"/>
                                        </p:tgtEl>
                                        <p:attrNameLst>
                                          <p:attrName>ppt_x</p:attrName>
                                        </p:attrNameLst>
                                      </p:cBhvr>
                                      <p:tavLst>
                                        <p:tav tm="0">
                                          <p:val>
                                            <p:strVal val="1+#ppt_w/2"/>
                                          </p:val>
                                        </p:tav>
                                        <p:tav tm="100000">
                                          <p:val>
                                            <p:strVal val="#ppt_x"/>
                                          </p:val>
                                        </p:tav>
                                      </p:tavLst>
                                    </p:anim>
                                    <p:anim calcmode="lin" valueType="num">
                                      <p:cBhvr additive="base">
                                        <p:cTn id="264" dur="500" fill="hold"/>
                                        <p:tgtEl>
                                          <p:spTgt spid="197"/>
                                        </p:tgtEl>
                                        <p:attrNameLst>
                                          <p:attrName>ppt_y</p:attrName>
                                        </p:attrNameLst>
                                      </p:cBhvr>
                                      <p:tavLst>
                                        <p:tav tm="0">
                                          <p:val>
                                            <p:strVal val="0-#ppt_h/2"/>
                                          </p:val>
                                        </p:tav>
                                        <p:tav tm="100000">
                                          <p:val>
                                            <p:strVal val="#ppt_y"/>
                                          </p:val>
                                        </p:tav>
                                      </p:tavLst>
                                    </p:anim>
                                  </p:childTnLst>
                                </p:cTn>
                              </p:par>
                            </p:childTnLst>
                          </p:cTn>
                        </p:par>
                        <p:par>
                          <p:cTn id="265" fill="hold">
                            <p:stCondLst>
                              <p:cond delay="36100"/>
                            </p:stCondLst>
                            <p:childTnLst>
                              <p:par>
                                <p:cTn id="266" presetID="10" presetClass="entr" presetSubtype="0" fill="hold" grpId="0" nodeType="afterEffect">
                                  <p:stCondLst>
                                    <p:cond delay="800"/>
                                  </p:stCondLst>
                                  <p:childTnLst>
                                    <p:set>
                                      <p:cBhvr>
                                        <p:cTn id="267" dur="1" fill="hold">
                                          <p:stCondLst>
                                            <p:cond delay="0"/>
                                          </p:stCondLst>
                                        </p:cTn>
                                        <p:tgtEl>
                                          <p:spTgt spid="145"/>
                                        </p:tgtEl>
                                        <p:attrNameLst>
                                          <p:attrName>style.visibility</p:attrName>
                                        </p:attrNameLst>
                                      </p:cBhvr>
                                      <p:to>
                                        <p:strVal val="visible"/>
                                      </p:to>
                                    </p:set>
                                    <p:animEffect transition="in" filter="fade">
                                      <p:cBhvr>
                                        <p:cTn id="268" dur="700"/>
                                        <p:tgtEl>
                                          <p:spTgt spid="145"/>
                                        </p:tgtEl>
                                      </p:cBhvr>
                                    </p:animEffect>
                                  </p:childTnLst>
                                </p:cTn>
                              </p:par>
                            </p:childTnLst>
                          </p:cTn>
                        </p:par>
                        <p:par>
                          <p:cTn id="269" fill="hold">
                            <p:stCondLst>
                              <p:cond delay="37600"/>
                            </p:stCondLst>
                            <p:childTnLst>
                              <p:par>
                                <p:cTn id="270" presetID="10" presetClass="entr" presetSubtype="0" fill="hold" grpId="0" nodeType="afterEffect">
                                  <p:stCondLst>
                                    <p:cond delay="0"/>
                                  </p:stCondLst>
                                  <p:childTnLst>
                                    <p:set>
                                      <p:cBhvr>
                                        <p:cTn id="271" dur="1" fill="hold">
                                          <p:stCondLst>
                                            <p:cond delay="0"/>
                                          </p:stCondLst>
                                        </p:cTn>
                                        <p:tgtEl>
                                          <p:spTgt spid="147"/>
                                        </p:tgtEl>
                                        <p:attrNameLst>
                                          <p:attrName>style.visibility</p:attrName>
                                        </p:attrNameLst>
                                      </p:cBhvr>
                                      <p:to>
                                        <p:strVal val="visible"/>
                                      </p:to>
                                    </p:set>
                                    <p:animEffect transition="in" filter="fade">
                                      <p:cBhvr>
                                        <p:cTn id="272" dur="500"/>
                                        <p:tgtEl>
                                          <p:spTgt spid="147"/>
                                        </p:tgtEl>
                                      </p:cBhvr>
                                    </p:animEffect>
                                  </p:childTnLst>
                                </p:cTn>
                              </p:par>
                            </p:childTnLst>
                          </p:cTn>
                        </p:par>
                        <p:par>
                          <p:cTn id="273" fill="hold">
                            <p:stCondLst>
                              <p:cond delay="38100"/>
                            </p:stCondLst>
                            <p:childTnLst>
                              <p:par>
                                <p:cTn id="274" presetID="10" presetClass="entr" presetSubtype="0" fill="hold" grpId="0" nodeType="afterEffect">
                                  <p:stCondLst>
                                    <p:cond delay="0"/>
                                  </p:stCondLst>
                                  <p:childTnLst>
                                    <p:set>
                                      <p:cBhvr>
                                        <p:cTn id="275" dur="1" fill="hold">
                                          <p:stCondLst>
                                            <p:cond delay="0"/>
                                          </p:stCondLst>
                                        </p:cTn>
                                        <p:tgtEl>
                                          <p:spTgt spid="148"/>
                                        </p:tgtEl>
                                        <p:attrNameLst>
                                          <p:attrName>style.visibility</p:attrName>
                                        </p:attrNameLst>
                                      </p:cBhvr>
                                      <p:to>
                                        <p:strVal val="visible"/>
                                      </p:to>
                                    </p:set>
                                    <p:animEffect transition="in" filter="fade">
                                      <p:cBhvr>
                                        <p:cTn id="276" dur="500"/>
                                        <p:tgtEl>
                                          <p:spTgt spid="148"/>
                                        </p:tgtEl>
                                      </p:cBhvr>
                                    </p:animEffect>
                                  </p:childTnLst>
                                </p:cTn>
                              </p:par>
                            </p:childTnLst>
                          </p:cTn>
                        </p:par>
                        <p:par>
                          <p:cTn id="277" fill="hold">
                            <p:stCondLst>
                              <p:cond delay="38600"/>
                            </p:stCondLst>
                            <p:childTnLst>
                              <p:par>
                                <p:cTn id="278" presetID="10" presetClass="entr" presetSubtype="0" fill="hold" grpId="0" nodeType="afterEffect">
                                  <p:stCondLst>
                                    <p:cond delay="600"/>
                                  </p:stCondLst>
                                  <p:childTnLst>
                                    <p:set>
                                      <p:cBhvr>
                                        <p:cTn id="279" dur="1" fill="hold">
                                          <p:stCondLst>
                                            <p:cond delay="0"/>
                                          </p:stCondLst>
                                        </p:cTn>
                                        <p:tgtEl>
                                          <p:spTgt spid="149"/>
                                        </p:tgtEl>
                                        <p:attrNameLst>
                                          <p:attrName>style.visibility</p:attrName>
                                        </p:attrNameLst>
                                      </p:cBhvr>
                                      <p:to>
                                        <p:strVal val="visible"/>
                                      </p:to>
                                    </p:set>
                                    <p:animEffect transition="in" filter="fade">
                                      <p:cBhvr>
                                        <p:cTn id="280" dur="700"/>
                                        <p:tgtEl>
                                          <p:spTgt spid="149"/>
                                        </p:tgtEl>
                                      </p:cBhvr>
                                    </p:animEffect>
                                  </p:childTnLst>
                                </p:cTn>
                              </p:par>
                            </p:childTnLst>
                          </p:cTn>
                        </p:par>
                        <p:par>
                          <p:cTn id="281" fill="hold">
                            <p:stCondLst>
                              <p:cond delay="39900"/>
                            </p:stCondLst>
                            <p:childTnLst>
                              <p:par>
                                <p:cTn id="282" presetID="10" presetClass="entr" presetSubtype="0" fill="hold" grpId="0" nodeType="afterEffect">
                                  <p:stCondLst>
                                    <p:cond delay="0"/>
                                  </p:stCondLst>
                                  <p:childTnLst>
                                    <p:set>
                                      <p:cBhvr>
                                        <p:cTn id="283" dur="1" fill="hold">
                                          <p:stCondLst>
                                            <p:cond delay="0"/>
                                          </p:stCondLst>
                                        </p:cTn>
                                        <p:tgtEl>
                                          <p:spTgt spid="150"/>
                                        </p:tgtEl>
                                        <p:attrNameLst>
                                          <p:attrName>style.visibility</p:attrName>
                                        </p:attrNameLst>
                                      </p:cBhvr>
                                      <p:to>
                                        <p:strVal val="visible"/>
                                      </p:to>
                                    </p:set>
                                    <p:animEffect transition="in" filter="fade">
                                      <p:cBhvr>
                                        <p:cTn id="284" dur="500"/>
                                        <p:tgtEl>
                                          <p:spTgt spid="150"/>
                                        </p:tgtEl>
                                      </p:cBhvr>
                                    </p:animEffect>
                                  </p:childTnLst>
                                </p:cTn>
                              </p:par>
                            </p:childTnLst>
                          </p:cTn>
                        </p:par>
                        <p:par>
                          <p:cTn id="285" fill="hold">
                            <p:stCondLst>
                              <p:cond delay="40400"/>
                            </p:stCondLst>
                            <p:childTnLst>
                              <p:par>
                                <p:cTn id="286" presetID="10" presetClass="entr" presetSubtype="0" fill="hold" grpId="0" nodeType="afterEffect">
                                  <p:stCondLst>
                                    <p:cond delay="0"/>
                                  </p:stCondLst>
                                  <p:childTnLst>
                                    <p:set>
                                      <p:cBhvr>
                                        <p:cTn id="287" dur="1" fill="hold">
                                          <p:stCondLst>
                                            <p:cond delay="0"/>
                                          </p:stCondLst>
                                        </p:cTn>
                                        <p:tgtEl>
                                          <p:spTgt spid="151"/>
                                        </p:tgtEl>
                                        <p:attrNameLst>
                                          <p:attrName>style.visibility</p:attrName>
                                        </p:attrNameLst>
                                      </p:cBhvr>
                                      <p:to>
                                        <p:strVal val="visible"/>
                                      </p:to>
                                    </p:set>
                                    <p:animEffect transition="in" filter="fade">
                                      <p:cBhvr>
                                        <p:cTn id="288" dur="500"/>
                                        <p:tgtEl>
                                          <p:spTgt spid="151"/>
                                        </p:tgtEl>
                                      </p:cBhvr>
                                    </p:animEffect>
                                  </p:childTnLst>
                                </p:cTn>
                              </p:par>
                            </p:childTnLst>
                          </p:cTn>
                        </p:par>
                        <p:par>
                          <p:cTn id="289" fill="hold">
                            <p:stCondLst>
                              <p:cond delay="40900"/>
                            </p:stCondLst>
                            <p:childTnLst>
                              <p:par>
                                <p:cTn id="290" presetID="26" presetClass="entr" presetSubtype="0" fill="hold" grpId="0" nodeType="afterEffect">
                                  <p:stCondLst>
                                    <p:cond delay="0"/>
                                  </p:stCondLst>
                                  <p:childTnLst>
                                    <p:set>
                                      <p:cBhvr>
                                        <p:cTn id="291" dur="1" fill="hold">
                                          <p:stCondLst>
                                            <p:cond delay="0"/>
                                          </p:stCondLst>
                                        </p:cTn>
                                        <p:tgtEl>
                                          <p:spTgt spid="184"/>
                                        </p:tgtEl>
                                        <p:attrNameLst>
                                          <p:attrName>style.visibility</p:attrName>
                                        </p:attrNameLst>
                                      </p:cBhvr>
                                      <p:to>
                                        <p:strVal val="visible"/>
                                      </p:to>
                                    </p:set>
                                    <p:animEffect transition="in" filter="wipe(down)">
                                      <p:cBhvr>
                                        <p:cTn id="292" dur="319">
                                          <p:stCondLst>
                                            <p:cond delay="0"/>
                                          </p:stCondLst>
                                        </p:cTn>
                                        <p:tgtEl>
                                          <p:spTgt spid="184"/>
                                        </p:tgtEl>
                                      </p:cBhvr>
                                    </p:animEffect>
                                    <p:anim calcmode="lin" valueType="num">
                                      <p:cBhvr>
                                        <p:cTn id="293" dur="1002" tmFilter="0,0; 0.14,0.36; 0.43,0.73; 0.71,0.91; 1.0,1.0">
                                          <p:stCondLst>
                                            <p:cond delay="0"/>
                                          </p:stCondLst>
                                        </p:cTn>
                                        <p:tgtEl>
                                          <p:spTgt spid="184"/>
                                        </p:tgtEl>
                                        <p:attrNameLst>
                                          <p:attrName>ppt_x</p:attrName>
                                        </p:attrNameLst>
                                      </p:cBhvr>
                                      <p:tavLst>
                                        <p:tav tm="0">
                                          <p:val>
                                            <p:strVal val="#ppt_x-0.25"/>
                                          </p:val>
                                        </p:tav>
                                        <p:tav tm="100000">
                                          <p:val>
                                            <p:strVal val="#ppt_x"/>
                                          </p:val>
                                        </p:tav>
                                      </p:tavLst>
                                    </p:anim>
                                    <p:anim calcmode="lin" valueType="num">
                                      <p:cBhvr>
                                        <p:cTn id="294" dur="365" tmFilter="0.0,0.0; 0.25,0.07; 0.50,0.2; 0.75,0.467; 1.0,1.0">
                                          <p:stCondLst>
                                            <p:cond delay="0"/>
                                          </p:stCondLst>
                                        </p:cTn>
                                        <p:tgtEl>
                                          <p:spTgt spid="184"/>
                                        </p:tgtEl>
                                        <p:attrNameLst>
                                          <p:attrName>ppt_y</p:attrName>
                                        </p:attrNameLst>
                                      </p:cBhvr>
                                      <p:tavLst>
                                        <p:tav tm="0" fmla="#ppt_y-sin(pi*$)/3">
                                          <p:val>
                                            <p:fltVal val="0.5"/>
                                          </p:val>
                                        </p:tav>
                                        <p:tav tm="100000">
                                          <p:val>
                                            <p:fltVal val="1"/>
                                          </p:val>
                                        </p:tav>
                                      </p:tavLst>
                                    </p:anim>
                                    <p:anim calcmode="lin" valueType="num">
                                      <p:cBhvr>
                                        <p:cTn id="295" dur="365" tmFilter="0, 0; 0.125,0.2665; 0.25,0.4; 0.375,0.465; 0.5,0.5;  0.625,0.535; 0.75,0.6; 0.875,0.7335; 1,1">
                                          <p:stCondLst>
                                            <p:cond delay="365"/>
                                          </p:stCondLst>
                                        </p:cTn>
                                        <p:tgtEl>
                                          <p:spTgt spid="184"/>
                                        </p:tgtEl>
                                        <p:attrNameLst>
                                          <p:attrName>ppt_y</p:attrName>
                                        </p:attrNameLst>
                                      </p:cBhvr>
                                      <p:tavLst>
                                        <p:tav tm="0" fmla="#ppt_y-sin(pi*$)/9">
                                          <p:val>
                                            <p:fltVal val="0"/>
                                          </p:val>
                                        </p:tav>
                                        <p:tav tm="100000">
                                          <p:val>
                                            <p:fltVal val="1"/>
                                          </p:val>
                                        </p:tav>
                                      </p:tavLst>
                                    </p:anim>
                                    <p:anim calcmode="lin" valueType="num">
                                      <p:cBhvr>
                                        <p:cTn id="296" dur="183" tmFilter="0, 0; 0.125,0.2665; 0.25,0.4; 0.375,0.465; 0.5,0.5;  0.625,0.535; 0.75,0.6; 0.875,0.7335; 1,1">
                                          <p:stCondLst>
                                            <p:cond delay="728"/>
                                          </p:stCondLst>
                                        </p:cTn>
                                        <p:tgtEl>
                                          <p:spTgt spid="184"/>
                                        </p:tgtEl>
                                        <p:attrNameLst>
                                          <p:attrName>ppt_y</p:attrName>
                                        </p:attrNameLst>
                                      </p:cBhvr>
                                      <p:tavLst>
                                        <p:tav tm="0" fmla="#ppt_y-sin(pi*$)/27">
                                          <p:val>
                                            <p:fltVal val="0"/>
                                          </p:val>
                                        </p:tav>
                                        <p:tav tm="100000">
                                          <p:val>
                                            <p:fltVal val="1"/>
                                          </p:val>
                                        </p:tav>
                                      </p:tavLst>
                                    </p:anim>
                                    <p:anim calcmode="lin" valueType="num">
                                      <p:cBhvr>
                                        <p:cTn id="297" dur="90" tmFilter="0, 0; 0.125,0.2665; 0.25,0.4; 0.375,0.465; 0.5,0.5;  0.625,0.535; 0.75,0.6; 0.875,0.7335; 1,1">
                                          <p:stCondLst>
                                            <p:cond delay="911"/>
                                          </p:stCondLst>
                                        </p:cTn>
                                        <p:tgtEl>
                                          <p:spTgt spid="184"/>
                                        </p:tgtEl>
                                        <p:attrNameLst>
                                          <p:attrName>ppt_y</p:attrName>
                                        </p:attrNameLst>
                                      </p:cBhvr>
                                      <p:tavLst>
                                        <p:tav tm="0" fmla="#ppt_y-sin(pi*$)/81">
                                          <p:val>
                                            <p:fltVal val="0"/>
                                          </p:val>
                                        </p:tav>
                                        <p:tav tm="100000">
                                          <p:val>
                                            <p:fltVal val="1"/>
                                          </p:val>
                                        </p:tav>
                                      </p:tavLst>
                                    </p:anim>
                                    <p:animScale>
                                      <p:cBhvr>
                                        <p:cTn id="298" dur="14">
                                          <p:stCondLst>
                                            <p:cond delay="357"/>
                                          </p:stCondLst>
                                        </p:cTn>
                                        <p:tgtEl>
                                          <p:spTgt spid="184"/>
                                        </p:tgtEl>
                                      </p:cBhvr>
                                      <p:to x="100000" y="60000"/>
                                    </p:animScale>
                                    <p:animScale>
                                      <p:cBhvr>
                                        <p:cTn id="299" dur="91" decel="50000">
                                          <p:stCondLst>
                                            <p:cond delay="372"/>
                                          </p:stCondLst>
                                        </p:cTn>
                                        <p:tgtEl>
                                          <p:spTgt spid="184"/>
                                        </p:tgtEl>
                                      </p:cBhvr>
                                      <p:to x="100000" y="100000"/>
                                    </p:animScale>
                                    <p:animScale>
                                      <p:cBhvr>
                                        <p:cTn id="300" dur="14">
                                          <p:stCondLst>
                                            <p:cond delay="722"/>
                                          </p:stCondLst>
                                        </p:cTn>
                                        <p:tgtEl>
                                          <p:spTgt spid="184"/>
                                        </p:tgtEl>
                                      </p:cBhvr>
                                      <p:to x="100000" y="80000"/>
                                    </p:animScale>
                                    <p:animScale>
                                      <p:cBhvr>
                                        <p:cTn id="301" dur="91" decel="50000">
                                          <p:stCondLst>
                                            <p:cond delay="736"/>
                                          </p:stCondLst>
                                        </p:cTn>
                                        <p:tgtEl>
                                          <p:spTgt spid="184"/>
                                        </p:tgtEl>
                                      </p:cBhvr>
                                      <p:to x="100000" y="100000"/>
                                    </p:animScale>
                                    <p:animScale>
                                      <p:cBhvr>
                                        <p:cTn id="302" dur="14">
                                          <p:stCondLst>
                                            <p:cond delay="903"/>
                                          </p:stCondLst>
                                        </p:cTn>
                                        <p:tgtEl>
                                          <p:spTgt spid="184"/>
                                        </p:tgtEl>
                                      </p:cBhvr>
                                      <p:to x="100000" y="90000"/>
                                    </p:animScale>
                                    <p:animScale>
                                      <p:cBhvr>
                                        <p:cTn id="303" dur="91" decel="50000">
                                          <p:stCondLst>
                                            <p:cond delay="917"/>
                                          </p:stCondLst>
                                        </p:cTn>
                                        <p:tgtEl>
                                          <p:spTgt spid="184"/>
                                        </p:tgtEl>
                                      </p:cBhvr>
                                      <p:to x="100000" y="100000"/>
                                    </p:animScale>
                                    <p:animScale>
                                      <p:cBhvr>
                                        <p:cTn id="304" dur="14">
                                          <p:stCondLst>
                                            <p:cond delay="994"/>
                                          </p:stCondLst>
                                        </p:cTn>
                                        <p:tgtEl>
                                          <p:spTgt spid="184"/>
                                        </p:tgtEl>
                                      </p:cBhvr>
                                      <p:to x="100000" y="95000"/>
                                    </p:animScale>
                                    <p:animScale>
                                      <p:cBhvr>
                                        <p:cTn id="305" dur="91" decel="50000">
                                          <p:stCondLst>
                                            <p:cond delay="1009"/>
                                          </p:stCondLst>
                                        </p:cTn>
                                        <p:tgtEl>
                                          <p:spTgt spid="184"/>
                                        </p:tgtEl>
                                      </p:cBhvr>
                                      <p:to x="100000" y="100000"/>
                                    </p:animScale>
                                  </p:childTnLst>
                                </p:cTn>
                              </p:par>
                            </p:childTnLst>
                          </p:cTn>
                        </p:par>
                        <p:par>
                          <p:cTn id="306" fill="hold">
                            <p:stCondLst>
                              <p:cond delay="42000"/>
                            </p:stCondLst>
                            <p:childTnLst>
                              <p:par>
                                <p:cTn id="307" presetID="2" presetClass="entr" presetSubtype="9" fill="hold" grpId="0" nodeType="afterEffect">
                                  <p:stCondLst>
                                    <p:cond delay="0"/>
                                  </p:stCondLst>
                                  <p:childTnLst>
                                    <p:set>
                                      <p:cBhvr>
                                        <p:cTn id="308" dur="1" fill="hold">
                                          <p:stCondLst>
                                            <p:cond delay="0"/>
                                          </p:stCondLst>
                                        </p:cTn>
                                        <p:tgtEl>
                                          <p:spTgt spid="144"/>
                                        </p:tgtEl>
                                        <p:attrNameLst>
                                          <p:attrName>style.visibility</p:attrName>
                                        </p:attrNameLst>
                                      </p:cBhvr>
                                      <p:to>
                                        <p:strVal val="visible"/>
                                      </p:to>
                                    </p:set>
                                    <p:anim calcmode="lin" valueType="num">
                                      <p:cBhvr additive="base">
                                        <p:cTn id="309" dur="500" fill="hold"/>
                                        <p:tgtEl>
                                          <p:spTgt spid="144"/>
                                        </p:tgtEl>
                                        <p:attrNameLst>
                                          <p:attrName>ppt_x</p:attrName>
                                        </p:attrNameLst>
                                      </p:cBhvr>
                                      <p:tavLst>
                                        <p:tav tm="0">
                                          <p:val>
                                            <p:strVal val="0-#ppt_w/2"/>
                                          </p:val>
                                        </p:tav>
                                        <p:tav tm="100000">
                                          <p:val>
                                            <p:strVal val="#ppt_x"/>
                                          </p:val>
                                        </p:tav>
                                      </p:tavLst>
                                    </p:anim>
                                    <p:anim calcmode="lin" valueType="num">
                                      <p:cBhvr additive="base">
                                        <p:cTn id="310" dur="500" fill="hold"/>
                                        <p:tgtEl>
                                          <p:spTgt spid="144"/>
                                        </p:tgtEl>
                                        <p:attrNameLst>
                                          <p:attrName>ppt_y</p:attrName>
                                        </p:attrNameLst>
                                      </p:cBhvr>
                                      <p:tavLst>
                                        <p:tav tm="0">
                                          <p:val>
                                            <p:strVal val="0-#ppt_h/2"/>
                                          </p:val>
                                        </p:tav>
                                        <p:tav tm="100000">
                                          <p:val>
                                            <p:strVal val="#ppt_y"/>
                                          </p:val>
                                        </p:tav>
                                      </p:tavLst>
                                    </p:anim>
                                  </p:childTnLst>
                                </p:cTn>
                              </p:par>
                            </p:childTnLst>
                          </p:cTn>
                        </p:par>
                        <p:par>
                          <p:cTn id="311" fill="hold">
                            <p:stCondLst>
                              <p:cond delay="42500"/>
                            </p:stCondLst>
                            <p:childTnLst>
                              <p:par>
                                <p:cTn id="312" presetID="22" presetClass="entr" presetSubtype="4" fill="hold" grpId="0" nodeType="afterEffect">
                                  <p:stCondLst>
                                    <p:cond delay="0"/>
                                  </p:stCondLst>
                                  <p:childTnLst>
                                    <p:set>
                                      <p:cBhvr>
                                        <p:cTn id="313" dur="1" fill="hold">
                                          <p:stCondLst>
                                            <p:cond delay="0"/>
                                          </p:stCondLst>
                                        </p:cTn>
                                        <p:tgtEl>
                                          <p:spTgt spid="191"/>
                                        </p:tgtEl>
                                        <p:attrNameLst>
                                          <p:attrName>style.visibility</p:attrName>
                                        </p:attrNameLst>
                                      </p:cBhvr>
                                      <p:to>
                                        <p:strVal val="visible"/>
                                      </p:to>
                                    </p:set>
                                    <p:animEffect transition="in" filter="wipe(down)">
                                      <p:cBhvr>
                                        <p:cTn id="314" dur="500"/>
                                        <p:tgtEl>
                                          <p:spTgt spid="191"/>
                                        </p:tgtEl>
                                      </p:cBhvr>
                                    </p:animEffect>
                                  </p:childTnLst>
                                </p:cTn>
                              </p:par>
                            </p:childTnLst>
                          </p:cTn>
                        </p:par>
                        <p:par>
                          <p:cTn id="315" fill="hold">
                            <p:stCondLst>
                              <p:cond delay="43000"/>
                            </p:stCondLst>
                            <p:childTnLst>
                              <p:par>
                                <p:cTn id="316" presetID="10" presetClass="entr" presetSubtype="0" fill="hold" grpId="0" nodeType="afterEffect">
                                  <p:stCondLst>
                                    <p:cond delay="400"/>
                                  </p:stCondLst>
                                  <p:childTnLst>
                                    <p:set>
                                      <p:cBhvr>
                                        <p:cTn id="317" dur="1" fill="hold">
                                          <p:stCondLst>
                                            <p:cond delay="0"/>
                                          </p:stCondLst>
                                        </p:cTn>
                                        <p:tgtEl>
                                          <p:spTgt spid="146"/>
                                        </p:tgtEl>
                                        <p:attrNameLst>
                                          <p:attrName>style.visibility</p:attrName>
                                        </p:attrNameLst>
                                      </p:cBhvr>
                                      <p:to>
                                        <p:strVal val="visible"/>
                                      </p:to>
                                    </p:set>
                                    <p:animEffect transition="in" filter="fade">
                                      <p:cBhvr>
                                        <p:cTn id="318" dur="700"/>
                                        <p:tgtEl>
                                          <p:spTgt spid="146"/>
                                        </p:tgtEl>
                                      </p:cBhvr>
                                    </p:animEffect>
                                  </p:childTnLst>
                                </p:cTn>
                              </p:par>
                            </p:childTnLst>
                          </p:cTn>
                        </p:par>
                        <p:par>
                          <p:cTn id="319" fill="hold">
                            <p:stCondLst>
                              <p:cond delay="44100"/>
                            </p:stCondLst>
                            <p:childTnLst>
                              <p:par>
                                <p:cTn id="320" presetID="10" presetClass="entr" presetSubtype="0" fill="hold" grpId="0" nodeType="afterEffect">
                                  <p:stCondLst>
                                    <p:cond delay="0"/>
                                  </p:stCondLst>
                                  <p:childTnLst>
                                    <p:set>
                                      <p:cBhvr>
                                        <p:cTn id="321" dur="1" fill="hold">
                                          <p:stCondLst>
                                            <p:cond delay="0"/>
                                          </p:stCondLst>
                                        </p:cTn>
                                        <p:tgtEl>
                                          <p:spTgt spid="152"/>
                                        </p:tgtEl>
                                        <p:attrNameLst>
                                          <p:attrName>style.visibility</p:attrName>
                                        </p:attrNameLst>
                                      </p:cBhvr>
                                      <p:to>
                                        <p:strVal val="visible"/>
                                      </p:to>
                                    </p:set>
                                    <p:animEffect transition="in" filter="fade">
                                      <p:cBhvr>
                                        <p:cTn id="322" dur="500"/>
                                        <p:tgtEl>
                                          <p:spTgt spid="152"/>
                                        </p:tgtEl>
                                      </p:cBhvr>
                                    </p:animEffect>
                                  </p:childTnLst>
                                </p:cTn>
                              </p:par>
                            </p:childTnLst>
                          </p:cTn>
                        </p:par>
                        <p:par>
                          <p:cTn id="323" fill="hold">
                            <p:stCondLst>
                              <p:cond delay="44600"/>
                            </p:stCondLst>
                            <p:childTnLst>
                              <p:par>
                                <p:cTn id="324" presetID="10" presetClass="entr" presetSubtype="0" fill="hold" grpId="0" nodeType="afterEffect">
                                  <p:stCondLst>
                                    <p:cond delay="0"/>
                                  </p:stCondLst>
                                  <p:childTnLst>
                                    <p:set>
                                      <p:cBhvr>
                                        <p:cTn id="325" dur="1" fill="hold">
                                          <p:stCondLst>
                                            <p:cond delay="0"/>
                                          </p:stCondLst>
                                        </p:cTn>
                                        <p:tgtEl>
                                          <p:spTgt spid="155"/>
                                        </p:tgtEl>
                                        <p:attrNameLst>
                                          <p:attrName>style.visibility</p:attrName>
                                        </p:attrNameLst>
                                      </p:cBhvr>
                                      <p:to>
                                        <p:strVal val="visible"/>
                                      </p:to>
                                    </p:set>
                                    <p:animEffect transition="in" filter="fade">
                                      <p:cBhvr>
                                        <p:cTn id="326" dur="500"/>
                                        <p:tgtEl>
                                          <p:spTgt spid="155"/>
                                        </p:tgtEl>
                                      </p:cBhvr>
                                    </p:animEffect>
                                  </p:childTnLst>
                                </p:cTn>
                              </p:par>
                            </p:childTnLst>
                          </p:cTn>
                        </p:par>
                        <p:par>
                          <p:cTn id="327" fill="hold">
                            <p:stCondLst>
                              <p:cond delay="45100"/>
                            </p:stCondLst>
                            <p:childTnLst>
                              <p:par>
                                <p:cTn id="328" presetID="10" presetClass="entr" presetSubtype="0" fill="hold" grpId="0" nodeType="afterEffect">
                                  <p:stCondLst>
                                    <p:cond delay="700"/>
                                  </p:stCondLst>
                                  <p:childTnLst>
                                    <p:set>
                                      <p:cBhvr>
                                        <p:cTn id="329" dur="1" fill="hold">
                                          <p:stCondLst>
                                            <p:cond delay="0"/>
                                          </p:stCondLst>
                                        </p:cTn>
                                        <p:tgtEl>
                                          <p:spTgt spid="156"/>
                                        </p:tgtEl>
                                        <p:attrNameLst>
                                          <p:attrName>style.visibility</p:attrName>
                                        </p:attrNameLst>
                                      </p:cBhvr>
                                      <p:to>
                                        <p:strVal val="visible"/>
                                      </p:to>
                                    </p:set>
                                    <p:animEffect transition="in" filter="fade">
                                      <p:cBhvr>
                                        <p:cTn id="330" dur="700"/>
                                        <p:tgtEl>
                                          <p:spTgt spid="156"/>
                                        </p:tgtEl>
                                      </p:cBhvr>
                                    </p:animEffect>
                                  </p:childTnLst>
                                </p:cTn>
                              </p:par>
                            </p:childTnLst>
                          </p:cTn>
                        </p:par>
                        <p:par>
                          <p:cTn id="331" fill="hold">
                            <p:stCondLst>
                              <p:cond delay="46500"/>
                            </p:stCondLst>
                            <p:childTnLst>
                              <p:par>
                                <p:cTn id="332" presetID="10" presetClass="entr" presetSubtype="0" fill="hold" grpId="0" nodeType="afterEffect">
                                  <p:stCondLst>
                                    <p:cond delay="0"/>
                                  </p:stCondLst>
                                  <p:childTnLst>
                                    <p:set>
                                      <p:cBhvr>
                                        <p:cTn id="333" dur="1" fill="hold">
                                          <p:stCondLst>
                                            <p:cond delay="0"/>
                                          </p:stCondLst>
                                        </p:cTn>
                                        <p:tgtEl>
                                          <p:spTgt spid="154"/>
                                        </p:tgtEl>
                                        <p:attrNameLst>
                                          <p:attrName>style.visibility</p:attrName>
                                        </p:attrNameLst>
                                      </p:cBhvr>
                                      <p:to>
                                        <p:strVal val="visible"/>
                                      </p:to>
                                    </p:set>
                                    <p:animEffect transition="in" filter="fade">
                                      <p:cBhvr>
                                        <p:cTn id="334" dur="500"/>
                                        <p:tgtEl>
                                          <p:spTgt spid="154"/>
                                        </p:tgtEl>
                                      </p:cBhvr>
                                    </p:animEffect>
                                  </p:childTnLst>
                                </p:cTn>
                              </p:par>
                            </p:childTnLst>
                          </p:cTn>
                        </p:par>
                        <p:par>
                          <p:cTn id="335" fill="hold">
                            <p:stCondLst>
                              <p:cond delay="47000"/>
                            </p:stCondLst>
                            <p:childTnLst>
                              <p:par>
                                <p:cTn id="336" presetID="10" presetClass="entr" presetSubtype="0" fill="hold" grpId="0" nodeType="afterEffect">
                                  <p:stCondLst>
                                    <p:cond delay="0"/>
                                  </p:stCondLst>
                                  <p:childTnLst>
                                    <p:set>
                                      <p:cBhvr>
                                        <p:cTn id="337" dur="1" fill="hold">
                                          <p:stCondLst>
                                            <p:cond delay="0"/>
                                          </p:stCondLst>
                                        </p:cTn>
                                        <p:tgtEl>
                                          <p:spTgt spid="153"/>
                                        </p:tgtEl>
                                        <p:attrNameLst>
                                          <p:attrName>style.visibility</p:attrName>
                                        </p:attrNameLst>
                                      </p:cBhvr>
                                      <p:to>
                                        <p:strVal val="visible"/>
                                      </p:to>
                                    </p:set>
                                    <p:animEffect transition="in" filter="fade">
                                      <p:cBhvr>
                                        <p:cTn id="338" dur="500"/>
                                        <p:tgtEl>
                                          <p:spTgt spid="153"/>
                                        </p:tgtEl>
                                      </p:cBhvr>
                                    </p:animEffect>
                                  </p:childTnLst>
                                </p:cTn>
                              </p:par>
                            </p:childTnLst>
                          </p:cTn>
                        </p:par>
                        <p:par>
                          <p:cTn id="339" fill="hold">
                            <p:stCondLst>
                              <p:cond delay="47500"/>
                            </p:stCondLst>
                            <p:childTnLst>
                              <p:par>
                                <p:cTn id="340" presetID="26" presetClass="entr" presetSubtype="0" fill="hold" grpId="0" nodeType="afterEffect">
                                  <p:stCondLst>
                                    <p:cond delay="0"/>
                                  </p:stCondLst>
                                  <p:childTnLst>
                                    <p:set>
                                      <p:cBhvr>
                                        <p:cTn id="341" dur="1" fill="hold">
                                          <p:stCondLst>
                                            <p:cond delay="0"/>
                                          </p:stCondLst>
                                        </p:cTn>
                                        <p:tgtEl>
                                          <p:spTgt spid="185"/>
                                        </p:tgtEl>
                                        <p:attrNameLst>
                                          <p:attrName>style.visibility</p:attrName>
                                        </p:attrNameLst>
                                      </p:cBhvr>
                                      <p:to>
                                        <p:strVal val="visible"/>
                                      </p:to>
                                    </p:set>
                                    <p:animEffect transition="in" filter="wipe(down)">
                                      <p:cBhvr>
                                        <p:cTn id="342" dur="290">
                                          <p:stCondLst>
                                            <p:cond delay="0"/>
                                          </p:stCondLst>
                                        </p:cTn>
                                        <p:tgtEl>
                                          <p:spTgt spid="185"/>
                                        </p:tgtEl>
                                      </p:cBhvr>
                                    </p:animEffect>
                                    <p:anim calcmode="lin" valueType="num">
                                      <p:cBhvr>
                                        <p:cTn id="343" dur="911" tmFilter="0,0; 0.14,0.36; 0.43,0.73; 0.71,0.91; 1.0,1.0">
                                          <p:stCondLst>
                                            <p:cond delay="0"/>
                                          </p:stCondLst>
                                        </p:cTn>
                                        <p:tgtEl>
                                          <p:spTgt spid="185"/>
                                        </p:tgtEl>
                                        <p:attrNameLst>
                                          <p:attrName>ppt_x</p:attrName>
                                        </p:attrNameLst>
                                      </p:cBhvr>
                                      <p:tavLst>
                                        <p:tav tm="0">
                                          <p:val>
                                            <p:strVal val="#ppt_x-0.25"/>
                                          </p:val>
                                        </p:tav>
                                        <p:tav tm="100000">
                                          <p:val>
                                            <p:strVal val="#ppt_x"/>
                                          </p:val>
                                        </p:tav>
                                      </p:tavLst>
                                    </p:anim>
                                    <p:anim calcmode="lin" valueType="num">
                                      <p:cBhvr>
                                        <p:cTn id="344" dur="332" tmFilter="0.0,0.0; 0.25,0.07; 0.50,0.2; 0.75,0.467; 1.0,1.0">
                                          <p:stCondLst>
                                            <p:cond delay="0"/>
                                          </p:stCondLst>
                                        </p:cTn>
                                        <p:tgtEl>
                                          <p:spTgt spid="185"/>
                                        </p:tgtEl>
                                        <p:attrNameLst>
                                          <p:attrName>ppt_y</p:attrName>
                                        </p:attrNameLst>
                                      </p:cBhvr>
                                      <p:tavLst>
                                        <p:tav tm="0" fmla="#ppt_y-sin(pi*$)/3">
                                          <p:val>
                                            <p:fltVal val="0.5"/>
                                          </p:val>
                                        </p:tav>
                                        <p:tav tm="100000">
                                          <p:val>
                                            <p:fltVal val="1"/>
                                          </p:val>
                                        </p:tav>
                                      </p:tavLst>
                                    </p:anim>
                                    <p:anim calcmode="lin" valueType="num">
                                      <p:cBhvr>
                                        <p:cTn id="345" dur="332" tmFilter="0, 0; 0.125,0.2665; 0.25,0.4; 0.375,0.465; 0.5,0.5;  0.625,0.535; 0.75,0.6; 0.875,0.7335; 1,1">
                                          <p:stCondLst>
                                            <p:cond delay="332"/>
                                          </p:stCondLst>
                                        </p:cTn>
                                        <p:tgtEl>
                                          <p:spTgt spid="185"/>
                                        </p:tgtEl>
                                        <p:attrNameLst>
                                          <p:attrName>ppt_y</p:attrName>
                                        </p:attrNameLst>
                                      </p:cBhvr>
                                      <p:tavLst>
                                        <p:tav tm="0" fmla="#ppt_y-sin(pi*$)/9">
                                          <p:val>
                                            <p:fltVal val="0"/>
                                          </p:val>
                                        </p:tav>
                                        <p:tav tm="100000">
                                          <p:val>
                                            <p:fltVal val="1"/>
                                          </p:val>
                                        </p:tav>
                                      </p:tavLst>
                                    </p:anim>
                                    <p:anim calcmode="lin" valueType="num">
                                      <p:cBhvr>
                                        <p:cTn id="346" dur="166" tmFilter="0, 0; 0.125,0.2665; 0.25,0.4; 0.375,0.465; 0.5,0.5;  0.625,0.535; 0.75,0.6; 0.875,0.7335; 1,1">
                                          <p:stCondLst>
                                            <p:cond delay="662"/>
                                          </p:stCondLst>
                                        </p:cTn>
                                        <p:tgtEl>
                                          <p:spTgt spid="185"/>
                                        </p:tgtEl>
                                        <p:attrNameLst>
                                          <p:attrName>ppt_y</p:attrName>
                                        </p:attrNameLst>
                                      </p:cBhvr>
                                      <p:tavLst>
                                        <p:tav tm="0" fmla="#ppt_y-sin(pi*$)/27">
                                          <p:val>
                                            <p:fltVal val="0"/>
                                          </p:val>
                                        </p:tav>
                                        <p:tav tm="100000">
                                          <p:val>
                                            <p:fltVal val="1"/>
                                          </p:val>
                                        </p:tav>
                                      </p:tavLst>
                                    </p:anim>
                                    <p:anim calcmode="lin" valueType="num">
                                      <p:cBhvr>
                                        <p:cTn id="347" dur="82" tmFilter="0, 0; 0.125,0.2665; 0.25,0.4; 0.375,0.465; 0.5,0.5;  0.625,0.535; 0.75,0.6; 0.875,0.7335; 1,1">
                                          <p:stCondLst>
                                            <p:cond delay="828"/>
                                          </p:stCondLst>
                                        </p:cTn>
                                        <p:tgtEl>
                                          <p:spTgt spid="185"/>
                                        </p:tgtEl>
                                        <p:attrNameLst>
                                          <p:attrName>ppt_y</p:attrName>
                                        </p:attrNameLst>
                                      </p:cBhvr>
                                      <p:tavLst>
                                        <p:tav tm="0" fmla="#ppt_y-sin(pi*$)/81">
                                          <p:val>
                                            <p:fltVal val="0"/>
                                          </p:val>
                                        </p:tav>
                                        <p:tav tm="100000">
                                          <p:val>
                                            <p:fltVal val="1"/>
                                          </p:val>
                                        </p:tav>
                                      </p:tavLst>
                                    </p:anim>
                                    <p:animScale>
                                      <p:cBhvr>
                                        <p:cTn id="348" dur="13">
                                          <p:stCondLst>
                                            <p:cond delay="325"/>
                                          </p:stCondLst>
                                        </p:cTn>
                                        <p:tgtEl>
                                          <p:spTgt spid="185"/>
                                        </p:tgtEl>
                                      </p:cBhvr>
                                      <p:to x="100000" y="60000"/>
                                    </p:animScale>
                                    <p:animScale>
                                      <p:cBhvr>
                                        <p:cTn id="349" dur="83" decel="50000">
                                          <p:stCondLst>
                                            <p:cond delay="338"/>
                                          </p:stCondLst>
                                        </p:cTn>
                                        <p:tgtEl>
                                          <p:spTgt spid="185"/>
                                        </p:tgtEl>
                                      </p:cBhvr>
                                      <p:to x="100000" y="100000"/>
                                    </p:animScale>
                                    <p:animScale>
                                      <p:cBhvr>
                                        <p:cTn id="350" dur="13">
                                          <p:stCondLst>
                                            <p:cond delay="656"/>
                                          </p:stCondLst>
                                        </p:cTn>
                                        <p:tgtEl>
                                          <p:spTgt spid="185"/>
                                        </p:tgtEl>
                                      </p:cBhvr>
                                      <p:to x="100000" y="80000"/>
                                    </p:animScale>
                                    <p:animScale>
                                      <p:cBhvr>
                                        <p:cTn id="351" dur="83" decel="50000">
                                          <p:stCondLst>
                                            <p:cond delay="669"/>
                                          </p:stCondLst>
                                        </p:cTn>
                                        <p:tgtEl>
                                          <p:spTgt spid="185"/>
                                        </p:tgtEl>
                                      </p:cBhvr>
                                      <p:to x="100000" y="100000"/>
                                    </p:animScale>
                                    <p:animScale>
                                      <p:cBhvr>
                                        <p:cTn id="352" dur="13">
                                          <p:stCondLst>
                                            <p:cond delay="821"/>
                                          </p:stCondLst>
                                        </p:cTn>
                                        <p:tgtEl>
                                          <p:spTgt spid="185"/>
                                        </p:tgtEl>
                                      </p:cBhvr>
                                      <p:to x="100000" y="90000"/>
                                    </p:animScale>
                                    <p:animScale>
                                      <p:cBhvr>
                                        <p:cTn id="353" dur="83" decel="50000">
                                          <p:stCondLst>
                                            <p:cond delay="834"/>
                                          </p:stCondLst>
                                        </p:cTn>
                                        <p:tgtEl>
                                          <p:spTgt spid="185"/>
                                        </p:tgtEl>
                                      </p:cBhvr>
                                      <p:to x="100000" y="100000"/>
                                    </p:animScale>
                                    <p:animScale>
                                      <p:cBhvr>
                                        <p:cTn id="354" dur="13">
                                          <p:stCondLst>
                                            <p:cond delay="904"/>
                                          </p:stCondLst>
                                        </p:cTn>
                                        <p:tgtEl>
                                          <p:spTgt spid="185"/>
                                        </p:tgtEl>
                                      </p:cBhvr>
                                      <p:to x="100000" y="95000"/>
                                    </p:animScale>
                                    <p:animScale>
                                      <p:cBhvr>
                                        <p:cTn id="355" dur="83" decel="50000">
                                          <p:stCondLst>
                                            <p:cond delay="917"/>
                                          </p:stCondLst>
                                        </p:cTn>
                                        <p:tgtEl>
                                          <p:spTgt spid="185"/>
                                        </p:tgtEl>
                                      </p:cBhvr>
                                      <p:to x="100000" y="100000"/>
                                    </p:animScale>
                                  </p:childTnLst>
                                </p:cTn>
                              </p:par>
                            </p:childTnLst>
                          </p:cTn>
                        </p:par>
                        <p:par>
                          <p:cTn id="356" fill="hold">
                            <p:stCondLst>
                              <p:cond delay="48500"/>
                            </p:stCondLst>
                            <p:childTnLst>
                              <p:par>
                                <p:cTn id="357" presetID="2" presetClass="entr" presetSubtype="9" fill="hold" grpId="0" nodeType="afterEffect">
                                  <p:stCondLst>
                                    <p:cond delay="0"/>
                                  </p:stCondLst>
                                  <p:childTnLst>
                                    <p:set>
                                      <p:cBhvr>
                                        <p:cTn id="358" dur="1" fill="hold">
                                          <p:stCondLst>
                                            <p:cond delay="0"/>
                                          </p:stCondLst>
                                        </p:cTn>
                                        <p:tgtEl>
                                          <p:spTgt spid="211"/>
                                        </p:tgtEl>
                                        <p:attrNameLst>
                                          <p:attrName>style.visibility</p:attrName>
                                        </p:attrNameLst>
                                      </p:cBhvr>
                                      <p:to>
                                        <p:strVal val="visible"/>
                                      </p:to>
                                    </p:set>
                                    <p:anim calcmode="lin" valueType="num">
                                      <p:cBhvr additive="base">
                                        <p:cTn id="359" dur="500" fill="hold"/>
                                        <p:tgtEl>
                                          <p:spTgt spid="211"/>
                                        </p:tgtEl>
                                        <p:attrNameLst>
                                          <p:attrName>ppt_x</p:attrName>
                                        </p:attrNameLst>
                                      </p:cBhvr>
                                      <p:tavLst>
                                        <p:tav tm="0">
                                          <p:val>
                                            <p:strVal val="0-#ppt_w/2"/>
                                          </p:val>
                                        </p:tav>
                                        <p:tav tm="100000">
                                          <p:val>
                                            <p:strVal val="#ppt_x"/>
                                          </p:val>
                                        </p:tav>
                                      </p:tavLst>
                                    </p:anim>
                                    <p:anim calcmode="lin" valueType="num">
                                      <p:cBhvr additive="base">
                                        <p:cTn id="360" dur="500" fill="hold"/>
                                        <p:tgtEl>
                                          <p:spTgt spid="211"/>
                                        </p:tgtEl>
                                        <p:attrNameLst>
                                          <p:attrName>ppt_y</p:attrName>
                                        </p:attrNameLst>
                                      </p:cBhvr>
                                      <p:tavLst>
                                        <p:tav tm="0">
                                          <p:val>
                                            <p:strVal val="0-#ppt_h/2"/>
                                          </p:val>
                                        </p:tav>
                                        <p:tav tm="100000">
                                          <p:val>
                                            <p:strVal val="#ppt_y"/>
                                          </p:val>
                                        </p:tav>
                                      </p:tavLst>
                                    </p:anim>
                                  </p:childTnLst>
                                </p:cTn>
                              </p:par>
                            </p:childTnLst>
                          </p:cTn>
                        </p:par>
                        <p:par>
                          <p:cTn id="361" fill="hold">
                            <p:stCondLst>
                              <p:cond delay="49000"/>
                            </p:stCondLst>
                            <p:childTnLst>
                              <p:par>
                                <p:cTn id="362" presetID="10" presetClass="entr" presetSubtype="0" fill="hold" grpId="0" nodeType="afterEffect">
                                  <p:stCondLst>
                                    <p:cond delay="0"/>
                                  </p:stCondLst>
                                  <p:childTnLst>
                                    <p:set>
                                      <p:cBhvr>
                                        <p:cTn id="363" dur="1" fill="hold">
                                          <p:stCondLst>
                                            <p:cond delay="0"/>
                                          </p:stCondLst>
                                        </p:cTn>
                                        <p:tgtEl>
                                          <p:spTgt spid="123"/>
                                        </p:tgtEl>
                                        <p:attrNameLst>
                                          <p:attrName>style.visibility</p:attrName>
                                        </p:attrNameLst>
                                      </p:cBhvr>
                                      <p:to>
                                        <p:strVal val="visible"/>
                                      </p:to>
                                    </p:set>
                                    <p:animEffect transition="in" filter="fade">
                                      <p:cBhvr>
                                        <p:cTn id="364" dur="500"/>
                                        <p:tgtEl>
                                          <p:spTgt spid="123"/>
                                        </p:tgtEl>
                                      </p:cBhvr>
                                    </p:animEffect>
                                  </p:childTnLst>
                                </p:cTn>
                              </p:par>
                            </p:childTnLst>
                          </p:cTn>
                        </p:par>
                        <p:par>
                          <p:cTn id="365" fill="hold">
                            <p:stCondLst>
                              <p:cond delay="49500"/>
                            </p:stCondLst>
                            <p:childTnLst>
                              <p:par>
                                <p:cTn id="366" presetID="10" presetClass="entr" presetSubtype="0" fill="hold" grpId="0" nodeType="afterEffect">
                                  <p:stCondLst>
                                    <p:cond delay="0"/>
                                  </p:stCondLst>
                                  <p:childTnLst>
                                    <p:set>
                                      <p:cBhvr>
                                        <p:cTn id="367" dur="1" fill="hold">
                                          <p:stCondLst>
                                            <p:cond delay="0"/>
                                          </p:stCondLst>
                                        </p:cTn>
                                        <p:tgtEl>
                                          <p:spTgt spid="124"/>
                                        </p:tgtEl>
                                        <p:attrNameLst>
                                          <p:attrName>style.visibility</p:attrName>
                                        </p:attrNameLst>
                                      </p:cBhvr>
                                      <p:to>
                                        <p:strVal val="visible"/>
                                      </p:to>
                                    </p:set>
                                    <p:animEffect transition="in" filter="fade">
                                      <p:cBhvr>
                                        <p:cTn id="368" dur="500"/>
                                        <p:tgtEl>
                                          <p:spTgt spid="124"/>
                                        </p:tgtEl>
                                      </p:cBhvr>
                                    </p:animEffect>
                                  </p:childTnLst>
                                </p:cTn>
                              </p:par>
                            </p:childTnLst>
                          </p:cTn>
                        </p:par>
                        <p:par>
                          <p:cTn id="369" fill="hold">
                            <p:stCondLst>
                              <p:cond delay="50000"/>
                            </p:stCondLst>
                            <p:childTnLst>
                              <p:par>
                                <p:cTn id="370" presetID="10" presetClass="entr" presetSubtype="0" fill="hold" grpId="0" nodeType="afterEffect">
                                  <p:stCondLst>
                                    <p:cond delay="0"/>
                                  </p:stCondLst>
                                  <p:childTnLst>
                                    <p:set>
                                      <p:cBhvr>
                                        <p:cTn id="371" dur="1" fill="hold">
                                          <p:stCondLst>
                                            <p:cond delay="0"/>
                                          </p:stCondLst>
                                        </p:cTn>
                                        <p:tgtEl>
                                          <p:spTgt spid="125"/>
                                        </p:tgtEl>
                                        <p:attrNameLst>
                                          <p:attrName>style.visibility</p:attrName>
                                        </p:attrNameLst>
                                      </p:cBhvr>
                                      <p:to>
                                        <p:strVal val="visible"/>
                                      </p:to>
                                    </p:set>
                                    <p:animEffect transition="in" filter="fade">
                                      <p:cBhvr>
                                        <p:cTn id="372" dur="500"/>
                                        <p:tgtEl>
                                          <p:spTgt spid="125"/>
                                        </p:tgtEl>
                                      </p:cBhvr>
                                    </p:animEffect>
                                  </p:childTnLst>
                                </p:cTn>
                              </p:par>
                            </p:childTnLst>
                          </p:cTn>
                        </p:par>
                        <p:par>
                          <p:cTn id="373" fill="hold">
                            <p:stCondLst>
                              <p:cond delay="50500"/>
                            </p:stCondLst>
                            <p:childTnLst>
                              <p:par>
                                <p:cTn id="374" presetID="10" presetClass="entr" presetSubtype="0" fill="hold" grpId="0" nodeType="afterEffect">
                                  <p:stCondLst>
                                    <p:cond delay="600"/>
                                  </p:stCondLst>
                                  <p:childTnLst>
                                    <p:set>
                                      <p:cBhvr>
                                        <p:cTn id="375" dur="1" fill="hold">
                                          <p:stCondLst>
                                            <p:cond delay="0"/>
                                          </p:stCondLst>
                                        </p:cTn>
                                        <p:tgtEl>
                                          <p:spTgt spid="126"/>
                                        </p:tgtEl>
                                        <p:attrNameLst>
                                          <p:attrName>style.visibility</p:attrName>
                                        </p:attrNameLst>
                                      </p:cBhvr>
                                      <p:to>
                                        <p:strVal val="visible"/>
                                      </p:to>
                                    </p:set>
                                    <p:animEffect transition="in" filter="fade">
                                      <p:cBhvr>
                                        <p:cTn id="376" dur="600"/>
                                        <p:tgtEl>
                                          <p:spTgt spid="126"/>
                                        </p:tgtEl>
                                      </p:cBhvr>
                                    </p:animEffect>
                                  </p:childTnLst>
                                </p:cTn>
                              </p:par>
                            </p:childTnLst>
                          </p:cTn>
                        </p:par>
                        <p:par>
                          <p:cTn id="377" fill="hold">
                            <p:stCondLst>
                              <p:cond delay="51700"/>
                            </p:stCondLst>
                            <p:childTnLst>
                              <p:par>
                                <p:cTn id="378" presetID="10" presetClass="entr" presetSubtype="0" fill="hold" grpId="0" nodeType="afterEffect">
                                  <p:stCondLst>
                                    <p:cond delay="0"/>
                                  </p:stCondLst>
                                  <p:childTnLst>
                                    <p:set>
                                      <p:cBhvr>
                                        <p:cTn id="379" dur="1" fill="hold">
                                          <p:stCondLst>
                                            <p:cond delay="0"/>
                                          </p:stCondLst>
                                        </p:cTn>
                                        <p:tgtEl>
                                          <p:spTgt spid="127"/>
                                        </p:tgtEl>
                                        <p:attrNameLst>
                                          <p:attrName>style.visibility</p:attrName>
                                        </p:attrNameLst>
                                      </p:cBhvr>
                                      <p:to>
                                        <p:strVal val="visible"/>
                                      </p:to>
                                    </p:set>
                                    <p:animEffect transition="in" filter="fade">
                                      <p:cBhvr>
                                        <p:cTn id="380" dur="500"/>
                                        <p:tgtEl>
                                          <p:spTgt spid="127"/>
                                        </p:tgtEl>
                                      </p:cBhvr>
                                    </p:animEffect>
                                  </p:childTnLst>
                                </p:cTn>
                              </p:par>
                            </p:childTnLst>
                          </p:cTn>
                        </p:par>
                        <p:par>
                          <p:cTn id="381" fill="hold">
                            <p:stCondLst>
                              <p:cond delay="52200"/>
                            </p:stCondLst>
                            <p:childTnLst>
                              <p:par>
                                <p:cTn id="382" presetID="10" presetClass="entr" presetSubtype="0" fill="hold" grpId="0" nodeType="afterEffect">
                                  <p:stCondLst>
                                    <p:cond delay="0"/>
                                  </p:stCondLst>
                                  <p:childTnLst>
                                    <p:set>
                                      <p:cBhvr>
                                        <p:cTn id="383" dur="1" fill="hold">
                                          <p:stCondLst>
                                            <p:cond delay="0"/>
                                          </p:stCondLst>
                                        </p:cTn>
                                        <p:tgtEl>
                                          <p:spTgt spid="128"/>
                                        </p:tgtEl>
                                        <p:attrNameLst>
                                          <p:attrName>style.visibility</p:attrName>
                                        </p:attrNameLst>
                                      </p:cBhvr>
                                      <p:to>
                                        <p:strVal val="visible"/>
                                      </p:to>
                                    </p:set>
                                    <p:animEffect transition="in" filter="fade">
                                      <p:cBhvr>
                                        <p:cTn id="384" dur="500"/>
                                        <p:tgtEl>
                                          <p:spTgt spid="128"/>
                                        </p:tgtEl>
                                      </p:cBhvr>
                                    </p:animEffect>
                                  </p:childTnLst>
                                </p:cTn>
                              </p:par>
                            </p:childTnLst>
                          </p:cTn>
                        </p:par>
                        <p:par>
                          <p:cTn id="385" fill="hold">
                            <p:stCondLst>
                              <p:cond delay="52700"/>
                            </p:stCondLst>
                            <p:childTnLst>
                              <p:par>
                                <p:cTn id="386" presetID="22" presetClass="entr" presetSubtype="1" fill="hold" grpId="0" nodeType="afterEffect">
                                  <p:stCondLst>
                                    <p:cond delay="0"/>
                                  </p:stCondLst>
                                  <p:childTnLst>
                                    <p:set>
                                      <p:cBhvr>
                                        <p:cTn id="387" dur="1" fill="hold">
                                          <p:stCondLst>
                                            <p:cond delay="0"/>
                                          </p:stCondLst>
                                        </p:cTn>
                                        <p:tgtEl>
                                          <p:spTgt spid="192"/>
                                        </p:tgtEl>
                                        <p:attrNameLst>
                                          <p:attrName>style.visibility</p:attrName>
                                        </p:attrNameLst>
                                      </p:cBhvr>
                                      <p:to>
                                        <p:strVal val="visible"/>
                                      </p:to>
                                    </p:set>
                                    <p:animEffect transition="in" filter="wipe(up)">
                                      <p:cBhvr>
                                        <p:cTn id="388" dur="500"/>
                                        <p:tgtEl>
                                          <p:spTgt spid="192"/>
                                        </p:tgtEl>
                                      </p:cBhvr>
                                    </p:animEffect>
                                  </p:childTnLst>
                                </p:cTn>
                              </p:par>
                              <p:par>
                                <p:cTn id="389" presetID="42" presetClass="entr" presetSubtype="0" fill="hold" nodeType="withEffect">
                                  <p:stCondLst>
                                    <p:cond delay="0"/>
                                  </p:stCondLst>
                                  <p:childTnLst>
                                    <p:set>
                                      <p:cBhvr>
                                        <p:cTn id="390" dur="1" fill="hold">
                                          <p:stCondLst>
                                            <p:cond delay="0"/>
                                          </p:stCondLst>
                                        </p:cTn>
                                        <p:tgtEl>
                                          <p:spTgt spid="192">
                                            <p:txEl>
                                              <p:pRg st="0" end="0"/>
                                            </p:txEl>
                                          </p:spTgt>
                                        </p:tgtEl>
                                        <p:attrNameLst>
                                          <p:attrName>style.visibility</p:attrName>
                                        </p:attrNameLst>
                                      </p:cBhvr>
                                      <p:to>
                                        <p:strVal val="visible"/>
                                      </p:to>
                                    </p:set>
                                    <p:animEffect transition="in" filter="fade">
                                      <p:cBhvr>
                                        <p:cTn id="391" dur="1000"/>
                                        <p:tgtEl>
                                          <p:spTgt spid="192">
                                            <p:txEl>
                                              <p:pRg st="0" end="0"/>
                                            </p:txEl>
                                          </p:spTgt>
                                        </p:tgtEl>
                                      </p:cBhvr>
                                    </p:animEffect>
                                    <p:anim calcmode="lin" valueType="num">
                                      <p:cBhvr>
                                        <p:cTn id="392" dur="1000" fill="hold"/>
                                        <p:tgtEl>
                                          <p:spTgt spid="192">
                                            <p:txEl>
                                              <p:pRg st="0" end="0"/>
                                            </p:txEl>
                                          </p:spTgt>
                                        </p:tgtEl>
                                        <p:attrNameLst>
                                          <p:attrName>ppt_x</p:attrName>
                                        </p:attrNameLst>
                                      </p:cBhvr>
                                      <p:tavLst>
                                        <p:tav tm="0">
                                          <p:val>
                                            <p:strVal val="#ppt_x"/>
                                          </p:val>
                                        </p:tav>
                                        <p:tav tm="100000">
                                          <p:val>
                                            <p:strVal val="#ppt_x"/>
                                          </p:val>
                                        </p:tav>
                                      </p:tavLst>
                                    </p:anim>
                                    <p:anim calcmode="lin" valueType="num">
                                      <p:cBhvr>
                                        <p:cTn id="393" dur="1000" fill="hold"/>
                                        <p:tgtEl>
                                          <p:spTgt spid="192">
                                            <p:txEl>
                                              <p:pRg st="0" end="0"/>
                                            </p:txEl>
                                          </p:spTgt>
                                        </p:tgtEl>
                                        <p:attrNameLst>
                                          <p:attrName>ppt_y</p:attrName>
                                        </p:attrNameLst>
                                      </p:cBhvr>
                                      <p:tavLst>
                                        <p:tav tm="0">
                                          <p:val>
                                            <p:strVal val="#ppt_y+.1"/>
                                          </p:val>
                                        </p:tav>
                                        <p:tav tm="100000">
                                          <p:val>
                                            <p:strVal val="#ppt_y"/>
                                          </p:val>
                                        </p:tav>
                                      </p:tavLst>
                                    </p:anim>
                                  </p:childTnLst>
                                </p:cTn>
                              </p:par>
                            </p:childTnLst>
                          </p:cTn>
                        </p:par>
                        <p:par>
                          <p:cTn id="394" fill="hold">
                            <p:stCondLst>
                              <p:cond delay="53700"/>
                            </p:stCondLst>
                            <p:childTnLst>
                              <p:par>
                                <p:cTn id="395" presetID="10" presetClass="entr" presetSubtype="0" fill="hold" grpId="0" nodeType="afterEffect">
                                  <p:stCondLst>
                                    <p:cond delay="0"/>
                                  </p:stCondLst>
                                  <p:childTnLst>
                                    <p:set>
                                      <p:cBhvr>
                                        <p:cTn id="396" dur="1" fill="hold">
                                          <p:stCondLst>
                                            <p:cond delay="0"/>
                                          </p:stCondLst>
                                        </p:cTn>
                                        <p:tgtEl>
                                          <p:spTgt spid="212"/>
                                        </p:tgtEl>
                                        <p:attrNameLst>
                                          <p:attrName>style.visibility</p:attrName>
                                        </p:attrNameLst>
                                      </p:cBhvr>
                                      <p:to>
                                        <p:strVal val="visible"/>
                                      </p:to>
                                    </p:set>
                                    <p:animEffect transition="in" filter="fade">
                                      <p:cBhvr>
                                        <p:cTn id="397" dur="500"/>
                                        <p:tgtEl>
                                          <p:spTgt spid="212"/>
                                        </p:tgtEl>
                                      </p:cBhvr>
                                    </p:animEffect>
                                  </p:childTnLst>
                                </p:cTn>
                              </p:par>
                            </p:childTnLst>
                          </p:cTn>
                        </p:par>
                        <p:par>
                          <p:cTn id="398" fill="hold">
                            <p:stCondLst>
                              <p:cond delay="54200"/>
                            </p:stCondLst>
                            <p:childTnLst>
                              <p:par>
                                <p:cTn id="399" presetID="10" presetClass="entr" presetSubtype="0" fill="hold" grpId="0" nodeType="afterEffect">
                                  <p:stCondLst>
                                    <p:cond delay="0"/>
                                  </p:stCondLst>
                                  <p:childTnLst>
                                    <p:set>
                                      <p:cBhvr>
                                        <p:cTn id="400" dur="1" fill="hold">
                                          <p:stCondLst>
                                            <p:cond delay="0"/>
                                          </p:stCondLst>
                                        </p:cTn>
                                        <p:tgtEl>
                                          <p:spTgt spid="214"/>
                                        </p:tgtEl>
                                        <p:attrNameLst>
                                          <p:attrName>style.visibility</p:attrName>
                                        </p:attrNameLst>
                                      </p:cBhvr>
                                      <p:to>
                                        <p:strVal val="visible"/>
                                      </p:to>
                                    </p:set>
                                    <p:animEffect transition="in" filter="fade">
                                      <p:cBhvr>
                                        <p:cTn id="401" dur="500"/>
                                        <p:tgtEl>
                                          <p:spTgt spid="214"/>
                                        </p:tgtEl>
                                      </p:cBhvr>
                                    </p:animEffect>
                                  </p:childTnLst>
                                </p:cTn>
                              </p:par>
                            </p:childTnLst>
                          </p:cTn>
                        </p:par>
                        <p:par>
                          <p:cTn id="402" fill="hold">
                            <p:stCondLst>
                              <p:cond delay="54700"/>
                            </p:stCondLst>
                            <p:childTnLst>
                              <p:par>
                                <p:cTn id="403" presetID="10" presetClass="entr" presetSubtype="0" fill="hold" grpId="0" nodeType="afterEffect">
                                  <p:stCondLst>
                                    <p:cond delay="0"/>
                                  </p:stCondLst>
                                  <p:childTnLst>
                                    <p:set>
                                      <p:cBhvr>
                                        <p:cTn id="404" dur="1" fill="hold">
                                          <p:stCondLst>
                                            <p:cond delay="0"/>
                                          </p:stCondLst>
                                        </p:cTn>
                                        <p:tgtEl>
                                          <p:spTgt spid="215"/>
                                        </p:tgtEl>
                                        <p:attrNameLst>
                                          <p:attrName>style.visibility</p:attrName>
                                        </p:attrNameLst>
                                      </p:cBhvr>
                                      <p:to>
                                        <p:strVal val="visible"/>
                                      </p:to>
                                    </p:set>
                                    <p:animEffect transition="in" filter="fade">
                                      <p:cBhvr>
                                        <p:cTn id="405" dur="500"/>
                                        <p:tgtEl>
                                          <p:spTgt spid="215"/>
                                        </p:tgtEl>
                                      </p:cBhvr>
                                    </p:animEffect>
                                  </p:childTnLst>
                                </p:cTn>
                              </p:par>
                            </p:childTnLst>
                          </p:cTn>
                        </p:par>
                        <p:par>
                          <p:cTn id="406" fill="hold">
                            <p:stCondLst>
                              <p:cond delay="55200"/>
                            </p:stCondLst>
                            <p:childTnLst>
                              <p:par>
                                <p:cTn id="407" presetID="10" presetClass="entr" presetSubtype="0" fill="hold" grpId="0" nodeType="afterEffect">
                                  <p:stCondLst>
                                    <p:cond delay="600"/>
                                  </p:stCondLst>
                                  <p:childTnLst>
                                    <p:set>
                                      <p:cBhvr>
                                        <p:cTn id="408" dur="1" fill="hold">
                                          <p:stCondLst>
                                            <p:cond delay="0"/>
                                          </p:stCondLst>
                                        </p:cTn>
                                        <p:tgtEl>
                                          <p:spTgt spid="216"/>
                                        </p:tgtEl>
                                        <p:attrNameLst>
                                          <p:attrName>style.visibility</p:attrName>
                                        </p:attrNameLst>
                                      </p:cBhvr>
                                      <p:to>
                                        <p:strVal val="visible"/>
                                      </p:to>
                                    </p:set>
                                    <p:animEffect transition="in" filter="fade">
                                      <p:cBhvr>
                                        <p:cTn id="409" dur="600"/>
                                        <p:tgtEl>
                                          <p:spTgt spid="216"/>
                                        </p:tgtEl>
                                      </p:cBhvr>
                                    </p:animEffect>
                                  </p:childTnLst>
                                </p:cTn>
                              </p:par>
                            </p:childTnLst>
                          </p:cTn>
                        </p:par>
                        <p:par>
                          <p:cTn id="410" fill="hold">
                            <p:stCondLst>
                              <p:cond delay="56400"/>
                            </p:stCondLst>
                            <p:childTnLst>
                              <p:par>
                                <p:cTn id="411" presetID="10" presetClass="entr" presetSubtype="0" fill="hold" grpId="0" nodeType="afterEffect">
                                  <p:stCondLst>
                                    <p:cond delay="0"/>
                                  </p:stCondLst>
                                  <p:childTnLst>
                                    <p:set>
                                      <p:cBhvr>
                                        <p:cTn id="412" dur="1" fill="hold">
                                          <p:stCondLst>
                                            <p:cond delay="0"/>
                                          </p:stCondLst>
                                        </p:cTn>
                                        <p:tgtEl>
                                          <p:spTgt spid="217"/>
                                        </p:tgtEl>
                                        <p:attrNameLst>
                                          <p:attrName>style.visibility</p:attrName>
                                        </p:attrNameLst>
                                      </p:cBhvr>
                                      <p:to>
                                        <p:strVal val="visible"/>
                                      </p:to>
                                    </p:set>
                                    <p:animEffect transition="in" filter="fade">
                                      <p:cBhvr>
                                        <p:cTn id="413" dur="500"/>
                                        <p:tgtEl>
                                          <p:spTgt spid="217"/>
                                        </p:tgtEl>
                                      </p:cBhvr>
                                    </p:animEffect>
                                  </p:childTnLst>
                                </p:cTn>
                              </p:par>
                            </p:childTnLst>
                          </p:cTn>
                        </p:par>
                        <p:par>
                          <p:cTn id="414" fill="hold">
                            <p:stCondLst>
                              <p:cond delay="56900"/>
                            </p:stCondLst>
                            <p:childTnLst>
                              <p:par>
                                <p:cTn id="415" presetID="10" presetClass="entr" presetSubtype="0" fill="hold" grpId="0" nodeType="afterEffect">
                                  <p:stCondLst>
                                    <p:cond delay="0"/>
                                  </p:stCondLst>
                                  <p:childTnLst>
                                    <p:set>
                                      <p:cBhvr>
                                        <p:cTn id="416" dur="1" fill="hold">
                                          <p:stCondLst>
                                            <p:cond delay="0"/>
                                          </p:stCondLst>
                                        </p:cTn>
                                        <p:tgtEl>
                                          <p:spTgt spid="218"/>
                                        </p:tgtEl>
                                        <p:attrNameLst>
                                          <p:attrName>style.visibility</p:attrName>
                                        </p:attrNameLst>
                                      </p:cBhvr>
                                      <p:to>
                                        <p:strVal val="visible"/>
                                      </p:to>
                                    </p:set>
                                    <p:animEffect transition="in" filter="fade">
                                      <p:cBhvr>
                                        <p:cTn id="417" dur="500"/>
                                        <p:tgtEl>
                                          <p:spTgt spid="218"/>
                                        </p:tgtEl>
                                      </p:cBhvr>
                                    </p:animEffect>
                                  </p:childTnLst>
                                </p:cTn>
                              </p:par>
                            </p:childTnLst>
                          </p:cTn>
                        </p:par>
                        <p:par>
                          <p:cTn id="418" fill="hold">
                            <p:stCondLst>
                              <p:cond delay="57400"/>
                            </p:stCondLst>
                            <p:childTnLst>
                              <p:par>
                                <p:cTn id="419" presetID="10" presetClass="entr" presetSubtype="0" fill="hold" grpId="0" nodeType="afterEffect">
                                  <p:stCondLst>
                                    <p:cond delay="0"/>
                                  </p:stCondLst>
                                  <p:childTnLst>
                                    <p:set>
                                      <p:cBhvr>
                                        <p:cTn id="420" dur="1" fill="hold">
                                          <p:stCondLst>
                                            <p:cond delay="0"/>
                                          </p:stCondLst>
                                        </p:cTn>
                                        <p:tgtEl>
                                          <p:spTgt spid="131"/>
                                        </p:tgtEl>
                                        <p:attrNameLst>
                                          <p:attrName>style.visibility</p:attrName>
                                        </p:attrNameLst>
                                      </p:cBhvr>
                                      <p:to>
                                        <p:strVal val="visible"/>
                                      </p:to>
                                    </p:set>
                                    <p:animEffect transition="in" filter="fade">
                                      <p:cBhvr>
                                        <p:cTn id="421" dur="500"/>
                                        <p:tgtEl>
                                          <p:spTgt spid="131"/>
                                        </p:tgtEl>
                                      </p:cBhvr>
                                    </p:animEffect>
                                  </p:childTnLst>
                                </p:cTn>
                              </p:par>
                            </p:childTnLst>
                          </p:cTn>
                        </p:par>
                        <p:par>
                          <p:cTn id="422" fill="hold">
                            <p:stCondLst>
                              <p:cond delay="57900"/>
                            </p:stCondLst>
                            <p:childTnLst>
                              <p:par>
                                <p:cTn id="423" presetID="42" presetClass="entr" presetSubtype="0" fill="hold" grpId="0" nodeType="afterEffect">
                                  <p:stCondLst>
                                    <p:cond delay="0"/>
                                  </p:stCondLst>
                                  <p:childTnLst>
                                    <p:set>
                                      <p:cBhvr>
                                        <p:cTn id="424" dur="1" fill="hold">
                                          <p:stCondLst>
                                            <p:cond delay="0"/>
                                          </p:stCondLst>
                                        </p:cTn>
                                        <p:tgtEl>
                                          <p:spTgt spid="227"/>
                                        </p:tgtEl>
                                        <p:attrNameLst>
                                          <p:attrName>style.visibility</p:attrName>
                                        </p:attrNameLst>
                                      </p:cBhvr>
                                      <p:to>
                                        <p:strVal val="visible"/>
                                      </p:to>
                                    </p:set>
                                    <p:animEffect transition="in" filter="fade">
                                      <p:cBhvr>
                                        <p:cTn id="425" dur="1000"/>
                                        <p:tgtEl>
                                          <p:spTgt spid="227"/>
                                        </p:tgtEl>
                                      </p:cBhvr>
                                    </p:animEffect>
                                    <p:anim calcmode="lin" valueType="num">
                                      <p:cBhvr>
                                        <p:cTn id="426" dur="1000" fill="hold"/>
                                        <p:tgtEl>
                                          <p:spTgt spid="227"/>
                                        </p:tgtEl>
                                        <p:attrNameLst>
                                          <p:attrName>ppt_x</p:attrName>
                                        </p:attrNameLst>
                                      </p:cBhvr>
                                      <p:tavLst>
                                        <p:tav tm="0">
                                          <p:val>
                                            <p:strVal val="#ppt_x"/>
                                          </p:val>
                                        </p:tav>
                                        <p:tav tm="100000">
                                          <p:val>
                                            <p:strVal val="#ppt_x"/>
                                          </p:val>
                                        </p:tav>
                                      </p:tavLst>
                                    </p:anim>
                                    <p:anim calcmode="lin" valueType="num">
                                      <p:cBhvr>
                                        <p:cTn id="427" dur="1000" fill="hold"/>
                                        <p:tgtEl>
                                          <p:spTgt spid="227"/>
                                        </p:tgtEl>
                                        <p:attrNameLst>
                                          <p:attrName>ppt_y</p:attrName>
                                        </p:attrNameLst>
                                      </p:cBhvr>
                                      <p:tavLst>
                                        <p:tav tm="0">
                                          <p:val>
                                            <p:strVal val="#ppt_y+.1"/>
                                          </p:val>
                                        </p:tav>
                                        <p:tav tm="100000">
                                          <p:val>
                                            <p:strVal val="#ppt_y"/>
                                          </p:val>
                                        </p:tav>
                                      </p:tavLst>
                                    </p:anim>
                                  </p:childTnLst>
                                </p:cTn>
                              </p:par>
                            </p:childTnLst>
                          </p:cTn>
                        </p:par>
                        <p:par>
                          <p:cTn id="428" fill="hold">
                            <p:stCondLst>
                              <p:cond delay="58900"/>
                            </p:stCondLst>
                            <p:childTnLst>
                              <p:par>
                                <p:cTn id="429" presetID="10" presetClass="entr" presetSubtype="0" fill="hold" grpId="0" nodeType="afterEffect">
                                  <p:stCondLst>
                                    <p:cond delay="0"/>
                                  </p:stCondLst>
                                  <p:childTnLst>
                                    <p:set>
                                      <p:cBhvr>
                                        <p:cTn id="430" dur="1" fill="hold">
                                          <p:stCondLst>
                                            <p:cond delay="0"/>
                                          </p:stCondLst>
                                        </p:cTn>
                                        <p:tgtEl>
                                          <p:spTgt spid="133"/>
                                        </p:tgtEl>
                                        <p:attrNameLst>
                                          <p:attrName>style.visibility</p:attrName>
                                        </p:attrNameLst>
                                      </p:cBhvr>
                                      <p:to>
                                        <p:strVal val="visible"/>
                                      </p:to>
                                    </p:set>
                                    <p:animEffect transition="in" filter="fade">
                                      <p:cBhvr>
                                        <p:cTn id="431" dur="500"/>
                                        <p:tgtEl>
                                          <p:spTgt spid="133"/>
                                        </p:tgtEl>
                                      </p:cBhvr>
                                    </p:animEffect>
                                  </p:childTnLst>
                                </p:cTn>
                              </p:par>
                            </p:childTnLst>
                          </p:cTn>
                        </p:par>
                        <p:par>
                          <p:cTn id="432" fill="hold">
                            <p:stCondLst>
                              <p:cond delay="59400"/>
                            </p:stCondLst>
                            <p:childTnLst>
                              <p:par>
                                <p:cTn id="433" presetID="10" presetClass="entr" presetSubtype="0" fill="hold" grpId="0" nodeType="afterEffect">
                                  <p:stCondLst>
                                    <p:cond delay="0"/>
                                  </p:stCondLst>
                                  <p:childTnLst>
                                    <p:set>
                                      <p:cBhvr>
                                        <p:cTn id="434" dur="1" fill="hold">
                                          <p:stCondLst>
                                            <p:cond delay="0"/>
                                          </p:stCondLst>
                                        </p:cTn>
                                        <p:tgtEl>
                                          <p:spTgt spid="134"/>
                                        </p:tgtEl>
                                        <p:attrNameLst>
                                          <p:attrName>style.visibility</p:attrName>
                                        </p:attrNameLst>
                                      </p:cBhvr>
                                      <p:to>
                                        <p:strVal val="visible"/>
                                      </p:to>
                                    </p:set>
                                    <p:animEffect transition="in" filter="fade">
                                      <p:cBhvr>
                                        <p:cTn id="435" dur="500"/>
                                        <p:tgtEl>
                                          <p:spTgt spid="134"/>
                                        </p:tgtEl>
                                      </p:cBhvr>
                                    </p:animEffect>
                                  </p:childTnLst>
                                </p:cTn>
                              </p:par>
                            </p:childTnLst>
                          </p:cTn>
                        </p:par>
                        <p:par>
                          <p:cTn id="436" fill="hold">
                            <p:stCondLst>
                              <p:cond delay="59900"/>
                            </p:stCondLst>
                            <p:childTnLst>
                              <p:par>
                                <p:cTn id="437" presetID="10" presetClass="entr" presetSubtype="0" fill="hold" grpId="0" nodeType="afterEffect">
                                  <p:stCondLst>
                                    <p:cond delay="600"/>
                                  </p:stCondLst>
                                  <p:childTnLst>
                                    <p:set>
                                      <p:cBhvr>
                                        <p:cTn id="438" dur="1" fill="hold">
                                          <p:stCondLst>
                                            <p:cond delay="0"/>
                                          </p:stCondLst>
                                        </p:cTn>
                                        <p:tgtEl>
                                          <p:spTgt spid="135"/>
                                        </p:tgtEl>
                                        <p:attrNameLst>
                                          <p:attrName>style.visibility</p:attrName>
                                        </p:attrNameLst>
                                      </p:cBhvr>
                                      <p:to>
                                        <p:strVal val="visible"/>
                                      </p:to>
                                    </p:set>
                                    <p:animEffect transition="in" filter="fade">
                                      <p:cBhvr>
                                        <p:cTn id="439" dur="600"/>
                                        <p:tgtEl>
                                          <p:spTgt spid="135"/>
                                        </p:tgtEl>
                                      </p:cBhvr>
                                    </p:animEffect>
                                  </p:childTnLst>
                                </p:cTn>
                              </p:par>
                            </p:childTnLst>
                          </p:cTn>
                        </p:par>
                        <p:par>
                          <p:cTn id="440" fill="hold">
                            <p:stCondLst>
                              <p:cond delay="61100"/>
                            </p:stCondLst>
                            <p:childTnLst>
                              <p:par>
                                <p:cTn id="441" presetID="10" presetClass="entr" presetSubtype="0" fill="hold" grpId="0" nodeType="afterEffect">
                                  <p:stCondLst>
                                    <p:cond delay="0"/>
                                  </p:stCondLst>
                                  <p:childTnLst>
                                    <p:set>
                                      <p:cBhvr>
                                        <p:cTn id="442" dur="1" fill="hold">
                                          <p:stCondLst>
                                            <p:cond delay="0"/>
                                          </p:stCondLst>
                                        </p:cTn>
                                        <p:tgtEl>
                                          <p:spTgt spid="136"/>
                                        </p:tgtEl>
                                        <p:attrNameLst>
                                          <p:attrName>style.visibility</p:attrName>
                                        </p:attrNameLst>
                                      </p:cBhvr>
                                      <p:to>
                                        <p:strVal val="visible"/>
                                      </p:to>
                                    </p:set>
                                    <p:animEffect transition="in" filter="fade">
                                      <p:cBhvr>
                                        <p:cTn id="443" dur="500"/>
                                        <p:tgtEl>
                                          <p:spTgt spid="136"/>
                                        </p:tgtEl>
                                      </p:cBhvr>
                                    </p:animEffect>
                                  </p:childTnLst>
                                </p:cTn>
                              </p:par>
                            </p:childTnLst>
                          </p:cTn>
                        </p:par>
                        <p:par>
                          <p:cTn id="444" fill="hold">
                            <p:stCondLst>
                              <p:cond delay="61600"/>
                            </p:stCondLst>
                            <p:childTnLst>
                              <p:par>
                                <p:cTn id="445" presetID="10" presetClass="entr" presetSubtype="0" fill="hold" grpId="0" nodeType="afterEffect">
                                  <p:stCondLst>
                                    <p:cond delay="0"/>
                                  </p:stCondLst>
                                  <p:childTnLst>
                                    <p:set>
                                      <p:cBhvr>
                                        <p:cTn id="446" dur="1" fill="hold">
                                          <p:stCondLst>
                                            <p:cond delay="0"/>
                                          </p:stCondLst>
                                        </p:cTn>
                                        <p:tgtEl>
                                          <p:spTgt spid="137"/>
                                        </p:tgtEl>
                                        <p:attrNameLst>
                                          <p:attrName>style.visibility</p:attrName>
                                        </p:attrNameLst>
                                      </p:cBhvr>
                                      <p:to>
                                        <p:strVal val="visible"/>
                                      </p:to>
                                    </p:set>
                                    <p:animEffect transition="in" filter="fade">
                                      <p:cBhvr>
                                        <p:cTn id="447" dur="500"/>
                                        <p:tgtEl>
                                          <p:spTgt spid="137"/>
                                        </p:tgtEl>
                                      </p:cBhvr>
                                    </p:animEffect>
                                  </p:childTnLst>
                                </p:cTn>
                              </p:par>
                            </p:childTnLst>
                          </p:cTn>
                        </p:par>
                        <p:par>
                          <p:cTn id="448" fill="hold">
                            <p:stCondLst>
                              <p:cond delay="62100"/>
                            </p:stCondLst>
                            <p:childTnLst>
                              <p:par>
                                <p:cTn id="449" presetID="26" presetClass="entr" presetSubtype="0" fill="hold" grpId="0" nodeType="afterEffect">
                                  <p:stCondLst>
                                    <p:cond delay="0"/>
                                  </p:stCondLst>
                                  <p:childTnLst>
                                    <p:set>
                                      <p:cBhvr>
                                        <p:cTn id="450" dur="1" fill="hold">
                                          <p:stCondLst>
                                            <p:cond delay="0"/>
                                          </p:stCondLst>
                                        </p:cTn>
                                        <p:tgtEl>
                                          <p:spTgt spid="186"/>
                                        </p:tgtEl>
                                        <p:attrNameLst>
                                          <p:attrName>style.visibility</p:attrName>
                                        </p:attrNameLst>
                                      </p:cBhvr>
                                      <p:to>
                                        <p:strVal val="visible"/>
                                      </p:to>
                                    </p:set>
                                    <p:animEffect transition="in" filter="wipe(down)">
                                      <p:cBhvr>
                                        <p:cTn id="451" dur="580">
                                          <p:stCondLst>
                                            <p:cond delay="0"/>
                                          </p:stCondLst>
                                        </p:cTn>
                                        <p:tgtEl>
                                          <p:spTgt spid="186"/>
                                        </p:tgtEl>
                                      </p:cBhvr>
                                    </p:animEffect>
                                    <p:anim calcmode="lin" valueType="num">
                                      <p:cBhvr>
                                        <p:cTn id="452" dur="1822" tmFilter="0,0; 0.14,0.36; 0.43,0.73; 0.71,0.91; 1.0,1.0">
                                          <p:stCondLst>
                                            <p:cond delay="0"/>
                                          </p:stCondLst>
                                        </p:cTn>
                                        <p:tgtEl>
                                          <p:spTgt spid="186"/>
                                        </p:tgtEl>
                                        <p:attrNameLst>
                                          <p:attrName>ppt_x</p:attrName>
                                        </p:attrNameLst>
                                      </p:cBhvr>
                                      <p:tavLst>
                                        <p:tav tm="0">
                                          <p:val>
                                            <p:strVal val="#ppt_x-0.25"/>
                                          </p:val>
                                        </p:tav>
                                        <p:tav tm="100000">
                                          <p:val>
                                            <p:strVal val="#ppt_x"/>
                                          </p:val>
                                        </p:tav>
                                      </p:tavLst>
                                    </p:anim>
                                    <p:anim calcmode="lin" valueType="num">
                                      <p:cBhvr>
                                        <p:cTn id="453" dur="664" tmFilter="0.0,0.0; 0.25,0.07; 0.50,0.2; 0.75,0.467; 1.0,1.0">
                                          <p:stCondLst>
                                            <p:cond delay="0"/>
                                          </p:stCondLst>
                                        </p:cTn>
                                        <p:tgtEl>
                                          <p:spTgt spid="186"/>
                                        </p:tgtEl>
                                        <p:attrNameLst>
                                          <p:attrName>ppt_y</p:attrName>
                                        </p:attrNameLst>
                                      </p:cBhvr>
                                      <p:tavLst>
                                        <p:tav tm="0" fmla="#ppt_y-sin(pi*$)/3">
                                          <p:val>
                                            <p:fltVal val="0.5"/>
                                          </p:val>
                                        </p:tav>
                                        <p:tav tm="100000">
                                          <p:val>
                                            <p:fltVal val="1"/>
                                          </p:val>
                                        </p:tav>
                                      </p:tavLst>
                                    </p:anim>
                                    <p:anim calcmode="lin" valueType="num">
                                      <p:cBhvr>
                                        <p:cTn id="454" dur="664" tmFilter="0, 0; 0.125,0.2665; 0.25,0.4; 0.375,0.465; 0.5,0.5;  0.625,0.535; 0.75,0.6; 0.875,0.7335; 1,1">
                                          <p:stCondLst>
                                            <p:cond delay="664"/>
                                          </p:stCondLst>
                                        </p:cTn>
                                        <p:tgtEl>
                                          <p:spTgt spid="186"/>
                                        </p:tgtEl>
                                        <p:attrNameLst>
                                          <p:attrName>ppt_y</p:attrName>
                                        </p:attrNameLst>
                                      </p:cBhvr>
                                      <p:tavLst>
                                        <p:tav tm="0" fmla="#ppt_y-sin(pi*$)/9">
                                          <p:val>
                                            <p:fltVal val="0"/>
                                          </p:val>
                                        </p:tav>
                                        <p:tav tm="100000">
                                          <p:val>
                                            <p:fltVal val="1"/>
                                          </p:val>
                                        </p:tav>
                                      </p:tavLst>
                                    </p:anim>
                                    <p:anim calcmode="lin" valueType="num">
                                      <p:cBhvr>
                                        <p:cTn id="455" dur="332" tmFilter="0, 0; 0.125,0.2665; 0.25,0.4; 0.375,0.465; 0.5,0.5;  0.625,0.535; 0.75,0.6; 0.875,0.7335; 1,1">
                                          <p:stCondLst>
                                            <p:cond delay="1324"/>
                                          </p:stCondLst>
                                        </p:cTn>
                                        <p:tgtEl>
                                          <p:spTgt spid="186"/>
                                        </p:tgtEl>
                                        <p:attrNameLst>
                                          <p:attrName>ppt_y</p:attrName>
                                        </p:attrNameLst>
                                      </p:cBhvr>
                                      <p:tavLst>
                                        <p:tav tm="0" fmla="#ppt_y-sin(pi*$)/27">
                                          <p:val>
                                            <p:fltVal val="0"/>
                                          </p:val>
                                        </p:tav>
                                        <p:tav tm="100000">
                                          <p:val>
                                            <p:fltVal val="1"/>
                                          </p:val>
                                        </p:tav>
                                      </p:tavLst>
                                    </p:anim>
                                    <p:anim calcmode="lin" valueType="num">
                                      <p:cBhvr>
                                        <p:cTn id="456" dur="164" tmFilter="0, 0; 0.125,0.2665; 0.25,0.4; 0.375,0.465; 0.5,0.5;  0.625,0.535; 0.75,0.6; 0.875,0.7335; 1,1">
                                          <p:stCondLst>
                                            <p:cond delay="1656"/>
                                          </p:stCondLst>
                                        </p:cTn>
                                        <p:tgtEl>
                                          <p:spTgt spid="186"/>
                                        </p:tgtEl>
                                        <p:attrNameLst>
                                          <p:attrName>ppt_y</p:attrName>
                                        </p:attrNameLst>
                                      </p:cBhvr>
                                      <p:tavLst>
                                        <p:tav tm="0" fmla="#ppt_y-sin(pi*$)/81">
                                          <p:val>
                                            <p:fltVal val="0"/>
                                          </p:val>
                                        </p:tav>
                                        <p:tav tm="100000">
                                          <p:val>
                                            <p:fltVal val="1"/>
                                          </p:val>
                                        </p:tav>
                                      </p:tavLst>
                                    </p:anim>
                                    <p:animScale>
                                      <p:cBhvr>
                                        <p:cTn id="457" dur="26">
                                          <p:stCondLst>
                                            <p:cond delay="650"/>
                                          </p:stCondLst>
                                        </p:cTn>
                                        <p:tgtEl>
                                          <p:spTgt spid="186"/>
                                        </p:tgtEl>
                                      </p:cBhvr>
                                      <p:to x="100000" y="60000"/>
                                    </p:animScale>
                                    <p:animScale>
                                      <p:cBhvr>
                                        <p:cTn id="458" dur="166" decel="50000">
                                          <p:stCondLst>
                                            <p:cond delay="676"/>
                                          </p:stCondLst>
                                        </p:cTn>
                                        <p:tgtEl>
                                          <p:spTgt spid="186"/>
                                        </p:tgtEl>
                                      </p:cBhvr>
                                      <p:to x="100000" y="100000"/>
                                    </p:animScale>
                                    <p:animScale>
                                      <p:cBhvr>
                                        <p:cTn id="459" dur="26">
                                          <p:stCondLst>
                                            <p:cond delay="1312"/>
                                          </p:stCondLst>
                                        </p:cTn>
                                        <p:tgtEl>
                                          <p:spTgt spid="186"/>
                                        </p:tgtEl>
                                      </p:cBhvr>
                                      <p:to x="100000" y="80000"/>
                                    </p:animScale>
                                    <p:animScale>
                                      <p:cBhvr>
                                        <p:cTn id="460" dur="166" decel="50000">
                                          <p:stCondLst>
                                            <p:cond delay="1338"/>
                                          </p:stCondLst>
                                        </p:cTn>
                                        <p:tgtEl>
                                          <p:spTgt spid="186"/>
                                        </p:tgtEl>
                                      </p:cBhvr>
                                      <p:to x="100000" y="100000"/>
                                    </p:animScale>
                                    <p:animScale>
                                      <p:cBhvr>
                                        <p:cTn id="461" dur="26">
                                          <p:stCondLst>
                                            <p:cond delay="1642"/>
                                          </p:stCondLst>
                                        </p:cTn>
                                        <p:tgtEl>
                                          <p:spTgt spid="186"/>
                                        </p:tgtEl>
                                      </p:cBhvr>
                                      <p:to x="100000" y="90000"/>
                                    </p:animScale>
                                    <p:animScale>
                                      <p:cBhvr>
                                        <p:cTn id="462" dur="166" decel="50000">
                                          <p:stCondLst>
                                            <p:cond delay="1668"/>
                                          </p:stCondLst>
                                        </p:cTn>
                                        <p:tgtEl>
                                          <p:spTgt spid="186"/>
                                        </p:tgtEl>
                                      </p:cBhvr>
                                      <p:to x="100000" y="100000"/>
                                    </p:animScale>
                                    <p:animScale>
                                      <p:cBhvr>
                                        <p:cTn id="463" dur="26">
                                          <p:stCondLst>
                                            <p:cond delay="1808"/>
                                          </p:stCondLst>
                                        </p:cTn>
                                        <p:tgtEl>
                                          <p:spTgt spid="186"/>
                                        </p:tgtEl>
                                      </p:cBhvr>
                                      <p:to x="100000" y="95000"/>
                                    </p:animScale>
                                    <p:animScale>
                                      <p:cBhvr>
                                        <p:cTn id="464" dur="166" decel="50000">
                                          <p:stCondLst>
                                            <p:cond delay="1834"/>
                                          </p:stCondLst>
                                        </p:cTn>
                                        <p:tgtEl>
                                          <p:spTgt spid="186"/>
                                        </p:tgtEl>
                                      </p:cBhvr>
                                      <p:to x="100000" y="100000"/>
                                    </p:animScale>
                                  </p:childTnLst>
                                </p:cTn>
                              </p:par>
                            </p:childTnLst>
                          </p:cTn>
                        </p:par>
                        <p:par>
                          <p:cTn id="465" fill="hold">
                            <p:stCondLst>
                              <p:cond delay="64100"/>
                            </p:stCondLst>
                            <p:childTnLst>
                              <p:par>
                                <p:cTn id="466" presetID="42" presetClass="entr" presetSubtype="0" fill="hold" grpId="0" nodeType="afterEffect">
                                  <p:stCondLst>
                                    <p:cond delay="0"/>
                                  </p:stCondLst>
                                  <p:childTnLst>
                                    <p:set>
                                      <p:cBhvr>
                                        <p:cTn id="467" dur="1" fill="hold">
                                          <p:stCondLst>
                                            <p:cond delay="0"/>
                                          </p:stCondLst>
                                        </p:cTn>
                                        <p:tgtEl>
                                          <p:spTgt spid="129"/>
                                        </p:tgtEl>
                                        <p:attrNameLst>
                                          <p:attrName>style.visibility</p:attrName>
                                        </p:attrNameLst>
                                      </p:cBhvr>
                                      <p:to>
                                        <p:strVal val="visible"/>
                                      </p:to>
                                    </p:set>
                                    <p:animEffect transition="in" filter="fade">
                                      <p:cBhvr>
                                        <p:cTn id="468" dur="1000"/>
                                        <p:tgtEl>
                                          <p:spTgt spid="129"/>
                                        </p:tgtEl>
                                      </p:cBhvr>
                                    </p:animEffect>
                                    <p:anim calcmode="lin" valueType="num">
                                      <p:cBhvr>
                                        <p:cTn id="469" dur="1000" fill="hold"/>
                                        <p:tgtEl>
                                          <p:spTgt spid="129"/>
                                        </p:tgtEl>
                                        <p:attrNameLst>
                                          <p:attrName>ppt_x</p:attrName>
                                        </p:attrNameLst>
                                      </p:cBhvr>
                                      <p:tavLst>
                                        <p:tav tm="0">
                                          <p:val>
                                            <p:strVal val="#ppt_x"/>
                                          </p:val>
                                        </p:tav>
                                        <p:tav tm="100000">
                                          <p:val>
                                            <p:strVal val="#ppt_x"/>
                                          </p:val>
                                        </p:tav>
                                      </p:tavLst>
                                    </p:anim>
                                    <p:anim calcmode="lin" valueType="num">
                                      <p:cBhvr>
                                        <p:cTn id="470" dur="1000" fill="hold"/>
                                        <p:tgtEl>
                                          <p:spTgt spid="12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3" grpId="0" animBg="1"/>
      <p:bldP spid="14" grpId="0" animBg="1"/>
      <p:bldP spid="15" grpId="0" animBg="1"/>
      <p:bldP spid="16" grpId="0" animBg="1"/>
      <p:bldP spid="17" grpId="0" animBg="1"/>
      <p:bldP spid="24" grpId="0"/>
      <p:bldP spid="26" grpId="0" animBg="1"/>
      <p:bldP spid="28" grpId="0" animBg="1"/>
      <p:bldP spid="34" grpId="0" animBg="1"/>
      <p:bldP spid="35" grpId="0" animBg="1"/>
      <p:bldP spid="36" grpId="0" animBg="1"/>
      <p:bldP spid="37" grpId="0" animBg="1"/>
      <p:bldP spid="38" grpId="0" animBg="1"/>
      <p:bldP spid="68" grpId="0" animBg="1"/>
      <p:bldP spid="69" grpId="0" animBg="1"/>
      <p:bldP spid="70" grpId="0" animBg="1"/>
      <p:bldP spid="71" grpId="0" animBg="1"/>
      <p:bldP spid="72" grpId="0" animBg="1"/>
      <p:bldP spid="73" grpId="0" animBg="1"/>
      <p:bldP spid="82" grpId="0" animBg="1"/>
      <p:bldP spid="83" grpId="0" animBg="1"/>
      <p:bldP spid="85" grpId="0" animBg="1"/>
      <p:bldP spid="86" grpId="0" animBg="1"/>
      <p:bldP spid="87" grpId="0" animBg="1"/>
      <p:bldP spid="88" grpId="0" animBg="1"/>
      <p:bldP spid="89" grpId="0" animBg="1"/>
      <p:bldP spid="131" grpId="0" animBg="1"/>
      <p:bldP spid="133" grpId="0" animBg="1"/>
      <p:bldP spid="134" grpId="0" animBg="1"/>
      <p:bldP spid="135" grpId="0" animBg="1"/>
      <p:bldP spid="136" grpId="0" animBg="1"/>
      <p:bldP spid="137" grpId="0" animBg="1"/>
      <p:bldP spid="144" grpId="0" animBg="1"/>
      <p:bldP spid="145" grpId="0" animBg="1"/>
      <p:bldP spid="146" grpId="0" animBg="1"/>
      <p:bldP spid="147" grpId="0" animBg="1"/>
      <p:bldP spid="148" grpId="0" animBg="1"/>
      <p:bldP spid="149" grpId="0" animBg="1"/>
      <p:bldP spid="150" grpId="0" animBg="1"/>
      <p:bldP spid="151" grpId="0" animBg="1"/>
      <p:bldP spid="152" grpId="0" animBg="1"/>
      <p:bldP spid="153" grpId="0" animBg="1"/>
      <p:bldP spid="154" grpId="0" animBg="1"/>
      <p:bldP spid="155" grpId="0" animBg="1"/>
      <p:bldP spid="156" grpId="0" animBg="1"/>
      <p:bldP spid="211" grpId="0" animBg="1"/>
      <p:bldP spid="212" grpId="0" animBg="1"/>
      <p:bldP spid="214" grpId="0" animBg="1"/>
      <p:bldP spid="215" grpId="0" animBg="1"/>
      <p:bldP spid="216" grpId="0" animBg="1"/>
      <p:bldP spid="217" grpId="0" animBg="1"/>
      <p:bldP spid="218" grpId="0" animBg="1"/>
      <p:bldP spid="158" grpId="0" animBg="1"/>
      <p:bldP spid="159" grpId="0" animBg="1"/>
      <p:bldP spid="160" grpId="0" animBg="1"/>
      <p:bldP spid="161" grpId="0" animBg="1"/>
      <p:bldP spid="162" grpId="0" animBg="1"/>
      <p:bldP spid="163" grpId="0" animBg="1"/>
      <p:bldP spid="170" grpId="0" animBg="1"/>
      <p:bldP spid="171" grpId="0" animBg="1"/>
      <p:bldP spid="172" grpId="0" animBg="1"/>
      <p:bldP spid="173" grpId="0" animBg="1"/>
      <p:bldP spid="174" grpId="0" animBg="1"/>
      <p:bldP spid="175" grpId="0" animBg="1"/>
      <p:bldP spid="183" grpId="0"/>
      <p:bldP spid="184" grpId="0"/>
      <p:bldP spid="185" grpId="0"/>
      <p:bldP spid="186" grpId="0"/>
      <p:bldP spid="40" grpId="0" animBg="1"/>
      <p:bldP spid="187" grpId="0" animBg="1"/>
      <p:bldP spid="189" grpId="0" animBg="1"/>
      <p:bldP spid="191" grpId="0" animBg="1"/>
      <p:bldP spid="192" grpId="0" animBg="1"/>
      <p:bldP spid="196" grpId="0" animBg="1"/>
      <p:bldP spid="197" grpId="0" animBg="1"/>
      <p:bldP spid="227" grpId="0" animBg="1"/>
      <p:bldP spid="190" grpId="0" animBg="1"/>
      <p:bldP spid="123" grpId="0" animBg="1"/>
      <p:bldP spid="124" grpId="0" animBg="1"/>
      <p:bldP spid="125" grpId="0" animBg="1"/>
      <p:bldP spid="126" grpId="0" animBg="1"/>
      <p:bldP spid="127" grpId="0" animBg="1"/>
      <p:bldP spid="128" grpId="0" animBg="1"/>
      <p:bldP spid="12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EE538BB-7206-4D67-9529-18C1E5E6DDF5}"/>
              </a:ext>
            </a:extLst>
          </p:cNvPr>
          <p:cNvSpPr txBox="1">
            <a:spLocks/>
          </p:cNvSpPr>
          <p:nvPr/>
        </p:nvSpPr>
        <p:spPr>
          <a:xfrm>
            <a:off x="-1" y="11912"/>
            <a:ext cx="10232843" cy="716252"/>
          </a:xfrm>
          <a:prstGeom prst="rect">
            <a:avLst/>
          </a:prstGeom>
          <a:solidFill>
            <a:schemeClr val="accent6">
              <a:lumMod val="20000"/>
              <a:lumOff val="80000"/>
            </a:schemeClr>
          </a:solidFill>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000" b="1" dirty="0">
                <a:latin typeface="+mn-lt"/>
              </a:rPr>
              <a:t>Verbs: </a:t>
            </a:r>
            <a:r>
              <a:rPr lang="en-GB" sz="3200" b="1" dirty="0">
                <a:latin typeface="+mn-lt"/>
              </a:rPr>
              <a:t>Indicative Passive: </a:t>
            </a:r>
            <a:r>
              <a:rPr lang="en-GB" sz="2800" b="1" dirty="0">
                <a:latin typeface="+mn-lt"/>
              </a:rPr>
              <a:t>Perfect and Pluperfect </a:t>
            </a:r>
          </a:p>
        </p:txBody>
      </p:sp>
      <p:sp>
        <p:nvSpPr>
          <p:cNvPr id="6" name="Content Placeholder 2">
            <a:extLst>
              <a:ext uri="{FF2B5EF4-FFF2-40B4-BE49-F238E27FC236}">
                <a16:creationId xmlns:a16="http://schemas.microsoft.com/office/drawing/2014/main" id="{1E6E6E14-CC0D-4F8A-8162-C5A122732092}"/>
              </a:ext>
            </a:extLst>
          </p:cNvPr>
          <p:cNvSpPr txBox="1">
            <a:spLocks/>
          </p:cNvSpPr>
          <p:nvPr/>
        </p:nvSpPr>
        <p:spPr>
          <a:xfrm>
            <a:off x="114956" y="839646"/>
            <a:ext cx="11579204" cy="397942"/>
          </a:xfrm>
          <a:prstGeom prst="rect">
            <a:avLst/>
          </a:prstGeom>
          <a:solidFill>
            <a:srgbClr val="FFFFD5"/>
          </a:solidFill>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800" b="1" dirty="0"/>
              <a:t>Take the P.P.P. </a:t>
            </a:r>
            <a:r>
              <a:rPr lang="en-GB" sz="1800" dirty="0"/>
              <a:t>(The Perfect Passive Participle, 4</a:t>
            </a:r>
            <a:r>
              <a:rPr lang="en-GB" sz="1800" baseline="30000" dirty="0"/>
              <a:t>th</a:t>
            </a:r>
            <a:r>
              <a:rPr lang="en-GB" sz="1800" dirty="0"/>
              <a:t> Principal Part).</a:t>
            </a:r>
          </a:p>
        </p:txBody>
      </p:sp>
      <p:sp>
        <p:nvSpPr>
          <p:cNvPr id="7" name="Content Placeholder 2">
            <a:extLst>
              <a:ext uri="{FF2B5EF4-FFF2-40B4-BE49-F238E27FC236}">
                <a16:creationId xmlns:a16="http://schemas.microsoft.com/office/drawing/2014/main" id="{6D5DEB74-D782-48F5-B72A-DB7B16856FF5}"/>
              </a:ext>
            </a:extLst>
          </p:cNvPr>
          <p:cNvSpPr txBox="1">
            <a:spLocks/>
          </p:cNvSpPr>
          <p:nvPr/>
        </p:nvSpPr>
        <p:spPr>
          <a:xfrm>
            <a:off x="6522721" y="3124428"/>
            <a:ext cx="1056640" cy="456212"/>
          </a:xfrm>
          <a:prstGeom prst="rect">
            <a:avLst/>
          </a:prstGeom>
          <a:solidFill>
            <a:schemeClr val="accent6">
              <a:lumMod val="20000"/>
              <a:lumOff val="80000"/>
            </a:schemeClr>
          </a:solidFill>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a:t>P.P.P.</a:t>
            </a:r>
          </a:p>
        </p:txBody>
      </p:sp>
      <p:sp>
        <p:nvSpPr>
          <p:cNvPr id="8" name="TextBox 7">
            <a:extLst>
              <a:ext uri="{FF2B5EF4-FFF2-40B4-BE49-F238E27FC236}">
                <a16:creationId xmlns:a16="http://schemas.microsoft.com/office/drawing/2014/main" id="{9E087E53-443D-43C9-81A8-CD9DD392B42E}"/>
              </a:ext>
            </a:extLst>
          </p:cNvPr>
          <p:cNvSpPr txBox="1"/>
          <p:nvPr/>
        </p:nvSpPr>
        <p:spPr>
          <a:xfrm>
            <a:off x="11182" y="4470876"/>
            <a:ext cx="2062388" cy="369332"/>
          </a:xfrm>
          <a:prstGeom prst="rect">
            <a:avLst/>
          </a:prstGeom>
          <a:solidFill>
            <a:schemeClr val="accent5">
              <a:lumMod val="20000"/>
              <a:lumOff val="80000"/>
            </a:schemeClr>
          </a:solidFill>
          <a:ln>
            <a:solidFill>
              <a:schemeClr val="tx1"/>
            </a:solidFill>
          </a:ln>
        </p:spPr>
        <p:txBody>
          <a:bodyPr wrap="square" rtlCol="0">
            <a:spAutoFit/>
          </a:bodyPr>
          <a:lstStyle/>
          <a:p>
            <a:pPr algn="ctr"/>
            <a:r>
              <a:rPr lang="en-GB" dirty="0"/>
              <a:t>The 1</a:t>
            </a:r>
            <a:r>
              <a:rPr lang="en-GB" baseline="30000" dirty="0"/>
              <a:t>st</a:t>
            </a:r>
            <a:r>
              <a:rPr lang="en-GB" dirty="0"/>
              <a:t>  Conjugation</a:t>
            </a:r>
            <a:r>
              <a:rPr lang="en-GB" sz="1100" i="1" dirty="0">
                <a:solidFill>
                  <a:schemeClr val="accent5">
                    <a:lumMod val="20000"/>
                    <a:lumOff val="80000"/>
                  </a:schemeClr>
                </a:solidFill>
              </a:rPr>
              <a:t> </a:t>
            </a:r>
          </a:p>
        </p:txBody>
      </p:sp>
      <p:sp>
        <p:nvSpPr>
          <p:cNvPr id="10" name="TextBox 9">
            <a:extLst>
              <a:ext uri="{FF2B5EF4-FFF2-40B4-BE49-F238E27FC236}">
                <a16:creationId xmlns:a16="http://schemas.microsoft.com/office/drawing/2014/main" id="{C4A298B1-D033-491B-A043-B731EC8869BA}"/>
              </a:ext>
            </a:extLst>
          </p:cNvPr>
          <p:cNvSpPr txBox="1"/>
          <p:nvPr/>
        </p:nvSpPr>
        <p:spPr>
          <a:xfrm>
            <a:off x="2162047" y="4470876"/>
            <a:ext cx="972657" cy="369332"/>
          </a:xfrm>
          <a:prstGeom prst="rect">
            <a:avLst/>
          </a:prstGeom>
          <a:noFill/>
          <a:ln>
            <a:solidFill>
              <a:schemeClr val="tx1"/>
            </a:solidFill>
          </a:ln>
        </p:spPr>
        <p:txBody>
          <a:bodyPr wrap="square" rtlCol="0">
            <a:spAutoFit/>
          </a:bodyPr>
          <a:lstStyle/>
          <a:p>
            <a:pPr algn="ctr"/>
            <a:r>
              <a:rPr lang="en-GB" dirty="0"/>
              <a:t>am-ō</a:t>
            </a:r>
          </a:p>
        </p:txBody>
      </p:sp>
      <p:sp>
        <p:nvSpPr>
          <p:cNvPr id="11" name="TextBox 10">
            <a:extLst>
              <a:ext uri="{FF2B5EF4-FFF2-40B4-BE49-F238E27FC236}">
                <a16:creationId xmlns:a16="http://schemas.microsoft.com/office/drawing/2014/main" id="{B29D1301-A83E-47FE-93A3-52C360BF05BF}"/>
              </a:ext>
            </a:extLst>
          </p:cNvPr>
          <p:cNvSpPr txBox="1"/>
          <p:nvPr/>
        </p:nvSpPr>
        <p:spPr>
          <a:xfrm>
            <a:off x="3203737" y="4470876"/>
            <a:ext cx="1280160" cy="369332"/>
          </a:xfrm>
          <a:prstGeom prst="rect">
            <a:avLst/>
          </a:prstGeom>
          <a:noFill/>
          <a:ln>
            <a:solidFill>
              <a:schemeClr val="tx1"/>
            </a:solidFill>
          </a:ln>
        </p:spPr>
        <p:txBody>
          <a:bodyPr wrap="square" rtlCol="0">
            <a:spAutoFit/>
          </a:bodyPr>
          <a:lstStyle/>
          <a:p>
            <a:pPr algn="ctr"/>
            <a:r>
              <a:rPr lang="en-GB" dirty="0"/>
              <a:t>am-</a:t>
            </a:r>
            <a:r>
              <a:rPr lang="en-GB" dirty="0" err="1"/>
              <a:t>āre</a:t>
            </a:r>
            <a:endParaRPr lang="en-GB" dirty="0"/>
          </a:p>
        </p:txBody>
      </p:sp>
      <p:sp>
        <p:nvSpPr>
          <p:cNvPr id="12" name="TextBox 11">
            <a:extLst>
              <a:ext uri="{FF2B5EF4-FFF2-40B4-BE49-F238E27FC236}">
                <a16:creationId xmlns:a16="http://schemas.microsoft.com/office/drawing/2014/main" id="{F5515E94-E5B9-4378-A360-5E172D9C9DA5}"/>
              </a:ext>
            </a:extLst>
          </p:cNvPr>
          <p:cNvSpPr txBox="1"/>
          <p:nvPr/>
        </p:nvSpPr>
        <p:spPr>
          <a:xfrm>
            <a:off x="4573108" y="4479631"/>
            <a:ext cx="1280160" cy="369332"/>
          </a:xfrm>
          <a:prstGeom prst="rect">
            <a:avLst/>
          </a:prstGeom>
          <a:noFill/>
          <a:ln>
            <a:solidFill>
              <a:schemeClr val="tx1"/>
            </a:solidFill>
          </a:ln>
        </p:spPr>
        <p:txBody>
          <a:bodyPr wrap="square" rtlCol="0">
            <a:spAutoFit/>
          </a:bodyPr>
          <a:lstStyle/>
          <a:p>
            <a:pPr algn="ctr"/>
            <a:r>
              <a:rPr lang="en-GB" dirty="0" err="1"/>
              <a:t>amāv</a:t>
            </a:r>
            <a:r>
              <a:rPr lang="en-GB" dirty="0"/>
              <a:t>-ī</a:t>
            </a:r>
          </a:p>
        </p:txBody>
      </p:sp>
      <p:sp>
        <p:nvSpPr>
          <p:cNvPr id="13" name="TextBox 12">
            <a:extLst>
              <a:ext uri="{FF2B5EF4-FFF2-40B4-BE49-F238E27FC236}">
                <a16:creationId xmlns:a16="http://schemas.microsoft.com/office/drawing/2014/main" id="{A1704896-B39E-4D11-A48B-49B44D065549}"/>
              </a:ext>
            </a:extLst>
          </p:cNvPr>
          <p:cNvSpPr txBox="1"/>
          <p:nvPr/>
        </p:nvSpPr>
        <p:spPr>
          <a:xfrm>
            <a:off x="0" y="4960580"/>
            <a:ext cx="2103120" cy="369332"/>
          </a:xfrm>
          <a:prstGeom prst="rect">
            <a:avLst/>
          </a:prstGeom>
          <a:solidFill>
            <a:schemeClr val="accent5">
              <a:lumMod val="40000"/>
              <a:lumOff val="60000"/>
            </a:schemeClr>
          </a:solidFill>
          <a:ln>
            <a:solidFill>
              <a:schemeClr val="tx1"/>
            </a:solidFill>
          </a:ln>
        </p:spPr>
        <p:txBody>
          <a:bodyPr wrap="square" rtlCol="0">
            <a:spAutoFit/>
          </a:bodyPr>
          <a:lstStyle/>
          <a:p>
            <a:pPr algn="ctr"/>
            <a:r>
              <a:rPr lang="en-GB" dirty="0"/>
              <a:t>The 2</a:t>
            </a:r>
            <a:r>
              <a:rPr lang="en-GB" baseline="30000" dirty="0"/>
              <a:t>nd</a:t>
            </a:r>
            <a:r>
              <a:rPr lang="en-GB" dirty="0"/>
              <a:t>  Conjugation</a:t>
            </a:r>
            <a:r>
              <a:rPr lang="en-GB" sz="1100" i="1" dirty="0">
                <a:solidFill>
                  <a:schemeClr val="accent5">
                    <a:lumMod val="20000"/>
                    <a:lumOff val="80000"/>
                  </a:schemeClr>
                </a:solidFill>
              </a:rPr>
              <a:t> </a:t>
            </a:r>
          </a:p>
        </p:txBody>
      </p:sp>
      <p:sp>
        <p:nvSpPr>
          <p:cNvPr id="14" name="TextBox 13">
            <a:extLst>
              <a:ext uri="{FF2B5EF4-FFF2-40B4-BE49-F238E27FC236}">
                <a16:creationId xmlns:a16="http://schemas.microsoft.com/office/drawing/2014/main" id="{4EE193BF-24FF-4E41-8318-974F2115F105}"/>
              </a:ext>
            </a:extLst>
          </p:cNvPr>
          <p:cNvSpPr txBox="1"/>
          <p:nvPr/>
        </p:nvSpPr>
        <p:spPr>
          <a:xfrm>
            <a:off x="2162048" y="4942799"/>
            <a:ext cx="981202" cy="369332"/>
          </a:xfrm>
          <a:prstGeom prst="rect">
            <a:avLst/>
          </a:prstGeom>
          <a:noFill/>
          <a:ln>
            <a:solidFill>
              <a:schemeClr val="tx1"/>
            </a:solidFill>
          </a:ln>
        </p:spPr>
        <p:txBody>
          <a:bodyPr wrap="square" rtlCol="0">
            <a:spAutoFit/>
          </a:bodyPr>
          <a:lstStyle/>
          <a:p>
            <a:pPr algn="ctr"/>
            <a:r>
              <a:rPr lang="en-GB" dirty="0" err="1"/>
              <a:t>mone</a:t>
            </a:r>
            <a:r>
              <a:rPr lang="en-GB" dirty="0"/>
              <a:t>-ō</a:t>
            </a:r>
          </a:p>
        </p:txBody>
      </p:sp>
      <p:sp>
        <p:nvSpPr>
          <p:cNvPr id="15" name="TextBox 14">
            <a:extLst>
              <a:ext uri="{FF2B5EF4-FFF2-40B4-BE49-F238E27FC236}">
                <a16:creationId xmlns:a16="http://schemas.microsoft.com/office/drawing/2014/main" id="{2EA694CB-EEF4-4C64-B450-B7D092C5C220}"/>
              </a:ext>
            </a:extLst>
          </p:cNvPr>
          <p:cNvSpPr txBox="1"/>
          <p:nvPr/>
        </p:nvSpPr>
        <p:spPr>
          <a:xfrm>
            <a:off x="3199379" y="4942799"/>
            <a:ext cx="1280160" cy="369332"/>
          </a:xfrm>
          <a:prstGeom prst="rect">
            <a:avLst/>
          </a:prstGeom>
          <a:noFill/>
          <a:ln>
            <a:solidFill>
              <a:schemeClr val="tx1"/>
            </a:solidFill>
          </a:ln>
        </p:spPr>
        <p:txBody>
          <a:bodyPr wrap="square" rtlCol="0">
            <a:spAutoFit/>
          </a:bodyPr>
          <a:lstStyle/>
          <a:p>
            <a:pPr algn="ctr"/>
            <a:r>
              <a:rPr lang="en-GB" dirty="0"/>
              <a:t>mon-</a:t>
            </a:r>
            <a:r>
              <a:rPr lang="en-GB" dirty="0" err="1"/>
              <a:t>ēre</a:t>
            </a:r>
            <a:endParaRPr lang="en-GB" dirty="0"/>
          </a:p>
        </p:txBody>
      </p:sp>
      <p:sp>
        <p:nvSpPr>
          <p:cNvPr id="16" name="TextBox 15">
            <a:extLst>
              <a:ext uri="{FF2B5EF4-FFF2-40B4-BE49-F238E27FC236}">
                <a16:creationId xmlns:a16="http://schemas.microsoft.com/office/drawing/2014/main" id="{38999E68-250B-430C-8357-A43D58A72F7D}"/>
              </a:ext>
            </a:extLst>
          </p:cNvPr>
          <p:cNvSpPr txBox="1"/>
          <p:nvPr/>
        </p:nvSpPr>
        <p:spPr>
          <a:xfrm>
            <a:off x="4559759" y="4952089"/>
            <a:ext cx="1280160" cy="369332"/>
          </a:xfrm>
          <a:prstGeom prst="rect">
            <a:avLst/>
          </a:prstGeom>
          <a:noFill/>
          <a:ln>
            <a:solidFill>
              <a:schemeClr val="tx1"/>
            </a:solidFill>
          </a:ln>
        </p:spPr>
        <p:txBody>
          <a:bodyPr wrap="square" rtlCol="0">
            <a:spAutoFit/>
          </a:bodyPr>
          <a:lstStyle/>
          <a:p>
            <a:pPr algn="ctr"/>
            <a:r>
              <a:rPr lang="en-GB" dirty="0" err="1"/>
              <a:t>monu</a:t>
            </a:r>
            <a:r>
              <a:rPr lang="en-GB" dirty="0"/>
              <a:t>-ī</a:t>
            </a:r>
          </a:p>
        </p:txBody>
      </p:sp>
      <p:sp>
        <p:nvSpPr>
          <p:cNvPr id="17" name="TextBox 16">
            <a:extLst>
              <a:ext uri="{FF2B5EF4-FFF2-40B4-BE49-F238E27FC236}">
                <a16:creationId xmlns:a16="http://schemas.microsoft.com/office/drawing/2014/main" id="{15238C89-291F-46E2-A856-50589881F431}"/>
              </a:ext>
            </a:extLst>
          </p:cNvPr>
          <p:cNvSpPr txBox="1"/>
          <p:nvPr/>
        </p:nvSpPr>
        <p:spPr>
          <a:xfrm>
            <a:off x="-2" y="5424407"/>
            <a:ext cx="2103121" cy="369332"/>
          </a:xfrm>
          <a:prstGeom prst="rect">
            <a:avLst/>
          </a:prstGeom>
          <a:solidFill>
            <a:schemeClr val="accent5">
              <a:lumMod val="60000"/>
              <a:lumOff val="40000"/>
            </a:schemeClr>
          </a:solidFill>
          <a:ln>
            <a:solidFill>
              <a:schemeClr val="tx1"/>
            </a:solidFill>
          </a:ln>
        </p:spPr>
        <p:txBody>
          <a:bodyPr wrap="square" rtlCol="0">
            <a:spAutoFit/>
          </a:bodyPr>
          <a:lstStyle/>
          <a:p>
            <a:pPr algn="ctr"/>
            <a:r>
              <a:rPr lang="en-GB" dirty="0"/>
              <a:t>The 3</a:t>
            </a:r>
            <a:r>
              <a:rPr lang="en-GB" baseline="30000" dirty="0"/>
              <a:t>rd</a:t>
            </a:r>
            <a:r>
              <a:rPr lang="en-GB" dirty="0"/>
              <a:t>  Conjugation</a:t>
            </a:r>
            <a:r>
              <a:rPr lang="en-GB" sz="1100" i="1" dirty="0">
                <a:solidFill>
                  <a:schemeClr val="accent5">
                    <a:lumMod val="20000"/>
                    <a:lumOff val="80000"/>
                  </a:schemeClr>
                </a:solidFill>
              </a:rPr>
              <a:t> </a:t>
            </a:r>
          </a:p>
        </p:txBody>
      </p:sp>
      <p:sp>
        <p:nvSpPr>
          <p:cNvPr id="18" name="TextBox 17">
            <a:extLst>
              <a:ext uri="{FF2B5EF4-FFF2-40B4-BE49-F238E27FC236}">
                <a16:creationId xmlns:a16="http://schemas.microsoft.com/office/drawing/2014/main" id="{F50D8F2C-A24E-403D-9106-C3A09EE9C63D}"/>
              </a:ext>
            </a:extLst>
          </p:cNvPr>
          <p:cNvSpPr txBox="1"/>
          <p:nvPr/>
        </p:nvSpPr>
        <p:spPr>
          <a:xfrm>
            <a:off x="2173351" y="5413910"/>
            <a:ext cx="961353" cy="369332"/>
          </a:xfrm>
          <a:prstGeom prst="rect">
            <a:avLst/>
          </a:prstGeom>
          <a:noFill/>
          <a:ln>
            <a:solidFill>
              <a:schemeClr val="tx1"/>
            </a:solidFill>
          </a:ln>
        </p:spPr>
        <p:txBody>
          <a:bodyPr wrap="square" rtlCol="0">
            <a:spAutoFit/>
          </a:bodyPr>
          <a:lstStyle/>
          <a:p>
            <a:pPr algn="ctr"/>
            <a:r>
              <a:rPr lang="en-GB" dirty="0"/>
              <a:t>reg-ō</a:t>
            </a:r>
          </a:p>
        </p:txBody>
      </p:sp>
      <p:sp>
        <p:nvSpPr>
          <p:cNvPr id="19" name="TextBox 18">
            <a:extLst>
              <a:ext uri="{FF2B5EF4-FFF2-40B4-BE49-F238E27FC236}">
                <a16:creationId xmlns:a16="http://schemas.microsoft.com/office/drawing/2014/main" id="{F9051844-845D-47DD-B52A-D523C0948666}"/>
              </a:ext>
            </a:extLst>
          </p:cNvPr>
          <p:cNvSpPr txBox="1"/>
          <p:nvPr/>
        </p:nvSpPr>
        <p:spPr>
          <a:xfrm>
            <a:off x="3196112" y="5395979"/>
            <a:ext cx="1280160" cy="369332"/>
          </a:xfrm>
          <a:prstGeom prst="rect">
            <a:avLst/>
          </a:prstGeom>
          <a:noFill/>
          <a:ln>
            <a:solidFill>
              <a:schemeClr val="tx1"/>
            </a:solidFill>
          </a:ln>
        </p:spPr>
        <p:txBody>
          <a:bodyPr wrap="square" rtlCol="0">
            <a:spAutoFit/>
          </a:bodyPr>
          <a:lstStyle/>
          <a:p>
            <a:pPr algn="ctr"/>
            <a:r>
              <a:rPr lang="en-GB" dirty="0"/>
              <a:t>reg-ere</a:t>
            </a:r>
          </a:p>
        </p:txBody>
      </p:sp>
      <p:sp>
        <p:nvSpPr>
          <p:cNvPr id="20" name="TextBox 19">
            <a:extLst>
              <a:ext uri="{FF2B5EF4-FFF2-40B4-BE49-F238E27FC236}">
                <a16:creationId xmlns:a16="http://schemas.microsoft.com/office/drawing/2014/main" id="{1DF0FDB7-AA45-4A6B-BB11-FD70449A96C3}"/>
              </a:ext>
            </a:extLst>
          </p:cNvPr>
          <p:cNvSpPr txBox="1"/>
          <p:nvPr/>
        </p:nvSpPr>
        <p:spPr>
          <a:xfrm>
            <a:off x="4559759" y="5398139"/>
            <a:ext cx="1280160" cy="369332"/>
          </a:xfrm>
          <a:prstGeom prst="rect">
            <a:avLst/>
          </a:prstGeom>
          <a:noFill/>
          <a:ln>
            <a:solidFill>
              <a:schemeClr val="tx1"/>
            </a:solidFill>
          </a:ln>
        </p:spPr>
        <p:txBody>
          <a:bodyPr wrap="square" rtlCol="0">
            <a:spAutoFit/>
          </a:bodyPr>
          <a:lstStyle/>
          <a:p>
            <a:pPr algn="ctr"/>
            <a:r>
              <a:rPr lang="en-GB" dirty="0" err="1"/>
              <a:t>rēx</a:t>
            </a:r>
            <a:r>
              <a:rPr lang="en-GB" dirty="0"/>
              <a:t>-ī</a:t>
            </a:r>
          </a:p>
        </p:txBody>
      </p:sp>
      <p:sp>
        <p:nvSpPr>
          <p:cNvPr id="21" name="TextBox 20">
            <a:extLst>
              <a:ext uri="{FF2B5EF4-FFF2-40B4-BE49-F238E27FC236}">
                <a16:creationId xmlns:a16="http://schemas.microsoft.com/office/drawing/2014/main" id="{BDB90A13-00BB-4DE7-A145-B8B0F91BF1F8}"/>
              </a:ext>
            </a:extLst>
          </p:cNvPr>
          <p:cNvSpPr txBox="1"/>
          <p:nvPr/>
        </p:nvSpPr>
        <p:spPr>
          <a:xfrm>
            <a:off x="-3" y="5865614"/>
            <a:ext cx="2113121" cy="369332"/>
          </a:xfrm>
          <a:prstGeom prst="rect">
            <a:avLst/>
          </a:prstGeom>
          <a:solidFill>
            <a:schemeClr val="accent5">
              <a:lumMod val="75000"/>
            </a:schemeClr>
          </a:solidFill>
          <a:ln>
            <a:solidFill>
              <a:schemeClr val="tx1"/>
            </a:solidFill>
          </a:ln>
        </p:spPr>
        <p:txBody>
          <a:bodyPr wrap="square" rtlCol="0">
            <a:spAutoFit/>
          </a:bodyPr>
          <a:lstStyle/>
          <a:p>
            <a:pPr algn="ctr"/>
            <a:r>
              <a:rPr lang="en-GB" dirty="0">
                <a:solidFill>
                  <a:schemeClr val="bg1"/>
                </a:solidFill>
              </a:rPr>
              <a:t>The 3½  Conjugation</a:t>
            </a:r>
            <a:r>
              <a:rPr lang="en-GB" sz="1100" i="1" dirty="0">
                <a:solidFill>
                  <a:schemeClr val="bg1"/>
                </a:solidFill>
              </a:rPr>
              <a:t> </a:t>
            </a:r>
          </a:p>
        </p:txBody>
      </p:sp>
      <p:sp>
        <p:nvSpPr>
          <p:cNvPr id="22" name="TextBox 21">
            <a:extLst>
              <a:ext uri="{FF2B5EF4-FFF2-40B4-BE49-F238E27FC236}">
                <a16:creationId xmlns:a16="http://schemas.microsoft.com/office/drawing/2014/main" id="{62E919EE-6F11-4B87-A76B-78ACD9DDE620}"/>
              </a:ext>
            </a:extLst>
          </p:cNvPr>
          <p:cNvSpPr txBox="1"/>
          <p:nvPr/>
        </p:nvSpPr>
        <p:spPr>
          <a:xfrm>
            <a:off x="2173351" y="5865614"/>
            <a:ext cx="961353" cy="369332"/>
          </a:xfrm>
          <a:prstGeom prst="rect">
            <a:avLst/>
          </a:prstGeom>
          <a:noFill/>
          <a:ln>
            <a:solidFill>
              <a:schemeClr val="tx1"/>
            </a:solidFill>
          </a:ln>
        </p:spPr>
        <p:txBody>
          <a:bodyPr wrap="square" rtlCol="0">
            <a:spAutoFit/>
          </a:bodyPr>
          <a:lstStyle/>
          <a:p>
            <a:pPr algn="ctr"/>
            <a:r>
              <a:rPr lang="en-GB" dirty="0" err="1"/>
              <a:t>capi</a:t>
            </a:r>
            <a:r>
              <a:rPr lang="en-GB" dirty="0"/>
              <a:t>-ō</a:t>
            </a:r>
          </a:p>
        </p:txBody>
      </p:sp>
      <p:sp>
        <p:nvSpPr>
          <p:cNvPr id="23" name="TextBox 22">
            <a:extLst>
              <a:ext uri="{FF2B5EF4-FFF2-40B4-BE49-F238E27FC236}">
                <a16:creationId xmlns:a16="http://schemas.microsoft.com/office/drawing/2014/main" id="{EB3884B2-943E-402F-9DDE-2CA7C9216357}"/>
              </a:ext>
            </a:extLst>
          </p:cNvPr>
          <p:cNvSpPr txBox="1"/>
          <p:nvPr/>
        </p:nvSpPr>
        <p:spPr>
          <a:xfrm>
            <a:off x="3196112" y="5841069"/>
            <a:ext cx="1280160" cy="369332"/>
          </a:xfrm>
          <a:prstGeom prst="rect">
            <a:avLst/>
          </a:prstGeom>
          <a:noFill/>
          <a:ln>
            <a:solidFill>
              <a:schemeClr val="tx1"/>
            </a:solidFill>
          </a:ln>
        </p:spPr>
        <p:txBody>
          <a:bodyPr wrap="square" rtlCol="0">
            <a:spAutoFit/>
          </a:bodyPr>
          <a:lstStyle/>
          <a:p>
            <a:pPr algn="ctr"/>
            <a:r>
              <a:rPr lang="en-GB" dirty="0"/>
              <a:t>cap-ere</a:t>
            </a:r>
          </a:p>
        </p:txBody>
      </p:sp>
      <p:sp>
        <p:nvSpPr>
          <p:cNvPr id="24" name="TextBox 23">
            <a:extLst>
              <a:ext uri="{FF2B5EF4-FFF2-40B4-BE49-F238E27FC236}">
                <a16:creationId xmlns:a16="http://schemas.microsoft.com/office/drawing/2014/main" id="{788816ED-CBFD-4A9C-90B6-272D3C3A955B}"/>
              </a:ext>
            </a:extLst>
          </p:cNvPr>
          <p:cNvSpPr txBox="1"/>
          <p:nvPr/>
        </p:nvSpPr>
        <p:spPr>
          <a:xfrm>
            <a:off x="4559759" y="5836781"/>
            <a:ext cx="1280160" cy="369332"/>
          </a:xfrm>
          <a:prstGeom prst="rect">
            <a:avLst/>
          </a:prstGeom>
          <a:noFill/>
          <a:ln>
            <a:solidFill>
              <a:schemeClr val="tx1"/>
            </a:solidFill>
          </a:ln>
        </p:spPr>
        <p:txBody>
          <a:bodyPr wrap="square" rtlCol="0">
            <a:spAutoFit/>
          </a:bodyPr>
          <a:lstStyle/>
          <a:p>
            <a:pPr algn="ctr"/>
            <a:r>
              <a:rPr lang="en-GB" dirty="0" err="1"/>
              <a:t>cēp</a:t>
            </a:r>
            <a:r>
              <a:rPr lang="en-GB" dirty="0"/>
              <a:t>-ī</a:t>
            </a:r>
          </a:p>
        </p:txBody>
      </p:sp>
      <p:sp>
        <p:nvSpPr>
          <p:cNvPr id="25" name="TextBox 24">
            <a:extLst>
              <a:ext uri="{FF2B5EF4-FFF2-40B4-BE49-F238E27FC236}">
                <a16:creationId xmlns:a16="http://schemas.microsoft.com/office/drawing/2014/main" id="{2C728D0F-17C1-4A7C-A01D-C803F6CD6DE9}"/>
              </a:ext>
            </a:extLst>
          </p:cNvPr>
          <p:cNvSpPr txBox="1"/>
          <p:nvPr/>
        </p:nvSpPr>
        <p:spPr>
          <a:xfrm>
            <a:off x="1" y="6301640"/>
            <a:ext cx="2113118" cy="369332"/>
          </a:xfrm>
          <a:prstGeom prst="rect">
            <a:avLst/>
          </a:prstGeom>
          <a:solidFill>
            <a:schemeClr val="accent5">
              <a:lumMod val="50000"/>
            </a:schemeClr>
          </a:solidFill>
          <a:ln>
            <a:solidFill>
              <a:schemeClr val="tx1"/>
            </a:solidFill>
          </a:ln>
        </p:spPr>
        <p:txBody>
          <a:bodyPr wrap="square" rtlCol="0">
            <a:spAutoFit/>
          </a:bodyPr>
          <a:lstStyle/>
          <a:p>
            <a:pPr algn="ctr"/>
            <a:r>
              <a:rPr lang="en-GB" b="1" dirty="0">
                <a:solidFill>
                  <a:schemeClr val="bg1"/>
                </a:solidFill>
              </a:rPr>
              <a:t>The 4</a:t>
            </a:r>
            <a:r>
              <a:rPr lang="en-GB" b="1" baseline="30000" dirty="0">
                <a:solidFill>
                  <a:schemeClr val="bg1"/>
                </a:solidFill>
              </a:rPr>
              <a:t>th</a:t>
            </a:r>
            <a:r>
              <a:rPr lang="en-GB" b="1" dirty="0">
                <a:solidFill>
                  <a:schemeClr val="bg1"/>
                </a:solidFill>
              </a:rPr>
              <a:t>  Conjugation</a:t>
            </a:r>
            <a:r>
              <a:rPr lang="en-GB" sz="1100" b="1" i="1" dirty="0">
                <a:solidFill>
                  <a:schemeClr val="bg1"/>
                </a:solidFill>
              </a:rPr>
              <a:t> </a:t>
            </a:r>
            <a:endParaRPr lang="en-GB" sz="1100" i="1" dirty="0">
              <a:solidFill>
                <a:schemeClr val="accent5">
                  <a:lumMod val="20000"/>
                  <a:lumOff val="80000"/>
                </a:schemeClr>
              </a:solidFill>
            </a:endParaRPr>
          </a:p>
        </p:txBody>
      </p:sp>
      <p:sp>
        <p:nvSpPr>
          <p:cNvPr id="26" name="TextBox 25">
            <a:extLst>
              <a:ext uri="{FF2B5EF4-FFF2-40B4-BE49-F238E27FC236}">
                <a16:creationId xmlns:a16="http://schemas.microsoft.com/office/drawing/2014/main" id="{2625FF91-D78A-4354-A479-DE4340817862}"/>
              </a:ext>
            </a:extLst>
          </p:cNvPr>
          <p:cNvSpPr txBox="1"/>
          <p:nvPr/>
        </p:nvSpPr>
        <p:spPr>
          <a:xfrm>
            <a:off x="2185801" y="6304893"/>
            <a:ext cx="948903" cy="366079"/>
          </a:xfrm>
          <a:prstGeom prst="rect">
            <a:avLst/>
          </a:prstGeom>
          <a:noFill/>
          <a:ln>
            <a:solidFill>
              <a:schemeClr val="tx1"/>
            </a:solidFill>
          </a:ln>
        </p:spPr>
        <p:txBody>
          <a:bodyPr wrap="square" rtlCol="0">
            <a:spAutoFit/>
          </a:bodyPr>
          <a:lstStyle/>
          <a:p>
            <a:pPr algn="ctr"/>
            <a:r>
              <a:rPr lang="en-GB" dirty="0" err="1"/>
              <a:t>audi</a:t>
            </a:r>
            <a:r>
              <a:rPr lang="en-GB" dirty="0"/>
              <a:t>-ō</a:t>
            </a:r>
          </a:p>
        </p:txBody>
      </p:sp>
      <p:sp>
        <p:nvSpPr>
          <p:cNvPr id="27" name="TextBox 26">
            <a:extLst>
              <a:ext uri="{FF2B5EF4-FFF2-40B4-BE49-F238E27FC236}">
                <a16:creationId xmlns:a16="http://schemas.microsoft.com/office/drawing/2014/main" id="{DC63C4DA-0606-45C5-818A-23C7D69F4E49}"/>
              </a:ext>
            </a:extLst>
          </p:cNvPr>
          <p:cNvSpPr txBox="1"/>
          <p:nvPr/>
        </p:nvSpPr>
        <p:spPr>
          <a:xfrm>
            <a:off x="3203737" y="6284452"/>
            <a:ext cx="1280160" cy="369332"/>
          </a:xfrm>
          <a:prstGeom prst="rect">
            <a:avLst/>
          </a:prstGeom>
          <a:noFill/>
          <a:ln>
            <a:solidFill>
              <a:schemeClr val="tx1"/>
            </a:solidFill>
          </a:ln>
        </p:spPr>
        <p:txBody>
          <a:bodyPr wrap="square" rtlCol="0">
            <a:spAutoFit/>
          </a:bodyPr>
          <a:lstStyle/>
          <a:p>
            <a:pPr algn="ctr"/>
            <a:r>
              <a:rPr lang="en-GB" dirty="0" err="1"/>
              <a:t>aud-īre</a:t>
            </a:r>
            <a:endParaRPr lang="en-GB" dirty="0"/>
          </a:p>
        </p:txBody>
      </p:sp>
      <p:sp>
        <p:nvSpPr>
          <p:cNvPr id="28" name="TextBox 27">
            <a:extLst>
              <a:ext uri="{FF2B5EF4-FFF2-40B4-BE49-F238E27FC236}">
                <a16:creationId xmlns:a16="http://schemas.microsoft.com/office/drawing/2014/main" id="{6FBD537F-CE64-4257-AC04-06F2CA807D31}"/>
              </a:ext>
            </a:extLst>
          </p:cNvPr>
          <p:cNvSpPr txBox="1"/>
          <p:nvPr/>
        </p:nvSpPr>
        <p:spPr>
          <a:xfrm>
            <a:off x="4559759" y="6284452"/>
            <a:ext cx="1280160" cy="369332"/>
          </a:xfrm>
          <a:prstGeom prst="rect">
            <a:avLst/>
          </a:prstGeom>
          <a:noFill/>
          <a:ln>
            <a:solidFill>
              <a:schemeClr val="tx1"/>
            </a:solidFill>
          </a:ln>
        </p:spPr>
        <p:txBody>
          <a:bodyPr wrap="square" rtlCol="0">
            <a:spAutoFit/>
          </a:bodyPr>
          <a:lstStyle/>
          <a:p>
            <a:pPr algn="ctr"/>
            <a:r>
              <a:rPr lang="en-GB" dirty="0" err="1"/>
              <a:t>audīv</a:t>
            </a:r>
            <a:r>
              <a:rPr lang="en-GB" dirty="0"/>
              <a:t>-ī</a:t>
            </a:r>
          </a:p>
        </p:txBody>
      </p:sp>
      <p:sp>
        <p:nvSpPr>
          <p:cNvPr id="29" name="TextBox 28">
            <a:extLst>
              <a:ext uri="{FF2B5EF4-FFF2-40B4-BE49-F238E27FC236}">
                <a16:creationId xmlns:a16="http://schemas.microsoft.com/office/drawing/2014/main" id="{8DF05BBC-1E5E-453E-83FC-1F6C1491D1BC}"/>
              </a:ext>
            </a:extLst>
          </p:cNvPr>
          <p:cNvSpPr txBox="1"/>
          <p:nvPr/>
        </p:nvSpPr>
        <p:spPr>
          <a:xfrm>
            <a:off x="1" y="3778211"/>
            <a:ext cx="1960880" cy="369332"/>
          </a:xfrm>
          <a:prstGeom prst="rect">
            <a:avLst/>
          </a:prstGeom>
          <a:solidFill>
            <a:schemeClr val="accent1">
              <a:lumMod val="20000"/>
              <a:lumOff val="80000"/>
            </a:schemeClr>
          </a:solidFill>
          <a:ln>
            <a:solidFill>
              <a:schemeClr val="tx1"/>
            </a:solidFill>
          </a:ln>
        </p:spPr>
        <p:txBody>
          <a:bodyPr wrap="square" rtlCol="0">
            <a:spAutoFit/>
          </a:bodyPr>
          <a:lstStyle/>
          <a:p>
            <a:pPr algn="ctr"/>
            <a:r>
              <a:rPr lang="en-GB" b="1" dirty="0"/>
              <a:t>Principal Parts</a:t>
            </a:r>
            <a:r>
              <a:rPr lang="en-GB" sz="1100" b="1" i="1" dirty="0">
                <a:solidFill>
                  <a:schemeClr val="accent5">
                    <a:lumMod val="20000"/>
                    <a:lumOff val="80000"/>
                  </a:schemeClr>
                </a:solidFill>
              </a:rPr>
              <a:t>, </a:t>
            </a:r>
          </a:p>
        </p:txBody>
      </p:sp>
      <p:sp>
        <p:nvSpPr>
          <p:cNvPr id="30" name="TextBox 29">
            <a:extLst>
              <a:ext uri="{FF2B5EF4-FFF2-40B4-BE49-F238E27FC236}">
                <a16:creationId xmlns:a16="http://schemas.microsoft.com/office/drawing/2014/main" id="{63A71E17-251B-4B73-A85F-C81CEC734BCB}"/>
              </a:ext>
            </a:extLst>
          </p:cNvPr>
          <p:cNvSpPr txBox="1"/>
          <p:nvPr/>
        </p:nvSpPr>
        <p:spPr>
          <a:xfrm>
            <a:off x="2113118" y="3806807"/>
            <a:ext cx="1035629" cy="461665"/>
          </a:xfrm>
          <a:prstGeom prst="rect">
            <a:avLst/>
          </a:prstGeom>
          <a:noFill/>
          <a:ln>
            <a:solidFill>
              <a:schemeClr val="tx1"/>
            </a:solidFill>
          </a:ln>
        </p:spPr>
        <p:txBody>
          <a:bodyPr wrap="square" rtlCol="0">
            <a:spAutoFit/>
          </a:bodyPr>
          <a:lstStyle/>
          <a:p>
            <a:pPr algn="ctr"/>
            <a:r>
              <a:rPr lang="en-GB" sz="1200" i="1" dirty="0"/>
              <a:t>First </a:t>
            </a:r>
          </a:p>
          <a:p>
            <a:pPr algn="ctr"/>
            <a:r>
              <a:rPr lang="en-GB" sz="1200" i="1" dirty="0"/>
              <a:t>Principal Part</a:t>
            </a:r>
          </a:p>
        </p:txBody>
      </p:sp>
      <p:sp>
        <p:nvSpPr>
          <p:cNvPr id="31" name="TextBox 30">
            <a:extLst>
              <a:ext uri="{FF2B5EF4-FFF2-40B4-BE49-F238E27FC236}">
                <a16:creationId xmlns:a16="http://schemas.microsoft.com/office/drawing/2014/main" id="{C1E25D46-5281-45B2-BDFC-AC66B532ECC6}"/>
              </a:ext>
            </a:extLst>
          </p:cNvPr>
          <p:cNvSpPr txBox="1"/>
          <p:nvPr/>
        </p:nvSpPr>
        <p:spPr>
          <a:xfrm>
            <a:off x="3263820" y="3806805"/>
            <a:ext cx="1082994" cy="461665"/>
          </a:xfrm>
          <a:prstGeom prst="rect">
            <a:avLst/>
          </a:prstGeom>
          <a:noFill/>
          <a:ln>
            <a:solidFill>
              <a:schemeClr val="tx1"/>
            </a:solidFill>
          </a:ln>
        </p:spPr>
        <p:txBody>
          <a:bodyPr wrap="square" rtlCol="0">
            <a:spAutoFit/>
          </a:bodyPr>
          <a:lstStyle/>
          <a:p>
            <a:pPr algn="ctr"/>
            <a:r>
              <a:rPr lang="en-GB" sz="1200" i="1" dirty="0"/>
              <a:t>Second </a:t>
            </a:r>
          </a:p>
          <a:p>
            <a:pPr algn="ctr"/>
            <a:r>
              <a:rPr lang="en-GB" sz="1200" i="1" dirty="0"/>
              <a:t>Principal Part</a:t>
            </a:r>
          </a:p>
        </p:txBody>
      </p:sp>
      <p:sp>
        <p:nvSpPr>
          <p:cNvPr id="32" name="TextBox 31">
            <a:extLst>
              <a:ext uri="{FF2B5EF4-FFF2-40B4-BE49-F238E27FC236}">
                <a16:creationId xmlns:a16="http://schemas.microsoft.com/office/drawing/2014/main" id="{60EE3F20-4870-4FEE-90E1-2F9D15346696}"/>
              </a:ext>
            </a:extLst>
          </p:cNvPr>
          <p:cNvSpPr txBox="1"/>
          <p:nvPr/>
        </p:nvSpPr>
        <p:spPr>
          <a:xfrm>
            <a:off x="4538717" y="3825164"/>
            <a:ext cx="1280160" cy="461665"/>
          </a:xfrm>
          <a:prstGeom prst="rect">
            <a:avLst/>
          </a:prstGeom>
          <a:noFill/>
          <a:ln>
            <a:solidFill>
              <a:schemeClr val="tx1"/>
            </a:solidFill>
          </a:ln>
        </p:spPr>
        <p:txBody>
          <a:bodyPr wrap="square" rtlCol="0">
            <a:spAutoFit/>
          </a:bodyPr>
          <a:lstStyle/>
          <a:p>
            <a:pPr algn="ctr"/>
            <a:r>
              <a:rPr lang="en-GB" sz="1200" b="1" i="1" dirty="0"/>
              <a:t>Third</a:t>
            </a:r>
          </a:p>
          <a:p>
            <a:pPr algn="ctr"/>
            <a:r>
              <a:rPr lang="en-GB" sz="1200" b="1" i="1" dirty="0"/>
              <a:t>Principal Part</a:t>
            </a:r>
          </a:p>
        </p:txBody>
      </p:sp>
      <p:sp>
        <p:nvSpPr>
          <p:cNvPr id="33" name="Rectangle 32">
            <a:extLst>
              <a:ext uri="{FF2B5EF4-FFF2-40B4-BE49-F238E27FC236}">
                <a16:creationId xmlns:a16="http://schemas.microsoft.com/office/drawing/2014/main" id="{7F7731D5-275C-46FD-84F0-5656B1553118}"/>
              </a:ext>
            </a:extLst>
          </p:cNvPr>
          <p:cNvSpPr/>
          <p:nvPr/>
        </p:nvSpPr>
        <p:spPr>
          <a:xfrm>
            <a:off x="2109679" y="3599154"/>
            <a:ext cx="3822469" cy="308720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Cross 33">
            <a:extLst>
              <a:ext uri="{FF2B5EF4-FFF2-40B4-BE49-F238E27FC236}">
                <a16:creationId xmlns:a16="http://schemas.microsoft.com/office/drawing/2014/main" id="{36EF76DB-4D00-4142-A58D-21068E3FE9CA}"/>
              </a:ext>
            </a:extLst>
          </p:cNvPr>
          <p:cNvSpPr/>
          <p:nvPr/>
        </p:nvSpPr>
        <p:spPr>
          <a:xfrm>
            <a:off x="8051774" y="4696214"/>
            <a:ext cx="760527" cy="759975"/>
          </a:xfrm>
          <a:prstGeom prst="plus">
            <a:avLst>
              <a:gd name="adj" fmla="val 45989"/>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TextBox 35">
            <a:extLst>
              <a:ext uri="{FF2B5EF4-FFF2-40B4-BE49-F238E27FC236}">
                <a16:creationId xmlns:a16="http://schemas.microsoft.com/office/drawing/2014/main" id="{CE9C2225-5000-471B-89D1-9E172BF2B9F6}"/>
              </a:ext>
            </a:extLst>
          </p:cNvPr>
          <p:cNvSpPr txBox="1"/>
          <p:nvPr/>
        </p:nvSpPr>
        <p:spPr>
          <a:xfrm>
            <a:off x="11056781" y="3781612"/>
            <a:ext cx="942970" cy="400109"/>
          </a:xfrm>
          <a:prstGeom prst="rect">
            <a:avLst/>
          </a:prstGeom>
          <a:noFill/>
          <a:ln>
            <a:noFill/>
          </a:ln>
        </p:spPr>
        <p:txBody>
          <a:bodyPr wrap="square" rtlCol="0">
            <a:spAutoFit/>
          </a:bodyPr>
          <a:lstStyle/>
          <a:p>
            <a:r>
              <a:rPr lang="en-GB" sz="2000" b="1" dirty="0" err="1"/>
              <a:t>eram</a:t>
            </a:r>
            <a:endParaRPr lang="en-GB" sz="2000" dirty="0"/>
          </a:p>
        </p:txBody>
      </p:sp>
      <p:sp>
        <p:nvSpPr>
          <p:cNvPr id="42" name="TextBox 41">
            <a:extLst>
              <a:ext uri="{FF2B5EF4-FFF2-40B4-BE49-F238E27FC236}">
                <a16:creationId xmlns:a16="http://schemas.microsoft.com/office/drawing/2014/main" id="{BDF1D06A-73CC-4D77-AE10-09747B33AA9F}"/>
              </a:ext>
            </a:extLst>
          </p:cNvPr>
          <p:cNvSpPr txBox="1"/>
          <p:nvPr/>
        </p:nvSpPr>
        <p:spPr>
          <a:xfrm>
            <a:off x="11084875" y="4226519"/>
            <a:ext cx="936939" cy="400110"/>
          </a:xfrm>
          <a:prstGeom prst="rect">
            <a:avLst/>
          </a:prstGeom>
          <a:noFill/>
          <a:ln>
            <a:noFill/>
          </a:ln>
        </p:spPr>
        <p:txBody>
          <a:bodyPr wrap="square" rtlCol="0">
            <a:spAutoFit/>
          </a:bodyPr>
          <a:lstStyle/>
          <a:p>
            <a:r>
              <a:rPr lang="en-GB" sz="2000" b="1" dirty="0" err="1"/>
              <a:t>erās</a:t>
            </a:r>
            <a:endParaRPr lang="en-GB" sz="2000" b="1" dirty="0"/>
          </a:p>
        </p:txBody>
      </p:sp>
      <p:sp>
        <p:nvSpPr>
          <p:cNvPr id="43" name="TextBox 42">
            <a:extLst>
              <a:ext uri="{FF2B5EF4-FFF2-40B4-BE49-F238E27FC236}">
                <a16:creationId xmlns:a16="http://schemas.microsoft.com/office/drawing/2014/main" id="{D1DA23E4-4DC0-4D9B-9814-336B8FE39DA0}"/>
              </a:ext>
            </a:extLst>
          </p:cNvPr>
          <p:cNvSpPr txBox="1"/>
          <p:nvPr/>
        </p:nvSpPr>
        <p:spPr>
          <a:xfrm>
            <a:off x="11093373" y="6299592"/>
            <a:ext cx="974587" cy="400110"/>
          </a:xfrm>
          <a:prstGeom prst="rect">
            <a:avLst/>
          </a:prstGeom>
          <a:noFill/>
          <a:ln>
            <a:noFill/>
          </a:ln>
        </p:spPr>
        <p:txBody>
          <a:bodyPr wrap="square" rtlCol="0">
            <a:spAutoFit/>
          </a:bodyPr>
          <a:lstStyle/>
          <a:p>
            <a:r>
              <a:rPr lang="en-GB" sz="2000" b="1" dirty="0" err="1"/>
              <a:t>erant</a:t>
            </a:r>
            <a:endParaRPr lang="en-GB" sz="2000" dirty="0"/>
          </a:p>
        </p:txBody>
      </p:sp>
      <p:sp>
        <p:nvSpPr>
          <p:cNvPr id="44" name="TextBox 43">
            <a:extLst>
              <a:ext uri="{FF2B5EF4-FFF2-40B4-BE49-F238E27FC236}">
                <a16:creationId xmlns:a16="http://schemas.microsoft.com/office/drawing/2014/main" id="{7CE04873-D2C0-4D68-9255-5209FC0E7231}"/>
              </a:ext>
            </a:extLst>
          </p:cNvPr>
          <p:cNvSpPr txBox="1"/>
          <p:nvPr/>
        </p:nvSpPr>
        <p:spPr>
          <a:xfrm>
            <a:off x="11084500" y="5806926"/>
            <a:ext cx="987332" cy="400110"/>
          </a:xfrm>
          <a:prstGeom prst="rect">
            <a:avLst/>
          </a:prstGeom>
          <a:noFill/>
          <a:ln>
            <a:noFill/>
          </a:ln>
        </p:spPr>
        <p:txBody>
          <a:bodyPr wrap="square" rtlCol="0">
            <a:spAutoFit/>
          </a:bodyPr>
          <a:lstStyle/>
          <a:p>
            <a:r>
              <a:rPr lang="en-GB" sz="2000" b="1" dirty="0" err="1"/>
              <a:t>erātis</a:t>
            </a:r>
            <a:endParaRPr lang="en-GB" sz="2000" b="1" dirty="0"/>
          </a:p>
        </p:txBody>
      </p:sp>
      <p:sp>
        <p:nvSpPr>
          <p:cNvPr id="45" name="TextBox 44">
            <a:extLst>
              <a:ext uri="{FF2B5EF4-FFF2-40B4-BE49-F238E27FC236}">
                <a16:creationId xmlns:a16="http://schemas.microsoft.com/office/drawing/2014/main" id="{60A2A2E8-8934-4823-8359-FAD9AFCACD7F}"/>
              </a:ext>
            </a:extLst>
          </p:cNvPr>
          <p:cNvSpPr txBox="1"/>
          <p:nvPr/>
        </p:nvSpPr>
        <p:spPr>
          <a:xfrm>
            <a:off x="11069621" y="4696214"/>
            <a:ext cx="936939" cy="400110"/>
          </a:xfrm>
          <a:prstGeom prst="rect">
            <a:avLst/>
          </a:prstGeom>
          <a:noFill/>
          <a:ln>
            <a:noFill/>
          </a:ln>
        </p:spPr>
        <p:txBody>
          <a:bodyPr wrap="square" rtlCol="0">
            <a:spAutoFit/>
          </a:bodyPr>
          <a:lstStyle/>
          <a:p>
            <a:r>
              <a:rPr lang="en-GB" sz="2000" b="1" dirty="0" err="1"/>
              <a:t>erat</a:t>
            </a:r>
            <a:endParaRPr lang="en-GB" sz="2000" dirty="0"/>
          </a:p>
        </p:txBody>
      </p:sp>
      <p:sp>
        <p:nvSpPr>
          <p:cNvPr id="46" name="TextBox 45">
            <a:extLst>
              <a:ext uri="{FF2B5EF4-FFF2-40B4-BE49-F238E27FC236}">
                <a16:creationId xmlns:a16="http://schemas.microsoft.com/office/drawing/2014/main" id="{F825DCE0-E533-404B-8223-D44DAB0F6896}"/>
              </a:ext>
            </a:extLst>
          </p:cNvPr>
          <p:cNvSpPr txBox="1"/>
          <p:nvPr/>
        </p:nvSpPr>
        <p:spPr>
          <a:xfrm>
            <a:off x="11018917" y="5302859"/>
            <a:ext cx="1163071" cy="400110"/>
          </a:xfrm>
          <a:prstGeom prst="rect">
            <a:avLst/>
          </a:prstGeom>
          <a:noFill/>
          <a:ln>
            <a:noFill/>
          </a:ln>
        </p:spPr>
        <p:txBody>
          <a:bodyPr wrap="square" rtlCol="0">
            <a:spAutoFit/>
          </a:bodyPr>
          <a:lstStyle/>
          <a:p>
            <a:r>
              <a:rPr lang="en-GB" sz="2000" b="1" dirty="0" err="1"/>
              <a:t>erāmus</a:t>
            </a:r>
            <a:endParaRPr lang="en-GB" sz="2000" dirty="0"/>
          </a:p>
        </p:txBody>
      </p:sp>
      <p:sp>
        <p:nvSpPr>
          <p:cNvPr id="47" name="TextBox 46">
            <a:extLst>
              <a:ext uri="{FF2B5EF4-FFF2-40B4-BE49-F238E27FC236}">
                <a16:creationId xmlns:a16="http://schemas.microsoft.com/office/drawing/2014/main" id="{1808115D-B1C8-47ED-B11E-5DEC8EFC6036}"/>
              </a:ext>
            </a:extLst>
          </p:cNvPr>
          <p:cNvSpPr txBox="1"/>
          <p:nvPr/>
        </p:nvSpPr>
        <p:spPr>
          <a:xfrm>
            <a:off x="9017857" y="3786473"/>
            <a:ext cx="782393" cy="400110"/>
          </a:xfrm>
          <a:prstGeom prst="rect">
            <a:avLst/>
          </a:prstGeom>
          <a:noFill/>
          <a:ln>
            <a:noFill/>
          </a:ln>
        </p:spPr>
        <p:txBody>
          <a:bodyPr wrap="square" rtlCol="0">
            <a:spAutoFit/>
          </a:bodyPr>
          <a:lstStyle/>
          <a:p>
            <a:r>
              <a:rPr lang="en-GB" sz="2000" b="1" dirty="0"/>
              <a:t>sum</a:t>
            </a:r>
          </a:p>
        </p:txBody>
      </p:sp>
      <p:sp>
        <p:nvSpPr>
          <p:cNvPr id="48" name="TextBox 47">
            <a:extLst>
              <a:ext uri="{FF2B5EF4-FFF2-40B4-BE49-F238E27FC236}">
                <a16:creationId xmlns:a16="http://schemas.microsoft.com/office/drawing/2014/main" id="{9481922E-07FA-4E5A-9BD1-D487B98FE7E5}"/>
              </a:ext>
            </a:extLst>
          </p:cNvPr>
          <p:cNvSpPr txBox="1"/>
          <p:nvPr/>
        </p:nvSpPr>
        <p:spPr>
          <a:xfrm>
            <a:off x="9112722" y="4226519"/>
            <a:ext cx="458352" cy="400110"/>
          </a:xfrm>
          <a:prstGeom prst="rect">
            <a:avLst/>
          </a:prstGeom>
          <a:noFill/>
          <a:ln>
            <a:noFill/>
          </a:ln>
        </p:spPr>
        <p:txBody>
          <a:bodyPr wrap="square" rtlCol="0">
            <a:spAutoFit/>
          </a:bodyPr>
          <a:lstStyle/>
          <a:p>
            <a:r>
              <a:rPr lang="en-GB" sz="2000" b="1" dirty="0"/>
              <a:t>es</a:t>
            </a:r>
          </a:p>
        </p:txBody>
      </p:sp>
      <p:sp>
        <p:nvSpPr>
          <p:cNvPr id="49" name="TextBox 48">
            <a:extLst>
              <a:ext uri="{FF2B5EF4-FFF2-40B4-BE49-F238E27FC236}">
                <a16:creationId xmlns:a16="http://schemas.microsoft.com/office/drawing/2014/main" id="{D2ADA99A-BAEB-45D9-9E97-A7EFD06FDF4F}"/>
              </a:ext>
            </a:extLst>
          </p:cNvPr>
          <p:cNvSpPr txBox="1"/>
          <p:nvPr/>
        </p:nvSpPr>
        <p:spPr>
          <a:xfrm>
            <a:off x="9092947" y="4727355"/>
            <a:ext cx="760527" cy="400110"/>
          </a:xfrm>
          <a:prstGeom prst="rect">
            <a:avLst/>
          </a:prstGeom>
          <a:noFill/>
          <a:ln>
            <a:noFill/>
          </a:ln>
        </p:spPr>
        <p:txBody>
          <a:bodyPr wrap="square" rtlCol="0">
            <a:spAutoFit/>
          </a:bodyPr>
          <a:lstStyle/>
          <a:p>
            <a:r>
              <a:rPr lang="en-GB" sz="2000" b="1" dirty="0"/>
              <a:t>est </a:t>
            </a:r>
            <a:endParaRPr lang="en-GB" sz="2000" dirty="0"/>
          </a:p>
        </p:txBody>
      </p:sp>
      <p:sp>
        <p:nvSpPr>
          <p:cNvPr id="50" name="TextBox 49">
            <a:extLst>
              <a:ext uri="{FF2B5EF4-FFF2-40B4-BE49-F238E27FC236}">
                <a16:creationId xmlns:a16="http://schemas.microsoft.com/office/drawing/2014/main" id="{E7942092-C1A9-4467-8FDF-FAAECC76453D}"/>
              </a:ext>
            </a:extLst>
          </p:cNvPr>
          <p:cNvSpPr txBox="1"/>
          <p:nvPr/>
        </p:nvSpPr>
        <p:spPr>
          <a:xfrm>
            <a:off x="8912103" y="5319893"/>
            <a:ext cx="877212" cy="400110"/>
          </a:xfrm>
          <a:prstGeom prst="rect">
            <a:avLst/>
          </a:prstGeom>
          <a:noFill/>
          <a:ln>
            <a:noFill/>
          </a:ln>
        </p:spPr>
        <p:txBody>
          <a:bodyPr wrap="square" rtlCol="0">
            <a:spAutoFit/>
          </a:bodyPr>
          <a:lstStyle/>
          <a:p>
            <a:r>
              <a:rPr lang="en-GB" sz="2000" b="1" dirty="0" err="1"/>
              <a:t>sumus</a:t>
            </a:r>
            <a:endParaRPr lang="en-GB" sz="2000" b="1" dirty="0"/>
          </a:p>
        </p:txBody>
      </p:sp>
      <p:sp>
        <p:nvSpPr>
          <p:cNvPr id="51" name="TextBox 50">
            <a:extLst>
              <a:ext uri="{FF2B5EF4-FFF2-40B4-BE49-F238E27FC236}">
                <a16:creationId xmlns:a16="http://schemas.microsoft.com/office/drawing/2014/main" id="{82A6B8B9-652E-4DCF-918A-D957598525AF}"/>
              </a:ext>
            </a:extLst>
          </p:cNvPr>
          <p:cNvSpPr txBox="1"/>
          <p:nvPr/>
        </p:nvSpPr>
        <p:spPr>
          <a:xfrm>
            <a:off x="8952913" y="5822448"/>
            <a:ext cx="794421" cy="400110"/>
          </a:xfrm>
          <a:prstGeom prst="rect">
            <a:avLst/>
          </a:prstGeom>
          <a:noFill/>
          <a:ln>
            <a:noFill/>
          </a:ln>
        </p:spPr>
        <p:txBody>
          <a:bodyPr wrap="square" rtlCol="0">
            <a:spAutoFit/>
          </a:bodyPr>
          <a:lstStyle/>
          <a:p>
            <a:r>
              <a:rPr lang="en-GB" sz="2000" b="1" dirty="0" err="1"/>
              <a:t>estis</a:t>
            </a:r>
            <a:endParaRPr lang="en-GB" sz="2000" dirty="0"/>
          </a:p>
        </p:txBody>
      </p:sp>
      <p:sp>
        <p:nvSpPr>
          <p:cNvPr id="52" name="TextBox 51">
            <a:extLst>
              <a:ext uri="{FF2B5EF4-FFF2-40B4-BE49-F238E27FC236}">
                <a16:creationId xmlns:a16="http://schemas.microsoft.com/office/drawing/2014/main" id="{E7E44C58-4980-4BDC-9361-A0693FB037CF}"/>
              </a:ext>
            </a:extLst>
          </p:cNvPr>
          <p:cNvSpPr txBox="1"/>
          <p:nvPr/>
        </p:nvSpPr>
        <p:spPr>
          <a:xfrm>
            <a:off x="9002263" y="6303159"/>
            <a:ext cx="745072" cy="400110"/>
          </a:xfrm>
          <a:prstGeom prst="rect">
            <a:avLst/>
          </a:prstGeom>
          <a:noFill/>
          <a:ln>
            <a:noFill/>
          </a:ln>
        </p:spPr>
        <p:txBody>
          <a:bodyPr wrap="square" rtlCol="0">
            <a:spAutoFit/>
          </a:bodyPr>
          <a:lstStyle/>
          <a:p>
            <a:r>
              <a:rPr lang="en-GB" sz="2000" b="1" dirty="0"/>
              <a:t>sunt</a:t>
            </a:r>
            <a:endParaRPr lang="en-GB" sz="2000" dirty="0"/>
          </a:p>
        </p:txBody>
      </p:sp>
      <p:sp>
        <p:nvSpPr>
          <p:cNvPr id="53" name="TextBox 52">
            <a:extLst>
              <a:ext uri="{FF2B5EF4-FFF2-40B4-BE49-F238E27FC236}">
                <a16:creationId xmlns:a16="http://schemas.microsoft.com/office/drawing/2014/main" id="{762467C4-2A25-41D0-A2BD-BBB546F29D94}"/>
              </a:ext>
            </a:extLst>
          </p:cNvPr>
          <p:cNvSpPr txBox="1"/>
          <p:nvPr/>
        </p:nvSpPr>
        <p:spPr>
          <a:xfrm>
            <a:off x="8884620" y="3125150"/>
            <a:ext cx="904694" cy="477054"/>
          </a:xfrm>
          <a:prstGeom prst="rect">
            <a:avLst/>
          </a:prstGeom>
          <a:solidFill>
            <a:srgbClr val="E0C0F6"/>
          </a:solidFill>
        </p:spPr>
        <p:txBody>
          <a:bodyPr wrap="square" rtlCol="0">
            <a:spAutoFit/>
          </a:bodyPr>
          <a:lstStyle/>
          <a:p>
            <a:pPr algn="ctr"/>
            <a:r>
              <a:rPr lang="en-GB" sz="1400" b="1" dirty="0"/>
              <a:t>Perfect</a:t>
            </a:r>
          </a:p>
          <a:p>
            <a:pPr algn="ctr"/>
            <a:r>
              <a:rPr lang="en-GB" sz="1100" i="1" dirty="0"/>
              <a:t>I was …. -ed</a:t>
            </a:r>
          </a:p>
        </p:txBody>
      </p:sp>
      <p:sp>
        <p:nvSpPr>
          <p:cNvPr id="55" name="TextBox 54">
            <a:extLst>
              <a:ext uri="{FF2B5EF4-FFF2-40B4-BE49-F238E27FC236}">
                <a16:creationId xmlns:a16="http://schemas.microsoft.com/office/drawing/2014/main" id="{947A197D-0A02-4609-8C21-3720488E86A5}"/>
              </a:ext>
            </a:extLst>
          </p:cNvPr>
          <p:cNvSpPr txBox="1"/>
          <p:nvPr/>
        </p:nvSpPr>
        <p:spPr>
          <a:xfrm>
            <a:off x="11022390" y="3134364"/>
            <a:ext cx="984169" cy="446276"/>
          </a:xfrm>
          <a:prstGeom prst="rect">
            <a:avLst/>
          </a:prstGeom>
          <a:solidFill>
            <a:schemeClr val="accent6">
              <a:lumMod val="75000"/>
            </a:schemeClr>
          </a:solidFill>
        </p:spPr>
        <p:txBody>
          <a:bodyPr wrap="square" rtlCol="0">
            <a:spAutoFit/>
          </a:bodyPr>
          <a:lstStyle/>
          <a:p>
            <a:pPr algn="ctr"/>
            <a:r>
              <a:rPr lang="en-GB" sz="1200" b="1" dirty="0">
                <a:solidFill>
                  <a:schemeClr val="bg1"/>
                </a:solidFill>
              </a:rPr>
              <a:t>Pluperfect </a:t>
            </a:r>
          </a:p>
          <a:p>
            <a:pPr algn="ctr"/>
            <a:r>
              <a:rPr lang="en-GB" sz="1100" i="1" dirty="0">
                <a:solidFill>
                  <a:schemeClr val="bg1"/>
                </a:solidFill>
              </a:rPr>
              <a:t>I had been …</a:t>
            </a:r>
          </a:p>
        </p:txBody>
      </p:sp>
      <p:sp>
        <p:nvSpPr>
          <p:cNvPr id="56" name="Arrow: Down 55">
            <a:extLst>
              <a:ext uri="{FF2B5EF4-FFF2-40B4-BE49-F238E27FC236}">
                <a16:creationId xmlns:a16="http://schemas.microsoft.com/office/drawing/2014/main" id="{975BFFDD-275C-4BE7-B7D8-C517ECFB5CBB}"/>
              </a:ext>
            </a:extLst>
          </p:cNvPr>
          <p:cNvSpPr/>
          <p:nvPr/>
        </p:nvSpPr>
        <p:spPr>
          <a:xfrm>
            <a:off x="6807201" y="3581616"/>
            <a:ext cx="487680" cy="168468"/>
          </a:xfrm>
          <a:prstGeom prst="downArrow">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TextBox 58">
            <a:extLst>
              <a:ext uri="{FF2B5EF4-FFF2-40B4-BE49-F238E27FC236}">
                <a16:creationId xmlns:a16="http://schemas.microsoft.com/office/drawing/2014/main" id="{033C2E51-DB33-4095-B21C-D0BE1C2DEF6C}"/>
              </a:ext>
            </a:extLst>
          </p:cNvPr>
          <p:cNvSpPr txBox="1"/>
          <p:nvPr/>
        </p:nvSpPr>
        <p:spPr>
          <a:xfrm>
            <a:off x="6350153" y="4506438"/>
            <a:ext cx="1548393" cy="369332"/>
          </a:xfrm>
          <a:prstGeom prst="rect">
            <a:avLst/>
          </a:prstGeom>
          <a:solidFill>
            <a:schemeClr val="accent6">
              <a:lumMod val="20000"/>
              <a:lumOff val="80000"/>
            </a:schemeClr>
          </a:solidFill>
          <a:ln>
            <a:solidFill>
              <a:schemeClr val="tx1"/>
            </a:solidFill>
          </a:ln>
        </p:spPr>
        <p:txBody>
          <a:bodyPr wrap="square" rtlCol="0">
            <a:spAutoFit/>
          </a:bodyPr>
          <a:lstStyle/>
          <a:p>
            <a:pPr algn="ctr"/>
            <a:r>
              <a:rPr lang="en-GB" dirty="0" err="1"/>
              <a:t>amātus</a:t>
            </a:r>
            <a:r>
              <a:rPr lang="en-GB" dirty="0"/>
              <a:t>, </a:t>
            </a:r>
            <a:r>
              <a:rPr lang="en-GB" sz="1200" dirty="0"/>
              <a:t>-a, -um</a:t>
            </a:r>
          </a:p>
        </p:txBody>
      </p:sp>
      <p:sp>
        <p:nvSpPr>
          <p:cNvPr id="60" name="TextBox 59">
            <a:extLst>
              <a:ext uri="{FF2B5EF4-FFF2-40B4-BE49-F238E27FC236}">
                <a16:creationId xmlns:a16="http://schemas.microsoft.com/office/drawing/2014/main" id="{85030823-83DB-4446-B099-4759DD72E642}"/>
              </a:ext>
            </a:extLst>
          </p:cNvPr>
          <p:cNvSpPr txBox="1"/>
          <p:nvPr/>
        </p:nvSpPr>
        <p:spPr>
          <a:xfrm>
            <a:off x="6343302" y="4952089"/>
            <a:ext cx="1555622" cy="369332"/>
          </a:xfrm>
          <a:prstGeom prst="rect">
            <a:avLst/>
          </a:prstGeom>
          <a:solidFill>
            <a:schemeClr val="accent6">
              <a:lumMod val="20000"/>
              <a:lumOff val="80000"/>
            </a:schemeClr>
          </a:solidFill>
          <a:ln>
            <a:solidFill>
              <a:schemeClr val="tx1"/>
            </a:solidFill>
          </a:ln>
        </p:spPr>
        <p:txBody>
          <a:bodyPr wrap="square" rtlCol="0">
            <a:spAutoFit/>
          </a:bodyPr>
          <a:lstStyle/>
          <a:p>
            <a:pPr algn="ctr"/>
            <a:r>
              <a:rPr lang="en-GB" dirty="0" err="1"/>
              <a:t>monītus</a:t>
            </a:r>
            <a:r>
              <a:rPr lang="en-GB" dirty="0"/>
              <a:t>, </a:t>
            </a:r>
            <a:r>
              <a:rPr lang="en-GB" sz="1200" dirty="0"/>
              <a:t>-a, -um</a:t>
            </a:r>
          </a:p>
        </p:txBody>
      </p:sp>
      <p:sp>
        <p:nvSpPr>
          <p:cNvPr id="61" name="TextBox 60">
            <a:extLst>
              <a:ext uri="{FF2B5EF4-FFF2-40B4-BE49-F238E27FC236}">
                <a16:creationId xmlns:a16="http://schemas.microsoft.com/office/drawing/2014/main" id="{BABE9687-F0B5-4668-89F5-9A465D3F1DB0}"/>
              </a:ext>
            </a:extLst>
          </p:cNvPr>
          <p:cNvSpPr txBox="1"/>
          <p:nvPr/>
        </p:nvSpPr>
        <p:spPr>
          <a:xfrm>
            <a:off x="6360122" y="5424407"/>
            <a:ext cx="1538802" cy="369332"/>
          </a:xfrm>
          <a:prstGeom prst="rect">
            <a:avLst/>
          </a:prstGeom>
          <a:solidFill>
            <a:schemeClr val="accent6">
              <a:lumMod val="20000"/>
              <a:lumOff val="80000"/>
            </a:schemeClr>
          </a:solidFill>
          <a:ln>
            <a:solidFill>
              <a:schemeClr val="tx1"/>
            </a:solidFill>
          </a:ln>
        </p:spPr>
        <p:txBody>
          <a:bodyPr wrap="square" rtlCol="0">
            <a:spAutoFit/>
          </a:bodyPr>
          <a:lstStyle/>
          <a:p>
            <a:pPr algn="ctr"/>
            <a:r>
              <a:rPr lang="en-GB" dirty="0" err="1"/>
              <a:t>rēctus</a:t>
            </a:r>
            <a:r>
              <a:rPr lang="en-GB" dirty="0"/>
              <a:t>, </a:t>
            </a:r>
            <a:r>
              <a:rPr lang="en-GB" sz="1200" dirty="0"/>
              <a:t>-a, -um</a:t>
            </a:r>
          </a:p>
        </p:txBody>
      </p:sp>
      <p:sp>
        <p:nvSpPr>
          <p:cNvPr id="62" name="TextBox 61">
            <a:extLst>
              <a:ext uri="{FF2B5EF4-FFF2-40B4-BE49-F238E27FC236}">
                <a16:creationId xmlns:a16="http://schemas.microsoft.com/office/drawing/2014/main" id="{A658614B-5E0A-4A62-9746-482D4EF9AA60}"/>
              </a:ext>
            </a:extLst>
          </p:cNvPr>
          <p:cNvSpPr txBox="1"/>
          <p:nvPr/>
        </p:nvSpPr>
        <p:spPr>
          <a:xfrm>
            <a:off x="6360498" y="5865614"/>
            <a:ext cx="1538425" cy="369332"/>
          </a:xfrm>
          <a:prstGeom prst="rect">
            <a:avLst/>
          </a:prstGeom>
          <a:solidFill>
            <a:schemeClr val="accent6">
              <a:lumMod val="20000"/>
              <a:lumOff val="80000"/>
            </a:schemeClr>
          </a:solidFill>
          <a:ln>
            <a:solidFill>
              <a:schemeClr val="tx1"/>
            </a:solidFill>
          </a:ln>
        </p:spPr>
        <p:txBody>
          <a:bodyPr wrap="square" rtlCol="0">
            <a:spAutoFit/>
          </a:bodyPr>
          <a:lstStyle/>
          <a:p>
            <a:pPr algn="ctr"/>
            <a:r>
              <a:rPr lang="en-GB" dirty="0" err="1"/>
              <a:t>captus</a:t>
            </a:r>
            <a:r>
              <a:rPr lang="en-GB" dirty="0"/>
              <a:t>, </a:t>
            </a:r>
            <a:r>
              <a:rPr lang="en-GB" sz="1200" dirty="0"/>
              <a:t>-a, -um</a:t>
            </a:r>
          </a:p>
        </p:txBody>
      </p:sp>
      <p:sp>
        <p:nvSpPr>
          <p:cNvPr id="63" name="TextBox 62">
            <a:extLst>
              <a:ext uri="{FF2B5EF4-FFF2-40B4-BE49-F238E27FC236}">
                <a16:creationId xmlns:a16="http://schemas.microsoft.com/office/drawing/2014/main" id="{64A399B6-041B-4C4F-9884-60E44FE7662C}"/>
              </a:ext>
            </a:extLst>
          </p:cNvPr>
          <p:cNvSpPr txBox="1"/>
          <p:nvPr/>
        </p:nvSpPr>
        <p:spPr>
          <a:xfrm>
            <a:off x="6360121" y="6284452"/>
            <a:ext cx="1538425" cy="369332"/>
          </a:xfrm>
          <a:prstGeom prst="rect">
            <a:avLst/>
          </a:prstGeom>
          <a:solidFill>
            <a:schemeClr val="accent6">
              <a:lumMod val="20000"/>
              <a:lumOff val="80000"/>
            </a:schemeClr>
          </a:solidFill>
          <a:ln>
            <a:solidFill>
              <a:schemeClr val="tx1"/>
            </a:solidFill>
          </a:ln>
        </p:spPr>
        <p:txBody>
          <a:bodyPr wrap="square" rtlCol="0">
            <a:spAutoFit/>
          </a:bodyPr>
          <a:lstStyle/>
          <a:p>
            <a:pPr algn="ctr"/>
            <a:r>
              <a:rPr lang="en-GB" dirty="0" err="1"/>
              <a:t>audītus</a:t>
            </a:r>
            <a:r>
              <a:rPr lang="en-GB" dirty="0"/>
              <a:t>, </a:t>
            </a:r>
            <a:r>
              <a:rPr lang="en-GB" sz="1200" dirty="0"/>
              <a:t>-a, -um </a:t>
            </a:r>
          </a:p>
        </p:txBody>
      </p:sp>
      <p:sp>
        <p:nvSpPr>
          <p:cNvPr id="64" name="TextBox 63">
            <a:extLst>
              <a:ext uri="{FF2B5EF4-FFF2-40B4-BE49-F238E27FC236}">
                <a16:creationId xmlns:a16="http://schemas.microsoft.com/office/drawing/2014/main" id="{869CC7E3-AE33-40C7-BC2B-7A8EDB7395BD}"/>
              </a:ext>
            </a:extLst>
          </p:cNvPr>
          <p:cNvSpPr txBox="1"/>
          <p:nvPr/>
        </p:nvSpPr>
        <p:spPr>
          <a:xfrm>
            <a:off x="6360499" y="3812707"/>
            <a:ext cx="1280160" cy="461665"/>
          </a:xfrm>
          <a:prstGeom prst="rect">
            <a:avLst/>
          </a:prstGeom>
          <a:solidFill>
            <a:schemeClr val="accent6">
              <a:lumMod val="20000"/>
              <a:lumOff val="80000"/>
            </a:schemeClr>
          </a:solidFill>
          <a:ln>
            <a:solidFill>
              <a:schemeClr val="tx1"/>
            </a:solidFill>
          </a:ln>
        </p:spPr>
        <p:txBody>
          <a:bodyPr wrap="square" rtlCol="0">
            <a:spAutoFit/>
          </a:bodyPr>
          <a:lstStyle/>
          <a:p>
            <a:pPr algn="ctr"/>
            <a:r>
              <a:rPr lang="en-GB" sz="1200" b="1" i="1" dirty="0"/>
              <a:t>Fourth</a:t>
            </a:r>
          </a:p>
          <a:p>
            <a:pPr algn="ctr"/>
            <a:r>
              <a:rPr lang="en-GB" sz="1200" b="1" i="1" dirty="0"/>
              <a:t>Principal Part</a:t>
            </a:r>
          </a:p>
        </p:txBody>
      </p:sp>
      <p:sp>
        <p:nvSpPr>
          <p:cNvPr id="65" name="Content Placeholder 2">
            <a:extLst>
              <a:ext uri="{FF2B5EF4-FFF2-40B4-BE49-F238E27FC236}">
                <a16:creationId xmlns:a16="http://schemas.microsoft.com/office/drawing/2014/main" id="{B901D17D-6DFC-447F-AC35-1E15462365AE}"/>
              </a:ext>
            </a:extLst>
          </p:cNvPr>
          <p:cNvSpPr txBox="1">
            <a:spLocks/>
          </p:cNvSpPr>
          <p:nvPr/>
        </p:nvSpPr>
        <p:spPr>
          <a:xfrm>
            <a:off x="114956" y="1226639"/>
            <a:ext cx="11579204" cy="400110"/>
          </a:xfrm>
          <a:prstGeom prst="rect">
            <a:avLst/>
          </a:prstGeom>
          <a:solidFill>
            <a:srgbClr val="FFFFD5"/>
          </a:solidFill>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800" b="1" dirty="0"/>
              <a:t>Make it agree </a:t>
            </a:r>
            <a:r>
              <a:rPr lang="en-GB" sz="1800" dirty="0"/>
              <a:t>(with the subject of the sentence). (e.g. </a:t>
            </a:r>
            <a:r>
              <a:rPr lang="en-GB" sz="1800" b="1" dirty="0"/>
              <a:t>She</a:t>
            </a:r>
            <a:r>
              <a:rPr lang="en-GB" sz="1800" dirty="0"/>
              <a:t> was loved = </a:t>
            </a:r>
            <a:r>
              <a:rPr lang="en-GB" sz="1800" dirty="0" err="1"/>
              <a:t>amat</a:t>
            </a:r>
            <a:r>
              <a:rPr lang="en-GB" sz="1800" b="1" dirty="0" err="1"/>
              <a:t>a</a:t>
            </a:r>
            <a:r>
              <a:rPr lang="en-GB" sz="1800" dirty="0"/>
              <a:t> est.)</a:t>
            </a:r>
          </a:p>
        </p:txBody>
      </p:sp>
      <p:sp>
        <p:nvSpPr>
          <p:cNvPr id="66" name="Content Placeholder 2">
            <a:extLst>
              <a:ext uri="{FF2B5EF4-FFF2-40B4-BE49-F238E27FC236}">
                <a16:creationId xmlns:a16="http://schemas.microsoft.com/office/drawing/2014/main" id="{E89DC8AC-A19D-43E5-8D4F-D0EAF9290127}"/>
              </a:ext>
            </a:extLst>
          </p:cNvPr>
          <p:cNvSpPr txBox="1">
            <a:spLocks/>
          </p:cNvSpPr>
          <p:nvPr/>
        </p:nvSpPr>
        <p:spPr>
          <a:xfrm>
            <a:off x="114956" y="1619291"/>
            <a:ext cx="11579204" cy="759975"/>
          </a:xfrm>
          <a:prstGeom prst="rect">
            <a:avLst/>
          </a:prstGeom>
          <a:solidFill>
            <a:srgbClr val="FFFFD5"/>
          </a:solidFill>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800" b="1" dirty="0"/>
              <a:t>Add some ‘sum’ </a:t>
            </a:r>
            <a:r>
              <a:rPr lang="en-GB" sz="1800" dirty="0"/>
              <a:t>(Present or Imperfect). </a:t>
            </a:r>
          </a:p>
          <a:p>
            <a:pPr marL="0" indent="0">
              <a:buNone/>
            </a:pPr>
            <a:r>
              <a:rPr lang="en-GB" sz="1800" dirty="0"/>
              <a:t>This converts the Participle from a 2-1-2 adjective (‘</a:t>
            </a:r>
            <a:r>
              <a:rPr lang="en-GB" sz="1800" i="1" dirty="0"/>
              <a:t>loved</a:t>
            </a:r>
            <a:r>
              <a:rPr lang="en-GB" sz="1800" dirty="0"/>
              <a:t>’) into a </a:t>
            </a:r>
            <a:r>
              <a:rPr lang="en-GB" sz="1800" b="1" dirty="0"/>
              <a:t>verb</a:t>
            </a:r>
            <a:r>
              <a:rPr lang="en-GB" sz="1800" dirty="0"/>
              <a:t> (‘</a:t>
            </a:r>
            <a:r>
              <a:rPr lang="en-GB" sz="1800" b="1" i="1" dirty="0"/>
              <a:t>was</a:t>
            </a:r>
            <a:r>
              <a:rPr lang="en-GB" sz="1800" i="1" dirty="0"/>
              <a:t> loved</a:t>
            </a:r>
            <a:r>
              <a:rPr lang="en-GB" sz="1800" dirty="0"/>
              <a:t>’).</a:t>
            </a:r>
          </a:p>
        </p:txBody>
      </p:sp>
    </p:spTree>
    <p:extLst>
      <p:ext uri="{BB962C8B-B14F-4D97-AF65-F5344CB8AC3E}">
        <p14:creationId xmlns:p14="http://schemas.microsoft.com/office/powerpoint/2010/main" val="3368418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90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900"/>
                                        <p:tgtEl>
                                          <p:spTgt spid="6"/>
                                        </p:tgtEl>
                                      </p:cBhvr>
                                    </p:animEffect>
                                    <p:anim calcmode="lin" valueType="num">
                                      <p:cBhvr>
                                        <p:cTn id="8" dur="1900" fill="hold"/>
                                        <p:tgtEl>
                                          <p:spTgt spid="6"/>
                                        </p:tgtEl>
                                        <p:attrNameLst>
                                          <p:attrName>ppt_x</p:attrName>
                                        </p:attrNameLst>
                                      </p:cBhvr>
                                      <p:tavLst>
                                        <p:tav tm="0">
                                          <p:val>
                                            <p:strVal val="#ppt_x"/>
                                          </p:val>
                                        </p:tav>
                                        <p:tav tm="100000">
                                          <p:val>
                                            <p:strVal val="#ppt_x"/>
                                          </p:val>
                                        </p:tav>
                                      </p:tavLst>
                                    </p:anim>
                                    <p:anim calcmode="lin" valueType="num">
                                      <p:cBhvr>
                                        <p:cTn id="9" dur="1900" fill="hold"/>
                                        <p:tgtEl>
                                          <p:spTgt spid="6"/>
                                        </p:tgtEl>
                                        <p:attrNameLst>
                                          <p:attrName>ppt_y</p:attrName>
                                        </p:attrNameLst>
                                      </p:cBhvr>
                                      <p:tavLst>
                                        <p:tav tm="0">
                                          <p:val>
                                            <p:strVal val="#ppt_y-.1"/>
                                          </p:val>
                                        </p:tav>
                                        <p:tav tm="100000">
                                          <p:val>
                                            <p:strVal val="#ppt_y"/>
                                          </p:val>
                                        </p:tav>
                                      </p:tavLst>
                                    </p:anim>
                                  </p:childTnLst>
                                </p:cTn>
                              </p:par>
                            </p:childTnLst>
                          </p:cTn>
                        </p:par>
                        <p:par>
                          <p:cTn id="10" fill="hold">
                            <p:stCondLst>
                              <p:cond delay="2800"/>
                            </p:stCondLst>
                            <p:childTnLst>
                              <p:par>
                                <p:cTn id="11" presetID="47" presetClass="entr" presetSubtype="0" fill="hold" grpId="0" nodeType="afterEffect">
                                  <p:stCondLst>
                                    <p:cond delay="200"/>
                                  </p:stCondLst>
                                  <p:childTnLst>
                                    <p:set>
                                      <p:cBhvr>
                                        <p:cTn id="12" dur="1" fill="hold">
                                          <p:stCondLst>
                                            <p:cond delay="0"/>
                                          </p:stCondLst>
                                        </p:cTn>
                                        <p:tgtEl>
                                          <p:spTgt spid="65"/>
                                        </p:tgtEl>
                                        <p:attrNameLst>
                                          <p:attrName>style.visibility</p:attrName>
                                        </p:attrNameLst>
                                      </p:cBhvr>
                                      <p:to>
                                        <p:strVal val="visible"/>
                                      </p:to>
                                    </p:set>
                                    <p:animEffect transition="in" filter="fade">
                                      <p:cBhvr>
                                        <p:cTn id="13" dur="1700"/>
                                        <p:tgtEl>
                                          <p:spTgt spid="65"/>
                                        </p:tgtEl>
                                      </p:cBhvr>
                                    </p:animEffect>
                                    <p:anim calcmode="lin" valueType="num">
                                      <p:cBhvr>
                                        <p:cTn id="14" dur="1700" fill="hold"/>
                                        <p:tgtEl>
                                          <p:spTgt spid="65"/>
                                        </p:tgtEl>
                                        <p:attrNameLst>
                                          <p:attrName>ppt_x</p:attrName>
                                        </p:attrNameLst>
                                      </p:cBhvr>
                                      <p:tavLst>
                                        <p:tav tm="0">
                                          <p:val>
                                            <p:strVal val="#ppt_x"/>
                                          </p:val>
                                        </p:tav>
                                        <p:tav tm="100000">
                                          <p:val>
                                            <p:strVal val="#ppt_x"/>
                                          </p:val>
                                        </p:tav>
                                      </p:tavLst>
                                    </p:anim>
                                    <p:anim calcmode="lin" valueType="num">
                                      <p:cBhvr>
                                        <p:cTn id="15" dur="1700" fill="hold"/>
                                        <p:tgtEl>
                                          <p:spTgt spid="65"/>
                                        </p:tgtEl>
                                        <p:attrNameLst>
                                          <p:attrName>ppt_y</p:attrName>
                                        </p:attrNameLst>
                                      </p:cBhvr>
                                      <p:tavLst>
                                        <p:tav tm="0">
                                          <p:val>
                                            <p:strVal val="#ppt_y-.1"/>
                                          </p:val>
                                        </p:tav>
                                        <p:tav tm="100000">
                                          <p:val>
                                            <p:strVal val="#ppt_y"/>
                                          </p:val>
                                        </p:tav>
                                      </p:tavLst>
                                    </p:anim>
                                  </p:childTnLst>
                                </p:cTn>
                              </p:par>
                            </p:childTnLst>
                          </p:cTn>
                        </p:par>
                        <p:par>
                          <p:cTn id="16" fill="hold">
                            <p:stCondLst>
                              <p:cond delay="4700"/>
                            </p:stCondLst>
                            <p:childTnLst>
                              <p:par>
                                <p:cTn id="17" presetID="47" presetClass="entr" presetSubtype="0" fill="hold" grpId="0" nodeType="afterEffect">
                                  <p:stCondLst>
                                    <p:cond delay="500"/>
                                  </p:stCondLst>
                                  <p:childTnLst>
                                    <p:set>
                                      <p:cBhvr>
                                        <p:cTn id="18" dur="1" fill="hold">
                                          <p:stCondLst>
                                            <p:cond delay="0"/>
                                          </p:stCondLst>
                                        </p:cTn>
                                        <p:tgtEl>
                                          <p:spTgt spid="66"/>
                                        </p:tgtEl>
                                        <p:attrNameLst>
                                          <p:attrName>style.visibility</p:attrName>
                                        </p:attrNameLst>
                                      </p:cBhvr>
                                      <p:to>
                                        <p:strVal val="visible"/>
                                      </p:to>
                                    </p:set>
                                    <p:animEffect transition="in" filter="fade">
                                      <p:cBhvr>
                                        <p:cTn id="19" dur="2500"/>
                                        <p:tgtEl>
                                          <p:spTgt spid="66"/>
                                        </p:tgtEl>
                                      </p:cBhvr>
                                    </p:animEffect>
                                    <p:anim calcmode="lin" valueType="num">
                                      <p:cBhvr>
                                        <p:cTn id="20" dur="2500" fill="hold"/>
                                        <p:tgtEl>
                                          <p:spTgt spid="66"/>
                                        </p:tgtEl>
                                        <p:attrNameLst>
                                          <p:attrName>ppt_x</p:attrName>
                                        </p:attrNameLst>
                                      </p:cBhvr>
                                      <p:tavLst>
                                        <p:tav tm="0">
                                          <p:val>
                                            <p:strVal val="#ppt_x"/>
                                          </p:val>
                                        </p:tav>
                                        <p:tav tm="100000">
                                          <p:val>
                                            <p:strVal val="#ppt_x"/>
                                          </p:val>
                                        </p:tav>
                                      </p:tavLst>
                                    </p:anim>
                                    <p:anim calcmode="lin" valueType="num">
                                      <p:cBhvr>
                                        <p:cTn id="21" dur="2500" fill="hold"/>
                                        <p:tgtEl>
                                          <p:spTgt spid="66"/>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8" fill="hold" grpId="0" nodeType="clickEffect">
                                  <p:stCondLst>
                                    <p:cond delay="0"/>
                                  </p:stCondLst>
                                  <p:childTnLst>
                                    <p:set>
                                      <p:cBhvr>
                                        <p:cTn id="25" dur="1" fill="hold">
                                          <p:stCondLst>
                                            <p:cond delay="0"/>
                                          </p:stCondLst>
                                        </p:cTn>
                                        <p:tgtEl>
                                          <p:spTgt spid="29"/>
                                        </p:tgtEl>
                                        <p:attrNameLst>
                                          <p:attrName>style.visibility</p:attrName>
                                        </p:attrNameLst>
                                      </p:cBhvr>
                                      <p:to>
                                        <p:strVal val="visible"/>
                                      </p:to>
                                    </p:set>
                                    <p:anim calcmode="lin" valueType="num">
                                      <p:cBhvr additive="base">
                                        <p:cTn id="26" dur="500" fill="hold"/>
                                        <p:tgtEl>
                                          <p:spTgt spid="29"/>
                                        </p:tgtEl>
                                        <p:attrNameLst>
                                          <p:attrName>ppt_x</p:attrName>
                                        </p:attrNameLst>
                                      </p:cBhvr>
                                      <p:tavLst>
                                        <p:tav tm="0">
                                          <p:val>
                                            <p:strVal val="0-#ppt_w/2"/>
                                          </p:val>
                                        </p:tav>
                                        <p:tav tm="100000">
                                          <p:val>
                                            <p:strVal val="#ppt_x"/>
                                          </p:val>
                                        </p:tav>
                                      </p:tavLst>
                                    </p:anim>
                                    <p:anim calcmode="lin" valueType="num">
                                      <p:cBhvr additive="base">
                                        <p:cTn id="27" dur="500" fill="hold"/>
                                        <p:tgtEl>
                                          <p:spTgt spid="29"/>
                                        </p:tgtEl>
                                        <p:attrNameLst>
                                          <p:attrName>ppt_y</p:attrName>
                                        </p:attrNameLst>
                                      </p:cBhvr>
                                      <p:tavLst>
                                        <p:tav tm="0">
                                          <p:val>
                                            <p:strVal val="#ppt_y"/>
                                          </p:val>
                                        </p:tav>
                                        <p:tav tm="100000">
                                          <p:val>
                                            <p:strVal val="#ppt_y"/>
                                          </p:val>
                                        </p:tav>
                                      </p:tavLst>
                                    </p:anim>
                                  </p:childTnLst>
                                </p:cTn>
                              </p:par>
                            </p:childTnLst>
                          </p:cTn>
                        </p:par>
                        <p:par>
                          <p:cTn id="28" fill="hold">
                            <p:stCondLst>
                              <p:cond delay="500"/>
                            </p:stCondLst>
                            <p:childTnLst>
                              <p:par>
                                <p:cTn id="29" presetID="2" presetClass="entr" presetSubtype="8" fill="hold" grpId="0" nodeType="afterEffect">
                                  <p:stCondLst>
                                    <p:cond delay="0"/>
                                  </p:stCondLst>
                                  <p:childTnLst>
                                    <p:set>
                                      <p:cBhvr>
                                        <p:cTn id="30" dur="1" fill="hold">
                                          <p:stCondLst>
                                            <p:cond delay="0"/>
                                          </p:stCondLst>
                                        </p:cTn>
                                        <p:tgtEl>
                                          <p:spTgt spid="30"/>
                                        </p:tgtEl>
                                        <p:attrNameLst>
                                          <p:attrName>style.visibility</p:attrName>
                                        </p:attrNameLst>
                                      </p:cBhvr>
                                      <p:to>
                                        <p:strVal val="visible"/>
                                      </p:to>
                                    </p:set>
                                    <p:anim calcmode="lin" valueType="num">
                                      <p:cBhvr additive="base">
                                        <p:cTn id="31" dur="500" fill="hold"/>
                                        <p:tgtEl>
                                          <p:spTgt spid="30"/>
                                        </p:tgtEl>
                                        <p:attrNameLst>
                                          <p:attrName>ppt_x</p:attrName>
                                        </p:attrNameLst>
                                      </p:cBhvr>
                                      <p:tavLst>
                                        <p:tav tm="0">
                                          <p:val>
                                            <p:strVal val="0-#ppt_w/2"/>
                                          </p:val>
                                        </p:tav>
                                        <p:tav tm="100000">
                                          <p:val>
                                            <p:strVal val="#ppt_x"/>
                                          </p:val>
                                        </p:tav>
                                      </p:tavLst>
                                    </p:anim>
                                    <p:anim calcmode="lin" valueType="num">
                                      <p:cBhvr additive="base">
                                        <p:cTn id="32" dur="500" fill="hold"/>
                                        <p:tgtEl>
                                          <p:spTgt spid="30"/>
                                        </p:tgtEl>
                                        <p:attrNameLst>
                                          <p:attrName>ppt_y</p:attrName>
                                        </p:attrNameLst>
                                      </p:cBhvr>
                                      <p:tavLst>
                                        <p:tav tm="0">
                                          <p:val>
                                            <p:strVal val="#ppt_y"/>
                                          </p:val>
                                        </p:tav>
                                        <p:tav tm="100000">
                                          <p:val>
                                            <p:strVal val="#ppt_y"/>
                                          </p:val>
                                        </p:tav>
                                      </p:tavLst>
                                    </p:anim>
                                  </p:childTnLst>
                                </p:cTn>
                              </p:par>
                            </p:childTnLst>
                          </p:cTn>
                        </p:par>
                        <p:par>
                          <p:cTn id="33" fill="hold">
                            <p:stCondLst>
                              <p:cond delay="1000"/>
                            </p:stCondLst>
                            <p:childTnLst>
                              <p:par>
                                <p:cTn id="34" presetID="2" presetClass="entr" presetSubtype="8" fill="hold" grpId="0" nodeType="afterEffect">
                                  <p:stCondLst>
                                    <p:cond delay="0"/>
                                  </p:stCondLst>
                                  <p:childTnLst>
                                    <p:set>
                                      <p:cBhvr>
                                        <p:cTn id="35" dur="1" fill="hold">
                                          <p:stCondLst>
                                            <p:cond delay="0"/>
                                          </p:stCondLst>
                                        </p:cTn>
                                        <p:tgtEl>
                                          <p:spTgt spid="31"/>
                                        </p:tgtEl>
                                        <p:attrNameLst>
                                          <p:attrName>style.visibility</p:attrName>
                                        </p:attrNameLst>
                                      </p:cBhvr>
                                      <p:to>
                                        <p:strVal val="visible"/>
                                      </p:to>
                                    </p:set>
                                    <p:anim calcmode="lin" valueType="num">
                                      <p:cBhvr additive="base">
                                        <p:cTn id="36" dur="500" fill="hold"/>
                                        <p:tgtEl>
                                          <p:spTgt spid="31"/>
                                        </p:tgtEl>
                                        <p:attrNameLst>
                                          <p:attrName>ppt_x</p:attrName>
                                        </p:attrNameLst>
                                      </p:cBhvr>
                                      <p:tavLst>
                                        <p:tav tm="0">
                                          <p:val>
                                            <p:strVal val="0-#ppt_w/2"/>
                                          </p:val>
                                        </p:tav>
                                        <p:tav tm="100000">
                                          <p:val>
                                            <p:strVal val="#ppt_x"/>
                                          </p:val>
                                        </p:tav>
                                      </p:tavLst>
                                    </p:anim>
                                    <p:anim calcmode="lin" valueType="num">
                                      <p:cBhvr additive="base">
                                        <p:cTn id="37" dur="500" fill="hold"/>
                                        <p:tgtEl>
                                          <p:spTgt spid="31"/>
                                        </p:tgtEl>
                                        <p:attrNameLst>
                                          <p:attrName>ppt_y</p:attrName>
                                        </p:attrNameLst>
                                      </p:cBhvr>
                                      <p:tavLst>
                                        <p:tav tm="0">
                                          <p:val>
                                            <p:strVal val="#ppt_y"/>
                                          </p:val>
                                        </p:tav>
                                        <p:tav tm="100000">
                                          <p:val>
                                            <p:strVal val="#ppt_y"/>
                                          </p:val>
                                        </p:tav>
                                      </p:tavLst>
                                    </p:anim>
                                  </p:childTnLst>
                                </p:cTn>
                              </p:par>
                            </p:childTnLst>
                          </p:cTn>
                        </p:par>
                        <p:par>
                          <p:cTn id="38" fill="hold">
                            <p:stCondLst>
                              <p:cond delay="1500"/>
                            </p:stCondLst>
                            <p:childTnLst>
                              <p:par>
                                <p:cTn id="39" presetID="2" presetClass="entr" presetSubtype="8" fill="hold" grpId="0" nodeType="afterEffect">
                                  <p:stCondLst>
                                    <p:cond delay="0"/>
                                  </p:stCondLst>
                                  <p:childTnLst>
                                    <p:set>
                                      <p:cBhvr>
                                        <p:cTn id="40" dur="1" fill="hold">
                                          <p:stCondLst>
                                            <p:cond delay="0"/>
                                          </p:stCondLst>
                                        </p:cTn>
                                        <p:tgtEl>
                                          <p:spTgt spid="32"/>
                                        </p:tgtEl>
                                        <p:attrNameLst>
                                          <p:attrName>style.visibility</p:attrName>
                                        </p:attrNameLst>
                                      </p:cBhvr>
                                      <p:to>
                                        <p:strVal val="visible"/>
                                      </p:to>
                                    </p:set>
                                    <p:anim calcmode="lin" valueType="num">
                                      <p:cBhvr additive="base">
                                        <p:cTn id="41" dur="500" fill="hold"/>
                                        <p:tgtEl>
                                          <p:spTgt spid="32"/>
                                        </p:tgtEl>
                                        <p:attrNameLst>
                                          <p:attrName>ppt_x</p:attrName>
                                        </p:attrNameLst>
                                      </p:cBhvr>
                                      <p:tavLst>
                                        <p:tav tm="0">
                                          <p:val>
                                            <p:strVal val="0-#ppt_w/2"/>
                                          </p:val>
                                        </p:tav>
                                        <p:tav tm="100000">
                                          <p:val>
                                            <p:strVal val="#ppt_x"/>
                                          </p:val>
                                        </p:tav>
                                      </p:tavLst>
                                    </p:anim>
                                    <p:anim calcmode="lin" valueType="num">
                                      <p:cBhvr additive="base">
                                        <p:cTn id="42" dur="500" fill="hold"/>
                                        <p:tgtEl>
                                          <p:spTgt spid="32"/>
                                        </p:tgtEl>
                                        <p:attrNameLst>
                                          <p:attrName>ppt_y</p:attrName>
                                        </p:attrNameLst>
                                      </p:cBhvr>
                                      <p:tavLst>
                                        <p:tav tm="0">
                                          <p:val>
                                            <p:strVal val="#ppt_y"/>
                                          </p:val>
                                        </p:tav>
                                        <p:tav tm="100000">
                                          <p:val>
                                            <p:strVal val="#ppt_y"/>
                                          </p:val>
                                        </p:tav>
                                      </p:tavLst>
                                    </p:anim>
                                  </p:childTnLst>
                                </p:cTn>
                              </p:par>
                            </p:childTnLst>
                          </p:cTn>
                        </p:par>
                        <p:par>
                          <p:cTn id="43" fill="hold">
                            <p:stCondLst>
                              <p:cond delay="2000"/>
                            </p:stCondLst>
                            <p:childTnLst>
                              <p:par>
                                <p:cTn id="44" presetID="6" presetClass="entr" presetSubtype="32" fill="hold" grpId="0" nodeType="afterEffect">
                                  <p:stCondLst>
                                    <p:cond delay="0"/>
                                  </p:stCondLst>
                                  <p:childTnLst>
                                    <p:set>
                                      <p:cBhvr>
                                        <p:cTn id="45" dur="1" fill="hold">
                                          <p:stCondLst>
                                            <p:cond delay="0"/>
                                          </p:stCondLst>
                                        </p:cTn>
                                        <p:tgtEl>
                                          <p:spTgt spid="64"/>
                                        </p:tgtEl>
                                        <p:attrNameLst>
                                          <p:attrName>style.visibility</p:attrName>
                                        </p:attrNameLst>
                                      </p:cBhvr>
                                      <p:to>
                                        <p:strVal val="visible"/>
                                      </p:to>
                                    </p:set>
                                    <p:animEffect transition="in" filter="circle(out)">
                                      <p:cBhvr>
                                        <p:cTn id="46" dur="2000"/>
                                        <p:tgtEl>
                                          <p:spTgt spid="64"/>
                                        </p:tgtEl>
                                      </p:cBhvr>
                                    </p:animEffect>
                                  </p:childTnLst>
                                </p:cTn>
                              </p:par>
                              <p:par>
                                <p:cTn id="47" presetID="1" presetClass="entr" presetSubtype="0" fill="hold" grpId="0" nodeType="withEffect">
                                  <p:stCondLst>
                                    <p:cond delay="0"/>
                                  </p:stCondLst>
                                  <p:childTnLst>
                                    <p:set>
                                      <p:cBhvr>
                                        <p:cTn id="48" dur="1" fill="hold">
                                          <p:stCondLst>
                                            <p:cond delay="0"/>
                                          </p:stCondLst>
                                        </p:cTn>
                                        <p:tgtEl>
                                          <p:spTgt spid="7"/>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56"/>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2" presetClass="entr" presetSubtype="9" fill="hold" grpId="0" nodeType="clickEffect">
                                  <p:stCondLst>
                                    <p:cond delay="0"/>
                                  </p:stCondLst>
                                  <p:childTnLst>
                                    <p:set>
                                      <p:cBhvr>
                                        <p:cTn id="54" dur="1" fill="hold">
                                          <p:stCondLst>
                                            <p:cond delay="0"/>
                                          </p:stCondLst>
                                        </p:cTn>
                                        <p:tgtEl>
                                          <p:spTgt spid="8"/>
                                        </p:tgtEl>
                                        <p:attrNameLst>
                                          <p:attrName>style.visibility</p:attrName>
                                        </p:attrNameLst>
                                      </p:cBhvr>
                                      <p:to>
                                        <p:strVal val="visible"/>
                                      </p:to>
                                    </p:set>
                                    <p:anim calcmode="lin" valueType="num">
                                      <p:cBhvr additive="base">
                                        <p:cTn id="55" dur="500" fill="hold"/>
                                        <p:tgtEl>
                                          <p:spTgt spid="8"/>
                                        </p:tgtEl>
                                        <p:attrNameLst>
                                          <p:attrName>ppt_x</p:attrName>
                                        </p:attrNameLst>
                                      </p:cBhvr>
                                      <p:tavLst>
                                        <p:tav tm="0">
                                          <p:val>
                                            <p:strVal val="0-#ppt_w/2"/>
                                          </p:val>
                                        </p:tav>
                                        <p:tav tm="100000">
                                          <p:val>
                                            <p:strVal val="#ppt_x"/>
                                          </p:val>
                                        </p:tav>
                                      </p:tavLst>
                                    </p:anim>
                                    <p:anim calcmode="lin" valueType="num">
                                      <p:cBhvr additive="base">
                                        <p:cTn id="56" dur="500" fill="hold"/>
                                        <p:tgtEl>
                                          <p:spTgt spid="8"/>
                                        </p:tgtEl>
                                        <p:attrNameLst>
                                          <p:attrName>ppt_y</p:attrName>
                                        </p:attrNameLst>
                                      </p:cBhvr>
                                      <p:tavLst>
                                        <p:tav tm="0">
                                          <p:val>
                                            <p:strVal val="0-#ppt_h/2"/>
                                          </p:val>
                                        </p:tav>
                                        <p:tav tm="100000">
                                          <p:val>
                                            <p:strVal val="#ppt_y"/>
                                          </p:val>
                                        </p:tav>
                                      </p:tavLst>
                                    </p:anim>
                                  </p:childTnLst>
                                </p:cTn>
                              </p:par>
                            </p:childTnLst>
                          </p:cTn>
                        </p:par>
                        <p:par>
                          <p:cTn id="57" fill="hold">
                            <p:stCondLst>
                              <p:cond delay="500"/>
                            </p:stCondLst>
                            <p:childTnLst>
                              <p:par>
                                <p:cTn id="58" presetID="2" presetClass="entr" presetSubtype="8" fill="hold" grpId="0" nodeType="afterEffect">
                                  <p:stCondLst>
                                    <p:cond delay="0"/>
                                  </p:stCondLst>
                                  <p:childTnLst>
                                    <p:set>
                                      <p:cBhvr>
                                        <p:cTn id="59" dur="1" fill="hold">
                                          <p:stCondLst>
                                            <p:cond delay="0"/>
                                          </p:stCondLst>
                                        </p:cTn>
                                        <p:tgtEl>
                                          <p:spTgt spid="10"/>
                                        </p:tgtEl>
                                        <p:attrNameLst>
                                          <p:attrName>style.visibility</p:attrName>
                                        </p:attrNameLst>
                                      </p:cBhvr>
                                      <p:to>
                                        <p:strVal val="visible"/>
                                      </p:to>
                                    </p:set>
                                    <p:anim calcmode="lin" valueType="num">
                                      <p:cBhvr additive="base">
                                        <p:cTn id="60" dur="500" fill="hold"/>
                                        <p:tgtEl>
                                          <p:spTgt spid="10"/>
                                        </p:tgtEl>
                                        <p:attrNameLst>
                                          <p:attrName>ppt_x</p:attrName>
                                        </p:attrNameLst>
                                      </p:cBhvr>
                                      <p:tavLst>
                                        <p:tav tm="0">
                                          <p:val>
                                            <p:strVal val="0-#ppt_w/2"/>
                                          </p:val>
                                        </p:tav>
                                        <p:tav tm="100000">
                                          <p:val>
                                            <p:strVal val="#ppt_x"/>
                                          </p:val>
                                        </p:tav>
                                      </p:tavLst>
                                    </p:anim>
                                    <p:anim calcmode="lin" valueType="num">
                                      <p:cBhvr additive="base">
                                        <p:cTn id="61" dur="500" fill="hold"/>
                                        <p:tgtEl>
                                          <p:spTgt spid="10"/>
                                        </p:tgtEl>
                                        <p:attrNameLst>
                                          <p:attrName>ppt_y</p:attrName>
                                        </p:attrNameLst>
                                      </p:cBhvr>
                                      <p:tavLst>
                                        <p:tav tm="0">
                                          <p:val>
                                            <p:strVal val="#ppt_y"/>
                                          </p:val>
                                        </p:tav>
                                        <p:tav tm="100000">
                                          <p:val>
                                            <p:strVal val="#ppt_y"/>
                                          </p:val>
                                        </p:tav>
                                      </p:tavLst>
                                    </p:anim>
                                  </p:childTnLst>
                                </p:cTn>
                              </p:par>
                            </p:childTnLst>
                          </p:cTn>
                        </p:par>
                        <p:par>
                          <p:cTn id="62" fill="hold">
                            <p:stCondLst>
                              <p:cond delay="1000"/>
                            </p:stCondLst>
                            <p:childTnLst>
                              <p:par>
                                <p:cTn id="63" presetID="2" presetClass="entr" presetSubtype="8" fill="hold" grpId="0" nodeType="afterEffect">
                                  <p:stCondLst>
                                    <p:cond delay="0"/>
                                  </p:stCondLst>
                                  <p:childTnLst>
                                    <p:set>
                                      <p:cBhvr>
                                        <p:cTn id="64" dur="1" fill="hold">
                                          <p:stCondLst>
                                            <p:cond delay="0"/>
                                          </p:stCondLst>
                                        </p:cTn>
                                        <p:tgtEl>
                                          <p:spTgt spid="11"/>
                                        </p:tgtEl>
                                        <p:attrNameLst>
                                          <p:attrName>style.visibility</p:attrName>
                                        </p:attrNameLst>
                                      </p:cBhvr>
                                      <p:to>
                                        <p:strVal val="visible"/>
                                      </p:to>
                                    </p:set>
                                    <p:anim calcmode="lin" valueType="num">
                                      <p:cBhvr additive="base">
                                        <p:cTn id="65" dur="500" fill="hold"/>
                                        <p:tgtEl>
                                          <p:spTgt spid="11"/>
                                        </p:tgtEl>
                                        <p:attrNameLst>
                                          <p:attrName>ppt_x</p:attrName>
                                        </p:attrNameLst>
                                      </p:cBhvr>
                                      <p:tavLst>
                                        <p:tav tm="0">
                                          <p:val>
                                            <p:strVal val="0-#ppt_w/2"/>
                                          </p:val>
                                        </p:tav>
                                        <p:tav tm="100000">
                                          <p:val>
                                            <p:strVal val="#ppt_x"/>
                                          </p:val>
                                        </p:tav>
                                      </p:tavLst>
                                    </p:anim>
                                    <p:anim calcmode="lin" valueType="num">
                                      <p:cBhvr additive="base">
                                        <p:cTn id="66" dur="500" fill="hold"/>
                                        <p:tgtEl>
                                          <p:spTgt spid="11"/>
                                        </p:tgtEl>
                                        <p:attrNameLst>
                                          <p:attrName>ppt_y</p:attrName>
                                        </p:attrNameLst>
                                      </p:cBhvr>
                                      <p:tavLst>
                                        <p:tav tm="0">
                                          <p:val>
                                            <p:strVal val="#ppt_y"/>
                                          </p:val>
                                        </p:tav>
                                        <p:tav tm="100000">
                                          <p:val>
                                            <p:strVal val="#ppt_y"/>
                                          </p:val>
                                        </p:tav>
                                      </p:tavLst>
                                    </p:anim>
                                  </p:childTnLst>
                                </p:cTn>
                              </p:par>
                            </p:childTnLst>
                          </p:cTn>
                        </p:par>
                        <p:par>
                          <p:cTn id="67" fill="hold">
                            <p:stCondLst>
                              <p:cond delay="1500"/>
                            </p:stCondLst>
                            <p:childTnLst>
                              <p:par>
                                <p:cTn id="68" presetID="2" presetClass="entr" presetSubtype="8" fill="hold" grpId="0" nodeType="afterEffect">
                                  <p:stCondLst>
                                    <p:cond delay="0"/>
                                  </p:stCondLst>
                                  <p:childTnLst>
                                    <p:set>
                                      <p:cBhvr>
                                        <p:cTn id="69" dur="1" fill="hold">
                                          <p:stCondLst>
                                            <p:cond delay="0"/>
                                          </p:stCondLst>
                                        </p:cTn>
                                        <p:tgtEl>
                                          <p:spTgt spid="12"/>
                                        </p:tgtEl>
                                        <p:attrNameLst>
                                          <p:attrName>style.visibility</p:attrName>
                                        </p:attrNameLst>
                                      </p:cBhvr>
                                      <p:to>
                                        <p:strVal val="visible"/>
                                      </p:to>
                                    </p:set>
                                    <p:anim calcmode="lin" valueType="num">
                                      <p:cBhvr additive="base">
                                        <p:cTn id="70" dur="500" fill="hold"/>
                                        <p:tgtEl>
                                          <p:spTgt spid="12"/>
                                        </p:tgtEl>
                                        <p:attrNameLst>
                                          <p:attrName>ppt_x</p:attrName>
                                        </p:attrNameLst>
                                      </p:cBhvr>
                                      <p:tavLst>
                                        <p:tav tm="0">
                                          <p:val>
                                            <p:strVal val="0-#ppt_w/2"/>
                                          </p:val>
                                        </p:tav>
                                        <p:tav tm="100000">
                                          <p:val>
                                            <p:strVal val="#ppt_x"/>
                                          </p:val>
                                        </p:tav>
                                      </p:tavLst>
                                    </p:anim>
                                    <p:anim calcmode="lin" valueType="num">
                                      <p:cBhvr additive="base">
                                        <p:cTn id="71" dur="500" fill="hold"/>
                                        <p:tgtEl>
                                          <p:spTgt spid="12"/>
                                        </p:tgtEl>
                                        <p:attrNameLst>
                                          <p:attrName>ppt_y</p:attrName>
                                        </p:attrNameLst>
                                      </p:cBhvr>
                                      <p:tavLst>
                                        <p:tav tm="0">
                                          <p:val>
                                            <p:strVal val="#ppt_y"/>
                                          </p:val>
                                        </p:tav>
                                        <p:tav tm="100000">
                                          <p:val>
                                            <p:strVal val="#ppt_y"/>
                                          </p:val>
                                        </p:tav>
                                      </p:tavLst>
                                    </p:anim>
                                  </p:childTnLst>
                                </p:cTn>
                              </p:par>
                            </p:childTnLst>
                          </p:cTn>
                        </p:par>
                        <p:par>
                          <p:cTn id="72" fill="hold">
                            <p:stCondLst>
                              <p:cond delay="2000"/>
                            </p:stCondLst>
                            <p:childTnLst>
                              <p:par>
                                <p:cTn id="73" presetID="6" presetClass="entr" presetSubtype="32" fill="hold" grpId="0" nodeType="afterEffect">
                                  <p:stCondLst>
                                    <p:cond delay="0"/>
                                  </p:stCondLst>
                                  <p:childTnLst>
                                    <p:set>
                                      <p:cBhvr>
                                        <p:cTn id="74" dur="1" fill="hold">
                                          <p:stCondLst>
                                            <p:cond delay="0"/>
                                          </p:stCondLst>
                                        </p:cTn>
                                        <p:tgtEl>
                                          <p:spTgt spid="59"/>
                                        </p:tgtEl>
                                        <p:attrNameLst>
                                          <p:attrName>style.visibility</p:attrName>
                                        </p:attrNameLst>
                                      </p:cBhvr>
                                      <p:to>
                                        <p:strVal val="visible"/>
                                      </p:to>
                                    </p:set>
                                    <p:animEffect transition="in" filter="circle(out)">
                                      <p:cBhvr>
                                        <p:cTn id="75" dur="2000"/>
                                        <p:tgtEl>
                                          <p:spTgt spid="59"/>
                                        </p:tgtEl>
                                      </p:cBhvr>
                                    </p:animEffect>
                                  </p:childTnLst>
                                </p:cTn>
                              </p:par>
                            </p:childTnLst>
                          </p:cTn>
                        </p:par>
                        <p:par>
                          <p:cTn id="76" fill="hold">
                            <p:stCondLst>
                              <p:cond delay="4000"/>
                            </p:stCondLst>
                            <p:childTnLst>
                              <p:par>
                                <p:cTn id="77" presetID="2" presetClass="entr" presetSubtype="9" fill="hold" grpId="0" nodeType="afterEffect">
                                  <p:stCondLst>
                                    <p:cond delay="0"/>
                                  </p:stCondLst>
                                  <p:childTnLst>
                                    <p:set>
                                      <p:cBhvr>
                                        <p:cTn id="78" dur="1" fill="hold">
                                          <p:stCondLst>
                                            <p:cond delay="0"/>
                                          </p:stCondLst>
                                        </p:cTn>
                                        <p:tgtEl>
                                          <p:spTgt spid="13"/>
                                        </p:tgtEl>
                                        <p:attrNameLst>
                                          <p:attrName>style.visibility</p:attrName>
                                        </p:attrNameLst>
                                      </p:cBhvr>
                                      <p:to>
                                        <p:strVal val="visible"/>
                                      </p:to>
                                    </p:set>
                                    <p:anim calcmode="lin" valueType="num">
                                      <p:cBhvr additive="base">
                                        <p:cTn id="79" dur="500" fill="hold"/>
                                        <p:tgtEl>
                                          <p:spTgt spid="13"/>
                                        </p:tgtEl>
                                        <p:attrNameLst>
                                          <p:attrName>ppt_x</p:attrName>
                                        </p:attrNameLst>
                                      </p:cBhvr>
                                      <p:tavLst>
                                        <p:tav tm="0">
                                          <p:val>
                                            <p:strVal val="0-#ppt_w/2"/>
                                          </p:val>
                                        </p:tav>
                                        <p:tav tm="100000">
                                          <p:val>
                                            <p:strVal val="#ppt_x"/>
                                          </p:val>
                                        </p:tav>
                                      </p:tavLst>
                                    </p:anim>
                                    <p:anim calcmode="lin" valueType="num">
                                      <p:cBhvr additive="base">
                                        <p:cTn id="80" dur="500" fill="hold"/>
                                        <p:tgtEl>
                                          <p:spTgt spid="13"/>
                                        </p:tgtEl>
                                        <p:attrNameLst>
                                          <p:attrName>ppt_y</p:attrName>
                                        </p:attrNameLst>
                                      </p:cBhvr>
                                      <p:tavLst>
                                        <p:tav tm="0">
                                          <p:val>
                                            <p:strVal val="0-#ppt_h/2"/>
                                          </p:val>
                                        </p:tav>
                                        <p:tav tm="100000">
                                          <p:val>
                                            <p:strVal val="#ppt_y"/>
                                          </p:val>
                                        </p:tav>
                                      </p:tavLst>
                                    </p:anim>
                                  </p:childTnLst>
                                </p:cTn>
                              </p:par>
                            </p:childTnLst>
                          </p:cTn>
                        </p:par>
                        <p:par>
                          <p:cTn id="81" fill="hold">
                            <p:stCondLst>
                              <p:cond delay="4500"/>
                            </p:stCondLst>
                            <p:childTnLst>
                              <p:par>
                                <p:cTn id="82" presetID="2" presetClass="entr" presetSubtype="8" fill="hold" grpId="0" nodeType="afterEffect">
                                  <p:stCondLst>
                                    <p:cond delay="0"/>
                                  </p:stCondLst>
                                  <p:childTnLst>
                                    <p:set>
                                      <p:cBhvr>
                                        <p:cTn id="83" dur="1" fill="hold">
                                          <p:stCondLst>
                                            <p:cond delay="0"/>
                                          </p:stCondLst>
                                        </p:cTn>
                                        <p:tgtEl>
                                          <p:spTgt spid="14"/>
                                        </p:tgtEl>
                                        <p:attrNameLst>
                                          <p:attrName>style.visibility</p:attrName>
                                        </p:attrNameLst>
                                      </p:cBhvr>
                                      <p:to>
                                        <p:strVal val="visible"/>
                                      </p:to>
                                    </p:set>
                                    <p:anim calcmode="lin" valueType="num">
                                      <p:cBhvr additive="base">
                                        <p:cTn id="84" dur="500" fill="hold"/>
                                        <p:tgtEl>
                                          <p:spTgt spid="14"/>
                                        </p:tgtEl>
                                        <p:attrNameLst>
                                          <p:attrName>ppt_x</p:attrName>
                                        </p:attrNameLst>
                                      </p:cBhvr>
                                      <p:tavLst>
                                        <p:tav tm="0">
                                          <p:val>
                                            <p:strVal val="0-#ppt_w/2"/>
                                          </p:val>
                                        </p:tav>
                                        <p:tav tm="100000">
                                          <p:val>
                                            <p:strVal val="#ppt_x"/>
                                          </p:val>
                                        </p:tav>
                                      </p:tavLst>
                                    </p:anim>
                                    <p:anim calcmode="lin" valueType="num">
                                      <p:cBhvr additive="base">
                                        <p:cTn id="85" dur="500" fill="hold"/>
                                        <p:tgtEl>
                                          <p:spTgt spid="14"/>
                                        </p:tgtEl>
                                        <p:attrNameLst>
                                          <p:attrName>ppt_y</p:attrName>
                                        </p:attrNameLst>
                                      </p:cBhvr>
                                      <p:tavLst>
                                        <p:tav tm="0">
                                          <p:val>
                                            <p:strVal val="#ppt_y"/>
                                          </p:val>
                                        </p:tav>
                                        <p:tav tm="100000">
                                          <p:val>
                                            <p:strVal val="#ppt_y"/>
                                          </p:val>
                                        </p:tav>
                                      </p:tavLst>
                                    </p:anim>
                                  </p:childTnLst>
                                </p:cTn>
                              </p:par>
                            </p:childTnLst>
                          </p:cTn>
                        </p:par>
                        <p:par>
                          <p:cTn id="86" fill="hold">
                            <p:stCondLst>
                              <p:cond delay="5000"/>
                            </p:stCondLst>
                            <p:childTnLst>
                              <p:par>
                                <p:cTn id="87" presetID="2" presetClass="entr" presetSubtype="8" fill="hold" grpId="0" nodeType="afterEffect">
                                  <p:stCondLst>
                                    <p:cond delay="0"/>
                                  </p:stCondLst>
                                  <p:childTnLst>
                                    <p:set>
                                      <p:cBhvr>
                                        <p:cTn id="88" dur="1" fill="hold">
                                          <p:stCondLst>
                                            <p:cond delay="0"/>
                                          </p:stCondLst>
                                        </p:cTn>
                                        <p:tgtEl>
                                          <p:spTgt spid="15"/>
                                        </p:tgtEl>
                                        <p:attrNameLst>
                                          <p:attrName>style.visibility</p:attrName>
                                        </p:attrNameLst>
                                      </p:cBhvr>
                                      <p:to>
                                        <p:strVal val="visible"/>
                                      </p:to>
                                    </p:set>
                                    <p:anim calcmode="lin" valueType="num">
                                      <p:cBhvr additive="base">
                                        <p:cTn id="89" dur="500" fill="hold"/>
                                        <p:tgtEl>
                                          <p:spTgt spid="15"/>
                                        </p:tgtEl>
                                        <p:attrNameLst>
                                          <p:attrName>ppt_x</p:attrName>
                                        </p:attrNameLst>
                                      </p:cBhvr>
                                      <p:tavLst>
                                        <p:tav tm="0">
                                          <p:val>
                                            <p:strVal val="0-#ppt_w/2"/>
                                          </p:val>
                                        </p:tav>
                                        <p:tav tm="100000">
                                          <p:val>
                                            <p:strVal val="#ppt_x"/>
                                          </p:val>
                                        </p:tav>
                                      </p:tavLst>
                                    </p:anim>
                                    <p:anim calcmode="lin" valueType="num">
                                      <p:cBhvr additive="base">
                                        <p:cTn id="90" dur="500" fill="hold"/>
                                        <p:tgtEl>
                                          <p:spTgt spid="15"/>
                                        </p:tgtEl>
                                        <p:attrNameLst>
                                          <p:attrName>ppt_y</p:attrName>
                                        </p:attrNameLst>
                                      </p:cBhvr>
                                      <p:tavLst>
                                        <p:tav tm="0">
                                          <p:val>
                                            <p:strVal val="#ppt_y"/>
                                          </p:val>
                                        </p:tav>
                                        <p:tav tm="100000">
                                          <p:val>
                                            <p:strVal val="#ppt_y"/>
                                          </p:val>
                                        </p:tav>
                                      </p:tavLst>
                                    </p:anim>
                                  </p:childTnLst>
                                </p:cTn>
                              </p:par>
                            </p:childTnLst>
                          </p:cTn>
                        </p:par>
                        <p:par>
                          <p:cTn id="91" fill="hold">
                            <p:stCondLst>
                              <p:cond delay="5500"/>
                            </p:stCondLst>
                            <p:childTnLst>
                              <p:par>
                                <p:cTn id="92" presetID="2" presetClass="entr" presetSubtype="8" fill="hold" grpId="0" nodeType="afterEffect">
                                  <p:stCondLst>
                                    <p:cond delay="0"/>
                                  </p:stCondLst>
                                  <p:childTnLst>
                                    <p:set>
                                      <p:cBhvr>
                                        <p:cTn id="93" dur="1" fill="hold">
                                          <p:stCondLst>
                                            <p:cond delay="0"/>
                                          </p:stCondLst>
                                        </p:cTn>
                                        <p:tgtEl>
                                          <p:spTgt spid="16"/>
                                        </p:tgtEl>
                                        <p:attrNameLst>
                                          <p:attrName>style.visibility</p:attrName>
                                        </p:attrNameLst>
                                      </p:cBhvr>
                                      <p:to>
                                        <p:strVal val="visible"/>
                                      </p:to>
                                    </p:set>
                                    <p:anim calcmode="lin" valueType="num">
                                      <p:cBhvr additive="base">
                                        <p:cTn id="94" dur="500" fill="hold"/>
                                        <p:tgtEl>
                                          <p:spTgt spid="16"/>
                                        </p:tgtEl>
                                        <p:attrNameLst>
                                          <p:attrName>ppt_x</p:attrName>
                                        </p:attrNameLst>
                                      </p:cBhvr>
                                      <p:tavLst>
                                        <p:tav tm="0">
                                          <p:val>
                                            <p:strVal val="0-#ppt_w/2"/>
                                          </p:val>
                                        </p:tav>
                                        <p:tav tm="100000">
                                          <p:val>
                                            <p:strVal val="#ppt_x"/>
                                          </p:val>
                                        </p:tav>
                                      </p:tavLst>
                                    </p:anim>
                                    <p:anim calcmode="lin" valueType="num">
                                      <p:cBhvr additive="base">
                                        <p:cTn id="95" dur="500" fill="hold"/>
                                        <p:tgtEl>
                                          <p:spTgt spid="16"/>
                                        </p:tgtEl>
                                        <p:attrNameLst>
                                          <p:attrName>ppt_y</p:attrName>
                                        </p:attrNameLst>
                                      </p:cBhvr>
                                      <p:tavLst>
                                        <p:tav tm="0">
                                          <p:val>
                                            <p:strVal val="#ppt_y"/>
                                          </p:val>
                                        </p:tav>
                                        <p:tav tm="100000">
                                          <p:val>
                                            <p:strVal val="#ppt_y"/>
                                          </p:val>
                                        </p:tav>
                                      </p:tavLst>
                                    </p:anim>
                                  </p:childTnLst>
                                </p:cTn>
                              </p:par>
                            </p:childTnLst>
                          </p:cTn>
                        </p:par>
                        <p:par>
                          <p:cTn id="96" fill="hold">
                            <p:stCondLst>
                              <p:cond delay="6000"/>
                            </p:stCondLst>
                            <p:childTnLst>
                              <p:par>
                                <p:cTn id="97" presetID="6" presetClass="entr" presetSubtype="32" fill="hold" grpId="0" nodeType="afterEffect">
                                  <p:stCondLst>
                                    <p:cond delay="0"/>
                                  </p:stCondLst>
                                  <p:childTnLst>
                                    <p:set>
                                      <p:cBhvr>
                                        <p:cTn id="98" dur="1" fill="hold">
                                          <p:stCondLst>
                                            <p:cond delay="0"/>
                                          </p:stCondLst>
                                        </p:cTn>
                                        <p:tgtEl>
                                          <p:spTgt spid="60"/>
                                        </p:tgtEl>
                                        <p:attrNameLst>
                                          <p:attrName>style.visibility</p:attrName>
                                        </p:attrNameLst>
                                      </p:cBhvr>
                                      <p:to>
                                        <p:strVal val="visible"/>
                                      </p:to>
                                    </p:set>
                                    <p:animEffect transition="in" filter="circle(out)">
                                      <p:cBhvr>
                                        <p:cTn id="99" dur="2000"/>
                                        <p:tgtEl>
                                          <p:spTgt spid="60"/>
                                        </p:tgtEl>
                                      </p:cBhvr>
                                    </p:animEffect>
                                  </p:childTnLst>
                                </p:cTn>
                              </p:par>
                            </p:childTnLst>
                          </p:cTn>
                        </p:par>
                        <p:par>
                          <p:cTn id="100" fill="hold">
                            <p:stCondLst>
                              <p:cond delay="8000"/>
                            </p:stCondLst>
                            <p:childTnLst>
                              <p:par>
                                <p:cTn id="101" presetID="2" presetClass="entr" presetSubtype="9" fill="hold" grpId="0" nodeType="afterEffect">
                                  <p:stCondLst>
                                    <p:cond delay="0"/>
                                  </p:stCondLst>
                                  <p:childTnLst>
                                    <p:set>
                                      <p:cBhvr>
                                        <p:cTn id="102" dur="1" fill="hold">
                                          <p:stCondLst>
                                            <p:cond delay="0"/>
                                          </p:stCondLst>
                                        </p:cTn>
                                        <p:tgtEl>
                                          <p:spTgt spid="17"/>
                                        </p:tgtEl>
                                        <p:attrNameLst>
                                          <p:attrName>style.visibility</p:attrName>
                                        </p:attrNameLst>
                                      </p:cBhvr>
                                      <p:to>
                                        <p:strVal val="visible"/>
                                      </p:to>
                                    </p:set>
                                    <p:anim calcmode="lin" valueType="num">
                                      <p:cBhvr additive="base">
                                        <p:cTn id="103" dur="500" fill="hold"/>
                                        <p:tgtEl>
                                          <p:spTgt spid="17"/>
                                        </p:tgtEl>
                                        <p:attrNameLst>
                                          <p:attrName>ppt_x</p:attrName>
                                        </p:attrNameLst>
                                      </p:cBhvr>
                                      <p:tavLst>
                                        <p:tav tm="0">
                                          <p:val>
                                            <p:strVal val="0-#ppt_w/2"/>
                                          </p:val>
                                        </p:tav>
                                        <p:tav tm="100000">
                                          <p:val>
                                            <p:strVal val="#ppt_x"/>
                                          </p:val>
                                        </p:tav>
                                      </p:tavLst>
                                    </p:anim>
                                    <p:anim calcmode="lin" valueType="num">
                                      <p:cBhvr additive="base">
                                        <p:cTn id="104" dur="500" fill="hold"/>
                                        <p:tgtEl>
                                          <p:spTgt spid="17"/>
                                        </p:tgtEl>
                                        <p:attrNameLst>
                                          <p:attrName>ppt_y</p:attrName>
                                        </p:attrNameLst>
                                      </p:cBhvr>
                                      <p:tavLst>
                                        <p:tav tm="0">
                                          <p:val>
                                            <p:strVal val="0-#ppt_h/2"/>
                                          </p:val>
                                        </p:tav>
                                        <p:tav tm="100000">
                                          <p:val>
                                            <p:strVal val="#ppt_y"/>
                                          </p:val>
                                        </p:tav>
                                      </p:tavLst>
                                    </p:anim>
                                  </p:childTnLst>
                                </p:cTn>
                              </p:par>
                            </p:childTnLst>
                          </p:cTn>
                        </p:par>
                        <p:par>
                          <p:cTn id="105" fill="hold">
                            <p:stCondLst>
                              <p:cond delay="8500"/>
                            </p:stCondLst>
                            <p:childTnLst>
                              <p:par>
                                <p:cTn id="106" presetID="2" presetClass="entr" presetSubtype="8" fill="hold" grpId="0" nodeType="afterEffect">
                                  <p:stCondLst>
                                    <p:cond delay="0"/>
                                  </p:stCondLst>
                                  <p:childTnLst>
                                    <p:set>
                                      <p:cBhvr>
                                        <p:cTn id="107" dur="1" fill="hold">
                                          <p:stCondLst>
                                            <p:cond delay="0"/>
                                          </p:stCondLst>
                                        </p:cTn>
                                        <p:tgtEl>
                                          <p:spTgt spid="18"/>
                                        </p:tgtEl>
                                        <p:attrNameLst>
                                          <p:attrName>style.visibility</p:attrName>
                                        </p:attrNameLst>
                                      </p:cBhvr>
                                      <p:to>
                                        <p:strVal val="visible"/>
                                      </p:to>
                                    </p:set>
                                    <p:anim calcmode="lin" valueType="num">
                                      <p:cBhvr additive="base">
                                        <p:cTn id="108" dur="500" fill="hold"/>
                                        <p:tgtEl>
                                          <p:spTgt spid="18"/>
                                        </p:tgtEl>
                                        <p:attrNameLst>
                                          <p:attrName>ppt_x</p:attrName>
                                        </p:attrNameLst>
                                      </p:cBhvr>
                                      <p:tavLst>
                                        <p:tav tm="0">
                                          <p:val>
                                            <p:strVal val="0-#ppt_w/2"/>
                                          </p:val>
                                        </p:tav>
                                        <p:tav tm="100000">
                                          <p:val>
                                            <p:strVal val="#ppt_x"/>
                                          </p:val>
                                        </p:tav>
                                      </p:tavLst>
                                    </p:anim>
                                    <p:anim calcmode="lin" valueType="num">
                                      <p:cBhvr additive="base">
                                        <p:cTn id="109" dur="500" fill="hold"/>
                                        <p:tgtEl>
                                          <p:spTgt spid="18"/>
                                        </p:tgtEl>
                                        <p:attrNameLst>
                                          <p:attrName>ppt_y</p:attrName>
                                        </p:attrNameLst>
                                      </p:cBhvr>
                                      <p:tavLst>
                                        <p:tav tm="0">
                                          <p:val>
                                            <p:strVal val="#ppt_y"/>
                                          </p:val>
                                        </p:tav>
                                        <p:tav tm="100000">
                                          <p:val>
                                            <p:strVal val="#ppt_y"/>
                                          </p:val>
                                        </p:tav>
                                      </p:tavLst>
                                    </p:anim>
                                  </p:childTnLst>
                                </p:cTn>
                              </p:par>
                            </p:childTnLst>
                          </p:cTn>
                        </p:par>
                        <p:par>
                          <p:cTn id="110" fill="hold">
                            <p:stCondLst>
                              <p:cond delay="9000"/>
                            </p:stCondLst>
                            <p:childTnLst>
                              <p:par>
                                <p:cTn id="111" presetID="2" presetClass="entr" presetSubtype="8" fill="hold" grpId="0" nodeType="afterEffect">
                                  <p:stCondLst>
                                    <p:cond delay="0"/>
                                  </p:stCondLst>
                                  <p:childTnLst>
                                    <p:set>
                                      <p:cBhvr>
                                        <p:cTn id="112" dur="1" fill="hold">
                                          <p:stCondLst>
                                            <p:cond delay="0"/>
                                          </p:stCondLst>
                                        </p:cTn>
                                        <p:tgtEl>
                                          <p:spTgt spid="19"/>
                                        </p:tgtEl>
                                        <p:attrNameLst>
                                          <p:attrName>style.visibility</p:attrName>
                                        </p:attrNameLst>
                                      </p:cBhvr>
                                      <p:to>
                                        <p:strVal val="visible"/>
                                      </p:to>
                                    </p:set>
                                    <p:anim calcmode="lin" valueType="num">
                                      <p:cBhvr additive="base">
                                        <p:cTn id="113" dur="500" fill="hold"/>
                                        <p:tgtEl>
                                          <p:spTgt spid="19"/>
                                        </p:tgtEl>
                                        <p:attrNameLst>
                                          <p:attrName>ppt_x</p:attrName>
                                        </p:attrNameLst>
                                      </p:cBhvr>
                                      <p:tavLst>
                                        <p:tav tm="0">
                                          <p:val>
                                            <p:strVal val="0-#ppt_w/2"/>
                                          </p:val>
                                        </p:tav>
                                        <p:tav tm="100000">
                                          <p:val>
                                            <p:strVal val="#ppt_x"/>
                                          </p:val>
                                        </p:tav>
                                      </p:tavLst>
                                    </p:anim>
                                    <p:anim calcmode="lin" valueType="num">
                                      <p:cBhvr additive="base">
                                        <p:cTn id="114" dur="500" fill="hold"/>
                                        <p:tgtEl>
                                          <p:spTgt spid="19"/>
                                        </p:tgtEl>
                                        <p:attrNameLst>
                                          <p:attrName>ppt_y</p:attrName>
                                        </p:attrNameLst>
                                      </p:cBhvr>
                                      <p:tavLst>
                                        <p:tav tm="0">
                                          <p:val>
                                            <p:strVal val="#ppt_y"/>
                                          </p:val>
                                        </p:tav>
                                        <p:tav tm="100000">
                                          <p:val>
                                            <p:strVal val="#ppt_y"/>
                                          </p:val>
                                        </p:tav>
                                      </p:tavLst>
                                    </p:anim>
                                  </p:childTnLst>
                                </p:cTn>
                              </p:par>
                            </p:childTnLst>
                          </p:cTn>
                        </p:par>
                        <p:par>
                          <p:cTn id="115" fill="hold">
                            <p:stCondLst>
                              <p:cond delay="9500"/>
                            </p:stCondLst>
                            <p:childTnLst>
                              <p:par>
                                <p:cTn id="116" presetID="2" presetClass="entr" presetSubtype="8" fill="hold" grpId="0" nodeType="afterEffect">
                                  <p:stCondLst>
                                    <p:cond delay="0"/>
                                  </p:stCondLst>
                                  <p:childTnLst>
                                    <p:set>
                                      <p:cBhvr>
                                        <p:cTn id="117" dur="1" fill="hold">
                                          <p:stCondLst>
                                            <p:cond delay="0"/>
                                          </p:stCondLst>
                                        </p:cTn>
                                        <p:tgtEl>
                                          <p:spTgt spid="20"/>
                                        </p:tgtEl>
                                        <p:attrNameLst>
                                          <p:attrName>style.visibility</p:attrName>
                                        </p:attrNameLst>
                                      </p:cBhvr>
                                      <p:to>
                                        <p:strVal val="visible"/>
                                      </p:to>
                                    </p:set>
                                    <p:anim calcmode="lin" valueType="num">
                                      <p:cBhvr additive="base">
                                        <p:cTn id="118" dur="500" fill="hold"/>
                                        <p:tgtEl>
                                          <p:spTgt spid="20"/>
                                        </p:tgtEl>
                                        <p:attrNameLst>
                                          <p:attrName>ppt_x</p:attrName>
                                        </p:attrNameLst>
                                      </p:cBhvr>
                                      <p:tavLst>
                                        <p:tav tm="0">
                                          <p:val>
                                            <p:strVal val="0-#ppt_w/2"/>
                                          </p:val>
                                        </p:tav>
                                        <p:tav tm="100000">
                                          <p:val>
                                            <p:strVal val="#ppt_x"/>
                                          </p:val>
                                        </p:tav>
                                      </p:tavLst>
                                    </p:anim>
                                    <p:anim calcmode="lin" valueType="num">
                                      <p:cBhvr additive="base">
                                        <p:cTn id="119" dur="500" fill="hold"/>
                                        <p:tgtEl>
                                          <p:spTgt spid="20"/>
                                        </p:tgtEl>
                                        <p:attrNameLst>
                                          <p:attrName>ppt_y</p:attrName>
                                        </p:attrNameLst>
                                      </p:cBhvr>
                                      <p:tavLst>
                                        <p:tav tm="0">
                                          <p:val>
                                            <p:strVal val="#ppt_y"/>
                                          </p:val>
                                        </p:tav>
                                        <p:tav tm="100000">
                                          <p:val>
                                            <p:strVal val="#ppt_y"/>
                                          </p:val>
                                        </p:tav>
                                      </p:tavLst>
                                    </p:anim>
                                  </p:childTnLst>
                                </p:cTn>
                              </p:par>
                            </p:childTnLst>
                          </p:cTn>
                        </p:par>
                        <p:par>
                          <p:cTn id="120" fill="hold">
                            <p:stCondLst>
                              <p:cond delay="10000"/>
                            </p:stCondLst>
                            <p:childTnLst>
                              <p:par>
                                <p:cTn id="121" presetID="6" presetClass="entr" presetSubtype="32" fill="hold" grpId="0" nodeType="afterEffect">
                                  <p:stCondLst>
                                    <p:cond delay="0"/>
                                  </p:stCondLst>
                                  <p:childTnLst>
                                    <p:set>
                                      <p:cBhvr>
                                        <p:cTn id="122" dur="1" fill="hold">
                                          <p:stCondLst>
                                            <p:cond delay="0"/>
                                          </p:stCondLst>
                                        </p:cTn>
                                        <p:tgtEl>
                                          <p:spTgt spid="61"/>
                                        </p:tgtEl>
                                        <p:attrNameLst>
                                          <p:attrName>style.visibility</p:attrName>
                                        </p:attrNameLst>
                                      </p:cBhvr>
                                      <p:to>
                                        <p:strVal val="visible"/>
                                      </p:to>
                                    </p:set>
                                    <p:animEffect transition="in" filter="circle(out)">
                                      <p:cBhvr>
                                        <p:cTn id="123" dur="2000"/>
                                        <p:tgtEl>
                                          <p:spTgt spid="61"/>
                                        </p:tgtEl>
                                      </p:cBhvr>
                                    </p:animEffect>
                                  </p:childTnLst>
                                </p:cTn>
                              </p:par>
                            </p:childTnLst>
                          </p:cTn>
                        </p:par>
                        <p:par>
                          <p:cTn id="124" fill="hold">
                            <p:stCondLst>
                              <p:cond delay="12000"/>
                            </p:stCondLst>
                            <p:childTnLst>
                              <p:par>
                                <p:cTn id="125" presetID="2" presetClass="entr" presetSubtype="9" fill="hold" grpId="0" nodeType="afterEffect">
                                  <p:stCondLst>
                                    <p:cond delay="0"/>
                                  </p:stCondLst>
                                  <p:childTnLst>
                                    <p:set>
                                      <p:cBhvr>
                                        <p:cTn id="126" dur="1" fill="hold">
                                          <p:stCondLst>
                                            <p:cond delay="0"/>
                                          </p:stCondLst>
                                        </p:cTn>
                                        <p:tgtEl>
                                          <p:spTgt spid="21"/>
                                        </p:tgtEl>
                                        <p:attrNameLst>
                                          <p:attrName>style.visibility</p:attrName>
                                        </p:attrNameLst>
                                      </p:cBhvr>
                                      <p:to>
                                        <p:strVal val="visible"/>
                                      </p:to>
                                    </p:set>
                                    <p:anim calcmode="lin" valueType="num">
                                      <p:cBhvr additive="base">
                                        <p:cTn id="127" dur="500" fill="hold"/>
                                        <p:tgtEl>
                                          <p:spTgt spid="21"/>
                                        </p:tgtEl>
                                        <p:attrNameLst>
                                          <p:attrName>ppt_x</p:attrName>
                                        </p:attrNameLst>
                                      </p:cBhvr>
                                      <p:tavLst>
                                        <p:tav tm="0">
                                          <p:val>
                                            <p:strVal val="0-#ppt_w/2"/>
                                          </p:val>
                                        </p:tav>
                                        <p:tav tm="100000">
                                          <p:val>
                                            <p:strVal val="#ppt_x"/>
                                          </p:val>
                                        </p:tav>
                                      </p:tavLst>
                                    </p:anim>
                                    <p:anim calcmode="lin" valueType="num">
                                      <p:cBhvr additive="base">
                                        <p:cTn id="128" dur="500" fill="hold"/>
                                        <p:tgtEl>
                                          <p:spTgt spid="21"/>
                                        </p:tgtEl>
                                        <p:attrNameLst>
                                          <p:attrName>ppt_y</p:attrName>
                                        </p:attrNameLst>
                                      </p:cBhvr>
                                      <p:tavLst>
                                        <p:tav tm="0">
                                          <p:val>
                                            <p:strVal val="0-#ppt_h/2"/>
                                          </p:val>
                                        </p:tav>
                                        <p:tav tm="100000">
                                          <p:val>
                                            <p:strVal val="#ppt_y"/>
                                          </p:val>
                                        </p:tav>
                                      </p:tavLst>
                                    </p:anim>
                                  </p:childTnLst>
                                </p:cTn>
                              </p:par>
                            </p:childTnLst>
                          </p:cTn>
                        </p:par>
                        <p:par>
                          <p:cTn id="129" fill="hold">
                            <p:stCondLst>
                              <p:cond delay="12500"/>
                            </p:stCondLst>
                            <p:childTnLst>
                              <p:par>
                                <p:cTn id="130" presetID="2" presetClass="entr" presetSubtype="8" fill="hold" grpId="0" nodeType="afterEffect">
                                  <p:stCondLst>
                                    <p:cond delay="0"/>
                                  </p:stCondLst>
                                  <p:childTnLst>
                                    <p:set>
                                      <p:cBhvr>
                                        <p:cTn id="131" dur="1" fill="hold">
                                          <p:stCondLst>
                                            <p:cond delay="0"/>
                                          </p:stCondLst>
                                        </p:cTn>
                                        <p:tgtEl>
                                          <p:spTgt spid="22"/>
                                        </p:tgtEl>
                                        <p:attrNameLst>
                                          <p:attrName>style.visibility</p:attrName>
                                        </p:attrNameLst>
                                      </p:cBhvr>
                                      <p:to>
                                        <p:strVal val="visible"/>
                                      </p:to>
                                    </p:set>
                                    <p:anim calcmode="lin" valueType="num">
                                      <p:cBhvr additive="base">
                                        <p:cTn id="132" dur="500" fill="hold"/>
                                        <p:tgtEl>
                                          <p:spTgt spid="22"/>
                                        </p:tgtEl>
                                        <p:attrNameLst>
                                          <p:attrName>ppt_x</p:attrName>
                                        </p:attrNameLst>
                                      </p:cBhvr>
                                      <p:tavLst>
                                        <p:tav tm="0">
                                          <p:val>
                                            <p:strVal val="0-#ppt_w/2"/>
                                          </p:val>
                                        </p:tav>
                                        <p:tav tm="100000">
                                          <p:val>
                                            <p:strVal val="#ppt_x"/>
                                          </p:val>
                                        </p:tav>
                                      </p:tavLst>
                                    </p:anim>
                                    <p:anim calcmode="lin" valueType="num">
                                      <p:cBhvr additive="base">
                                        <p:cTn id="133" dur="500" fill="hold"/>
                                        <p:tgtEl>
                                          <p:spTgt spid="22"/>
                                        </p:tgtEl>
                                        <p:attrNameLst>
                                          <p:attrName>ppt_y</p:attrName>
                                        </p:attrNameLst>
                                      </p:cBhvr>
                                      <p:tavLst>
                                        <p:tav tm="0">
                                          <p:val>
                                            <p:strVal val="#ppt_y"/>
                                          </p:val>
                                        </p:tav>
                                        <p:tav tm="100000">
                                          <p:val>
                                            <p:strVal val="#ppt_y"/>
                                          </p:val>
                                        </p:tav>
                                      </p:tavLst>
                                    </p:anim>
                                  </p:childTnLst>
                                </p:cTn>
                              </p:par>
                            </p:childTnLst>
                          </p:cTn>
                        </p:par>
                        <p:par>
                          <p:cTn id="134" fill="hold">
                            <p:stCondLst>
                              <p:cond delay="13000"/>
                            </p:stCondLst>
                            <p:childTnLst>
                              <p:par>
                                <p:cTn id="135" presetID="2" presetClass="entr" presetSubtype="8" fill="hold" grpId="0" nodeType="afterEffect">
                                  <p:stCondLst>
                                    <p:cond delay="0"/>
                                  </p:stCondLst>
                                  <p:childTnLst>
                                    <p:set>
                                      <p:cBhvr>
                                        <p:cTn id="136" dur="1" fill="hold">
                                          <p:stCondLst>
                                            <p:cond delay="0"/>
                                          </p:stCondLst>
                                        </p:cTn>
                                        <p:tgtEl>
                                          <p:spTgt spid="23"/>
                                        </p:tgtEl>
                                        <p:attrNameLst>
                                          <p:attrName>style.visibility</p:attrName>
                                        </p:attrNameLst>
                                      </p:cBhvr>
                                      <p:to>
                                        <p:strVal val="visible"/>
                                      </p:to>
                                    </p:set>
                                    <p:anim calcmode="lin" valueType="num">
                                      <p:cBhvr additive="base">
                                        <p:cTn id="137" dur="500" fill="hold"/>
                                        <p:tgtEl>
                                          <p:spTgt spid="23"/>
                                        </p:tgtEl>
                                        <p:attrNameLst>
                                          <p:attrName>ppt_x</p:attrName>
                                        </p:attrNameLst>
                                      </p:cBhvr>
                                      <p:tavLst>
                                        <p:tav tm="0">
                                          <p:val>
                                            <p:strVal val="0-#ppt_w/2"/>
                                          </p:val>
                                        </p:tav>
                                        <p:tav tm="100000">
                                          <p:val>
                                            <p:strVal val="#ppt_x"/>
                                          </p:val>
                                        </p:tav>
                                      </p:tavLst>
                                    </p:anim>
                                    <p:anim calcmode="lin" valueType="num">
                                      <p:cBhvr additive="base">
                                        <p:cTn id="138" dur="500" fill="hold"/>
                                        <p:tgtEl>
                                          <p:spTgt spid="23"/>
                                        </p:tgtEl>
                                        <p:attrNameLst>
                                          <p:attrName>ppt_y</p:attrName>
                                        </p:attrNameLst>
                                      </p:cBhvr>
                                      <p:tavLst>
                                        <p:tav tm="0">
                                          <p:val>
                                            <p:strVal val="#ppt_y"/>
                                          </p:val>
                                        </p:tav>
                                        <p:tav tm="100000">
                                          <p:val>
                                            <p:strVal val="#ppt_y"/>
                                          </p:val>
                                        </p:tav>
                                      </p:tavLst>
                                    </p:anim>
                                  </p:childTnLst>
                                </p:cTn>
                              </p:par>
                            </p:childTnLst>
                          </p:cTn>
                        </p:par>
                        <p:par>
                          <p:cTn id="139" fill="hold">
                            <p:stCondLst>
                              <p:cond delay="13500"/>
                            </p:stCondLst>
                            <p:childTnLst>
                              <p:par>
                                <p:cTn id="140" presetID="2" presetClass="entr" presetSubtype="8" fill="hold" grpId="0" nodeType="afterEffect">
                                  <p:stCondLst>
                                    <p:cond delay="0"/>
                                  </p:stCondLst>
                                  <p:childTnLst>
                                    <p:set>
                                      <p:cBhvr>
                                        <p:cTn id="141" dur="1" fill="hold">
                                          <p:stCondLst>
                                            <p:cond delay="0"/>
                                          </p:stCondLst>
                                        </p:cTn>
                                        <p:tgtEl>
                                          <p:spTgt spid="24"/>
                                        </p:tgtEl>
                                        <p:attrNameLst>
                                          <p:attrName>style.visibility</p:attrName>
                                        </p:attrNameLst>
                                      </p:cBhvr>
                                      <p:to>
                                        <p:strVal val="visible"/>
                                      </p:to>
                                    </p:set>
                                    <p:anim calcmode="lin" valueType="num">
                                      <p:cBhvr additive="base">
                                        <p:cTn id="142" dur="500" fill="hold"/>
                                        <p:tgtEl>
                                          <p:spTgt spid="24"/>
                                        </p:tgtEl>
                                        <p:attrNameLst>
                                          <p:attrName>ppt_x</p:attrName>
                                        </p:attrNameLst>
                                      </p:cBhvr>
                                      <p:tavLst>
                                        <p:tav tm="0">
                                          <p:val>
                                            <p:strVal val="0-#ppt_w/2"/>
                                          </p:val>
                                        </p:tav>
                                        <p:tav tm="100000">
                                          <p:val>
                                            <p:strVal val="#ppt_x"/>
                                          </p:val>
                                        </p:tav>
                                      </p:tavLst>
                                    </p:anim>
                                    <p:anim calcmode="lin" valueType="num">
                                      <p:cBhvr additive="base">
                                        <p:cTn id="143" dur="500" fill="hold"/>
                                        <p:tgtEl>
                                          <p:spTgt spid="24"/>
                                        </p:tgtEl>
                                        <p:attrNameLst>
                                          <p:attrName>ppt_y</p:attrName>
                                        </p:attrNameLst>
                                      </p:cBhvr>
                                      <p:tavLst>
                                        <p:tav tm="0">
                                          <p:val>
                                            <p:strVal val="#ppt_y"/>
                                          </p:val>
                                        </p:tav>
                                        <p:tav tm="100000">
                                          <p:val>
                                            <p:strVal val="#ppt_y"/>
                                          </p:val>
                                        </p:tav>
                                      </p:tavLst>
                                    </p:anim>
                                  </p:childTnLst>
                                </p:cTn>
                              </p:par>
                            </p:childTnLst>
                          </p:cTn>
                        </p:par>
                        <p:par>
                          <p:cTn id="144" fill="hold">
                            <p:stCondLst>
                              <p:cond delay="14000"/>
                            </p:stCondLst>
                            <p:childTnLst>
                              <p:par>
                                <p:cTn id="145" presetID="6" presetClass="entr" presetSubtype="32" fill="hold" grpId="0" nodeType="afterEffect">
                                  <p:stCondLst>
                                    <p:cond delay="0"/>
                                  </p:stCondLst>
                                  <p:childTnLst>
                                    <p:set>
                                      <p:cBhvr>
                                        <p:cTn id="146" dur="1" fill="hold">
                                          <p:stCondLst>
                                            <p:cond delay="0"/>
                                          </p:stCondLst>
                                        </p:cTn>
                                        <p:tgtEl>
                                          <p:spTgt spid="62"/>
                                        </p:tgtEl>
                                        <p:attrNameLst>
                                          <p:attrName>style.visibility</p:attrName>
                                        </p:attrNameLst>
                                      </p:cBhvr>
                                      <p:to>
                                        <p:strVal val="visible"/>
                                      </p:to>
                                    </p:set>
                                    <p:animEffect transition="in" filter="circle(out)">
                                      <p:cBhvr>
                                        <p:cTn id="147" dur="2000"/>
                                        <p:tgtEl>
                                          <p:spTgt spid="62"/>
                                        </p:tgtEl>
                                      </p:cBhvr>
                                    </p:animEffect>
                                  </p:childTnLst>
                                </p:cTn>
                              </p:par>
                            </p:childTnLst>
                          </p:cTn>
                        </p:par>
                        <p:par>
                          <p:cTn id="148" fill="hold">
                            <p:stCondLst>
                              <p:cond delay="16000"/>
                            </p:stCondLst>
                            <p:childTnLst>
                              <p:par>
                                <p:cTn id="149" presetID="2" presetClass="entr" presetSubtype="9" fill="hold" grpId="0" nodeType="afterEffect">
                                  <p:stCondLst>
                                    <p:cond delay="0"/>
                                  </p:stCondLst>
                                  <p:childTnLst>
                                    <p:set>
                                      <p:cBhvr>
                                        <p:cTn id="150" dur="1" fill="hold">
                                          <p:stCondLst>
                                            <p:cond delay="0"/>
                                          </p:stCondLst>
                                        </p:cTn>
                                        <p:tgtEl>
                                          <p:spTgt spid="25"/>
                                        </p:tgtEl>
                                        <p:attrNameLst>
                                          <p:attrName>style.visibility</p:attrName>
                                        </p:attrNameLst>
                                      </p:cBhvr>
                                      <p:to>
                                        <p:strVal val="visible"/>
                                      </p:to>
                                    </p:set>
                                    <p:anim calcmode="lin" valueType="num">
                                      <p:cBhvr additive="base">
                                        <p:cTn id="151" dur="500" fill="hold"/>
                                        <p:tgtEl>
                                          <p:spTgt spid="25"/>
                                        </p:tgtEl>
                                        <p:attrNameLst>
                                          <p:attrName>ppt_x</p:attrName>
                                        </p:attrNameLst>
                                      </p:cBhvr>
                                      <p:tavLst>
                                        <p:tav tm="0">
                                          <p:val>
                                            <p:strVal val="0-#ppt_w/2"/>
                                          </p:val>
                                        </p:tav>
                                        <p:tav tm="100000">
                                          <p:val>
                                            <p:strVal val="#ppt_x"/>
                                          </p:val>
                                        </p:tav>
                                      </p:tavLst>
                                    </p:anim>
                                    <p:anim calcmode="lin" valueType="num">
                                      <p:cBhvr additive="base">
                                        <p:cTn id="152" dur="500" fill="hold"/>
                                        <p:tgtEl>
                                          <p:spTgt spid="25"/>
                                        </p:tgtEl>
                                        <p:attrNameLst>
                                          <p:attrName>ppt_y</p:attrName>
                                        </p:attrNameLst>
                                      </p:cBhvr>
                                      <p:tavLst>
                                        <p:tav tm="0">
                                          <p:val>
                                            <p:strVal val="0-#ppt_h/2"/>
                                          </p:val>
                                        </p:tav>
                                        <p:tav tm="100000">
                                          <p:val>
                                            <p:strVal val="#ppt_y"/>
                                          </p:val>
                                        </p:tav>
                                      </p:tavLst>
                                    </p:anim>
                                  </p:childTnLst>
                                </p:cTn>
                              </p:par>
                            </p:childTnLst>
                          </p:cTn>
                        </p:par>
                        <p:par>
                          <p:cTn id="153" fill="hold">
                            <p:stCondLst>
                              <p:cond delay="16500"/>
                            </p:stCondLst>
                            <p:childTnLst>
                              <p:par>
                                <p:cTn id="154" presetID="2" presetClass="entr" presetSubtype="8" fill="hold" grpId="0" nodeType="afterEffect">
                                  <p:stCondLst>
                                    <p:cond delay="0"/>
                                  </p:stCondLst>
                                  <p:childTnLst>
                                    <p:set>
                                      <p:cBhvr>
                                        <p:cTn id="155" dur="1" fill="hold">
                                          <p:stCondLst>
                                            <p:cond delay="0"/>
                                          </p:stCondLst>
                                        </p:cTn>
                                        <p:tgtEl>
                                          <p:spTgt spid="26"/>
                                        </p:tgtEl>
                                        <p:attrNameLst>
                                          <p:attrName>style.visibility</p:attrName>
                                        </p:attrNameLst>
                                      </p:cBhvr>
                                      <p:to>
                                        <p:strVal val="visible"/>
                                      </p:to>
                                    </p:set>
                                    <p:anim calcmode="lin" valueType="num">
                                      <p:cBhvr additive="base">
                                        <p:cTn id="156" dur="500" fill="hold"/>
                                        <p:tgtEl>
                                          <p:spTgt spid="26"/>
                                        </p:tgtEl>
                                        <p:attrNameLst>
                                          <p:attrName>ppt_x</p:attrName>
                                        </p:attrNameLst>
                                      </p:cBhvr>
                                      <p:tavLst>
                                        <p:tav tm="0">
                                          <p:val>
                                            <p:strVal val="0-#ppt_w/2"/>
                                          </p:val>
                                        </p:tav>
                                        <p:tav tm="100000">
                                          <p:val>
                                            <p:strVal val="#ppt_x"/>
                                          </p:val>
                                        </p:tav>
                                      </p:tavLst>
                                    </p:anim>
                                    <p:anim calcmode="lin" valueType="num">
                                      <p:cBhvr additive="base">
                                        <p:cTn id="157" dur="500" fill="hold"/>
                                        <p:tgtEl>
                                          <p:spTgt spid="26"/>
                                        </p:tgtEl>
                                        <p:attrNameLst>
                                          <p:attrName>ppt_y</p:attrName>
                                        </p:attrNameLst>
                                      </p:cBhvr>
                                      <p:tavLst>
                                        <p:tav tm="0">
                                          <p:val>
                                            <p:strVal val="#ppt_y"/>
                                          </p:val>
                                        </p:tav>
                                        <p:tav tm="100000">
                                          <p:val>
                                            <p:strVal val="#ppt_y"/>
                                          </p:val>
                                        </p:tav>
                                      </p:tavLst>
                                    </p:anim>
                                  </p:childTnLst>
                                </p:cTn>
                              </p:par>
                            </p:childTnLst>
                          </p:cTn>
                        </p:par>
                        <p:par>
                          <p:cTn id="158" fill="hold">
                            <p:stCondLst>
                              <p:cond delay="17000"/>
                            </p:stCondLst>
                            <p:childTnLst>
                              <p:par>
                                <p:cTn id="159" presetID="2" presetClass="entr" presetSubtype="8" fill="hold" grpId="0" nodeType="afterEffect">
                                  <p:stCondLst>
                                    <p:cond delay="0"/>
                                  </p:stCondLst>
                                  <p:childTnLst>
                                    <p:set>
                                      <p:cBhvr>
                                        <p:cTn id="160" dur="1" fill="hold">
                                          <p:stCondLst>
                                            <p:cond delay="0"/>
                                          </p:stCondLst>
                                        </p:cTn>
                                        <p:tgtEl>
                                          <p:spTgt spid="27"/>
                                        </p:tgtEl>
                                        <p:attrNameLst>
                                          <p:attrName>style.visibility</p:attrName>
                                        </p:attrNameLst>
                                      </p:cBhvr>
                                      <p:to>
                                        <p:strVal val="visible"/>
                                      </p:to>
                                    </p:set>
                                    <p:anim calcmode="lin" valueType="num">
                                      <p:cBhvr additive="base">
                                        <p:cTn id="161" dur="500" fill="hold"/>
                                        <p:tgtEl>
                                          <p:spTgt spid="27"/>
                                        </p:tgtEl>
                                        <p:attrNameLst>
                                          <p:attrName>ppt_x</p:attrName>
                                        </p:attrNameLst>
                                      </p:cBhvr>
                                      <p:tavLst>
                                        <p:tav tm="0">
                                          <p:val>
                                            <p:strVal val="0-#ppt_w/2"/>
                                          </p:val>
                                        </p:tav>
                                        <p:tav tm="100000">
                                          <p:val>
                                            <p:strVal val="#ppt_x"/>
                                          </p:val>
                                        </p:tav>
                                      </p:tavLst>
                                    </p:anim>
                                    <p:anim calcmode="lin" valueType="num">
                                      <p:cBhvr additive="base">
                                        <p:cTn id="162" dur="500" fill="hold"/>
                                        <p:tgtEl>
                                          <p:spTgt spid="27"/>
                                        </p:tgtEl>
                                        <p:attrNameLst>
                                          <p:attrName>ppt_y</p:attrName>
                                        </p:attrNameLst>
                                      </p:cBhvr>
                                      <p:tavLst>
                                        <p:tav tm="0">
                                          <p:val>
                                            <p:strVal val="#ppt_y"/>
                                          </p:val>
                                        </p:tav>
                                        <p:tav tm="100000">
                                          <p:val>
                                            <p:strVal val="#ppt_y"/>
                                          </p:val>
                                        </p:tav>
                                      </p:tavLst>
                                    </p:anim>
                                  </p:childTnLst>
                                </p:cTn>
                              </p:par>
                            </p:childTnLst>
                          </p:cTn>
                        </p:par>
                        <p:par>
                          <p:cTn id="163" fill="hold">
                            <p:stCondLst>
                              <p:cond delay="17500"/>
                            </p:stCondLst>
                            <p:childTnLst>
                              <p:par>
                                <p:cTn id="164" presetID="2" presetClass="entr" presetSubtype="8" fill="hold" grpId="0" nodeType="afterEffect">
                                  <p:stCondLst>
                                    <p:cond delay="0"/>
                                  </p:stCondLst>
                                  <p:childTnLst>
                                    <p:set>
                                      <p:cBhvr>
                                        <p:cTn id="165" dur="1" fill="hold">
                                          <p:stCondLst>
                                            <p:cond delay="0"/>
                                          </p:stCondLst>
                                        </p:cTn>
                                        <p:tgtEl>
                                          <p:spTgt spid="28"/>
                                        </p:tgtEl>
                                        <p:attrNameLst>
                                          <p:attrName>style.visibility</p:attrName>
                                        </p:attrNameLst>
                                      </p:cBhvr>
                                      <p:to>
                                        <p:strVal val="visible"/>
                                      </p:to>
                                    </p:set>
                                    <p:anim calcmode="lin" valueType="num">
                                      <p:cBhvr additive="base">
                                        <p:cTn id="166" dur="500" fill="hold"/>
                                        <p:tgtEl>
                                          <p:spTgt spid="28"/>
                                        </p:tgtEl>
                                        <p:attrNameLst>
                                          <p:attrName>ppt_x</p:attrName>
                                        </p:attrNameLst>
                                      </p:cBhvr>
                                      <p:tavLst>
                                        <p:tav tm="0">
                                          <p:val>
                                            <p:strVal val="0-#ppt_w/2"/>
                                          </p:val>
                                        </p:tav>
                                        <p:tav tm="100000">
                                          <p:val>
                                            <p:strVal val="#ppt_x"/>
                                          </p:val>
                                        </p:tav>
                                      </p:tavLst>
                                    </p:anim>
                                    <p:anim calcmode="lin" valueType="num">
                                      <p:cBhvr additive="base">
                                        <p:cTn id="167" dur="500" fill="hold"/>
                                        <p:tgtEl>
                                          <p:spTgt spid="28"/>
                                        </p:tgtEl>
                                        <p:attrNameLst>
                                          <p:attrName>ppt_y</p:attrName>
                                        </p:attrNameLst>
                                      </p:cBhvr>
                                      <p:tavLst>
                                        <p:tav tm="0">
                                          <p:val>
                                            <p:strVal val="#ppt_y"/>
                                          </p:val>
                                        </p:tav>
                                        <p:tav tm="100000">
                                          <p:val>
                                            <p:strVal val="#ppt_y"/>
                                          </p:val>
                                        </p:tav>
                                      </p:tavLst>
                                    </p:anim>
                                  </p:childTnLst>
                                </p:cTn>
                              </p:par>
                            </p:childTnLst>
                          </p:cTn>
                        </p:par>
                        <p:par>
                          <p:cTn id="168" fill="hold">
                            <p:stCondLst>
                              <p:cond delay="18000"/>
                            </p:stCondLst>
                            <p:childTnLst>
                              <p:par>
                                <p:cTn id="169" presetID="6" presetClass="entr" presetSubtype="32" fill="hold" grpId="0" nodeType="afterEffect">
                                  <p:stCondLst>
                                    <p:cond delay="0"/>
                                  </p:stCondLst>
                                  <p:childTnLst>
                                    <p:set>
                                      <p:cBhvr>
                                        <p:cTn id="170" dur="1" fill="hold">
                                          <p:stCondLst>
                                            <p:cond delay="0"/>
                                          </p:stCondLst>
                                        </p:cTn>
                                        <p:tgtEl>
                                          <p:spTgt spid="63"/>
                                        </p:tgtEl>
                                        <p:attrNameLst>
                                          <p:attrName>style.visibility</p:attrName>
                                        </p:attrNameLst>
                                      </p:cBhvr>
                                      <p:to>
                                        <p:strVal val="visible"/>
                                      </p:to>
                                    </p:set>
                                    <p:animEffect transition="in" filter="circle(out)">
                                      <p:cBhvr>
                                        <p:cTn id="171" dur="2000"/>
                                        <p:tgtEl>
                                          <p:spTgt spid="63"/>
                                        </p:tgtEl>
                                      </p:cBhvr>
                                    </p:animEffect>
                                  </p:childTnLst>
                                </p:cTn>
                              </p:par>
                            </p:childTnLst>
                          </p:cTn>
                        </p:par>
                      </p:childTnLst>
                    </p:cTn>
                  </p:par>
                  <p:par>
                    <p:cTn id="172" fill="hold">
                      <p:stCondLst>
                        <p:cond delay="indefinite"/>
                      </p:stCondLst>
                      <p:childTnLst>
                        <p:par>
                          <p:cTn id="173" fill="hold">
                            <p:stCondLst>
                              <p:cond delay="0"/>
                            </p:stCondLst>
                            <p:childTnLst>
                              <p:par>
                                <p:cTn id="174" presetID="10" presetClass="entr" presetSubtype="0" fill="hold" grpId="0" nodeType="clickEffect">
                                  <p:stCondLst>
                                    <p:cond delay="0"/>
                                  </p:stCondLst>
                                  <p:childTnLst>
                                    <p:set>
                                      <p:cBhvr>
                                        <p:cTn id="175" dur="1" fill="hold">
                                          <p:stCondLst>
                                            <p:cond delay="0"/>
                                          </p:stCondLst>
                                        </p:cTn>
                                        <p:tgtEl>
                                          <p:spTgt spid="33"/>
                                        </p:tgtEl>
                                        <p:attrNameLst>
                                          <p:attrName>style.visibility</p:attrName>
                                        </p:attrNameLst>
                                      </p:cBhvr>
                                      <p:to>
                                        <p:strVal val="visible"/>
                                      </p:to>
                                    </p:set>
                                    <p:animEffect transition="in" filter="fade">
                                      <p:cBhvr>
                                        <p:cTn id="176" dur="500"/>
                                        <p:tgtEl>
                                          <p:spTgt spid="33"/>
                                        </p:tgtEl>
                                      </p:cBhvr>
                                    </p:animEffect>
                                  </p:childTnLst>
                                </p:cTn>
                              </p:par>
                            </p:childTnLst>
                          </p:cTn>
                        </p:par>
                        <p:par>
                          <p:cTn id="177" fill="hold">
                            <p:stCondLst>
                              <p:cond delay="500"/>
                            </p:stCondLst>
                            <p:childTnLst>
                              <p:par>
                                <p:cTn id="178" presetID="26" presetClass="entr" presetSubtype="0" fill="hold" grpId="0" nodeType="afterEffect">
                                  <p:stCondLst>
                                    <p:cond delay="0"/>
                                  </p:stCondLst>
                                  <p:childTnLst>
                                    <p:set>
                                      <p:cBhvr>
                                        <p:cTn id="179" dur="1" fill="hold">
                                          <p:stCondLst>
                                            <p:cond delay="0"/>
                                          </p:stCondLst>
                                        </p:cTn>
                                        <p:tgtEl>
                                          <p:spTgt spid="34"/>
                                        </p:tgtEl>
                                        <p:attrNameLst>
                                          <p:attrName>style.visibility</p:attrName>
                                        </p:attrNameLst>
                                      </p:cBhvr>
                                      <p:to>
                                        <p:strVal val="visible"/>
                                      </p:to>
                                    </p:set>
                                    <p:animEffect transition="in" filter="wipe(down)">
                                      <p:cBhvr>
                                        <p:cTn id="180" dur="580">
                                          <p:stCondLst>
                                            <p:cond delay="0"/>
                                          </p:stCondLst>
                                        </p:cTn>
                                        <p:tgtEl>
                                          <p:spTgt spid="34"/>
                                        </p:tgtEl>
                                      </p:cBhvr>
                                    </p:animEffect>
                                    <p:anim calcmode="lin" valueType="num">
                                      <p:cBhvr>
                                        <p:cTn id="181" dur="1822" tmFilter="0,0; 0.14,0.36; 0.43,0.73; 0.71,0.91; 1.0,1.0">
                                          <p:stCondLst>
                                            <p:cond delay="0"/>
                                          </p:stCondLst>
                                        </p:cTn>
                                        <p:tgtEl>
                                          <p:spTgt spid="34"/>
                                        </p:tgtEl>
                                        <p:attrNameLst>
                                          <p:attrName>ppt_x</p:attrName>
                                        </p:attrNameLst>
                                      </p:cBhvr>
                                      <p:tavLst>
                                        <p:tav tm="0">
                                          <p:val>
                                            <p:strVal val="#ppt_x-0.25"/>
                                          </p:val>
                                        </p:tav>
                                        <p:tav tm="100000">
                                          <p:val>
                                            <p:strVal val="#ppt_x"/>
                                          </p:val>
                                        </p:tav>
                                      </p:tavLst>
                                    </p:anim>
                                    <p:anim calcmode="lin" valueType="num">
                                      <p:cBhvr>
                                        <p:cTn id="182" dur="664" tmFilter="0.0,0.0; 0.25,0.07; 0.50,0.2; 0.75,0.467; 1.0,1.0">
                                          <p:stCondLst>
                                            <p:cond delay="0"/>
                                          </p:stCondLst>
                                        </p:cTn>
                                        <p:tgtEl>
                                          <p:spTgt spid="34"/>
                                        </p:tgtEl>
                                        <p:attrNameLst>
                                          <p:attrName>ppt_y</p:attrName>
                                        </p:attrNameLst>
                                      </p:cBhvr>
                                      <p:tavLst>
                                        <p:tav tm="0" fmla="#ppt_y-sin(pi*$)/3">
                                          <p:val>
                                            <p:fltVal val="0.5"/>
                                          </p:val>
                                        </p:tav>
                                        <p:tav tm="100000">
                                          <p:val>
                                            <p:fltVal val="1"/>
                                          </p:val>
                                        </p:tav>
                                      </p:tavLst>
                                    </p:anim>
                                    <p:anim calcmode="lin" valueType="num">
                                      <p:cBhvr>
                                        <p:cTn id="183" dur="664" tmFilter="0, 0; 0.125,0.2665; 0.25,0.4; 0.375,0.465; 0.5,0.5;  0.625,0.535; 0.75,0.6; 0.875,0.7335; 1,1">
                                          <p:stCondLst>
                                            <p:cond delay="664"/>
                                          </p:stCondLst>
                                        </p:cTn>
                                        <p:tgtEl>
                                          <p:spTgt spid="34"/>
                                        </p:tgtEl>
                                        <p:attrNameLst>
                                          <p:attrName>ppt_y</p:attrName>
                                        </p:attrNameLst>
                                      </p:cBhvr>
                                      <p:tavLst>
                                        <p:tav tm="0" fmla="#ppt_y-sin(pi*$)/9">
                                          <p:val>
                                            <p:fltVal val="0"/>
                                          </p:val>
                                        </p:tav>
                                        <p:tav tm="100000">
                                          <p:val>
                                            <p:fltVal val="1"/>
                                          </p:val>
                                        </p:tav>
                                      </p:tavLst>
                                    </p:anim>
                                    <p:anim calcmode="lin" valueType="num">
                                      <p:cBhvr>
                                        <p:cTn id="184" dur="332" tmFilter="0, 0; 0.125,0.2665; 0.25,0.4; 0.375,0.465; 0.5,0.5;  0.625,0.535; 0.75,0.6; 0.875,0.7335; 1,1">
                                          <p:stCondLst>
                                            <p:cond delay="1324"/>
                                          </p:stCondLst>
                                        </p:cTn>
                                        <p:tgtEl>
                                          <p:spTgt spid="34"/>
                                        </p:tgtEl>
                                        <p:attrNameLst>
                                          <p:attrName>ppt_y</p:attrName>
                                        </p:attrNameLst>
                                      </p:cBhvr>
                                      <p:tavLst>
                                        <p:tav tm="0" fmla="#ppt_y-sin(pi*$)/27">
                                          <p:val>
                                            <p:fltVal val="0"/>
                                          </p:val>
                                        </p:tav>
                                        <p:tav tm="100000">
                                          <p:val>
                                            <p:fltVal val="1"/>
                                          </p:val>
                                        </p:tav>
                                      </p:tavLst>
                                    </p:anim>
                                    <p:anim calcmode="lin" valueType="num">
                                      <p:cBhvr>
                                        <p:cTn id="185" dur="164" tmFilter="0, 0; 0.125,0.2665; 0.25,0.4; 0.375,0.465; 0.5,0.5;  0.625,0.535; 0.75,0.6; 0.875,0.7335; 1,1">
                                          <p:stCondLst>
                                            <p:cond delay="1656"/>
                                          </p:stCondLst>
                                        </p:cTn>
                                        <p:tgtEl>
                                          <p:spTgt spid="34"/>
                                        </p:tgtEl>
                                        <p:attrNameLst>
                                          <p:attrName>ppt_y</p:attrName>
                                        </p:attrNameLst>
                                      </p:cBhvr>
                                      <p:tavLst>
                                        <p:tav tm="0" fmla="#ppt_y-sin(pi*$)/81">
                                          <p:val>
                                            <p:fltVal val="0"/>
                                          </p:val>
                                        </p:tav>
                                        <p:tav tm="100000">
                                          <p:val>
                                            <p:fltVal val="1"/>
                                          </p:val>
                                        </p:tav>
                                      </p:tavLst>
                                    </p:anim>
                                    <p:animScale>
                                      <p:cBhvr>
                                        <p:cTn id="186" dur="26">
                                          <p:stCondLst>
                                            <p:cond delay="650"/>
                                          </p:stCondLst>
                                        </p:cTn>
                                        <p:tgtEl>
                                          <p:spTgt spid="34"/>
                                        </p:tgtEl>
                                      </p:cBhvr>
                                      <p:to x="100000" y="60000"/>
                                    </p:animScale>
                                    <p:animScale>
                                      <p:cBhvr>
                                        <p:cTn id="187" dur="166" decel="50000">
                                          <p:stCondLst>
                                            <p:cond delay="676"/>
                                          </p:stCondLst>
                                        </p:cTn>
                                        <p:tgtEl>
                                          <p:spTgt spid="34"/>
                                        </p:tgtEl>
                                      </p:cBhvr>
                                      <p:to x="100000" y="100000"/>
                                    </p:animScale>
                                    <p:animScale>
                                      <p:cBhvr>
                                        <p:cTn id="188" dur="26">
                                          <p:stCondLst>
                                            <p:cond delay="1312"/>
                                          </p:stCondLst>
                                        </p:cTn>
                                        <p:tgtEl>
                                          <p:spTgt spid="34"/>
                                        </p:tgtEl>
                                      </p:cBhvr>
                                      <p:to x="100000" y="80000"/>
                                    </p:animScale>
                                    <p:animScale>
                                      <p:cBhvr>
                                        <p:cTn id="189" dur="166" decel="50000">
                                          <p:stCondLst>
                                            <p:cond delay="1338"/>
                                          </p:stCondLst>
                                        </p:cTn>
                                        <p:tgtEl>
                                          <p:spTgt spid="34"/>
                                        </p:tgtEl>
                                      </p:cBhvr>
                                      <p:to x="100000" y="100000"/>
                                    </p:animScale>
                                    <p:animScale>
                                      <p:cBhvr>
                                        <p:cTn id="190" dur="26">
                                          <p:stCondLst>
                                            <p:cond delay="1642"/>
                                          </p:stCondLst>
                                        </p:cTn>
                                        <p:tgtEl>
                                          <p:spTgt spid="34"/>
                                        </p:tgtEl>
                                      </p:cBhvr>
                                      <p:to x="100000" y="90000"/>
                                    </p:animScale>
                                    <p:animScale>
                                      <p:cBhvr>
                                        <p:cTn id="191" dur="166" decel="50000">
                                          <p:stCondLst>
                                            <p:cond delay="1668"/>
                                          </p:stCondLst>
                                        </p:cTn>
                                        <p:tgtEl>
                                          <p:spTgt spid="34"/>
                                        </p:tgtEl>
                                      </p:cBhvr>
                                      <p:to x="100000" y="100000"/>
                                    </p:animScale>
                                    <p:animScale>
                                      <p:cBhvr>
                                        <p:cTn id="192" dur="26">
                                          <p:stCondLst>
                                            <p:cond delay="1808"/>
                                          </p:stCondLst>
                                        </p:cTn>
                                        <p:tgtEl>
                                          <p:spTgt spid="34"/>
                                        </p:tgtEl>
                                      </p:cBhvr>
                                      <p:to x="100000" y="95000"/>
                                    </p:animScale>
                                    <p:animScale>
                                      <p:cBhvr>
                                        <p:cTn id="193" dur="166" decel="50000">
                                          <p:stCondLst>
                                            <p:cond delay="1834"/>
                                          </p:stCondLst>
                                        </p:cTn>
                                        <p:tgtEl>
                                          <p:spTgt spid="34"/>
                                        </p:tgtEl>
                                      </p:cBhvr>
                                      <p:to x="100000" y="100000"/>
                                    </p:animScale>
                                  </p:childTnLst>
                                </p:cTn>
                              </p:par>
                            </p:childTnLst>
                          </p:cTn>
                        </p:par>
                      </p:childTnLst>
                    </p:cTn>
                  </p:par>
                  <p:par>
                    <p:cTn id="194" fill="hold">
                      <p:stCondLst>
                        <p:cond delay="indefinite"/>
                      </p:stCondLst>
                      <p:childTnLst>
                        <p:par>
                          <p:cTn id="195" fill="hold">
                            <p:stCondLst>
                              <p:cond delay="0"/>
                            </p:stCondLst>
                            <p:childTnLst>
                              <p:par>
                                <p:cTn id="196" presetID="42" presetClass="entr" presetSubtype="0" fill="hold" grpId="0" nodeType="clickEffect">
                                  <p:stCondLst>
                                    <p:cond delay="0"/>
                                  </p:stCondLst>
                                  <p:childTnLst>
                                    <p:set>
                                      <p:cBhvr>
                                        <p:cTn id="197" dur="1" fill="hold">
                                          <p:stCondLst>
                                            <p:cond delay="0"/>
                                          </p:stCondLst>
                                        </p:cTn>
                                        <p:tgtEl>
                                          <p:spTgt spid="53"/>
                                        </p:tgtEl>
                                        <p:attrNameLst>
                                          <p:attrName>style.visibility</p:attrName>
                                        </p:attrNameLst>
                                      </p:cBhvr>
                                      <p:to>
                                        <p:strVal val="visible"/>
                                      </p:to>
                                    </p:set>
                                    <p:animEffect transition="in" filter="fade">
                                      <p:cBhvr>
                                        <p:cTn id="198" dur="1000"/>
                                        <p:tgtEl>
                                          <p:spTgt spid="53"/>
                                        </p:tgtEl>
                                      </p:cBhvr>
                                    </p:animEffect>
                                    <p:anim calcmode="lin" valueType="num">
                                      <p:cBhvr>
                                        <p:cTn id="199" dur="1000" fill="hold"/>
                                        <p:tgtEl>
                                          <p:spTgt spid="53"/>
                                        </p:tgtEl>
                                        <p:attrNameLst>
                                          <p:attrName>ppt_x</p:attrName>
                                        </p:attrNameLst>
                                      </p:cBhvr>
                                      <p:tavLst>
                                        <p:tav tm="0">
                                          <p:val>
                                            <p:strVal val="#ppt_x"/>
                                          </p:val>
                                        </p:tav>
                                        <p:tav tm="100000">
                                          <p:val>
                                            <p:strVal val="#ppt_x"/>
                                          </p:val>
                                        </p:tav>
                                      </p:tavLst>
                                    </p:anim>
                                    <p:anim calcmode="lin" valueType="num">
                                      <p:cBhvr>
                                        <p:cTn id="200" dur="1000" fill="hold"/>
                                        <p:tgtEl>
                                          <p:spTgt spid="53"/>
                                        </p:tgtEl>
                                        <p:attrNameLst>
                                          <p:attrName>ppt_y</p:attrName>
                                        </p:attrNameLst>
                                      </p:cBhvr>
                                      <p:tavLst>
                                        <p:tav tm="0">
                                          <p:val>
                                            <p:strVal val="#ppt_y+.1"/>
                                          </p:val>
                                        </p:tav>
                                        <p:tav tm="100000">
                                          <p:val>
                                            <p:strVal val="#ppt_y"/>
                                          </p:val>
                                        </p:tav>
                                      </p:tavLst>
                                    </p:anim>
                                  </p:childTnLst>
                                </p:cTn>
                              </p:par>
                            </p:childTnLst>
                          </p:cTn>
                        </p:par>
                        <p:par>
                          <p:cTn id="201" fill="hold">
                            <p:stCondLst>
                              <p:cond delay="1000"/>
                            </p:stCondLst>
                            <p:childTnLst>
                              <p:par>
                                <p:cTn id="202" presetID="10" presetClass="entr" presetSubtype="0" fill="hold" grpId="0" nodeType="afterEffect">
                                  <p:stCondLst>
                                    <p:cond delay="600"/>
                                  </p:stCondLst>
                                  <p:childTnLst>
                                    <p:set>
                                      <p:cBhvr>
                                        <p:cTn id="203" dur="1" fill="hold">
                                          <p:stCondLst>
                                            <p:cond delay="0"/>
                                          </p:stCondLst>
                                        </p:cTn>
                                        <p:tgtEl>
                                          <p:spTgt spid="47"/>
                                        </p:tgtEl>
                                        <p:attrNameLst>
                                          <p:attrName>style.visibility</p:attrName>
                                        </p:attrNameLst>
                                      </p:cBhvr>
                                      <p:to>
                                        <p:strVal val="visible"/>
                                      </p:to>
                                    </p:set>
                                    <p:animEffect transition="in" filter="fade">
                                      <p:cBhvr>
                                        <p:cTn id="204" dur="500"/>
                                        <p:tgtEl>
                                          <p:spTgt spid="47"/>
                                        </p:tgtEl>
                                      </p:cBhvr>
                                    </p:animEffect>
                                  </p:childTnLst>
                                </p:cTn>
                              </p:par>
                            </p:childTnLst>
                          </p:cTn>
                        </p:par>
                        <p:par>
                          <p:cTn id="205" fill="hold">
                            <p:stCondLst>
                              <p:cond delay="2100"/>
                            </p:stCondLst>
                            <p:childTnLst>
                              <p:par>
                                <p:cTn id="206" presetID="10" presetClass="entr" presetSubtype="0" fill="hold" grpId="0" nodeType="afterEffect">
                                  <p:stCondLst>
                                    <p:cond delay="0"/>
                                  </p:stCondLst>
                                  <p:childTnLst>
                                    <p:set>
                                      <p:cBhvr>
                                        <p:cTn id="207" dur="1" fill="hold">
                                          <p:stCondLst>
                                            <p:cond delay="0"/>
                                          </p:stCondLst>
                                        </p:cTn>
                                        <p:tgtEl>
                                          <p:spTgt spid="48"/>
                                        </p:tgtEl>
                                        <p:attrNameLst>
                                          <p:attrName>style.visibility</p:attrName>
                                        </p:attrNameLst>
                                      </p:cBhvr>
                                      <p:to>
                                        <p:strVal val="visible"/>
                                      </p:to>
                                    </p:set>
                                    <p:animEffect transition="in" filter="fade">
                                      <p:cBhvr>
                                        <p:cTn id="208" dur="500"/>
                                        <p:tgtEl>
                                          <p:spTgt spid="48"/>
                                        </p:tgtEl>
                                      </p:cBhvr>
                                    </p:animEffect>
                                  </p:childTnLst>
                                </p:cTn>
                              </p:par>
                            </p:childTnLst>
                          </p:cTn>
                        </p:par>
                        <p:par>
                          <p:cTn id="209" fill="hold">
                            <p:stCondLst>
                              <p:cond delay="2600"/>
                            </p:stCondLst>
                            <p:childTnLst>
                              <p:par>
                                <p:cTn id="210" presetID="10" presetClass="entr" presetSubtype="0" fill="hold" grpId="0" nodeType="afterEffect">
                                  <p:stCondLst>
                                    <p:cond delay="0"/>
                                  </p:stCondLst>
                                  <p:childTnLst>
                                    <p:set>
                                      <p:cBhvr>
                                        <p:cTn id="211" dur="1" fill="hold">
                                          <p:stCondLst>
                                            <p:cond delay="0"/>
                                          </p:stCondLst>
                                        </p:cTn>
                                        <p:tgtEl>
                                          <p:spTgt spid="49"/>
                                        </p:tgtEl>
                                        <p:attrNameLst>
                                          <p:attrName>style.visibility</p:attrName>
                                        </p:attrNameLst>
                                      </p:cBhvr>
                                      <p:to>
                                        <p:strVal val="visible"/>
                                      </p:to>
                                    </p:set>
                                    <p:animEffect transition="in" filter="fade">
                                      <p:cBhvr>
                                        <p:cTn id="212" dur="500"/>
                                        <p:tgtEl>
                                          <p:spTgt spid="49"/>
                                        </p:tgtEl>
                                      </p:cBhvr>
                                    </p:animEffect>
                                  </p:childTnLst>
                                </p:cTn>
                              </p:par>
                            </p:childTnLst>
                          </p:cTn>
                        </p:par>
                        <p:par>
                          <p:cTn id="213" fill="hold">
                            <p:stCondLst>
                              <p:cond delay="3100"/>
                            </p:stCondLst>
                            <p:childTnLst>
                              <p:par>
                                <p:cTn id="214" presetID="10" presetClass="entr" presetSubtype="0" fill="hold" grpId="0" nodeType="afterEffect">
                                  <p:stCondLst>
                                    <p:cond delay="600"/>
                                  </p:stCondLst>
                                  <p:childTnLst>
                                    <p:set>
                                      <p:cBhvr>
                                        <p:cTn id="215" dur="1" fill="hold">
                                          <p:stCondLst>
                                            <p:cond delay="0"/>
                                          </p:stCondLst>
                                        </p:cTn>
                                        <p:tgtEl>
                                          <p:spTgt spid="50"/>
                                        </p:tgtEl>
                                        <p:attrNameLst>
                                          <p:attrName>style.visibility</p:attrName>
                                        </p:attrNameLst>
                                      </p:cBhvr>
                                      <p:to>
                                        <p:strVal val="visible"/>
                                      </p:to>
                                    </p:set>
                                    <p:animEffect transition="in" filter="fade">
                                      <p:cBhvr>
                                        <p:cTn id="216" dur="600"/>
                                        <p:tgtEl>
                                          <p:spTgt spid="50"/>
                                        </p:tgtEl>
                                      </p:cBhvr>
                                    </p:animEffect>
                                  </p:childTnLst>
                                </p:cTn>
                              </p:par>
                            </p:childTnLst>
                          </p:cTn>
                        </p:par>
                        <p:par>
                          <p:cTn id="217" fill="hold">
                            <p:stCondLst>
                              <p:cond delay="4300"/>
                            </p:stCondLst>
                            <p:childTnLst>
                              <p:par>
                                <p:cTn id="218" presetID="10" presetClass="entr" presetSubtype="0" fill="hold" grpId="0" nodeType="afterEffect">
                                  <p:stCondLst>
                                    <p:cond delay="0"/>
                                  </p:stCondLst>
                                  <p:childTnLst>
                                    <p:set>
                                      <p:cBhvr>
                                        <p:cTn id="219" dur="1" fill="hold">
                                          <p:stCondLst>
                                            <p:cond delay="0"/>
                                          </p:stCondLst>
                                        </p:cTn>
                                        <p:tgtEl>
                                          <p:spTgt spid="51"/>
                                        </p:tgtEl>
                                        <p:attrNameLst>
                                          <p:attrName>style.visibility</p:attrName>
                                        </p:attrNameLst>
                                      </p:cBhvr>
                                      <p:to>
                                        <p:strVal val="visible"/>
                                      </p:to>
                                    </p:set>
                                    <p:animEffect transition="in" filter="fade">
                                      <p:cBhvr>
                                        <p:cTn id="220" dur="500"/>
                                        <p:tgtEl>
                                          <p:spTgt spid="51"/>
                                        </p:tgtEl>
                                      </p:cBhvr>
                                    </p:animEffect>
                                  </p:childTnLst>
                                </p:cTn>
                              </p:par>
                            </p:childTnLst>
                          </p:cTn>
                        </p:par>
                        <p:par>
                          <p:cTn id="221" fill="hold">
                            <p:stCondLst>
                              <p:cond delay="4800"/>
                            </p:stCondLst>
                            <p:childTnLst>
                              <p:par>
                                <p:cTn id="222" presetID="10" presetClass="entr" presetSubtype="0" fill="hold" grpId="0" nodeType="afterEffect">
                                  <p:stCondLst>
                                    <p:cond delay="0"/>
                                  </p:stCondLst>
                                  <p:childTnLst>
                                    <p:set>
                                      <p:cBhvr>
                                        <p:cTn id="223" dur="1" fill="hold">
                                          <p:stCondLst>
                                            <p:cond delay="0"/>
                                          </p:stCondLst>
                                        </p:cTn>
                                        <p:tgtEl>
                                          <p:spTgt spid="52"/>
                                        </p:tgtEl>
                                        <p:attrNameLst>
                                          <p:attrName>style.visibility</p:attrName>
                                        </p:attrNameLst>
                                      </p:cBhvr>
                                      <p:to>
                                        <p:strVal val="visible"/>
                                      </p:to>
                                    </p:set>
                                    <p:animEffect transition="in" filter="fade">
                                      <p:cBhvr>
                                        <p:cTn id="224" dur="500"/>
                                        <p:tgtEl>
                                          <p:spTgt spid="52"/>
                                        </p:tgtEl>
                                      </p:cBhvr>
                                    </p:animEffect>
                                  </p:childTnLst>
                                </p:cTn>
                              </p:par>
                            </p:childTnLst>
                          </p:cTn>
                        </p:par>
                        <p:par>
                          <p:cTn id="225" fill="hold">
                            <p:stCondLst>
                              <p:cond delay="5300"/>
                            </p:stCondLst>
                            <p:childTnLst>
                              <p:par>
                                <p:cTn id="226" presetID="42" presetClass="entr" presetSubtype="0" fill="hold" grpId="0" nodeType="afterEffect">
                                  <p:stCondLst>
                                    <p:cond delay="0"/>
                                  </p:stCondLst>
                                  <p:childTnLst>
                                    <p:set>
                                      <p:cBhvr>
                                        <p:cTn id="227" dur="1" fill="hold">
                                          <p:stCondLst>
                                            <p:cond delay="0"/>
                                          </p:stCondLst>
                                        </p:cTn>
                                        <p:tgtEl>
                                          <p:spTgt spid="55"/>
                                        </p:tgtEl>
                                        <p:attrNameLst>
                                          <p:attrName>style.visibility</p:attrName>
                                        </p:attrNameLst>
                                      </p:cBhvr>
                                      <p:to>
                                        <p:strVal val="visible"/>
                                      </p:to>
                                    </p:set>
                                    <p:animEffect transition="in" filter="fade">
                                      <p:cBhvr>
                                        <p:cTn id="228" dur="1000"/>
                                        <p:tgtEl>
                                          <p:spTgt spid="55"/>
                                        </p:tgtEl>
                                      </p:cBhvr>
                                    </p:animEffect>
                                    <p:anim calcmode="lin" valueType="num">
                                      <p:cBhvr>
                                        <p:cTn id="229" dur="1000" fill="hold"/>
                                        <p:tgtEl>
                                          <p:spTgt spid="55"/>
                                        </p:tgtEl>
                                        <p:attrNameLst>
                                          <p:attrName>ppt_x</p:attrName>
                                        </p:attrNameLst>
                                      </p:cBhvr>
                                      <p:tavLst>
                                        <p:tav tm="0">
                                          <p:val>
                                            <p:strVal val="#ppt_x"/>
                                          </p:val>
                                        </p:tav>
                                        <p:tav tm="100000">
                                          <p:val>
                                            <p:strVal val="#ppt_x"/>
                                          </p:val>
                                        </p:tav>
                                      </p:tavLst>
                                    </p:anim>
                                    <p:anim calcmode="lin" valueType="num">
                                      <p:cBhvr>
                                        <p:cTn id="230" dur="1000" fill="hold"/>
                                        <p:tgtEl>
                                          <p:spTgt spid="55"/>
                                        </p:tgtEl>
                                        <p:attrNameLst>
                                          <p:attrName>ppt_y</p:attrName>
                                        </p:attrNameLst>
                                      </p:cBhvr>
                                      <p:tavLst>
                                        <p:tav tm="0">
                                          <p:val>
                                            <p:strVal val="#ppt_y+.1"/>
                                          </p:val>
                                        </p:tav>
                                        <p:tav tm="100000">
                                          <p:val>
                                            <p:strVal val="#ppt_y"/>
                                          </p:val>
                                        </p:tav>
                                      </p:tavLst>
                                    </p:anim>
                                  </p:childTnLst>
                                </p:cTn>
                              </p:par>
                            </p:childTnLst>
                          </p:cTn>
                        </p:par>
                        <p:par>
                          <p:cTn id="231" fill="hold">
                            <p:stCondLst>
                              <p:cond delay="6300"/>
                            </p:stCondLst>
                            <p:childTnLst>
                              <p:par>
                                <p:cTn id="232" presetID="10" presetClass="entr" presetSubtype="0" fill="hold" grpId="0" nodeType="afterEffect">
                                  <p:stCondLst>
                                    <p:cond delay="700"/>
                                  </p:stCondLst>
                                  <p:childTnLst>
                                    <p:set>
                                      <p:cBhvr>
                                        <p:cTn id="233" dur="1" fill="hold">
                                          <p:stCondLst>
                                            <p:cond delay="0"/>
                                          </p:stCondLst>
                                        </p:cTn>
                                        <p:tgtEl>
                                          <p:spTgt spid="36"/>
                                        </p:tgtEl>
                                        <p:attrNameLst>
                                          <p:attrName>style.visibility</p:attrName>
                                        </p:attrNameLst>
                                      </p:cBhvr>
                                      <p:to>
                                        <p:strVal val="visible"/>
                                      </p:to>
                                    </p:set>
                                    <p:animEffect transition="in" filter="fade">
                                      <p:cBhvr>
                                        <p:cTn id="234" dur="700"/>
                                        <p:tgtEl>
                                          <p:spTgt spid="36"/>
                                        </p:tgtEl>
                                      </p:cBhvr>
                                    </p:animEffect>
                                  </p:childTnLst>
                                </p:cTn>
                              </p:par>
                            </p:childTnLst>
                          </p:cTn>
                        </p:par>
                        <p:par>
                          <p:cTn id="235" fill="hold">
                            <p:stCondLst>
                              <p:cond delay="7700"/>
                            </p:stCondLst>
                            <p:childTnLst>
                              <p:par>
                                <p:cTn id="236" presetID="10" presetClass="entr" presetSubtype="0" fill="hold" grpId="0" nodeType="afterEffect">
                                  <p:stCondLst>
                                    <p:cond delay="0"/>
                                  </p:stCondLst>
                                  <p:childTnLst>
                                    <p:set>
                                      <p:cBhvr>
                                        <p:cTn id="237" dur="1" fill="hold">
                                          <p:stCondLst>
                                            <p:cond delay="0"/>
                                          </p:stCondLst>
                                        </p:cTn>
                                        <p:tgtEl>
                                          <p:spTgt spid="42"/>
                                        </p:tgtEl>
                                        <p:attrNameLst>
                                          <p:attrName>style.visibility</p:attrName>
                                        </p:attrNameLst>
                                      </p:cBhvr>
                                      <p:to>
                                        <p:strVal val="visible"/>
                                      </p:to>
                                    </p:set>
                                    <p:animEffect transition="in" filter="fade">
                                      <p:cBhvr>
                                        <p:cTn id="238" dur="500"/>
                                        <p:tgtEl>
                                          <p:spTgt spid="42"/>
                                        </p:tgtEl>
                                      </p:cBhvr>
                                    </p:animEffect>
                                  </p:childTnLst>
                                </p:cTn>
                              </p:par>
                            </p:childTnLst>
                          </p:cTn>
                        </p:par>
                        <p:par>
                          <p:cTn id="239" fill="hold">
                            <p:stCondLst>
                              <p:cond delay="8200"/>
                            </p:stCondLst>
                            <p:childTnLst>
                              <p:par>
                                <p:cTn id="240" presetID="10" presetClass="entr" presetSubtype="0" fill="hold" grpId="0" nodeType="afterEffect">
                                  <p:stCondLst>
                                    <p:cond delay="0"/>
                                  </p:stCondLst>
                                  <p:childTnLst>
                                    <p:set>
                                      <p:cBhvr>
                                        <p:cTn id="241" dur="1" fill="hold">
                                          <p:stCondLst>
                                            <p:cond delay="0"/>
                                          </p:stCondLst>
                                        </p:cTn>
                                        <p:tgtEl>
                                          <p:spTgt spid="45"/>
                                        </p:tgtEl>
                                        <p:attrNameLst>
                                          <p:attrName>style.visibility</p:attrName>
                                        </p:attrNameLst>
                                      </p:cBhvr>
                                      <p:to>
                                        <p:strVal val="visible"/>
                                      </p:to>
                                    </p:set>
                                    <p:animEffect transition="in" filter="fade">
                                      <p:cBhvr>
                                        <p:cTn id="242" dur="500"/>
                                        <p:tgtEl>
                                          <p:spTgt spid="45"/>
                                        </p:tgtEl>
                                      </p:cBhvr>
                                    </p:animEffect>
                                  </p:childTnLst>
                                </p:cTn>
                              </p:par>
                            </p:childTnLst>
                          </p:cTn>
                        </p:par>
                        <p:par>
                          <p:cTn id="243" fill="hold">
                            <p:stCondLst>
                              <p:cond delay="8700"/>
                            </p:stCondLst>
                            <p:childTnLst>
                              <p:par>
                                <p:cTn id="244" presetID="10" presetClass="entr" presetSubtype="0" fill="hold" grpId="0" nodeType="afterEffect">
                                  <p:stCondLst>
                                    <p:cond delay="700"/>
                                  </p:stCondLst>
                                  <p:childTnLst>
                                    <p:set>
                                      <p:cBhvr>
                                        <p:cTn id="245" dur="1" fill="hold">
                                          <p:stCondLst>
                                            <p:cond delay="0"/>
                                          </p:stCondLst>
                                        </p:cTn>
                                        <p:tgtEl>
                                          <p:spTgt spid="46"/>
                                        </p:tgtEl>
                                        <p:attrNameLst>
                                          <p:attrName>style.visibility</p:attrName>
                                        </p:attrNameLst>
                                      </p:cBhvr>
                                      <p:to>
                                        <p:strVal val="visible"/>
                                      </p:to>
                                    </p:set>
                                    <p:animEffect transition="in" filter="fade">
                                      <p:cBhvr>
                                        <p:cTn id="246" dur="700"/>
                                        <p:tgtEl>
                                          <p:spTgt spid="46"/>
                                        </p:tgtEl>
                                      </p:cBhvr>
                                    </p:animEffect>
                                  </p:childTnLst>
                                </p:cTn>
                              </p:par>
                            </p:childTnLst>
                          </p:cTn>
                        </p:par>
                        <p:par>
                          <p:cTn id="247" fill="hold">
                            <p:stCondLst>
                              <p:cond delay="10100"/>
                            </p:stCondLst>
                            <p:childTnLst>
                              <p:par>
                                <p:cTn id="248" presetID="10" presetClass="entr" presetSubtype="0" fill="hold" grpId="0" nodeType="afterEffect">
                                  <p:stCondLst>
                                    <p:cond delay="0"/>
                                  </p:stCondLst>
                                  <p:childTnLst>
                                    <p:set>
                                      <p:cBhvr>
                                        <p:cTn id="249" dur="1" fill="hold">
                                          <p:stCondLst>
                                            <p:cond delay="0"/>
                                          </p:stCondLst>
                                        </p:cTn>
                                        <p:tgtEl>
                                          <p:spTgt spid="44"/>
                                        </p:tgtEl>
                                        <p:attrNameLst>
                                          <p:attrName>style.visibility</p:attrName>
                                        </p:attrNameLst>
                                      </p:cBhvr>
                                      <p:to>
                                        <p:strVal val="visible"/>
                                      </p:to>
                                    </p:set>
                                    <p:animEffect transition="in" filter="fade">
                                      <p:cBhvr>
                                        <p:cTn id="250" dur="500"/>
                                        <p:tgtEl>
                                          <p:spTgt spid="44"/>
                                        </p:tgtEl>
                                      </p:cBhvr>
                                    </p:animEffect>
                                  </p:childTnLst>
                                </p:cTn>
                              </p:par>
                            </p:childTnLst>
                          </p:cTn>
                        </p:par>
                        <p:par>
                          <p:cTn id="251" fill="hold">
                            <p:stCondLst>
                              <p:cond delay="10600"/>
                            </p:stCondLst>
                            <p:childTnLst>
                              <p:par>
                                <p:cTn id="252" presetID="10" presetClass="entr" presetSubtype="0" fill="hold" grpId="0" nodeType="afterEffect">
                                  <p:stCondLst>
                                    <p:cond delay="0"/>
                                  </p:stCondLst>
                                  <p:childTnLst>
                                    <p:set>
                                      <p:cBhvr>
                                        <p:cTn id="253" dur="1" fill="hold">
                                          <p:stCondLst>
                                            <p:cond delay="0"/>
                                          </p:stCondLst>
                                        </p:cTn>
                                        <p:tgtEl>
                                          <p:spTgt spid="43"/>
                                        </p:tgtEl>
                                        <p:attrNameLst>
                                          <p:attrName>style.visibility</p:attrName>
                                        </p:attrNameLst>
                                      </p:cBhvr>
                                      <p:to>
                                        <p:strVal val="visible"/>
                                      </p:to>
                                    </p:set>
                                    <p:animEffect transition="in" filter="fade">
                                      <p:cBhvr>
                                        <p:cTn id="254"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P spid="36" grpId="0" animBg="1"/>
      <p:bldP spid="42" grpId="0" animBg="1"/>
      <p:bldP spid="43" grpId="0" animBg="1"/>
      <p:bldP spid="44" grpId="0" animBg="1"/>
      <p:bldP spid="45" grpId="0" animBg="1"/>
      <p:bldP spid="46" grpId="0" animBg="1"/>
      <p:bldP spid="47" grpId="0" animBg="1"/>
      <p:bldP spid="48" grpId="0" animBg="1"/>
      <p:bldP spid="49" grpId="0" animBg="1"/>
      <p:bldP spid="50" grpId="0" animBg="1"/>
      <p:bldP spid="51" grpId="0" animBg="1"/>
      <p:bldP spid="52" grpId="0" animBg="1"/>
      <p:bldP spid="53" grpId="0" animBg="1"/>
      <p:bldP spid="55" grpId="0" animBg="1"/>
      <p:bldP spid="56" grpId="0" animBg="1"/>
      <p:bldP spid="59" grpId="0" animBg="1"/>
      <p:bldP spid="60" grpId="0" animBg="1"/>
      <p:bldP spid="61" grpId="0" animBg="1"/>
      <p:bldP spid="62" grpId="0" animBg="1"/>
      <p:bldP spid="63" grpId="0" animBg="1"/>
      <p:bldP spid="64" grpId="0" animBg="1"/>
      <p:bldP spid="65" grpId="0" animBg="1"/>
      <p:bldP spid="6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BBD36-313A-4B60-B15D-2F143CCAF75B}"/>
              </a:ext>
            </a:extLst>
          </p:cNvPr>
          <p:cNvSpPr>
            <a:spLocks noGrp="1"/>
          </p:cNvSpPr>
          <p:nvPr>
            <p:ph type="title"/>
          </p:nvPr>
        </p:nvSpPr>
        <p:spPr>
          <a:xfrm>
            <a:off x="-1" y="11912"/>
            <a:ext cx="10232843" cy="716252"/>
          </a:xfrm>
          <a:solidFill>
            <a:schemeClr val="accent6">
              <a:lumMod val="20000"/>
              <a:lumOff val="80000"/>
            </a:schemeClr>
          </a:solidFill>
        </p:spPr>
        <p:txBody>
          <a:bodyPr>
            <a:normAutofit/>
          </a:bodyPr>
          <a:lstStyle/>
          <a:p>
            <a:r>
              <a:rPr lang="en-GB" sz="4000" b="1" dirty="0">
                <a:latin typeface="+mn-lt"/>
              </a:rPr>
              <a:t>Verbs: </a:t>
            </a:r>
            <a:r>
              <a:rPr lang="en-GB" sz="3200" b="1" dirty="0">
                <a:latin typeface="+mn-lt"/>
              </a:rPr>
              <a:t>Indicative Passive: </a:t>
            </a:r>
            <a:r>
              <a:rPr lang="en-GB" sz="2800" b="1" dirty="0">
                <a:latin typeface="+mn-lt"/>
              </a:rPr>
              <a:t>Perfect and Pluperfect </a:t>
            </a:r>
          </a:p>
        </p:txBody>
      </p:sp>
      <p:sp>
        <p:nvSpPr>
          <p:cNvPr id="3" name="Content Placeholder 2">
            <a:extLst>
              <a:ext uri="{FF2B5EF4-FFF2-40B4-BE49-F238E27FC236}">
                <a16:creationId xmlns:a16="http://schemas.microsoft.com/office/drawing/2014/main" id="{6B1E5B4A-EDA6-496B-9668-F01BC9A056BB}"/>
              </a:ext>
            </a:extLst>
          </p:cNvPr>
          <p:cNvSpPr>
            <a:spLocks noGrp="1"/>
          </p:cNvSpPr>
          <p:nvPr>
            <p:ph idx="1"/>
          </p:nvPr>
        </p:nvSpPr>
        <p:spPr>
          <a:xfrm>
            <a:off x="1" y="732537"/>
            <a:ext cx="10145486" cy="367946"/>
          </a:xfrm>
          <a:solidFill>
            <a:srgbClr val="FFFFD5"/>
          </a:solidFill>
        </p:spPr>
        <p:txBody>
          <a:bodyPr>
            <a:noAutofit/>
          </a:bodyPr>
          <a:lstStyle/>
          <a:p>
            <a:pPr marL="0" indent="0">
              <a:lnSpc>
                <a:spcPct val="100000"/>
              </a:lnSpc>
              <a:buNone/>
            </a:pPr>
            <a:r>
              <a:rPr lang="en-GB" sz="1400" dirty="0"/>
              <a:t>Again, there is no difference between the Conjugations, once you’ve identified the Perfect Passive Participle. </a:t>
            </a:r>
          </a:p>
        </p:txBody>
      </p:sp>
      <p:sp>
        <p:nvSpPr>
          <p:cNvPr id="4" name="TextBox 3">
            <a:extLst>
              <a:ext uri="{FF2B5EF4-FFF2-40B4-BE49-F238E27FC236}">
                <a16:creationId xmlns:a16="http://schemas.microsoft.com/office/drawing/2014/main" id="{6498C98F-1AE7-4D64-872E-22B6B991FAD3}"/>
              </a:ext>
            </a:extLst>
          </p:cNvPr>
          <p:cNvSpPr txBox="1"/>
          <p:nvPr/>
        </p:nvSpPr>
        <p:spPr>
          <a:xfrm>
            <a:off x="869206" y="1341813"/>
            <a:ext cx="4764367" cy="477054"/>
          </a:xfrm>
          <a:prstGeom prst="rect">
            <a:avLst/>
          </a:prstGeom>
          <a:solidFill>
            <a:schemeClr val="accent5">
              <a:lumMod val="20000"/>
              <a:lumOff val="80000"/>
            </a:schemeClr>
          </a:solidFill>
          <a:ln>
            <a:solidFill>
              <a:schemeClr val="tx1"/>
            </a:solidFill>
          </a:ln>
        </p:spPr>
        <p:txBody>
          <a:bodyPr wrap="square" rtlCol="0">
            <a:spAutoFit/>
          </a:bodyPr>
          <a:lstStyle/>
          <a:p>
            <a:pPr algn="ctr"/>
            <a:r>
              <a:rPr lang="en-GB" sz="1400" b="1" dirty="0"/>
              <a:t>The First Conjugation</a:t>
            </a:r>
          </a:p>
          <a:p>
            <a:pPr algn="ctr"/>
            <a:r>
              <a:rPr lang="en-GB" sz="1100" i="1" dirty="0">
                <a:solidFill>
                  <a:schemeClr val="accent5">
                    <a:lumMod val="20000"/>
                    <a:lumOff val="80000"/>
                  </a:schemeClr>
                </a:solidFill>
              </a:rPr>
              <a:t>Present, Future, Imperfect</a:t>
            </a:r>
          </a:p>
        </p:txBody>
      </p:sp>
      <p:sp>
        <p:nvSpPr>
          <p:cNvPr id="5" name="TextBox 4">
            <a:extLst>
              <a:ext uri="{FF2B5EF4-FFF2-40B4-BE49-F238E27FC236}">
                <a16:creationId xmlns:a16="http://schemas.microsoft.com/office/drawing/2014/main" id="{5E0310B1-527E-4D85-B492-F9B999804FE3}"/>
              </a:ext>
            </a:extLst>
          </p:cNvPr>
          <p:cNvSpPr txBox="1"/>
          <p:nvPr/>
        </p:nvSpPr>
        <p:spPr>
          <a:xfrm>
            <a:off x="-14677" y="1784625"/>
            <a:ext cx="726716" cy="307777"/>
          </a:xfrm>
          <a:prstGeom prst="rect">
            <a:avLst/>
          </a:prstGeom>
          <a:solidFill>
            <a:schemeClr val="accent1">
              <a:lumMod val="60000"/>
              <a:lumOff val="40000"/>
            </a:schemeClr>
          </a:solidFill>
          <a:ln>
            <a:solidFill>
              <a:schemeClr val="accent1">
                <a:shade val="50000"/>
              </a:schemeClr>
            </a:solidFill>
          </a:ln>
        </p:spPr>
        <p:txBody>
          <a:bodyPr wrap="square" rtlCol="0">
            <a:spAutoFit/>
          </a:bodyPr>
          <a:lstStyle/>
          <a:p>
            <a:pPr algn="ctr"/>
            <a:r>
              <a:rPr lang="en-GB" sz="1400" b="1" dirty="0"/>
              <a:t>I</a:t>
            </a:r>
          </a:p>
        </p:txBody>
      </p:sp>
      <p:sp>
        <p:nvSpPr>
          <p:cNvPr id="6" name="TextBox 5">
            <a:extLst>
              <a:ext uri="{FF2B5EF4-FFF2-40B4-BE49-F238E27FC236}">
                <a16:creationId xmlns:a16="http://schemas.microsoft.com/office/drawing/2014/main" id="{8E5E1BFA-704A-4DED-BF53-E797C7E02E2F}"/>
              </a:ext>
            </a:extLst>
          </p:cNvPr>
          <p:cNvSpPr txBox="1"/>
          <p:nvPr/>
        </p:nvSpPr>
        <p:spPr>
          <a:xfrm>
            <a:off x="-5877" y="2106540"/>
            <a:ext cx="717916" cy="307777"/>
          </a:xfrm>
          <a:prstGeom prst="rect">
            <a:avLst/>
          </a:prstGeom>
          <a:solidFill>
            <a:schemeClr val="accent1">
              <a:lumMod val="40000"/>
              <a:lumOff val="60000"/>
            </a:schemeClr>
          </a:solidFill>
          <a:ln>
            <a:solidFill>
              <a:schemeClr val="tx1"/>
            </a:solidFill>
          </a:ln>
        </p:spPr>
        <p:txBody>
          <a:bodyPr wrap="square" rtlCol="0">
            <a:spAutoFit/>
          </a:bodyPr>
          <a:lstStyle/>
          <a:p>
            <a:pPr algn="ctr"/>
            <a:r>
              <a:rPr lang="en-GB" sz="1400" b="1" dirty="0"/>
              <a:t>You</a:t>
            </a:r>
          </a:p>
        </p:txBody>
      </p:sp>
      <p:sp>
        <p:nvSpPr>
          <p:cNvPr id="7" name="TextBox 6">
            <a:extLst>
              <a:ext uri="{FF2B5EF4-FFF2-40B4-BE49-F238E27FC236}">
                <a16:creationId xmlns:a16="http://schemas.microsoft.com/office/drawing/2014/main" id="{008316DC-F743-41AD-9590-F67703E611B2}"/>
              </a:ext>
            </a:extLst>
          </p:cNvPr>
          <p:cNvSpPr txBox="1"/>
          <p:nvPr/>
        </p:nvSpPr>
        <p:spPr>
          <a:xfrm>
            <a:off x="-18820" y="2397062"/>
            <a:ext cx="726716" cy="461665"/>
          </a:xfrm>
          <a:prstGeom prst="rect">
            <a:avLst/>
          </a:prstGeom>
          <a:solidFill>
            <a:schemeClr val="accent1">
              <a:lumMod val="20000"/>
              <a:lumOff val="80000"/>
            </a:schemeClr>
          </a:solidFill>
          <a:ln>
            <a:solidFill>
              <a:schemeClr val="accent1">
                <a:shade val="50000"/>
              </a:schemeClr>
            </a:solidFill>
          </a:ln>
        </p:spPr>
        <p:txBody>
          <a:bodyPr wrap="square" rtlCol="0">
            <a:spAutoFit/>
          </a:bodyPr>
          <a:lstStyle/>
          <a:p>
            <a:pPr algn="ctr"/>
            <a:r>
              <a:rPr lang="en-GB" sz="1200" b="1" dirty="0"/>
              <a:t>He/she/it</a:t>
            </a:r>
          </a:p>
        </p:txBody>
      </p:sp>
      <p:sp>
        <p:nvSpPr>
          <p:cNvPr id="8" name="TextBox 7">
            <a:extLst>
              <a:ext uri="{FF2B5EF4-FFF2-40B4-BE49-F238E27FC236}">
                <a16:creationId xmlns:a16="http://schemas.microsoft.com/office/drawing/2014/main" id="{7CEC3C39-3BD2-417B-AA1E-3BA9739B1962}"/>
              </a:ext>
            </a:extLst>
          </p:cNvPr>
          <p:cNvSpPr txBox="1"/>
          <p:nvPr/>
        </p:nvSpPr>
        <p:spPr>
          <a:xfrm>
            <a:off x="-11594" y="2791403"/>
            <a:ext cx="717917" cy="317995"/>
          </a:xfrm>
          <a:prstGeom prst="rect">
            <a:avLst/>
          </a:prstGeom>
          <a:solidFill>
            <a:schemeClr val="accent1">
              <a:lumMod val="60000"/>
              <a:lumOff val="40000"/>
            </a:schemeClr>
          </a:solidFill>
          <a:ln>
            <a:solidFill>
              <a:schemeClr val="accent1">
                <a:shade val="50000"/>
              </a:schemeClr>
            </a:solidFill>
          </a:ln>
        </p:spPr>
        <p:txBody>
          <a:bodyPr wrap="square" rtlCol="0">
            <a:spAutoFit/>
          </a:bodyPr>
          <a:lstStyle/>
          <a:p>
            <a:pPr algn="ctr"/>
            <a:r>
              <a:rPr lang="en-GB" sz="1400" b="1" dirty="0"/>
              <a:t>We</a:t>
            </a:r>
          </a:p>
        </p:txBody>
      </p:sp>
      <p:sp>
        <p:nvSpPr>
          <p:cNvPr id="9" name="TextBox 8">
            <a:extLst>
              <a:ext uri="{FF2B5EF4-FFF2-40B4-BE49-F238E27FC236}">
                <a16:creationId xmlns:a16="http://schemas.microsoft.com/office/drawing/2014/main" id="{74FEE521-1956-46DD-9E67-8D0F2DD998EA}"/>
              </a:ext>
            </a:extLst>
          </p:cNvPr>
          <p:cNvSpPr txBox="1"/>
          <p:nvPr/>
        </p:nvSpPr>
        <p:spPr>
          <a:xfrm>
            <a:off x="-7355" y="3100832"/>
            <a:ext cx="713678" cy="307777"/>
          </a:xfrm>
          <a:prstGeom prst="rect">
            <a:avLst/>
          </a:prstGeom>
          <a:solidFill>
            <a:schemeClr val="accent1">
              <a:lumMod val="40000"/>
              <a:lumOff val="60000"/>
            </a:schemeClr>
          </a:solidFill>
          <a:ln>
            <a:solidFill>
              <a:schemeClr val="accent1">
                <a:shade val="50000"/>
              </a:schemeClr>
            </a:solidFill>
          </a:ln>
        </p:spPr>
        <p:txBody>
          <a:bodyPr wrap="square" rtlCol="0">
            <a:spAutoFit/>
          </a:bodyPr>
          <a:lstStyle/>
          <a:p>
            <a:pPr algn="ctr"/>
            <a:r>
              <a:rPr lang="en-GB" sz="1400" b="1" dirty="0"/>
              <a:t>You</a:t>
            </a:r>
          </a:p>
        </p:txBody>
      </p:sp>
      <p:sp>
        <p:nvSpPr>
          <p:cNvPr id="10" name="TextBox 9">
            <a:extLst>
              <a:ext uri="{FF2B5EF4-FFF2-40B4-BE49-F238E27FC236}">
                <a16:creationId xmlns:a16="http://schemas.microsoft.com/office/drawing/2014/main" id="{A2555070-DE2B-4D96-B894-7C3B7757D0C1}"/>
              </a:ext>
            </a:extLst>
          </p:cNvPr>
          <p:cNvSpPr txBox="1"/>
          <p:nvPr/>
        </p:nvSpPr>
        <p:spPr>
          <a:xfrm>
            <a:off x="-6537" y="3419974"/>
            <a:ext cx="718575" cy="307777"/>
          </a:xfrm>
          <a:prstGeom prst="rect">
            <a:avLst/>
          </a:prstGeom>
          <a:solidFill>
            <a:schemeClr val="accent1">
              <a:lumMod val="20000"/>
              <a:lumOff val="80000"/>
            </a:schemeClr>
          </a:solidFill>
          <a:ln>
            <a:solidFill>
              <a:schemeClr val="accent1">
                <a:shade val="50000"/>
              </a:schemeClr>
            </a:solidFill>
          </a:ln>
        </p:spPr>
        <p:txBody>
          <a:bodyPr wrap="square" rtlCol="0">
            <a:spAutoFit/>
          </a:bodyPr>
          <a:lstStyle/>
          <a:p>
            <a:pPr algn="ctr"/>
            <a:r>
              <a:rPr lang="en-GB" sz="1400" b="1" dirty="0"/>
              <a:t>They</a:t>
            </a:r>
          </a:p>
        </p:txBody>
      </p:sp>
      <p:sp>
        <p:nvSpPr>
          <p:cNvPr id="11" name="TextBox 10">
            <a:extLst>
              <a:ext uri="{FF2B5EF4-FFF2-40B4-BE49-F238E27FC236}">
                <a16:creationId xmlns:a16="http://schemas.microsoft.com/office/drawing/2014/main" id="{03C7A8C8-0C13-4E17-A291-473E9236C0B0}"/>
              </a:ext>
            </a:extLst>
          </p:cNvPr>
          <p:cNvSpPr txBox="1"/>
          <p:nvPr/>
        </p:nvSpPr>
        <p:spPr>
          <a:xfrm>
            <a:off x="878141" y="1786785"/>
            <a:ext cx="1554272" cy="309646"/>
          </a:xfrm>
          <a:prstGeom prst="rect">
            <a:avLst/>
          </a:prstGeom>
          <a:noFill/>
          <a:ln>
            <a:solidFill>
              <a:schemeClr val="accent1">
                <a:shade val="50000"/>
              </a:schemeClr>
            </a:solidFill>
          </a:ln>
        </p:spPr>
        <p:txBody>
          <a:bodyPr wrap="square" rtlCol="0">
            <a:spAutoFit/>
          </a:bodyPr>
          <a:lstStyle/>
          <a:p>
            <a:pPr algn="ctr"/>
            <a:r>
              <a:rPr lang="en-GB" sz="1400" dirty="0" err="1"/>
              <a:t>amātus</a:t>
            </a:r>
            <a:r>
              <a:rPr lang="en-GB" sz="1400" b="1" dirty="0"/>
              <a:t>, </a:t>
            </a:r>
            <a:r>
              <a:rPr lang="en-GB" sz="1000" dirty="0"/>
              <a:t>-a, -um</a:t>
            </a:r>
            <a:r>
              <a:rPr lang="en-GB" sz="1400" b="1" dirty="0"/>
              <a:t> sum</a:t>
            </a:r>
          </a:p>
        </p:txBody>
      </p:sp>
      <p:sp>
        <p:nvSpPr>
          <p:cNvPr id="13" name="TextBox 12">
            <a:extLst>
              <a:ext uri="{FF2B5EF4-FFF2-40B4-BE49-F238E27FC236}">
                <a16:creationId xmlns:a16="http://schemas.microsoft.com/office/drawing/2014/main" id="{2C83583F-79E0-4708-BF99-FEDFD21D791F}"/>
              </a:ext>
            </a:extLst>
          </p:cNvPr>
          <p:cNvSpPr txBox="1"/>
          <p:nvPr/>
        </p:nvSpPr>
        <p:spPr>
          <a:xfrm>
            <a:off x="885274" y="2103504"/>
            <a:ext cx="1547140" cy="307777"/>
          </a:xfrm>
          <a:prstGeom prst="rect">
            <a:avLst/>
          </a:prstGeom>
          <a:noFill/>
          <a:ln>
            <a:solidFill>
              <a:schemeClr val="accent1">
                <a:shade val="50000"/>
              </a:schemeClr>
            </a:solidFill>
          </a:ln>
        </p:spPr>
        <p:txBody>
          <a:bodyPr wrap="square" rtlCol="0">
            <a:spAutoFit/>
          </a:bodyPr>
          <a:lstStyle/>
          <a:p>
            <a:pPr algn="ctr"/>
            <a:r>
              <a:rPr lang="en-GB" sz="1400" dirty="0" err="1"/>
              <a:t>amātus</a:t>
            </a:r>
            <a:r>
              <a:rPr lang="en-GB" sz="1400" b="1" dirty="0"/>
              <a:t>, </a:t>
            </a:r>
            <a:r>
              <a:rPr lang="en-GB" sz="1000" dirty="0"/>
              <a:t>-a, -um</a:t>
            </a:r>
            <a:r>
              <a:rPr lang="en-GB" sz="1400" b="1" dirty="0"/>
              <a:t> es</a:t>
            </a:r>
          </a:p>
        </p:txBody>
      </p:sp>
      <p:sp>
        <p:nvSpPr>
          <p:cNvPr id="14" name="TextBox 13">
            <a:extLst>
              <a:ext uri="{FF2B5EF4-FFF2-40B4-BE49-F238E27FC236}">
                <a16:creationId xmlns:a16="http://schemas.microsoft.com/office/drawing/2014/main" id="{6754E305-F00F-4F29-8204-CD1F57E55203}"/>
              </a:ext>
            </a:extLst>
          </p:cNvPr>
          <p:cNvSpPr txBox="1"/>
          <p:nvPr/>
        </p:nvSpPr>
        <p:spPr>
          <a:xfrm>
            <a:off x="884811" y="2412332"/>
            <a:ext cx="1534357" cy="307777"/>
          </a:xfrm>
          <a:prstGeom prst="rect">
            <a:avLst/>
          </a:prstGeom>
          <a:noFill/>
          <a:ln>
            <a:solidFill>
              <a:schemeClr val="accent1">
                <a:shade val="50000"/>
              </a:schemeClr>
            </a:solidFill>
          </a:ln>
        </p:spPr>
        <p:txBody>
          <a:bodyPr wrap="square" rtlCol="0">
            <a:spAutoFit/>
          </a:bodyPr>
          <a:lstStyle/>
          <a:p>
            <a:pPr algn="ctr"/>
            <a:r>
              <a:rPr lang="en-GB" sz="1400" dirty="0" err="1"/>
              <a:t>amātus</a:t>
            </a:r>
            <a:r>
              <a:rPr lang="en-GB" sz="1400" dirty="0"/>
              <a:t>,</a:t>
            </a:r>
            <a:r>
              <a:rPr lang="en-GB" sz="1400" b="1" dirty="0"/>
              <a:t> </a:t>
            </a:r>
            <a:r>
              <a:rPr lang="en-GB" sz="1000" dirty="0"/>
              <a:t>-a, -um</a:t>
            </a:r>
            <a:r>
              <a:rPr lang="en-GB" sz="1400" b="1" dirty="0"/>
              <a:t> est</a:t>
            </a:r>
          </a:p>
        </p:txBody>
      </p:sp>
      <p:sp>
        <p:nvSpPr>
          <p:cNvPr id="15" name="TextBox 14">
            <a:extLst>
              <a:ext uri="{FF2B5EF4-FFF2-40B4-BE49-F238E27FC236}">
                <a16:creationId xmlns:a16="http://schemas.microsoft.com/office/drawing/2014/main" id="{397C4855-9DA3-4273-95A2-7845073E57C7}"/>
              </a:ext>
            </a:extLst>
          </p:cNvPr>
          <p:cNvSpPr txBox="1"/>
          <p:nvPr/>
        </p:nvSpPr>
        <p:spPr>
          <a:xfrm>
            <a:off x="869206" y="2782341"/>
            <a:ext cx="1549962" cy="307777"/>
          </a:xfrm>
          <a:prstGeom prst="rect">
            <a:avLst/>
          </a:prstGeom>
          <a:noFill/>
          <a:ln>
            <a:solidFill>
              <a:schemeClr val="accent1">
                <a:shade val="50000"/>
              </a:schemeClr>
            </a:solidFill>
          </a:ln>
        </p:spPr>
        <p:txBody>
          <a:bodyPr wrap="square" rtlCol="0">
            <a:spAutoFit/>
          </a:bodyPr>
          <a:lstStyle/>
          <a:p>
            <a:pPr algn="ctr"/>
            <a:r>
              <a:rPr lang="en-GB" sz="1400" dirty="0" err="1"/>
              <a:t>amātī</a:t>
            </a:r>
            <a:r>
              <a:rPr lang="en-GB" sz="1400" dirty="0"/>
              <a:t>,</a:t>
            </a:r>
            <a:r>
              <a:rPr lang="en-GB" sz="1000" dirty="0"/>
              <a:t> -ae, -a </a:t>
            </a:r>
            <a:r>
              <a:rPr lang="en-GB" sz="1400" b="1" dirty="0" err="1"/>
              <a:t>sumus</a:t>
            </a:r>
            <a:endParaRPr lang="en-GB" sz="1400" dirty="0"/>
          </a:p>
        </p:txBody>
      </p:sp>
      <p:sp>
        <p:nvSpPr>
          <p:cNvPr id="16" name="TextBox 15">
            <a:extLst>
              <a:ext uri="{FF2B5EF4-FFF2-40B4-BE49-F238E27FC236}">
                <a16:creationId xmlns:a16="http://schemas.microsoft.com/office/drawing/2014/main" id="{AF790698-D5F3-42C9-AFC4-26B2086070CE}"/>
              </a:ext>
            </a:extLst>
          </p:cNvPr>
          <p:cNvSpPr txBox="1"/>
          <p:nvPr/>
        </p:nvSpPr>
        <p:spPr>
          <a:xfrm>
            <a:off x="869206" y="3092256"/>
            <a:ext cx="1533871" cy="307777"/>
          </a:xfrm>
          <a:prstGeom prst="rect">
            <a:avLst/>
          </a:prstGeom>
          <a:noFill/>
          <a:ln>
            <a:solidFill>
              <a:schemeClr val="accent1">
                <a:shade val="50000"/>
              </a:schemeClr>
            </a:solidFill>
          </a:ln>
        </p:spPr>
        <p:txBody>
          <a:bodyPr wrap="square" rtlCol="0">
            <a:spAutoFit/>
          </a:bodyPr>
          <a:lstStyle/>
          <a:p>
            <a:pPr algn="ctr"/>
            <a:r>
              <a:rPr lang="en-GB" sz="1400" dirty="0" err="1"/>
              <a:t>amātī</a:t>
            </a:r>
            <a:r>
              <a:rPr lang="en-GB" sz="1400" dirty="0"/>
              <a:t>,</a:t>
            </a:r>
            <a:r>
              <a:rPr lang="en-GB" sz="1000" dirty="0"/>
              <a:t> -ae, -a </a:t>
            </a:r>
            <a:r>
              <a:rPr lang="en-GB" sz="1400" b="1" dirty="0" err="1"/>
              <a:t>estis</a:t>
            </a:r>
            <a:endParaRPr lang="en-GB" sz="1400" dirty="0"/>
          </a:p>
        </p:txBody>
      </p:sp>
      <p:sp>
        <p:nvSpPr>
          <p:cNvPr id="17" name="TextBox 16">
            <a:extLst>
              <a:ext uri="{FF2B5EF4-FFF2-40B4-BE49-F238E27FC236}">
                <a16:creationId xmlns:a16="http://schemas.microsoft.com/office/drawing/2014/main" id="{09647CF5-87A1-40F0-AADA-1D7570EE0CE9}"/>
              </a:ext>
            </a:extLst>
          </p:cNvPr>
          <p:cNvSpPr txBox="1"/>
          <p:nvPr/>
        </p:nvSpPr>
        <p:spPr>
          <a:xfrm>
            <a:off x="875950" y="3394508"/>
            <a:ext cx="1528290" cy="314806"/>
          </a:xfrm>
          <a:prstGeom prst="rect">
            <a:avLst/>
          </a:prstGeom>
          <a:noFill/>
          <a:ln>
            <a:solidFill>
              <a:schemeClr val="accent1">
                <a:shade val="50000"/>
              </a:schemeClr>
            </a:solidFill>
          </a:ln>
        </p:spPr>
        <p:txBody>
          <a:bodyPr wrap="square" rtlCol="0">
            <a:spAutoFit/>
          </a:bodyPr>
          <a:lstStyle/>
          <a:p>
            <a:pPr algn="ctr"/>
            <a:r>
              <a:rPr lang="en-GB" sz="1400" dirty="0" err="1"/>
              <a:t>amātī</a:t>
            </a:r>
            <a:r>
              <a:rPr lang="en-GB" sz="1400" dirty="0"/>
              <a:t>,</a:t>
            </a:r>
            <a:r>
              <a:rPr lang="en-GB" sz="1000" dirty="0"/>
              <a:t> -ae, -a </a:t>
            </a:r>
            <a:r>
              <a:rPr lang="en-GB" sz="1400" b="1" dirty="0"/>
              <a:t>sunt</a:t>
            </a:r>
            <a:endParaRPr lang="en-GB" sz="1400" dirty="0"/>
          </a:p>
        </p:txBody>
      </p:sp>
      <p:sp>
        <p:nvSpPr>
          <p:cNvPr id="24" name="TextBox 23">
            <a:extLst>
              <a:ext uri="{FF2B5EF4-FFF2-40B4-BE49-F238E27FC236}">
                <a16:creationId xmlns:a16="http://schemas.microsoft.com/office/drawing/2014/main" id="{49862640-B2B6-4DE8-82B0-F258BF3B210E}"/>
              </a:ext>
            </a:extLst>
          </p:cNvPr>
          <p:cNvSpPr txBox="1"/>
          <p:nvPr/>
        </p:nvSpPr>
        <p:spPr>
          <a:xfrm>
            <a:off x="2190629" y="3774601"/>
            <a:ext cx="2053604" cy="246221"/>
          </a:xfrm>
          <a:prstGeom prst="rect">
            <a:avLst/>
          </a:prstGeom>
          <a:noFill/>
        </p:spPr>
        <p:txBody>
          <a:bodyPr wrap="square" rtlCol="0">
            <a:spAutoFit/>
          </a:bodyPr>
          <a:lstStyle/>
          <a:p>
            <a:r>
              <a:rPr lang="en-GB" sz="1000" i="1" dirty="0" err="1"/>
              <a:t>amō</a:t>
            </a:r>
            <a:r>
              <a:rPr lang="en-GB" sz="1000" i="1" dirty="0"/>
              <a:t>,, </a:t>
            </a:r>
            <a:r>
              <a:rPr lang="en-GB" sz="1000" i="1" dirty="0" err="1"/>
              <a:t>amāre</a:t>
            </a:r>
            <a:r>
              <a:rPr lang="en-GB" sz="1000" i="1" dirty="0"/>
              <a:t>, </a:t>
            </a:r>
            <a:r>
              <a:rPr lang="en-GB" sz="1000" i="1" dirty="0" err="1"/>
              <a:t>amāvī</a:t>
            </a:r>
            <a:r>
              <a:rPr lang="en-GB" sz="1000" i="1" dirty="0"/>
              <a:t>, </a:t>
            </a:r>
            <a:r>
              <a:rPr lang="en-GB" sz="1000" b="1" i="1" dirty="0" err="1"/>
              <a:t>amātus</a:t>
            </a:r>
            <a:r>
              <a:rPr lang="en-GB" sz="1000" i="1" dirty="0"/>
              <a:t>  - love</a:t>
            </a:r>
          </a:p>
        </p:txBody>
      </p:sp>
      <p:sp>
        <p:nvSpPr>
          <p:cNvPr id="26" name="TextBox 25">
            <a:extLst>
              <a:ext uri="{FF2B5EF4-FFF2-40B4-BE49-F238E27FC236}">
                <a16:creationId xmlns:a16="http://schemas.microsoft.com/office/drawing/2014/main" id="{62570078-7B5D-45A5-B4DB-383481675A6E}"/>
              </a:ext>
            </a:extLst>
          </p:cNvPr>
          <p:cNvSpPr txBox="1"/>
          <p:nvPr/>
        </p:nvSpPr>
        <p:spPr>
          <a:xfrm>
            <a:off x="6106306" y="1261988"/>
            <a:ext cx="5129928" cy="477054"/>
          </a:xfrm>
          <a:prstGeom prst="rect">
            <a:avLst/>
          </a:prstGeom>
          <a:solidFill>
            <a:schemeClr val="accent5">
              <a:lumMod val="40000"/>
              <a:lumOff val="60000"/>
            </a:schemeClr>
          </a:solidFill>
          <a:ln>
            <a:solidFill>
              <a:schemeClr val="tx1"/>
            </a:solidFill>
          </a:ln>
        </p:spPr>
        <p:txBody>
          <a:bodyPr wrap="square" rtlCol="0">
            <a:spAutoFit/>
          </a:bodyPr>
          <a:lstStyle/>
          <a:p>
            <a:pPr algn="ctr"/>
            <a:r>
              <a:rPr lang="en-GB" sz="1400" b="1" dirty="0"/>
              <a:t>The Second Conjugation</a:t>
            </a:r>
          </a:p>
          <a:p>
            <a:pPr algn="ctr"/>
            <a:r>
              <a:rPr lang="en-GB" sz="1100" i="1" dirty="0">
                <a:solidFill>
                  <a:schemeClr val="accent5">
                    <a:lumMod val="40000"/>
                    <a:lumOff val="60000"/>
                  </a:schemeClr>
                </a:solidFill>
              </a:rPr>
              <a:t>Present, Future, Imperfect</a:t>
            </a:r>
          </a:p>
        </p:txBody>
      </p:sp>
      <p:sp>
        <p:nvSpPr>
          <p:cNvPr id="28" name="TextBox 27">
            <a:extLst>
              <a:ext uri="{FF2B5EF4-FFF2-40B4-BE49-F238E27FC236}">
                <a16:creationId xmlns:a16="http://schemas.microsoft.com/office/drawing/2014/main" id="{99838A88-35FF-4928-A12C-AA796D659CC6}"/>
              </a:ext>
            </a:extLst>
          </p:cNvPr>
          <p:cNvSpPr txBox="1"/>
          <p:nvPr/>
        </p:nvSpPr>
        <p:spPr>
          <a:xfrm>
            <a:off x="9068024" y="1810537"/>
            <a:ext cx="1647913" cy="319937"/>
          </a:xfrm>
          <a:prstGeom prst="rect">
            <a:avLst/>
          </a:prstGeom>
          <a:noFill/>
          <a:ln>
            <a:solidFill>
              <a:schemeClr val="accent1">
                <a:shade val="50000"/>
              </a:schemeClr>
            </a:solidFill>
          </a:ln>
        </p:spPr>
        <p:txBody>
          <a:bodyPr wrap="square" rtlCol="0">
            <a:spAutoFit/>
          </a:bodyPr>
          <a:lstStyle/>
          <a:p>
            <a:pPr algn="ctr"/>
            <a:r>
              <a:rPr lang="en-GB" sz="1400" dirty="0" err="1"/>
              <a:t>monītus</a:t>
            </a:r>
            <a:r>
              <a:rPr lang="en-GB" sz="1400" dirty="0"/>
              <a:t>,</a:t>
            </a:r>
            <a:r>
              <a:rPr lang="en-GB" sz="1000" dirty="0"/>
              <a:t> -a, -um </a:t>
            </a:r>
            <a:r>
              <a:rPr lang="en-GB" sz="1400" b="1" dirty="0" err="1"/>
              <a:t>eram</a:t>
            </a:r>
            <a:endParaRPr lang="en-GB" sz="1400" dirty="0"/>
          </a:p>
        </p:txBody>
      </p:sp>
      <p:sp>
        <p:nvSpPr>
          <p:cNvPr id="34" name="TextBox 33">
            <a:extLst>
              <a:ext uri="{FF2B5EF4-FFF2-40B4-BE49-F238E27FC236}">
                <a16:creationId xmlns:a16="http://schemas.microsoft.com/office/drawing/2014/main" id="{EB3852CC-BC64-4E19-B0BF-DA65A01301F6}"/>
              </a:ext>
            </a:extLst>
          </p:cNvPr>
          <p:cNvSpPr txBox="1"/>
          <p:nvPr/>
        </p:nvSpPr>
        <p:spPr>
          <a:xfrm>
            <a:off x="9079486" y="2135410"/>
            <a:ext cx="1648781" cy="307777"/>
          </a:xfrm>
          <a:prstGeom prst="rect">
            <a:avLst/>
          </a:prstGeom>
          <a:noFill/>
          <a:ln>
            <a:solidFill>
              <a:schemeClr val="accent1">
                <a:shade val="50000"/>
              </a:schemeClr>
            </a:solidFill>
          </a:ln>
        </p:spPr>
        <p:txBody>
          <a:bodyPr wrap="square" rtlCol="0">
            <a:spAutoFit/>
          </a:bodyPr>
          <a:lstStyle/>
          <a:p>
            <a:pPr algn="ctr"/>
            <a:r>
              <a:rPr lang="en-GB" sz="1400" dirty="0" err="1"/>
              <a:t>monītus</a:t>
            </a:r>
            <a:r>
              <a:rPr lang="en-GB" sz="1400" dirty="0"/>
              <a:t>,</a:t>
            </a:r>
            <a:r>
              <a:rPr lang="en-GB" sz="1000" dirty="0"/>
              <a:t> -a, -um </a:t>
            </a:r>
            <a:r>
              <a:rPr lang="en-GB" sz="1400" b="1" dirty="0" err="1"/>
              <a:t>eram</a:t>
            </a:r>
            <a:endParaRPr lang="en-GB" sz="1400" dirty="0"/>
          </a:p>
        </p:txBody>
      </p:sp>
      <p:sp>
        <p:nvSpPr>
          <p:cNvPr id="35" name="TextBox 34">
            <a:extLst>
              <a:ext uri="{FF2B5EF4-FFF2-40B4-BE49-F238E27FC236}">
                <a16:creationId xmlns:a16="http://schemas.microsoft.com/office/drawing/2014/main" id="{5250F1F4-18FD-49E8-B3F5-F15899AA673A}"/>
              </a:ext>
            </a:extLst>
          </p:cNvPr>
          <p:cNvSpPr txBox="1"/>
          <p:nvPr/>
        </p:nvSpPr>
        <p:spPr>
          <a:xfrm>
            <a:off x="9073855" y="3414222"/>
            <a:ext cx="1648780" cy="307777"/>
          </a:xfrm>
          <a:prstGeom prst="rect">
            <a:avLst/>
          </a:prstGeom>
          <a:noFill/>
          <a:ln>
            <a:solidFill>
              <a:schemeClr val="accent1">
                <a:shade val="50000"/>
              </a:schemeClr>
            </a:solidFill>
          </a:ln>
        </p:spPr>
        <p:txBody>
          <a:bodyPr wrap="square" rtlCol="0">
            <a:spAutoFit/>
          </a:bodyPr>
          <a:lstStyle/>
          <a:p>
            <a:pPr algn="ctr"/>
            <a:r>
              <a:rPr lang="en-GB" sz="1400" dirty="0" err="1"/>
              <a:t>monītī</a:t>
            </a:r>
            <a:r>
              <a:rPr lang="en-GB" sz="1400" dirty="0"/>
              <a:t>,</a:t>
            </a:r>
            <a:r>
              <a:rPr lang="en-GB" sz="1000" dirty="0"/>
              <a:t> -ae, -a </a:t>
            </a:r>
            <a:r>
              <a:rPr lang="en-GB" sz="1400" b="1" dirty="0" err="1"/>
              <a:t>erant</a:t>
            </a:r>
            <a:endParaRPr lang="en-GB" sz="1400" dirty="0"/>
          </a:p>
        </p:txBody>
      </p:sp>
      <p:sp>
        <p:nvSpPr>
          <p:cNvPr id="36" name="TextBox 35">
            <a:extLst>
              <a:ext uri="{FF2B5EF4-FFF2-40B4-BE49-F238E27FC236}">
                <a16:creationId xmlns:a16="http://schemas.microsoft.com/office/drawing/2014/main" id="{CB223F11-8D8A-4F59-9E32-1AAC42BA40EF}"/>
              </a:ext>
            </a:extLst>
          </p:cNvPr>
          <p:cNvSpPr txBox="1"/>
          <p:nvPr/>
        </p:nvSpPr>
        <p:spPr>
          <a:xfrm>
            <a:off x="9080356" y="3111798"/>
            <a:ext cx="1647912" cy="307777"/>
          </a:xfrm>
          <a:prstGeom prst="rect">
            <a:avLst/>
          </a:prstGeom>
          <a:noFill/>
          <a:ln>
            <a:solidFill>
              <a:schemeClr val="accent1">
                <a:shade val="50000"/>
              </a:schemeClr>
            </a:solidFill>
          </a:ln>
        </p:spPr>
        <p:txBody>
          <a:bodyPr wrap="square" rtlCol="0">
            <a:spAutoFit/>
          </a:bodyPr>
          <a:lstStyle/>
          <a:p>
            <a:pPr algn="ctr"/>
            <a:r>
              <a:rPr lang="en-GB" sz="1400" dirty="0" err="1"/>
              <a:t>monītī</a:t>
            </a:r>
            <a:r>
              <a:rPr lang="en-GB" sz="1400" dirty="0"/>
              <a:t>,</a:t>
            </a:r>
            <a:r>
              <a:rPr lang="en-GB" sz="1000" dirty="0"/>
              <a:t> -ae, -a </a:t>
            </a:r>
            <a:r>
              <a:rPr lang="en-GB" sz="1400" b="1" dirty="0" err="1"/>
              <a:t>erātis</a:t>
            </a:r>
            <a:endParaRPr lang="en-GB" sz="1400" dirty="0"/>
          </a:p>
        </p:txBody>
      </p:sp>
      <p:sp>
        <p:nvSpPr>
          <p:cNvPr id="37" name="TextBox 36">
            <a:extLst>
              <a:ext uri="{FF2B5EF4-FFF2-40B4-BE49-F238E27FC236}">
                <a16:creationId xmlns:a16="http://schemas.microsoft.com/office/drawing/2014/main" id="{7AB0604D-FB48-47A6-88A7-E71D03C872E7}"/>
              </a:ext>
            </a:extLst>
          </p:cNvPr>
          <p:cNvSpPr txBox="1"/>
          <p:nvPr/>
        </p:nvSpPr>
        <p:spPr>
          <a:xfrm>
            <a:off x="9079487" y="2443964"/>
            <a:ext cx="1648780" cy="307777"/>
          </a:xfrm>
          <a:prstGeom prst="rect">
            <a:avLst/>
          </a:prstGeom>
          <a:noFill/>
          <a:ln>
            <a:solidFill>
              <a:schemeClr val="accent1">
                <a:shade val="50000"/>
              </a:schemeClr>
            </a:solidFill>
          </a:ln>
        </p:spPr>
        <p:txBody>
          <a:bodyPr wrap="square" rtlCol="0">
            <a:spAutoFit/>
          </a:bodyPr>
          <a:lstStyle/>
          <a:p>
            <a:pPr algn="ctr"/>
            <a:r>
              <a:rPr lang="en-GB" sz="1400" dirty="0" err="1"/>
              <a:t>monītus</a:t>
            </a:r>
            <a:r>
              <a:rPr lang="en-GB" sz="1400" dirty="0"/>
              <a:t>,</a:t>
            </a:r>
            <a:r>
              <a:rPr lang="en-GB" sz="1000" dirty="0"/>
              <a:t> -a, -um </a:t>
            </a:r>
            <a:r>
              <a:rPr lang="en-GB" sz="1400" b="1" dirty="0" err="1"/>
              <a:t>eram</a:t>
            </a:r>
            <a:endParaRPr lang="en-GB" sz="1400" dirty="0"/>
          </a:p>
        </p:txBody>
      </p:sp>
      <p:sp>
        <p:nvSpPr>
          <p:cNvPr id="38" name="TextBox 37">
            <a:extLst>
              <a:ext uri="{FF2B5EF4-FFF2-40B4-BE49-F238E27FC236}">
                <a16:creationId xmlns:a16="http://schemas.microsoft.com/office/drawing/2014/main" id="{DFE9BDBA-D1C9-457F-B9BB-0184F701BABA}"/>
              </a:ext>
            </a:extLst>
          </p:cNvPr>
          <p:cNvSpPr txBox="1"/>
          <p:nvPr/>
        </p:nvSpPr>
        <p:spPr>
          <a:xfrm>
            <a:off x="9073274" y="2804811"/>
            <a:ext cx="1648780" cy="307777"/>
          </a:xfrm>
          <a:prstGeom prst="rect">
            <a:avLst/>
          </a:prstGeom>
          <a:noFill/>
          <a:ln>
            <a:solidFill>
              <a:schemeClr val="accent1">
                <a:shade val="50000"/>
              </a:schemeClr>
            </a:solidFill>
          </a:ln>
        </p:spPr>
        <p:txBody>
          <a:bodyPr wrap="square" rtlCol="0">
            <a:spAutoFit/>
          </a:bodyPr>
          <a:lstStyle/>
          <a:p>
            <a:pPr algn="ctr"/>
            <a:r>
              <a:rPr lang="en-GB" sz="1400" dirty="0" err="1"/>
              <a:t>monītī</a:t>
            </a:r>
            <a:r>
              <a:rPr lang="en-GB" sz="1400" dirty="0"/>
              <a:t>,</a:t>
            </a:r>
            <a:r>
              <a:rPr lang="en-GB" sz="1000" dirty="0"/>
              <a:t> -ae, -a </a:t>
            </a:r>
            <a:r>
              <a:rPr lang="en-GB" sz="1400" b="1" dirty="0" err="1"/>
              <a:t>erāmus</a:t>
            </a:r>
            <a:endParaRPr lang="en-GB" sz="1400" dirty="0"/>
          </a:p>
        </p:txBody>
      </p:sp>
      <p:sp>
        <p:nvSpPr>
          <p:cNvPr id="68" name="TextBox 67">
            <a:extLst>
              <a:ext uri="{FF2B5EF4-FFF2-40B4-BE49-F238E27FC236}">
                <a16:creationId xmlns:a16="http://schemas.microsoft.com/office/drawing/2014/main" id="{2B0E2A2F-22D0-42A6-8DD2-EB33D2AA1417}"/>
              </a:ext>
            </a:extLst>
          </p:cNvPr>
          <p:cNvSpPr txBox="1"/>
          <p:nvPr/>
        </p:nvSpPr>
        <p:spPr>
          <a:xfrm>
            <a:off x="-11884" y="4581993"/>
            <a:ext cx="723922" cy="307777"/>
          </a:xfrm>
          <a:prstGeom prst="rect">
            <a:avLst/>
          </a:prstGeom>
          <a:solidFill>
            <a:schemeClr val="accent1">
              <a:lumMod val="60000"/>
              <a:lumOff val="40000"/>
            </a:schemeClr>
          </a:solidFill>
          <a:ln>
            <a:solidFill>
              <a:schemeClr val="accent1">
                <a:shade val="50000"/>
              </a:schemeClr>
            </a:solidFill>
          </a:ln>
        </p:spPr>
        <p:txBody>
          <a:bodyPr wrap="square" rtlCol="0">
            <a:spAutoFit/>
          </a:bodyPr>
          <a:lstStyle/>
          <a:p>
            <a:pPr algn="ctr"/>
            <a:r>
              <a:rPr lang="en-GB" sz="1400" b="1" dirty="0"/>
              <a:t>I</a:t>
            </a:r>
          </a:p>
        </p:txBody>
      </p:sp>
      <p:sp>
        <p:nvSpPr>
          <p:cNvPr id="69" name="TextBox 68">
            <a:extLst>
              <a:ext uri="{FF2B5EF4-FFF2-40B4-BE49-F238E27FC236}">
                <a16:creationId xmlns:a16="http://schemas.microsoft.com/office/drawing/2014/main" id="{035347F4-6BE7-471B-A8BF-BD3E0064B9B3}"/>
              </a:ext>
            </a:extLst>
          </p:cNvPr>
          <p:cNvSpPr txBox="1"/>
          <p:nvPr/>
        </p:nvSpPr>
        <p:spPr>
          <a:xfrm>
            <a:off x="-11884" y="4899405"/>
            <a:ext cx="723922" cy="307777"/>
          </a:xfrm>
          <a:prstGeom prst="rect">
            <a:avLst/>
          </a:prstGeom>
          <a:solidFill>
            <a:schemeClr val="accent1">
              <a:lumMod val="40000"/>
              <a:lumOff val="60000"/>
            </a:schemeClr>
          </a:solidFill>
          <a:ln>
            <a:solidFill>
              <a:schemeClr val="tx1"/>
            </a:solidFill>
          </a:ln>
        </p:spPr>
        <p:txBody>
          <a:bodyPr wrap="square" rtlCol="0">
            <a:spAutoFit/>
          </a:bodyPr>
          <a:lstStyle/>
          <a:p>
            <a:pPr algn="ctr"/>
            <a:r>
              <a:rPr lang="en-GB" sz="1400" b="1" dirty="0"/>
              <a:t>You</a:t>
            </a:r>
          </a:p>
        </p:txBody>
      </p:sp>
      <p:sp>
        <p:nvSpPr>
          <p:cNvPr id="70" name="TextBox 69">
            <a:extLst>
              <a:ext uri="{FF2B5EF4-FFF2-40B4-BE49-F238E27FC236}">
                <a16:creationId xmlns:a16="http://schemas.microsoft.com/office/drawing/2014/main" id="{B41F8FB7-23B6-4BFC-A89D-30D71C602B06}"/>
              </a:ext>
            </a:extLst>
          </p:cNvPr>
          <p:cNvSpPr txBox="1"/>
          <p:nvPr/>
        </p:nvSpPr>
        <p:spPr>
          <a:xfrm>
            <a:off x="-4127" y="5189182"/>
            <a:ext cx="709184" cy="461665"/>
          </a:xfrm>
          <a:prstGeom prst="rect">
            <a:avLst/>
          </a:prstGeom>
          <a:solidFill>
            <a:schemeClr val="accent1">
              <a:lumMod val="20000"/>
              <a:lumOff val="80000"/>
            </a:schemeClr>
          </a:solidFill>
          <a:ln>
            <a:solidFill>
              <a:schemeClr val="accent1">
                <a:shade val="50000"/>
              </a:schemeClr>
            </a:solidFill>
          </a:ln>
        </p:spPr>
        <p:txBody>
          <a:bodyPr wrap="square" rtlCol="0">
            <a:spAutoFit/>
          </a:bodyPr>
          <a:lstStyle/>
          <a:p>
            <a:pPr algn="ctr"/>
            <a:r>
              <a:rPr lang="en-GB" sz="1200" b="1" dirty="0"/>
              <a:t>He/she/it</a:t>
            </a:r>
          </a:p>
        </p:txBody>
      </p:sp>
      <p:sp>
        <p:nvSpPr>
          <p:cNvPr id="71" name="TextBox 70">
            <a:extLst>
              <a:ext uri="{FF2B5EF4-FFF2-40B4-BE49-F238E27FC236}">
                <a16:creationId xmlns:a16="http://schemas.microsoft.com/office/drawing/2014/main" id="{8DA953C9-614F-455A-81F6-855BD2522EA9}"/>
              </a:ext>
            </a:extLst>
          </p:cNvPr>
          <p:cNvSpPr txBox="1"/>
          <p:nvPr/>
        </p:nvSpPr>
        <p:spPr>
          <a:xfrm>
            <a:off x="-4014" y="5578315"/>
            <a:ext cx="709071" cy="307777"/>
          </a:xfrm>
          <a:prstGeom prst="rect">
            <a:avLst/>
          </a:prstGeom>
          <a:solidFill>
            <a:schemeClr val="accent1">
              <a:lumMod val="60000"/>
              <a:lumOff val="40000"/>
            </a:schemeClr>
          </a:solidFill>
          <a:ln>
            <a:solidFill>
              <a:schemeClr val="accent1">
                <a:shade val="50000"/>
              </a:schemeClr>
            </a:solidFill>
          </a:ln>
        </p:spPr>
        <p:txBody>
          <a:bodyPr wrap="square" rtlCol="0">
            <a:spAutoFit/>
          </a:bodyPr>
          <a:lstStyle/>
          <a:p>
            <a:pPr algn="ctr"/>
            <a:r>
              <a:rPr lang="en-GB" sz="1400" b="1" dirty="0"/>
              <a:t>We</a:t>
            </a:r>
          </a:p>
        </p:txBody>
      </p:sp>
      <p:sp>
        <p:nvSpPr>
          <p:cNvPr id="72" name="TextBox 71">
            <a:extLst>
              <a:ext uri="{FF2B5EF4-FFF2-40B4-BE49-F238E27FC236}">
                <a16:creationId xmlns:a16="http://schemas.microsoft.com/office/drawing/2014/main" id="{8BC392F8-192F-4551-988D-A2414F60D1EE}"/>
              </a:ext>
            </a:extLst>
          </p:cNvPr>
          <p:cNvSpPr txBox="1"/>
          <p:nvPr/>
        </p:nvSpPr>
        <p:spPr>
          <a:xfrm>
            <a:off x="1756" y="5854524"/>
            <a:ext cx="710282" cy="307777"/>
          </a:xfrm>
          <a:prstGeom prst="rect">
            <a:avLst/>
          </a:prstGeom>
          <a:solidFill>
            <a:schemeClr val="accent1">
              <a:lumMod val="40000"/>
              <a:lumOff val="60000"/>
            </a:schemeClr>
          </a:solidFill>
          <a:ln>
            <a:solidFill>
              <a:schemeClr val="accent1">
                <a:shade val="50000"/>
              </a:schemeClr>
            </a:solidFill>
          </a:ln>
        </p:spPr>
        <p:txBody>
          <a:bodyPr wrap="square" rtlCol="0">
            <a:spAutoFit/>
          </a:bodyPr>
          <a:lstStyle/>
          <a:p>
            <a:pPr algn="ctr"/>
            <a:r>
              <a:rPr lang="en-GB" sz="1400" b="1" dirty="0"/>
              <a:t>You</a:t>
            </a:r>
          </a:p>
        </p:txBody>
      </p:sp>
      <p:sp>
        <p:nvSpPr>
          <p:cNvPr id="73" name="TextBox 72">
            <a:extLst>
              <a:ext uri="{FF2B5EF4-FFF2-40B4-BE49-F238E27FC236}">
                <a16:creationId xmlns:a16="http://schemas.microsoft.com/office/drawing/2014/main" id="{D6D7120E-9E28-4CC8-8C3F-3D3C8F4E1EEE}"/>
              </a:ext>
            </a:extLst>
          </p:cNvPr>
          <p:cNvSpPr txBox="1"/>
          <p:nvPr/>
        </p:nvSpPr>
        <p:spPr>
          <a:xfrm>
            <a:off x="-5483" y="6175869"/>
            <a:ext cx="717522" cy="307777"/>
          </a:xfrm>
          <a:prstGeom prst="rect">
            <a:avLst/>
          </a:prstGeom>
          <a:solidFill>
            <a:schemeClr val="accent1">
              <a:lumMod val="20000"/>
              <a:lumOff val="80000"/>
            </a:schemeClr>
          </a:solidFill>
          <a:ln>
            <a:solidFill>
              <a:schemeClr val="accent1">
                <a:shade val="50000"/>
              </a:schemeClr>
            </a:solidFill>
          </a:ln>
        </p:spPr>
        <p:txBody>
          <a:bodyPr wrap="square" rtlCol="0">
            <a:spAutoFit/>
          </a:bodyPr>
          <a:lstStyle/>
          <a:p>
            <a:pPr algn="ctr"/>
            <a:r>
              <a:rPr lang="en-GB" sz="1400" b="1" dirty="0"/>
              <a:t>They</a:t>
            </a:r>
          </a:p>
        </p:txBody>
      </p:sp>
      <p:sp>
        <p:nvSpPr>
          <p:cNvPr id="82" name="TextBox 81">
            <a:extLst>
              <a:ext uri="{FF2B5EF4-FFF2-40B4-BE49-F238E27FC236}">
                <a16:creationId xmlns:a16="http://schemas.microsoft.com/office/drawing/2014/main" id="{259CDB3B-054C-4204-AB58-BF47E6A4CB06}"/>
              </a:ext>
            </a:extLst>
          </p:cNvPr>
          <p:cNvSpPr txBox="1"/>
          <p:nvPr/>
        </p:nvSpPr>
        <p:spPr>
          <a:xfrm>
            <a:off x="764085" y="4029734"/>
            <a:ext cx="3480148" cy="477054"/>
          </a:xfrm>
          <a:prstGeom prst="rect">
            <a:avLst/>
          </a:prstGeom>
          <a:solidFill>
            <a:schemeClr val="accent5">
              <a:lumMod val="60000"/>
              <a:lumOff val="40000"/>
            </a:schemeClr>
          </a:solidFill>
          <a:ln>
            <a:solidFill>
              <a:schemeClr val="tx1"/>
            </a:solidFill>
          </a:ln>
        </p:spPr>
        <p:txBody>
          <a:bodyPr wrap="square" rtlCol="0">
            <a:spAutoFit/>
          </a:bodyPr>
          <a:lstStyle/>
          <a:p>
            <a:pPr algn="ctr"/>
            <a:r>
              <a:rPr lang="en-GB" sz="1400" b="1" dirty="0"/>
              <a:t>The Third Conjugation</a:t>
            </a:r>
          </a:p>
          <a:p>
            <a:pPr algn="ctr"/>
            <a:r>
              <a:rPr lang="en-GB" sz="1100" i="1" dirty="0">
                <a:solidFill>
                  <a:schemeClr val="accent5">
                    <a:lumMod val="60000"/>
                    <a:lumOff val="40000"/>
                  </a:schemeClr>
                </a:solidFill>
              </a:rPr>
              <a:t>Present, </a:t>
            </a:r>
            <a:r>
              <a:rPr lang="en-GB" sz="1100" b="1" i="1" dirty="0">
                <a:solidFill>
                  <a:schemeClr val="accent5">
                    <a:lumMod val="60000"/>
                    <a:lumOff val="40000"/>
                  </a:schemeClr>
                </a:solidFill>
              </a:rPr>
              <a:t>Sneaky</a:t>
            </a:r>
            <a:r>
              <a:rPr lang="en-GB" sz="1100" i="1" dirty="0">
                <a:solidFill>
                  <a:schemeClr val="accent5">
                    <a:lumMod val="60000"/>
                    <a:lumOff val="40000"/>
                  </a:schemeClr>
                </a:solidFill>
              </a:rPr>
              <a:t> Future, Imperfect</a:t>
            </a:r>
          </a:p>
        </p:txBody>
      </p:sp>
      <p:sp>
        <p:nvSpPr>
          <p:cNvPr id="83" name="TextBox 82">
            <a:extLst>
              <a:ext uri="{FF2B5EF4-FFF2-40B4-BE49-F238E27FC236}">
                <a16:creationId xmlns:a16="http://schemas.microsoft.com/office/drawing/2014/main" id="{7C970877-8D60-451C-B220-DB0368C40D77}"/>
              </a:ext>
            </a:extLst>
          </p:cNvPr>
          <p:cNvSpPr txBox="1"/>
          <p:nvPr/>
        </p:nvSpPr>
        <p:spPr>
          <a:xfrm>
            <a:off x="764607" y="4570908"/>
            <a:ext cx="1426023" cy="307777"/>
          </a:xfrm>
          <a:prstGeom prst="rect">
            <a:avLst/>
          </a:prstGeom>
          <a:noFill/>
          <a:ln>
            <a:solidFill>
              <a:schemeClr val="accent1">
                <a:shade val="50000"/>
              </a:schemeClr>
            </a:solidFill>
          </a:ln>
        </p:spPr>
        <p:txBody>
          <a:bodyPr wrap="square" rtlCol="0">
            <a:spAutoFit/>
          </a:bodyPr>
          <a:lstStyle/>
          <a:p>
            <a:pPr algn="ctr"/>
            <a:r>
              <a:rPr lang="en-GB" sz="1400" dirty="0" err="1"/>
              <a:t>rēctus</a:t>
            </a:r>
            <a:r>
              <a:rPr lang="en-GB" sz="1400" dirty="0"/>
              <a:t>, </a:t>
            </a:r>
            <a:r>
              <a:rPr lang="en-GB" sz="1000" dirty="0"/>
              <a:t>-a, -um </a:t>
            </a:r>
            <a:r>
              <a:rPr lang="en-GB" sz="1400" b="1" dirty="0"/>
              <a:t>sum</a:t>
            </a:r>
          </a:p>
        </p:txBody>
      </p:sp>
      <p:sp>
        <p:nvSpPr>
          <p:cNvPr id="85" name="TextBox 84">
            <a:extLst>
              <a:ext uri="{FF2B5EF4-FFF2-40B4-BE49-F238E27FC236}">
                <a16:creationId xmlns:a16="http://schemas.microsoft.com/office/drawing/2014/main" id="{08B8B5FA-E8ED-40B9-964A-C9287FE53801}"/>
              </a:ext>
            </a:extLst>
          </p:cNvPr>
          <p:cNvSpPr txBox="1"/>
          <p:nvPr/>
        </p:nvSpPr>
        <p:spPr>
          <a:xfrm>
            <a:off x="760532" y="4879656"/>
            <a:ext cx="1431690" cy="307777"/>
          </a:xfrm>
          <a:prstGeom prst="rect">
            <a:avLst/>
          </a:prstGeom>
          <a:noFill/>
          <a:ln>
            <a:solidFill>
              <a:schemeClr val="accent1">
                <a:shade val="50000"/>
              </a:schemeClr>
            </a:solidFill>
          </a:ln>
        </p:spPr>
        <p:txBody>
          <a:bodyPr wrap="square" rtlCol="0">
            <a:spAutoFit/>
          </a:bodyPr>
          <a:lstStyle/>
          <a:p>
            <a:pPr algn="ctr"/>
            <a:r>
              <a:rPr lang="en-GB" sz="1400" dirty="0" err="1"/>
              <a:t>rēctus</a:t>
            </a:r>
            <a:r>
              <a:rPr lang="en-GB" sz="1400" dirty="0"/>
              <a:t>, </a:t>
            </a:r>
            <a:r>
              <a:rPr lang="en-GB" sz="1000" dirty="0"/>
              <a:t>-a, -um </a:t>
            </a:r>
            <a:r>
              <a:rPr lang="en-GB" sz="1400" b="1" dirty="0"/>
              <a:t>es</a:t>
            </a:r>
          </a:p>
        </p:txBody>
      </p:sp>
      <p:sp>
        <p:nvSpPr>
          <p:cNvPr id="86" name="TextBox 85">
            <a:extLst>
              <a:ext uri="{FF2B5EF4-FFF2-40B4-BE49-F238E27FC236}">
                <a16:creationId xmlns:a16="http://schemas.microsoft.com/office/drawing/2014/main" id="{84EE4646-E75F-49AD-82B8-9A2970E70C97}"/>
              </a:ext>
            </a:extLst>
          </p:cNvPr>
          <p:cNvSpPr txBox="1"/>
          <p:nvPr/>
        </p:nvSpPr>
        <p:spPr>
          <a:xfrm>
            <a:off x="764606" y="5187433"/>
            <a:ext cx="1426023" cy="307777"/>
          </a:xfrm>
          <a:prstGeom prst="rect">
            <a:avLst/>
          </a:prstGeom>
          <a:noFill/>
          <a:ln>
            <a:solidFill>
              <a:schemeClr val="accent1">
                <a:shade val="50000"/>
              </a:schemeClr>
            </a:solidFill>
          </a:ln>
        </p:spPr>
        <p:txBody>
          <a:bodyPr wrap="square" rtlCol="0">
            <a:spAutoFit/>
          </a:bodyPr>
          <a:lstStyle/>
          <a:p>
            <a:pPr algn="ctr"/>
            <a:r>
              <a:rPr lang="en-GB" sz="1400" dirty="0" err="1"/>
              <a:t>rēctus</a:t>
            </a:r>
            <a:r>
              <a:rPr lang="en-GB" sz="1400" dirty="0"/>
              <a:t>, </a:t>
            </a:r>
            <a:r>
              <a:rPr lang="en-GB" sz="1000" dirty="0"/>
              <a:t>-a, -um </a:t>
            </a:r>
            <a:r>
              <a:rPr lang="en-GB" sz="1400" b="1" dirty="0"/>
              <a:t>est</a:t>
            </a:r>
          </a:p>
        </p:txBody>
      </p:sp>
      <p:sp>
        <p:nvSpPr>
          <p:cNvPr id="87" name="TextBox 86">
            <a:extLst>
              <a:ext uri="{FF2B5EF4-FFF2-40B4-BE49-F238E27FC236}">
                <a16:creationId xmlns:a16="http://schemas.microsoft.com/office/drawing/2014/main" id="{162503CC-8B85-4AD1-9D0D-6D4C598B5A96}"/>
              </a:ext>
            </a:extLst>
          </p:cNvPr>
          <p:cNvSpPr txBox="1"/>
          <p:nvPr/>
        </p:nvSpPr>
        <p:spPr>
          <a:xfrm>
            <a:off x="764084" y="5556782"/>
            <a:ext cx="1431690" cy="307777"/>
          </a:xfrm>
          <a:prstGeom prst="rect">
            <a:avLst/>
          </a:prstGeom>
          <a:noFill/>
          <a:ln>
            <a:solidFill>
              <a:schemeClr val="accent1">
                <a:shade val="50000"/>
              </a:schemeClr>
            </a:solidFill>
          </a:ln>
        </p:spPr>
        <p:txBody>
          <a:bodyPr wrap="square" rtlCol="0">
            <a:spAutoFit/>
          </a:bodyPr>
          <a:lstStyle/>
          <a:p>
            <a:pPr algn="ctr"/>
            <a:r>
              <a:rPr lang="en-GB" sz="1400" dirty="0" err="1"/>
              <a:t>rēctī</a:t>
            </a:r>
            <a:r>
              <a:rPr lang="en-GB" sz="1400" dirty="0"/>
              <a:t>, </a:t>
            </a:r>
            <a:r>
              <a:rPr lang="en-GB" sz="1000" dirty="0"/>
              <a:t>-ae, -a </a:t>
            </a:r>
            <a:r>
              <a:rPr lang="en-GB" sz="1400" b="1" dirty="0" err="1"/>
              <a:t>sumus</a:t>
            </a:r>
            <a:endParaRPr lang="en-GB" sz="1400" b="1" dirty="0"/>
          </a:p>
        </p:txBody>
      </p:sp>
      <p:sp>
        <p:nvSpPr>
          <p:cNvPr id="88" name="TextBox 87">
            <a:extLst>
              <a:ext uri="{FF2B5EF4-FFF2-40B4-BE49-F238E27FC236}">
                <a16:creationId xmlns:a16="http://schemas.microsoft.com/office/drawing/2014/main" id="{255DC131-6AD7-4161-B5CA-AC8EB02C9650}"/>
              </a:ext>
            </a:extLst>
          </p:cNvPr>
          <p:cNvSpPr txBox="1"/>
          <p:nvPr/>
        </p:nvSpPr>
        <p:spPr>
          <a:xfrm>
            <a:off x="764607" y="5874492"/>
            <a:ext cx="1439634" cy="319684"/>
          </a:xfrm>
          <a:prstGeom prst="rect">
            <a:avLst/>
          </a:prstGeom>
          <a:noFill/>
          <a:ln>
            <a:solidFill>
              <a:schemeClr val="accent1">
                <a:shade val="50000"/>
              </a:schemeClr>
            </a:solidFill>
          </a:ln>
        </p:spPr>
        <p:txBody>
          <a:bodyPr wrap="square" rtlCol="0">
            <a:spAutoFit/>
          </a:bodyPr>
          <a:lstStyle/>
          <a:p>
            <a:pPr algn="ctr"/>
            <a:r>
              <a:rPr lang="en-GB" sz="1400" dirty="0" err="1"/>
              <a:t>rēctī</a:t>
            </a:r>
            <a:r>
              <a:rPr lang="en-GB" sz="1400" dirty="0"/>
              <a:t>, </a:t>
            </a:r>
            <a:r>
              <a:rPr lang="en-GB" sz="1000" dirty="0"/>
              <a:t>-ae, -a </a:t>
            </a:r>
            <a:r>
              <a:rPr lang="en-GB" sz="1400" b="1" dirty="0" err="1"/>
              <a:t>estis</a:t>
            </a:r>
            <a:endParaRPr lang="en-GB" sz="1400" b="1" dirty="0"/>
          </a:p>
        </p:txBody>
      </p:sp>
      <p:sp>
        <p:nvSpPr>
          <p:cNvPr id="89" name="TextBox 88">
            <a:extLst>
              <a:ext uri="{FF2B5EF4-FFF2-40B4-BE49-F238E27FC236}">
                <a16:creationId xmlns:a16="http://schemas.microsoft.com/office/drawing/2014/main" id="{438237E1-FEBF-4DC3-852D-AC11951EC4F3}"/>
              </a:ext>
            </a:extLst>
          </p:cNvPr>
          <p:cNvSpPr txBox="1"/>
          <p:nvPr/>
        </p:nvSpPr>
        <p:spPr>
          <a:xfrm>
            <a:off x="764084" y="6204111"/>
            <a:ext cx="1439634" cy="307777"/>
          </a:xfrm>
          <a:prstGeom prst="rect">
            <a:avLst/>
          </a:prstGeom>
          <a:noFill/>
          <a:ln>
            <a:solidFill>
              <a:schemeClr val="accent1">
                <a:shade val="50000"/>
              </a:schemeClr>
            </a:solidFill>
          </a:ln>
        </p:spPr>
        <p:txBody>
          <a:bodyPr wrap="square" rtlCol="0">
            <a:spAutoFit/>
          </a:bodyPr>
          <a:lstStyle/>
          <a:p>
            <a:pPr algn="ctr"/>
            <a:r>
              <a:rPr lang="en-GB" sz="1400" dirty="0" err="1"/>
              <a:t>rēctī</a:t>
            </a:r>
            <a:r>
              <a:rPr lang="en-GB" sz="1400" dirty="0"/>
              <a:t>, </a:t>
            </a:r>
            <a:r>
              <a:rPr lang="en-GB" sz="1000" dirty="0"/>
              <a:t>-ae, -a </a:t>
            </a:r>
            <a:r>
              <a:rPr lang="en-GB" sz="1400" b="1" dirty="0"/>
              <a:t>sunt</a:t>
            </a:r>
          </a:p>
        </p:txBody>
      </p:sp>
      <p:sp>
        <p:nvSpPr>
          <p:cNvPr id="131" name="TextBox 130">
            <a:extLst>
              <a:ext uri="{FF2B5EF4-FFF2-40B4-BE49-F238E27FC236}">
                <a16:creationId xmlns:a16="http://schemas.microsoft.com/office/drawing/2014/main" id="{DBAE0A0F-C314-4E37-B610-438F9657C4F1}"/>
              </a:ext>
            </a:extLst>
          </p:cNvPr>
          <p:cNvSpPr txBox="1"/>
          <p:nvPr/>
        </p:nvSpPr>
        <p:spPr>
          <a:xfrm>
            <a:off x="10257682" y="4543153"/>
            <a:ext cx="1748082" cy="307777"/>
          </a:xfrm>
          <a:prstGeom prst="rect">
            <a:avLst/>
          </a:prstGeom>
          <a:noFill/>
          <a:ln>
            <a:solidFill>
              <a:schemeClr val="accent1">
                <a:shade val="50000"/>
              </a:schemeClr>
            </a:solidFill>
          </a:ln>
        </p:spPr>
        <p:txBody>
          <a:bodyPr wrap="square" rtlCol="0">
            <a:spAutoFit/>
          </a:bodyPr>
          <a:lstStyle/>
          <a:p>
            <a:pPr algn="ctr"/>
            <a:r>
              <a:rPr lang="en-GB" sz="1400" dirty="0" err="1"/>
              <a:t>audītus</a:t>
            </a:r>
            <a:r>
              <a:rPr lang="en-GB" sz="1000" dirty="0"/>
              <a:t>, -a, -um </a:t>
            </a:r>
            <a:r>
              <a:rPr lang="en-GB" sz="1400" b="1" dirty="0" err="1"/>
              <a:t>eram</a:t>
            </a:r>
            <a:endParaRPr lang="en-GB" sz="1400" b="1" dirty="0"/>
          </a:p>
        </p:txBody>
      </p:sp>
      <p:sp>
        <p:nvSpPr>
          <p:cNvPr id="133" name="TextBox 132">
            <a:extLst>
              <a:ext uri="{FF2B5EF4-FFF2-40B4-BE49-F238E27FC236}">
                <a16:creationId xmlns:a16="http://schemas.microsoft.com/office/drawing/2014/main" id="{827958AD-0A6F-4F69-A3E1-E0329A5CDE57}"/>
              </a:ext>
            </a:extLst>
          </p:cNvPr>
          <p:cNvSpPr txBox="1"/>
          <p:nvPr/>
        </p:nvSpPr>
        <p:spPr>
          <a:xfrm>
            <a:off x="10257681" y="4838157"/>
            <a:ext cx="1748082" cy="307777"/>
          </a:xfrm>
          <a:prstGeom prst="rect">
            <a:avLst/>
          </a:prstGeom>
          <a:noFill/>
          <a:ln>
            <a:solidFill>
              <a:schemeClr val="accent1">
                <a:shade val="50000"/>
              </a:schemeClr>
            </a:solidFill>
          </a:ln>
        </p:spPr>
        <p:txBody>
          <a:bodyPr wrap="square" rtlCol="0">
            <a:spAutoFit/>
          </a:bodyPr>
          <a:lstStyle/>
          <a:p>
            <a:pPr algn="ctr"/>
            <a:r>
              <a:rPr lang="en-GB" sz="1400" dirty="0" err="1"/>
              <a:t>audītus</a:t>
            </a:r>
            <a:r>
              <a:rPr lang="en-GB" sz="1000" dirty="0"/>
              <a:t>, -a, -um </a:t>
            </a:r>
            <a:r>
              <a:rPr lang="en-GB" sz="1400" b="1" dirty="0" err="1"/>
              <a:t>erās</a:t>
            </a:r>
            <a:endParaRPr lang="en-GB" sz="1400" b="1" dirty="0"/>
          </a:p>
        </p:txBody>
      </p:sp>
      <p:sp>
        <p:nvSpPr>
          <p:cNvPr id="134" name="TextBox 133">
            <a:extLst>
              <a:ext uri="{FF2B5EF4-FFF2-40B4-BE49-F238E27FC236}">
                <a16:creationId xmlns:a16="http://schemas.microsoft.com/office/drawing/2014/main" id="{BC4AED70-A228-4F44-8B9B-30F317755F06}"/>
              </a:ext>
            </a:extLst>
          </p:cNvPr>
          <p:cNvSpPr txBox="1"/>
          <p:nvPr/>
        </p:nvSpPr>
        <p:spPr>
          <a:xfrm>
            <a:off x="10257681" y="5143909"/>
            <a:ext cx="1747076" cy="307777"/>
          </a:xfrm>
          <a:prstGeom prst="rect">
            <a:avLst/>
          </a:prstGeom>
          <a:noFill/>
          <a:ln>
            <a:solidFill>
              <a:schemeClr val="accent1">
                <a:shade val="50000"/>
              </a:schemeClr>
            </a:solidFill>
          </a:ln>
        </p:spPr>
        <p:txBody>
          <a:bodyPr wrap="square" rtlCol="0">
            <a:spAutoFit/>
          </a:bodyPr>
          <a:lstStyle/>
          <a:p>
            <a:pPr algn="ctr"/>
            <a:r>
              <a:rPr lang="en-GB" sz="1400" dirty="0" err="1"/>
              <a:t>audītus</a:t>
            </a:r>
            <a:r>
              <a:rPr lang="en-GB" sz="1000" dirty="0"/>
              <a:t>, -a, -um </a:t>
            </a:r>
            <a:r>
              <a:rPr lang="en-GB" sz="1400" b="1" dirty="0" err="1"/>
              <a:t>erat</a:t>
            </a:r>
            <a:endParaRPr lang="en-GB" sz="1400" b="1" dirty="0"/>
          </a:p>
        </p:txBody>
      </p:sp>
      <p:sp>
        <p:nvSpPr>
          <p:cNvPr id="135" name="TextBox 134">
            <a:extLst>
              <a:ext uri="{FF2B5EF4-FFF2-40B4-BE49-F238E27FC236}">
                <a16:creationId xmlns:a16="http://schemas.microsoft.com/office/drawing/2014/main" id="{F6D12415-B0E0-444D-BA5A-CE98265073DF}"/>
              </a:ext>
            </a:extLst>
          </p:cNvPr>
          <p:cNvSpPr txBox="1"/>
          <p:nvPr/>
        </p:nvSpPr>
        <p:spPr>
          <a:xfrm>
            <a:off x="10257681" y="5518107"/>
            <a:ext cx="1747076" cy="307777"/>
          </a:xfrm>
          <a:prstGeom prst="rect">
            <a:avLst/>
          </a:prstGeom>
          <a:noFill/>
          <a:ln>
            <a:solidFill>
              <a:schemeClr val="accent1">
                <a:shade val="50000"/>
              </a:schemeClr>
            </a:solidFill>
          </a:ln>
        </p:spPr>
        <p:txBody>
          <a:bodyPr wrap="square" rtlCol="0">
            <a:spAutoFit/>
          </a:bodyPr>
          <a:lstStyle/>
          <a:p>
            <a:pPr algn="ctr"/>
            <a:r>
              <a:rPr lang="en-GB" sz="1400" dirty="0" err="1"/>
              <a:t>audītī</a:t>
            </a:r>
            <a:r>
              <a:rPr lang="en-GB" sz="1000" dirty="0"/>
              <a:t>, -ae, -a </a:t>
            </a:r>
            <a:r>
              <a:rPr lang="en-GB" sz="1400" b="1" dirty="0" err="1"/>
              <a:t>erāmus</a:t>
            </a:r>
            <a:endParaRPr lang="en-GB" sz="1400" b="1" dirty="0"/>
          </a:p>
        </p:txBody>
      </p:sp>
      <p:sp>
        <p:nvSpPr>
          <p:cNvPr id="136" name="TextBox 135">
            <a:extLst>
              <a:ext uri="{FF2B5EF4-FFF2-40B4-BE49-F238E27FC236}">
                <a16:creationId xmlns:a16="http://schemas.microsoft.com/office/drawing/2014/main" id="{DD8D5CD4-A092-4F6D-AD01-F147CB9FC8CC}"/>
              </a:ext>
            </a:extLst>
          </p:cNvPr>
          <p:cNvSpPr txBox="1"/>
          <p:nvPr/>
        </p:nvSpPr>
        <p:spPr>
          <a:xfrm>
            <a:off x="10257157" y="5826431"/>
            <a:ext cx="1747076" cy="307777"/>
          </a:xfrm>
          <a:prstGeom prst="rect">
            <a:avLst/>
          </a:prstGeom>
          <a:noFill/>
          <a:ln>
            <a:solidFill>
              <a:schemeClr val="accent1">
                <a:shade val="50000"/>
              </a:schemeClr>
            </a:solidFill>
          </a:ln>
        </p:spPr>
        <p:txBody>
          <a:bodyPr wrap="square" rtlCol="0">
            <a:spAutoFit/>
          </a:bodyPr>
          <a:lstStyle/>
          <a:p>
            <a:pPr algn="ctr"/>
            <a:r>
              <a:rPr lang="en-GB" sz="1400" dirty="0" err="1"/>
              <a:t>audītī</a:t>
            </a:r>
            <a:r>
              <a:rPr lang="en-GB" sz="1000" dirty="0"/>
              <a:t>, -ae, -a </a:t>
            </a:r>
            <a:r>
              <a:rPr lang="en-GB" sz="1400" b="1" dirty="0" err="1"/>
              <a:t>erātis</a:t>
            </a:r>
            <a:endParaRPr lang="en-GB" sz="1400" b="1" dirty="0"/>
          </a:p>
        </p:txBody>
      </p:sp>
      <p:sp>
        <p:nvSpPr>
          <p:cNvPr id="137" name="TextBox 136">
            <a:extLst>
              <a:ext uri="{FF2B5EF4-FFF2-40B4-BE49-F238E27FC236}">
                <a16:creationId xmlns:a16="http://schemas.microsoft.com/office/drawing/2014/main" id="{9BFED903-6EC1-4BCB-8E03-8F25948659E8}"/>
              </a:ext>
            </a:extLst>
          </p:cNvPr>
          <p:cNvSpPr txBox="1"/>
          <p:nvPr/>
        </p:nvSpPr>
        <p:spPr>
          <a:xfrm>
            <a:off x="10253721" y="6131636"/>
            <a:ext cx="1747075" cy="307777"/>
          </a:xfrm>
          <a:prstGeom prst="rect">
            <a:avLst/>
          </a:prstGeom>
          <a:noFill/>
          <a:ln>
            <a:solidFill>
              <a:schemeClr val="accent1">
                <a:shade val="50000"/>
              </a:schemeClr>
            </a:solidFill>
          </a:ln>
        </p:spPr>
        <p:txBody>
          <a:bodyPr wrap="square" rtlCol="0">
            <a:spAutoFit/>
          </a:bodyPr>
          <a:lstStyle/>
          <a:p>
            <a:pPr algn="ctr"/>
            <a:r>
              <a:rPr lang="en-GB" sz="1400" dirty="0" err="1"/>
              <a:t>audītī</a:t>
            </a:r>
            <a:r>
              <a:rPr lang="en-GB" sz="1000" dirty="0"/>
              <a:t>, -ae, -a </a:t>
            </a:r>
            <a:r>
              <a:rPr lang="en-GB" sz="1400" b="1" dirty="0" err="1"/>
              <a:t>erant</a:t>
            </a:r>
            <a:endParaRPr lang="en-GB" sz="1400" b="1" dirty="0"/>
          </a:p>
        </p:txBody>
      </p:sp>
      <p:sp>
        <p:nvSpPr>
          <p:cNvPr id="144" name="TextBox 143">
            <a:extLst>
              <a:ext uri="{FF2B5EF4-FFF2-40B4-BE49-F238E27FC236}">
                <a16:creationId xmlns:a16="http://schemas.microsoft.com/office/drawing/2014/main" id="{BB50B2FF-3CA9-49DA-A977-5CA3E4B5DB25}"/>
              </a:ext>
            </a:extLst>
          </p:cNvPr>
          <p:cNvSpPr txBox="1"/>
          <p:nvPr/>
        </p:nvSpPr>
        <p:spPr>
          <a:xfrm>
            <a:off x="4593023" y="4039905"/>
            <a:ext cx="3354745" cy="477054"/>
          </a:xfrm>
          <a:prstGeom prst="rect">
            <a:avLst/>
          </a:prstGeom>
          <a:solidFill>
            <a:schemeClr val="accent5">
              <a:lumMod val="75000"/>
            </a:schemeClr>
          </a:solidFill>
          <a:ln>
            <a:solidFill>
              <a:schemeClr val="tx1"/>
            </a:solidFill>
          </a:ln>
        </p:spPr>
        <p:txBody>
          <a:bodyPr wrap="square" rtlCol="0">
            <a:spAutoFit/>
          </a:bodyPr>
          <a:lstStyle/>
          <a:p>
            <a:pPr algn="ctr"/>
            <a:r>
              <a:rPr lang="en-GB" sz="1400" b="1" dirty="0">
                <a:solidFill>
                  <a:schemeClr val="bg1"/>
                </a:solidFill>
              </a:rPr>
              <a:t>The 3½  Conjugation</a:t>
            </a:r>
          </a:p>
          <a:p>
            <a:pPr algn="ctr"/>
            <a:r>
              <a:rPr lang="en-GB" sz="1100" i="1" dirty="0">
                <a:solidFill>
                  <a:schemeClr val="accent5">
                    <a:lumMod val="75000"/>
                  </a:schemeClr>
                </a:solidFill>
              </a:rPr>
              <a:t>Present</a:t>
            </a:r>
          </a:p>
        </p:txBody>
      </p:sp>
      <p:sp>
        <p:nvSpPr>
          <p:cNvPr id="145" name="TextBox 144">
            <a:extLst>
              <a:ext uri="{FF2B5EF4-FFF2-40B4-BE49-F238E27FC236}">
                <a16:creationId xmlns:a16="http://schemas.microsoft.com/office/drawing/2014/main" id="{59FF8AFC-83F3-4F06-812E-34581A663AAB}"/>
              </a:ext>
            </a:extLst>
          </p:cNvPr>
          <p:cNvSpPr txBox="1"/>
          <p:nvPr/>
        </p:nvSpPr>
        <p:spPr>
          <a:xfrm>
            <a:off x="2668570" y="4586161"/>
            <a:ext cx="1556419" cy="307777"/>
          </a:xfrm>
          <a:prstGeom prst="rect">
            <a:avLst/>
          </a:prstGeom>
          <a:noFill/>
          <a:ln>
            <a:solidFill>
              <a:schemeClr val="accent1">
                <a:shade val="50000"/>
              </a:schemeClr>
            </a:solidFill>
          </a:ln>
        </p:spPr>
        <p:txBody>
          <a:bodyPr wrap="square" rtlCol="0">
            <a:spAutoFit/>
          </a:bodyPr>
          <a:lstStyle/>
          <a:p>
            <a:r>
              <a:rPr lang="en-GB" sz="1400" dirty="0" err="1"/>
              <a:t>rēctus</a:t>
            </a:r>
            <a:r>
              <a:rPr lang="en-GB" sz="1400" dirty="0"/>
              <a:t>, </a:t>
            </a:r>
            <a:r>
              <a:rPr lang="en-GB" sz="1000" dirty="0"/>
              <a:t>-a, </a:t>
            </a:r>
            <a:r>
              <a:rPr lang="en-GB" sz="1000" b="1" dirty="0"/>
              <a:t>-um </a:t>
            </a:r>
            <a:r>
              <a:rPr lang="en-GB" sz="1400" b="1" dirty="0" err="1"/>
              <a:t>eram</a:t>
            </a:r>
            <a:endParaRPr lang="en-GB" sz="1400" b="1" dirty="0"/>
          </a:p>
        </p:txBody>
      </p:sp>
      <p:sp>
        <p:nvSpPr>
          <p:cNvPr id="146" name="TextBox 145">
            <a:extLst>
              <a:ext uri="{FF2B5EF4-FFF2-40B4-BE49-F238E27FC236}">
                <a16:creationId xmlns:a16="http://schemas.microsoft.com/office/drawing/2014/main" id="{496F5E48-D906-41E8-B98E-1316F4287AD8}"/>
              </a:ext>
            </a:extLst>
          </p:cNvPr>
          <p:cNvSpPr txBox="1"/>
          <p:nvPr/>
        </p:nvSpPr>
        <p:spPr>
          <a:xfrm>
            <a:off x="4632845" y="4580003"/>
            <a:ext cx="1454777" cy="305517"/>
          </a:xfrm>
          <a:prstGeom prst="rect">
            <a:avLst/>
          </a:prstGeom>
          <a:noFill/>
          <a:ln>
            <a:solidFill>
              <a:schemeClr val="accent1">
                <a:shade val="50000"/>
              </a:schemeClr>
            </a:solidFill>
          </a:ln>
        </p:spPr>
        <p:txBody>
          <a:bodyPr wrap="square" rtlCol="0">
            <a:spAutoFit/>
          </a:bodyPr>
          <a:lstStyle/>
          <a:p>
            <a:pPr algn="ctr"/>
            <a:r>
              <a:rPr lang="en-GB" sz="1400" dirty="0" err="1"/>
              <a:t>captus</a:t>
            </a:r>
            <a:r>
              <a:rPr lang="en-GB" sz="1400" dirty="0"/>
              <a:t>,-</a:t>
            </a:r>
            <a:r>
              <a:rPr lang="en-GB" sz="1000" dirty="0"/>
              <a:t>a, -um  </a:t>
            </a:r>
            <a:r>
              <a:rPr lang="en-GB" sz="1400" b="1" dirty="0"/>
              <a:t>sum</a:t>
            </a:r>
          </a:p>
        </p:txBody>
      </p:sp>
      <p:sp>
        <p:nvSpPr>
          <p:cNvPr id="147" name="TextBox 146">
            <a:extLst>
              <a:ext uri="{FF2B5EF4-FFF2-40B4-BE49-F238E27FC236}">
                <a16:creationId xmlns:a16="http://schemas.microsoft.com/office/drawing/2014/main" id="{6173DD31-1F7E-461A-8E5F-CA854B177C72}"/>
              </a:ext>
            </a:extLst>
          </p:cNvPr>
          <p:cNvSpPr txBox="1"/>
          <p:nvPr/>
        </p:nvSpPr>
        <p:spPr>
          <a:xfrm>
            <a:off x="2668569" y="4894333"/>
            <a:ext cx="1560129" cy="312840"/>
          </a:xfrm>
          <a:prstGeom prst="rect">
            <a:avLst/>
          </a:prstGeom>
          <a:noFill/>
          <a:ln>
            <a:solidFill>
              <a:schemeClr val="accent1">
                <a:shade val="50000"/>
              </a:schemeClr>
            </a:solidFill>
          </a:ln>
        </p:spPr>
        <p:txBody>
          <a:bodyPr wrap="square" rtlCol="0">
            <a:spAutoFit/>
          </a:bodyPr>
          <a:lstStyle/>
          <a:p>
            <a:r>
              <a:rPr lang="en-GB" sz="1400" dirty="0" err="1"/>
              <a:t>rēctus</a:t>
            </a:r>
            <a:r>
              <a:rPr lang="en-GB" sz="1400" dirty="0"/>
              <a:t>, </a:t>
            </a:r>
            <a:r>
              <a:rPr lang="en-GB" sz="1000" dirty="0"/>
              <a:t>-a, </a:t>
            </a:r>
            <a:r>
              <a:rPr lang="en-GB" sz="1000" b="1" dirty="0"/>
              <a:t>-um </a:t>
            </a:r>
            <a:r>
              <a:rPr lang="en-GB" sz="1400" b="1" dirty="0" err="1"/>
              <a:t>erās</a:t>
            </a:r>
            <a:endParaRPr lang="en-GB" sz="1400" b="1" dirty="0"/>
          </a:p>
        </p:txBody>
      </p:sp>
      <p:sp>
        <p:nvSpPr>
          <p:cNvPr id="148" name="TextBox 147">
            <a:extLst>
              <a:ext uri="{FF2B5EF4-FFF2-40B4-BE49-F238E27FC236}">
                <a16:creationId xmlns:a16="http://schemas.microsoft.com/office/drawing/2014/main" id="{DE4CAE04-510A-4763-9C5B-4BBAB02C092F}"/>
              </a:ext>
            </a:extLst>
          </p:cNvPr>
          <p:cNvSpPr txBox="1"/>
          <p:nvPr/>
        </p:nvSpPr>
        <p:spPr>
          <a:xfrm>
            <a:off x="2666052" y="5201012"/>
            <a:ext cx="1560128" cy="307777"/>
          </a:xfrm>
          <a:prstGeom prst="rect">
            <a:avLst/>
          </a:prstGeom>
          <a:noFill/>
          <a:ln>
            <a:solidFill>
              <a:schemeClr val="accent1">
                <a:shade val="50000"/>
              </a:schemeClr>
            </a:solidFill>
          </a:ln>
        </p:spPr>
        <p:txBody>
          <a:bodyPr wrap="square" rtlCol="0">
            <a:spAutoFit/>
          </a:bodyPr>
          <a:lstStyle/>
          <a:p>
            <a:r>
              <a:rPr lang="en-GB" sz="1400" dirty="0" err="1"/>
              <a:t>rēctus</a:t>
            </a:r>
            <a:r>
              <a:rPr lang="en-GB" sz="1400" dirty="0"/>
              <a:t>, </a:t>
            </a:r>
            <a:r>
              <a:rPr lang="en-GB" sz="1000" dirty="0"/>
              <a:t>-a, </a:t>
            </a:r>
            <a:r>
              <a:rPr lang="en-GB" sz="1000" b="1" dirty="0"/>
              <a:t>-um </a:t>
            </a:r>
            <a:r>
              <a:rPr lang="en-GB" sz="1400" b="1" dirty="0" err="1"/>
              <a:t>erat</a:t>
            </a:r>
            <a:endParaRPr lang="en-GB" sz="1400" b="1" dirty="0"/>
          </a:p>
        </p:txBody>
      </p:sp>
      <p:sp>
        <p:nvSpPr>
          <p:cNvPr id="149" name="TextBox 148">
            <a:extLst>
              <a:ext uri="{FF2B5EF4-FFF2-40B4-BE49-F238E27FC236}">
                <a16:creationId xmlns:a16="http://schemas.microsoft.com/office/drawing/2014/main" id="{B511A423-3115-4700-8B8E-AE42E260702D}"/>
              </a:ext>
            </a:extLst>
          </p:cNvPr>
          <p:cNvSpPr txBox="1"/>
          <p:nvPr/>
        </p:nvSpPr>
        <p:spPr>
          <a:xfrm>
            <a:off x="2679004" y="5552954"/>
            <a:ext cx="1545984" cy="305862"/>
          </a:xfrm>
          <a:prstGeom prst="rect">
            <a:avLst/>
          </a:prstGeom>
          <a:noFill/>
          <a:ln>
            <a:solidFill>
              <a:schemeClr val="accent1">
                <a:shade val="50000"/>
              </a:schemeClr>
            </a:solidFill>
          </a:ln>
        </p:spPr>
        <p:txBody>
          <a:bodyPr wrap="square" rtlCol="0">
            <a:spAutoFit/>
          </a:bodyPr>
          <a:lstStyle/>
          <a:p>
            <a:r>
              <a:rPr lang="en-GB" sz="1400" dirty="0" err="1"/>
              <a:t>rēctī</a:t>
            </a:r>
            <a:r>
              <a:rPr lang="en-GB" sz="1400" dirty="0"/>
              <a:t>, </a:t>
            </a:r>
            <a:r>
              <a:rPr lang="en-GB" sz="1000" dirty="0"/>
              <a:t>-ae, -a </a:t>
            </a:r>
            <a:r>
              <a:rPr lang="en-GB" sz="1400" b="1" dirty="0" err="1"/>
              <a:t>erāmus</a:t>
            </a:r>
            <a:endParaRPr lang="en-GB" sz="1400" b="1" dirty="0"/>
          </a:p>
        </p:txBody>
      </p:sp>
      <p:sp>
        <p:nvSpPr>
          <p:cNvPr id="150" name="TextBox 149">
            <a:extLst>
              <a:ext uri="{FF2B5EF4-FFF2-40B4-BE49-F238E27FC236}">
                <a16:creationId xmlns:a16="http://schemas.microsoft.com/office/drawing/2014/main" id="{D05F84BF-D48D-4B9B-ABBF-6300DAE4D3DF}"/>
              </a:ext>
            </a:extLst>
          </p:cNvPr>
          <p:cNvSpPr txBox="1"/>
          <p:nvPr/>
        </p:nvSpPr>
        <p:spPr>
          <a:xfrm>
            <a:off x="2682042" y="5862955"/>
            <a:ext cx="1546767" cy="307777"/>
          </a:xfrm>
          <a:prstGeom prst="rect">
            <a:avLst/>
          </a:prstGeom>
          <a:noFill/>
          <a:ln>
            <a:solidFill>
              <a:schemeClr val="accent1">
                <a:shade val="50000"/>
              </a:schemeClr>
            </a:solidFill>
          </a:ln>
        </p:spPr>
        <p:txBody>
          <a:bodyPr wrap="square" rtlCol="0">
            <a:spAutoFit/>
          </a:bodyPr>
          <a:lstStyle/>
          <a:p>
            <a:r>
              <a:rPr lang="en-GB" sz="1400" dirty="0" err="1"/>
              <a:t>rēctī</a:t>
            </a:r>
            <a:r>
              <a:rPr lang="en-GB" sz="1400" dirty="0"/>
              <a:t>, </a:t>
            </a:r>
            <a:r>
              <a:rPr lang="en-GB" sz="1000" dirty="0"/>
              <a:t>-ae, -a </a:t>
            </a:r>
            <a:r>
              <a:rPr lang="en-GB" sz="1400" b="1" dirty="0" err="1"/>
              <a:t>erātis</a:t>
            </a:r>
            <a:endParaRPr lang="en-GB" sz="1400" b="1" dirty="0"/>
          </a:p>
        </p:txBody>
      </p:sp>
      <p:sp>
        <p:nvSpPr>
          <p:cNvPr id="151" name="TextBox 150">
            <a:extLst>
              <a:ext uri="{FF2B5EF4-FFF2-40B4-BE49-F238E27FC236}">
                <a16:creationId xmlns:a16="http://schemas.microsoft.com/office/drawing/2014/main" id="{59DF1A58-B7F1-4D71-9C10-C3F6DD045E2C}"/>
              </a:ext>
            </a:extLst>
          </p:cNvPr>
          <p:cNvSpPr txBox="1"/>
          <p:nvPr/>
        </p:nvSpPr>
        <p:spPr>
          <a:xfrm>
            <a:off x="2676391" y="6168659"/>
            <a:ext cx="1548598" cy="307777"/>
          </a:xfrm>
          <a:prstGeom prst="rect">
            <a:avLst/>
          </a:prstGeom>
          <a:noFill/>
          <a:ln>
            <a:solidFill>
              <a:schemeClr val="accent1">
                <a:shade val="50000"/>
              </a:schemeClr>
            </a:solidFill>
          </a:ln>
        </p:spPr>
        <p:txBody>
          <a:bodyPr wrap="square" rtlCol="0">
            <a:spAutoFit/>
          </a:bodyPr>
          <a:lstStyle/>
          <a:p>
            <a:r>
              <a:rPr lang="en-GB" sz="1400" dirty="0" err="1"/>
              <a:t>rēctī</a:t>
            </a:r>
            <a:r>
              <a:rPr lang="en-GB" sz="1400" dirty="0"/>
              <a:t>, </a:t>
            </a:r>
            <a:r>
              <a:rPr lang="en-GB" sz="1000" dirty="0"/>
              <a:t>-ae, -a </a:t>
            </a:r>
            <a:r>
              <a:rPr lang="en-GB" sz="1400" b="1" dirty="0" err="1"/>
              <a:t>erant</a:t>
            </a:r>
            <a:endParaRPr lang="en-GB" sz="1400" b="1" dirty="0"/>
          </a:p>
        </p:txBody>
      </p:sp>
      <p:sp>
        <p:nvSpPr>
          <p:cNvPr id="152" name="TextBox 151">
            <a:extLst>
              <a:ext uri="{FF2B5EF4-FFF2-40B4-BE49-F238E27FC236}">
                <a16:creationId xmlns:a16="http://schemas.microsoft.com/office/drawing/2014/main" id="{F3C6208C-410F-466F-853C-58EAAC339FF9}"/>
              </a:ext>
            </a:extLst>
          </p:cNvPr>
          <p:cNvSpPr txBox="1"/>
          <p:nvPr/>
        </p:nvSpPr>
        <p:spPr>
          <a:xfrm>
            <a:off x="4632846" y="4888113"/>
            <a:ext cx="1454776" cy="305517"/>
          </a:xfrm>
          <a:prstGeom prst="rect">
            <a:avLst/>
          </a:prstGeom>
          <a:noFill/>
          <a:ln>
            <a:solidFill>
              <a:schemeClr val="accent1">
                <a:shade val="50000"/>
              </a:schemeClr>
            </a:solidFill>
          </a:ln>
        </p:spPr>
        <p:txBody>
          <a:bodyPr wrap="square" rtlCol="0">
            <a:spAutoFit/>
          </a:bodyPr>
          <a:lstStyle/>
          <a:p>
            <a:pPr algn="ctr"/>
            <a:r>
              <a:rPr lang="en-GB" sz="1400" dirty="0" err="1"/>
              <a:t>captus</a:t>
            </a:r>
            <a:r>
              <a:rPr lang="en-GB" sz="1400" dirty="0"/>
              <a:t>, </a:t>
            </a:r>
            <a:r>
              <a:rPr lang="en-GB" sz="1000" dirty="0"/>
              <a:t>-a, -um </a:t>
            </a:r>
            <a:r>
              <a:rPr lang="en-GB" sz="1400" b="1" dirty="0"/>
              <a:t>es</a:t>
            </a:r>
          </a:p>
        </p:txBody>
      </p:sp>
      <p:sp>
        <p:nvSpPr>
          <p:cNvPr id="153" name="TextBox 152">
            <a:extLst>
              <a:ext uri="{FF2B5EF4-FFF2-40B4-BE49-F238E27FC236}">
                <a16:creationId xmlns:a16="http://schemas.microsoft.com/office/drawing/2014/main" id="{98DEEE22-2797-48DD-89F6-CE7C1425BFB7}"/>
              </a:ext>
            </a:extLst>
          </p:cNvPr>
          <p:cNvSpPr txBox="1"/>
          <p:nvPr/>
        </p:nvSpPr>
        <p:spPr>
          <a:xfrm>
            <a:off x="4643756" y="6199053"/>
            <a:ext cx="1440181" cy="305517"/>
          </a:xfrm>
          <a:prstGeom prst="rect">
            <a:avLst/>
          </a:prstGeom>
          <a:noFill/>
          <a:ln>
            <a:solidFill>
              <a:schemeClr val="accent1">
                <a:shade val="50000"/>
              </a:schemeClr>
            </a:solidFill>
          </a:ln>
        </p:spPr>
        <p:txBody>
          <a:bodyPr wrap="square" rtlCol="0">
            <a:spAutoFit/>
          </a:bodyPr>
          <a:lstStyle/>
          <a:p>
            <a:pPr algn="ctr"/>
            <a:r>
              <a:rPr lang="en-GB" sz="1400" dirty="0" err="1"/>
              <a:t>captī</a:t>
            </a:r>
            <a:r>
              <a:rPr lang="en-GB" sz="1400" dirty="0"/>
              <a:t>,</a:t>
            </a:r>
            <a:r>
              <a:rPr lang="en-GB" sz="1000" dirty="0"/>
              <a:t> -ae, -a </a:t>
            </a:r>
            <a:r>
              <a:rPr lang="en-GB" sz="1400" b="1" dirty="0"/>
              <a:t>sunt</a:t>
            </a:r>
          </a:p>
        </p:txBody>
      </p:sp>
      <p:sp>
        <p:nvSpPr>
          <p:cNvPr id="154" name="TextBox 153">
            <a:extLst>
              <a:ext uri="{FF2B5EF4-FFF2-40B4-BE49-F238E27FC236}">
                <a16:creationId xmlns:a16="http://schemas.microsoft.com/office/drawing/2014/main" id="{EBF023DD-4282-401B-A6B6-3FB2AE258EF8}"/>
              </a:ext>
            </a:extLst>
          </p:cNvPr>
          <p:cNvSpPr txBox="1"/>
          <p:nvPr/>
        </p:nvSpPr>
        <p:spPr>
          <a:xfrm>
            <a:off x="4648660" y="5891277"/>
            <a:ext cx="1447430" cy="305517"/>
          </a:xfrm>
          <a:prstGeom prst="rect">
            <a:avLst/>
          </a:prstGeom>
          <a:noFill/>
          <a:ln>
            <a:solidFill>
              <a:schemeClr val="accent1">
                <a:shade val="50000"/>
              </a:schemeClr>
            </a:solidFill>
          </a:ln>
        </p:spPr>
        <p:txBody>
          <a:bodyPr wrap="square" rtlCol="0">
            <a:spAutoFit/>
          </a:bodyPr>
          <a:lstStyle/>
          <a:p>
            <a:pPr algn="ctr"/>
            <a:r>
              <a:rPr lang="en-GB" sz="1400" dirty="0" err="1"/>
              <a:t>captī</a:t>
            </a:r>
            <a:r>
              <a:rPr lang="en-GB" sz="1400" dirty="0"/>
              <a:t>,</a:t>
            </a:r>
            <a:r>
              <a:rPr lang="en-GB" sz="1000" dirty="0"/>
              <a:t> -ae, -a </a:t>
            </a:r>
            <a:r>
              <a:rPr lang="en-GB" sz="1400" b="1" dirty="0" err="1"/>
              <a:t>estis</a:t>
            </a:r>
            <a:endParaRPr lang="en-GB" sz="1400" b="1" dirty="0"/>
          </a:p>
        </p:txBody>
      </p:sp>
      <p:sp>
        <p:nvSpPr>
          <p:cNvPr id="155" name="TextBox 154">
            <a:extLst>
              <a:ext uri="{FF2B5EF4-FFF2-40B4-BE49-F238E27FC236}">
                <a16:creationId xmlns:a16="http://schemas.microsoft.com/office/drawing/2014/main" id="{0141EEA5-9B92-4C45-A2D4-24A8D3E15323}"/>
              </a:ext>
            </a:extLst>
          </p:cNvPr>
          <p:cNvSpPr txBox="1"/>
          <p:nvPr/>
        </p:nvSpPr>
        <p:spPr>
          <a:xfrm>
            <a:off x="4631633" y="5195568"/>
            <a:ext cx="1454776" cy="305517"/>
          </a:xfrm>
          <a:prstGeom prst="rect">
            <a:avLst/>
          </a:prstGeom>
          <a:noFill/>
          <a:ln>
            <a:solidFill>
              <a:schemeClr val="accent1">
                <a:shade val="50000"/>
              </a:schemeClr>
            </a:solidFill>
          </a:ln>
        </p:spPr>
        <p:txBody>
          <a:bodyPr wrap="square" rtlCol="0">
            <a:spAutoFit/>
          </a:bodyPr>
          <a:lstStyle/>
          <a:p>
            <a:pPr algn="ctr"/>
            <a:r>
              <a:rPr lang="en-GB" sz="1400" dirty="0" err="1"/>
              <a:t>captus</a:t>
            </a:r>
            <a:r>
              <a:rPr lang="en-GB" sz="1400" dirty="0"/>
              <a:t>,</a:t>
            </a:r>
            <a:r>
              <a:rPr lang="en-GB" sz="1000" dirty="0"/>
              <a:t> -a, -um </a:t>
            </a:r>
            <a:r>
              <a:rPr lang="en-GB" sz="1400" b="1" dirty="0"/>
              <a:t>est</a:t>
            </a:r>
          </a:p>
        </p:txBody>
      </p:sp>
      <p:sp>
        <p:nvSpPr>
          <p:cNvPr id="156" name="TextBox 155">
            <a:extLst>
              <a:ext uri="{FF2B5EF4-FFF2-40B4-BE49-F238E27FC236}">
                <a16:creationId xmlns:a16="http://schemas.microsoft.com/office/drawing/2014/main" id="{37BB5B4B-759D-4983-9B8B-E7BF42FF3A3B}"/>
              </a:ext>
            </a:extLst>
          </p:cNvPr>
          <p:cNvSpPr txBox="1"/>
          <p:nvPr/>
        </p:nvSpPr>
        <p:spPr>
          <a:xfrm>
            <a:off x="4643756" y="5580575"/>
            <a:ext cx="1452244" cy="305517"/>
          </a:xfrm>
          <a:prstGeom prst="rect">
            <a:avLst/>
          </a:prstGeom>
          <a:noFill/>
          <a:ln>
            <a:solidFill>
              <a:schemeClr val="accent1">
                <a:shade val="50000"/>
              </a:schemeClr>
            </a:solidFill>
          </a:ln>
        </p:spPr>
        <p:txBody>
          <a:bodyPr wrap="square" rtlCol="0">
            <a:spAutoFit/>
          </a:bodyPr>
          <a:lstStyle/>
          <a:p>
            <a:pPr algn="ctr"/>
            <a:r>
              <a:rPr lang="en-GB" sz="1400" dirty="0" err="1"/>
              <a:t>captī</a:t>
            </a:r>
            <a:r>
              <a:rPr lang="en-GB" sz="1400" dirty="0"/>
              <a:t>,</a:t>
            </a:r>
            <a:r>
              <a:rPr lang="en-GB" sz="1000" dirty="0"/>
              <a:t> -ae, -a </a:t>
            </a:r>
            <a:r>
              <a:rPr lang="en-GB" sz="1400" b="1" dirty="0" err="1"/>
              <a:t>sumus</a:t>
            </a:r>
            <a:endParaRPr lang="en-GB" sz="1400" b="1" dirty="0"/>
          </a:p>
        </p:txBody>
      </p:sp>
      <p:sp>
        <p:nvSpPr>
          <p:cNvPr id="211" name="TextBox 210">
            <a:extLst>
              <a:ext uri="{FF2B5EF4-FFF2-40B4-BE49-F238E27FC236}">
                <a16:creationId xmlns:a16="http://schemas.microsoft.com/office/drawing/2014/main" id="{04548BE1-D56E-4F13-B569-3E00DAD00369}"/>
              </a:ext>
            </a:extLst>
          </p:cNvPr>
          <p:cNvSpPr txBox="1"/>
          <p:nvPr/>
        </p:nvSpPr>
        <p:spPr>
          <a:xfrm>
            <a:off x="8380729" y="4033769"/>
            <a:ext cx="3602744" cy="477054"/>
          </a:xfrm>
          <a:prstGeom prst="rect">
            <a:avLst/>
          </a:prstGeom>
          <a:solidFill>
            <a:schemeClr val="accent5">
              <a:lumMod val="50000"/>
            </a:schemeClr>
          </a:solidFill>
          <a:ln>
            <a:solidFill>
              <a:schemeClr val="tx1"/>
            </a:solidFill>
          </a:ln>
        </p:spPr>
        <p:txBody>
          <a:bodyPr wrap="square" rtlCol="0">
            <a:spAutoFit/>
          </a:bodyPr>
          <a:lstStyle/>
          <a:p>
            <a:pPr algn="ctr"/>
            <a:r>
              <a:rPr lang="en-GB" sz="1400" b="1" dirty="0">
                <a:solidFill>
                  <a:schemeClr val="bg1"/>
                </a:solidFill>
              </a:rPr>
              <a:t>The Fourth Conjugation</a:t>
            </a:r>
          </a:p>
          <a:p>
            <a:pPr algn="ctr"/>
            <a:r>
              <a:rPr lang="en-GB" sz="1100" i="1" dirty="0">
                <a:solidFill>
                  <a:schemeClr val="accent5">
                    <a:lumMod val="50000"/>
                  </a:schemeClr>
                </a:solidFill>
              </a:rPr>
              <a:t>Present, Sneaky Future, Imperfect</a:t>
            </a:r>
          </a:p>
        </p:txBody>
      </p:sp>
      <p:sp>
        <p:nvSpPr>
          <p:cNvPr id="212" name="TextBox 211">
            <a:extLst>
              <a:ext uri="{FF2B5EF4-FFF2-40B4-BE49-F238E27FC236}">
                <a16:creationId xmlns:a16="http://schemas.microsoft.com/office/drawing/2014/main" id="{1249D164-126E-41EC-903A-3C9C63D60529}"/>
              </a:ext>
            </a:extLst>
          </p:cNvPr>
          <p:cNvSpPr txBox="1"/>
          <p:nvPr/>
        </p:nvSpPr>
        <p:spPr>
          <a:xfrm>
            <a:off x="8380730" y="4583118"/>
            <a:ext cx="1512064" cy="307777"/>
          </a:xfrm>
          <a:prstGeom prst="rect">
            <a:avLst/>
          </a:prstGeom>
          <a:noFill/>
          <a:ln>
            <a:solidFill>
              <a:schemeClr val="accent1">
                <a:shade val="50000"/>
              </a:schemeClr>
            </a:solidFill>
          </a:ln>
        </p:spPr>
        <p:txBody>
          <a:bodyPr wrap="square" rtlCol="0">
            <a:spAutoFit/>
          </a:bodyPr>
          <a:lstStyle/>
          <a:p>
            <a:pPr algn="ctr"/>
            <a:r>
              <a:rPr lang="en-GB" sz="1400" dirty="0" err="1"/>
              <a:t>audītus</a:t>
            </a:r>
            <a:r>
              <a:rPr lang="en-GB" sz="1000" dirty="0"/>
              <a:t>, -a, -um </a:t>
            </a:r>
            <a:r>
              <a:rPr lang="en-GB" sz="1400" b="1" dirty="0"/>
              <a:t>sum</a:t>
            </a:r>
          </a:p>
        </p:txBody>
      </p:sp>
      <p:sp>
        <p:nvSpPr>
          <p:cNvPr id="214" name="TextBox 213">
            <a:extLst>
              <a:ext uri="{FF2B5EF4-FFF2-40B4-BE49-F238E27FC236}">
                <a16:creationId xmlns:a16="http://schemas.microsoft.com/office/drawing/2014/main" id="{A852AED2-153C-4B7C-A24C-8BA499FFDE94}"/>
              </a:ext>
            </a:extLst>
          </p:cNvPr>
          <p:cNvSpPr txBox="1"/>
          <p:nvPr/>
        </p:nvSpPr>
        <p:spPr>
          <a:xfrm>
            <a:off x="8387312" y="4890895"/>
            <a:ext cx="1512063" cy="307777"/>
          </a:xfrm>
          <a:prstGeom prst="rect">
            <a:avLst/>
          </a:prstGeom>
          <a:noFill/>
          <a:ln>
            <a:solidFill>
              <a:schemeClr val="accent1">
                <a:shade val="50000"/>
              </a:schemeClr>
            </a:solidFill>
          </a:ln>
        </p:spPr>
        <p:txBody>
          <a:bodyPr wrap="square" rtlCol="0">
            <a:spAutoFit/>
          </a:bodyPr>
          <a:lstStyle/>
          <a:p>
            <a:pPr algn="ctr"/>
            <a:r>
              <a:rPr lang="en-GB" sz="1400" dirty="0" err="1"/>
              <a:t>audītus</a:t>
            </a:r>
            <a:r>
              <a:rPr lang="en-GB" sz="1000" dirty="0"/>
              <a:t>, -a, -um </a:t>
            </a:r>
            <a:r>
              <a:rPr lang="en-GB" sz="1400" b="1" dirty="0"/>
              <a:t>es</a:t>
            </a:r>
          </a:p>
        </p:txBody>
      </p:sp>
      <p:sp>
        <p:nvSpPr>
          <p:cNvPr id="215" name="TextBox 214">
            <a:extLst>
              <a:ext uri="{FF2B5EF4-FFF2-40B4-BE49-F238E27FC236}">
                <a16:creationId xmlns:a16="http://schemas.microsoft.com/office/drawing/2014/main" id="{DD205540-DA1B-4E9F-8AB4-443892A3AAB1}"/>
              </a:ext>
            </a:extLst>
          </p:cNvPr>
          <p:cNvSpPr txBox="1"/>
          <p:nvPr/>
        </p:nvSpPr>
        <p:spPr>
          <a:xfrm>
            <a:off x="8387312" y="5203252"/>
            <a:ext cx="1512063" cy="307777"/>
          </a:xfrm>
          <a:prstGeom prst="rect">
            <a:avLst/>
          </a:prstGeom>
          <a:noFill/>
          <a:ln>
            <a:solidFill>
              <a:schemeClr val="accent1">
                <a:shade val="50000"/>
              </a:schemeClr>
            </a:solidFill>
          </a:ln>
        </p:spPr>
        <p:txBody>
          <a:bodyPr wrap="square" rtlCol="0">
            <a:spAutoFit/>
          </a:bodyPr>
          <a:lstStyle/>
          <a:p>
            <a:pPr algn="ctr"/>
            <a:r>
              <a:rPr lang="en-GB" sz="1400" dirty="0" err="1"/>
              <a:t>audītus</a:t>
            </a:r>
            <a:r>
              <a:rPr lang="en-GB" sz="1000" dirty="0"/>
              <a:t>, -a, -um </a:t>
            </a:r>
            <a:r>
              <a:rPr lang="en-GB" sz="1400" b="1" dirty="0"/>
              <a:t>est</a:t>
            </a:r>
          </a:p>
        </p:txBody>
      </p:sp>
      <p:sp>
        <p:nvSpPr>
          <p:cNvPr id="216" name="TextBox 215">
            <a:extLst>
              <a:ext uri="{FF2B5EF4-FFF2-40B4-BE49-F238E27FC236}">
                <a16:creationId xmlns:a16="http://schemas.microsoft.com/office/drawing/2014/main" id="{E071F4CC-9504-437D-BE92-AEB33B51B4BE}"/>
              </a:ext>
            </a:extLst>
          </p:cNvPr>
          <p:cNvSpPr txBox="1"/>
          <p:nvPr/>
        </p:nvSpPr>
        <p:spPr>
          <a:xfrm>
            <a:off x="8380729" y="5579172"/>
            <a:ext cx="1518646" cy="307777"/>
          </a:xfrm>
          <a:prstGeom prst="rect">
            <a:avLst/>
          </a:prstGeom>
          <a:noFill/>
          <a:ln>
            <a:solidFill>
              <a:schemeClr val="accent1">
                <a:shade val="50000"/>
              </a:schemeClr>
            </a:solidFill>
          </a:ln>
        </p:spPr>
        <p:txBody>
          <a:bodyPr wrap="square" rtlCol="0">
            <a:spAutoFit/>
          </a:bodyPr>
          <a:lstStyle/>
          <a:p>
            <a:pPr algn="ctr"/>
            <a:r>
              <a:rPr lang="en-GB" sz="1400" dirty="0" err="1"/>
              <a:t>audītī</a:t>
            </a:r>
            <a:r>
              <a:rPr lang="en-GB" sz="1000" dirty="0"/>
              <a:t>, -ae, -a </a:t>
            </a:r>
            <a:r>
              <a:rPr lang="en-GB" sz="1400" b="1" dirty="0" err="1"/>
              <a:t>sumus</a:t>
            </a:r>
            <a:endParaRPr lang="en-GB" sz="1400" b="1" dirty="0"/>
          </a:p>
        </p:txBody>
      </p:sp>
      <p:sp>
        <p:nvSpPr>
          <p:cNvPr id="217" name="TextBox 216">
            <a:extLst>
              <a:ext uri="{FF2B5EF4-FFF2-40B4-BE49-F238E27FC236}">
                <a16:creationId xmlns:a16="http://schemas.microsoft.com/office/drawing/2014/main" id="{296CF00F-3E79-4D56-8F1B-F3FC5DAA6A65}"/>
              </a:ext>
            </a:extLst>
          </p:cNvPr>
          <p:cNvSpPr txBox="1"/>
          <p:nvPr/>
        </p:nvSpPr>
        <p:spPr>
          <a:xfrm>
            <a:off x="8387312" y="5886949"/>
            <a:ext cx="1512063" cy="307777"/>
          </a:xfrm>
          <a:prstGeom prst="rect">
            <a:avLst/>
          </a:prstGeom>
          <a:noFill/>
          <a:ln>
            <a:solidFill>
              <a:schemeClr val="accent1">
                <a:shade val="50000"/>
              </a:schemeClr>
            </a:solidFill>
          </a:ln>
        </p:spPr>
        <p:txBody>
          <a:bodyPr wrap="square" rtlCol="0">
            <a:spAutoFit/>
          </a:bodyPr>
          <a:lstStyle/>
          <a:p>
            <a:pPr algn="ctr"/>
            <a:r>
              <a:rPr lang="en-GB" sz="1400" dirty="0" err="1"/>
              <a:t>audītī</a:t>
            </a:r>
            <a:r>
              <a:rPr lang="en-GB" sz="1000" dirty="0"/>
              <a:t>, -ae, -a </a:t>
            </a:r>
            <a:r>
              <a:rPr lang="en-GB" sz="1400" b="1" dirty="0" err="1"/>
              <a:t>estis</a:t>
            </a:r>
            <a:endParaRPr lang="en-GB" sz="1400" b="1" dirty="0"/>
          </a:p>
        </p:txBody>
      </p:sp>
      <p:sp>
        <p:nvSpPr>
          <p:cNvPr id="218" name="TextBox 217">
            <a:extLst>
              <a:ext uri="{FF2B5EF4-FFF2-40B4-BE49-F238E27FC236}">
                <a16:creationId xmlns:a16="http://schemas.microsoft.com/office/drawing/2014/main" id="{F75E5F8F-BD97-4F76-8CF8-D8230D4961E2}"/>
              </a:ext>
            </a:extLst>
          </p:cNvPr>
          <p:cNvSpPr txBox="1"/>
          <p:nvPr/>
        </p:nvSpPr>
        <p:spPr>
          <a:xfrm>
            <a:off x="8387312" y="6190047"/>
            <a:ext cx="1512063" cy="307777"/>
          </a:xfrm>
          <a:prstGeom prst="rect">
            <a:avLst/>
          </a:prstGeom>
          <a:noFill/>
          <a:ln>
            <a:solidFill>
              <a:schemeClr val="accent1">
                <a:shade val="50000"/>
              </a:schemeClr>
            </a:solidFill>
          </a:ln>
        </p:spPr>
        <p:txBody>
          <a:bodyPr wrap="square" rtlCol="0">
            <a:spAutoFit/>
          </a:bodyPr>
          <a:lstStyle/>
          <a:p>
            <a:pPr algn="ctr"/>
            <a:r>
              <a:rPr lang="en-GB" sz="1400" dirty="0" err="1"/>
              <a:t>audītī</a:t>
            </a:r>
            <a:r>
              <a:rPr lang="en-GB" sz="1000" dirty="0"/>
              <a:t>, -ae, -a </a:t>
            </a:r>
            <a:r>
              <a:rPr lang="en-GB" sz="1400" b="1" dirty="0"/>
              <a:t>sunt</a:t>
            </a:r>
          </a:p>
        </p:txBody>
      </p:sp>
      <p:sp>
        <p:nvSpPr>
          <p:cNvPr id="226" name="TextBox 225">
            <a:extLst>
              <a:ext uri="{FF2B5EF4-FFF2-40B4-BE49-F238E27FC236}">
                <a16:creationId xmlns:a16="http://schemas.microsoft.com/office/drawing/2014/main" id="{11379DBC-AD01-4B01-BC7F-CB08AF99D3BD}"/>
              </a:ext>
            </a:extLst>
          </p:cNvPr>
          <p:cNvSpPr txBox="1"/>
          <p:nvPr/>
        </p:nvSpPr>
        <p:spPr>
          <a:xfrm>
            <a:off x="10696353" y="195012"/>
            <a:ext cx="1158657" cy="369332"/>
          </a:xfrm>
          <a:prstGeom prst="rect">
            <a:avLst/>
          </a:prstGeom>
          <a:noFill/>
          <a:ln>
            <a:solidFill>
              <a:schemeClr val="accent1">
                <a:shade val="50000"/>
              </a:schemeClr>
            </a:solidFill>
          </a:ln>
        </p:spPr>
        <p:txBody>
          <a:bodyPr wrap="square" rtlCol="0">
            <a:spAutoFit/>
          </a:bodyPr>
          <a:lstStyle/>
          <a:p>
            <a:r>
              <a:rPr lang="en-GB" dirty="0"/>
              <a:t>Year 9-13</a:t>
            </a:r>
          </a:p>
        </p:txBody>
      </p:sp>
      <p:sp>
        <p:nvSpPr>
          <p:cNvPr id="158" name="TextBox 157">
            <a:extLst>
              <a:ext uri="{FF2B5EF4-FFF2-40B4-BE49-F238E27FC236}">
                <a16:creationId xmlns:a16="http://schemas.microsoft.com/office/drawing/2014/main" id="{E1F287C2-691D-4608-A681-29DCFF151321}"/>
              </a:ext>
            </a:extLst>
          </p:cNvPr>
          <p:cNvSpPr txBox="1"/>
          <p:nvPr/>
        </p:nvSpPr>
        <p:spPr>
          <a:xfrm>
            <a:off x="6110586" y="1806495"/>
            <a:ext cx="1618388" cy="307777"/>
          </a:xfrm>
          <a:prstGeom prst="rect">
            <a:avLst/>
          </a:prstGeom>
          <a:noFill/>
          <a:ln>
            <a:solidFill>
              <a:schemeClr val="accent1">
                <a:shade val="50000"/>
              </a:schemeClr>
            </a:solidFill>
          </a:ln>
        </p:spPr>
        <p:txBody>
          <a:bodyPr wrap="square" rtlCol="0">
            <a:spAutoFit/>
          </a:bodyPr>
          <a:lstStyle/>
          <a:p>
            <a:pPr algn="ctr"/>
            <a:r>
              <a:rPr lang="en-GB" sz="1400" dirty="0" err="1"/>
              <a:t>monītus</a:t>
            </a:r>
            <a:r>
              <a:rPr lang="en-GB" sz="1400" dirty="0"/>
              <a:t>,</a:t>
            </a:r>
            <a:r>
              <a:rPr lang="en-GB" sz="1000" dirty="0"/>
              <a:t> -a, -um </a:t>
            </a:r>
            <a:r>
              <a:rPr lang="en-GB" sz="1400" b="1" dirty="0"/>
              <a:t>sum</a:t>
            </a:r>
            <a:endParaRPr lang="en-GB" sz="1400" dirty="0"/>
          </a:p>
        </p:txBody>
      </p:sp>
      <p:sp>
        <p:nvSpPr>
          <p:cNvPr id="159" name="TextBox 158">
            <a:extLst>
              <a:ext uri="{FF2B5EF4-FFF2-40B4-BE49-F238E27FC236}">
                <a16:creationId xmlns:a16="http://schemas.microsoft.com/office/drawing/2014/main" id="{C6C08F00-24D0-4559-9DBB-C61871C68F52}"/>
              </a:ext>
            </a:extLst>
          </p:cNvPr>
          <p:cNvSpPr txBox="1"/>
          <p:nvPr/>
        </p:nvSpPr>
        <p:spPr>
          <a:xfrm>
            <a:off x="6107565" y="2115734"/>
            <a:ext cx="1621844" cy="307777"/>
          </a:xfrm>
          <a:prstGeom prst="rect">
            <a:avLst/>
          </a:prstGeom>
          <a:noFill/>
          <a:ln>
            <a:solidFill>
              <a:schemeClr val="accent1">
                <a:shade val="50000"/>
              </a:schemeClr>
            </a:solidFill>
          </a:ln>
        </p:spPr>
        <p:txBody>
          <a:bodyPr wrap="square" rtlCol="0">
            <a:spAutoFit/>
          </a:bodyPr>
          <a:lstStyle/>
          <a:p>
            <a:pPr algn="ctr"/>
            <a:r>
              <a:rPr lang="en-GB" sz="1400" dirty="0" err="1"/>
              <a:t>monītus</a:t>
            </a:r>
            <a:r>
              <a:rPr lang="en-GB" sz="1400" dirty="0"/>
              <a:t>,</a:t>
            </a:r>
            <a:r>
              <a:rPr lang="en-GB" sz="1000" dirty="0"/>
              <a:t> -a, -um </a:t>
            </a:r>
            <a:r>
              <a:rPr lang="en-GB" sz="1400" b="1" dirty="0"/>
              <a:t>es</a:t>
            </a:r>
            <a:endParaRPr lang="en-GB" sz="1400" dirty="0"/>
          </a:p>
        </p:txBody>
      </p:sp>
      <p:sp>
        <p:nvSpPr>
          <p:cNvPr id="160" name="TextBox 159">
            <a:extLst>
              <a:ext uri="{FF2B5EF4-FFF2-40B4-BE49-F238E27FC236}">
                <a16:creationId xmlns:a16="http://schemas.microsoft.com/office/drawing/2014/main" id="{AFFDE957-C97F-47D0-8115-539C6826CE45}"/>
              </a:ext>
            </a:extLst>
          </p:cNvPr>
          <p:cNvSpPr txBox="1"/>
          <p:nvPr/>
        </p:nvSpPr>
        <p:spPr>
          <a:xfrm>
            <a:off x="6106304" y="2426881"/>
            <a:ext cx="1620970" cy="307777"/>
          </a:xfrm>
          <a:prstGeom prst="rect">
            <a:avLst/>
          </a:prstGeom>
          <a:noFill/>
          <a:ln>
            <a:solidFill>
              <a:schemeClr val="accent1">
                <a:shade val="50000"/>
              </a:schemeClr>
            </a:solidFill>
          </a:ln>
        </p:spPr>
        <p:txBody>
          <a:bodyPr wrap="square" rtlCol="0">
            <a:spAutoFit/>
          </a:bodyPr>
          <a:lstStyle/>
          <a:p>
            <a:pPr algn="ctr"/>
            <a:r>
              <a:rPr lang="en-GB" sz="1400" dirty="0" err="1"/>
              <a:t>monītus</a:t>
            </a:r>
            <a:r>
              <a:rPr lang="en-GB" sz="1400" dirty="0"/>
              <a:t>,</a:t>
            </a:r>
            <a:r>
              <a:rPr lang="en-GB" sz="1000" dirty="0"/>
              <a:t> -a, -um </a:t>
            </a:r>
            <a:r>
              <a:rPr lang="en-GB" sz="1400" b="1" dirty="0"/>
              <a:t>est</a:t>
            </a:r>
            <a:endParaRPr lang="en-GB" sz="1400" dirty="0"/>
          </a:p>
        </p:txBody>
      </p:sp>
      <p:sp>
        <p:nvSpPr>
          <p:cNvPr id="161" name="TextBox 160">
            <a:extLst>
              <a:ext uri="{FF2B5EF4-FFF2-40B4-BE49-F238E27FC236}">
                <a16:creationId xmlns:a16="http://schemas.microsoft.com/office/drawing/2014/main" id="{686685A6-F8A2-4327-9BC4-C6A8635EC5ED}"/>
              </a:ext>
            </a:extLst>
          </p:cNvPr>
          <p:cNvSpPr txBox="1"/>
          <p:nvPr/>
        </p:nvSpPr>
        <p:spPr>
          <a:xfrm>
            <a:off x="6107564" y="2808448"/>
            <a:ext cx="1620969" cy="307777"/>
          </a:xfrm>
          <a:prstGeom prst="rect">
            <a:avLst/>
          </a:prstGeom>
          <a:noFill/>
          <a:ln>
            <a:solidFill>
              <a:schemeClr val="accent1">
                <a:shade val="50000"/>
              </a:schemeClr>
            </a:solidFill>
          </a:ln>
        </p:spPr>
        <p:txBody>
          <a:bodyPr wrap="square" rtlCol="0">
            <a:spAutoFit/>
          </a:bodyPr>
          <a:lstStyle/>
          <a:p>
            <a:pPr algn="ctr"/>
            <a:r>
              <a:rPr lang="en-GB" sz="1400" dirty="0" err="1"/>
              <a:t>monītī</a:t>
            </a:r>
            <a:r>
              <a:rPr lang="en-GB" sz="1400" dirty="0"/>
              <a:t>,</a:t>
            </a:r>
            <a:r>
              <a:rPr lang="en-GB" sz="1000" dirty="0"/>
              <a:t> -ae, -a </a:t>
            </a:r>
            <a:r>
              <a:rPr lang="en-GB" sz="1400" b="1" dirty="0" err="1"/>
              <a:t>sumus</a:t>
            </a:r>
            <a:endParaRPr lang="en-GB" sz="1400" dirty="0"/>
          </a:p>
        </p:txBody>
      </p:sp>
      <p:sp>
        <p:nvSpPr>
          <p:cNvPr id="162" name="TextBox 161">
            <a:extLst>
              <a:ext uri="{FF2B5EF4-FFF2-40B4-BE49-F238E27FC236}">
                <a16:creationId xmlns:a16="http://schemas.microsoft.com/office/drawing/2014/main" id="{E3E5AAFF-3143-4818-AC2C-6334D240865D}"/>
              </a:ext>
            </a:extLst>
          </p:cNvPr>
          <p:cNvSpPr txBox="1"/>
          <p:nvPr/>
        </p:nvSpPr>
        <p:spPr>
          <a:xfrm>
            <a:off x="6106305" y="3121223"/>
            <a:ext cx="1620969" cy="307777"/>
          </a:xfrm>
          <a:prstGeom prst="rect">
            <a:avLst/>
          </a:prstGeom>
          <a:noFill/>
          <a:ln>
            <a:solidFill>
              <a:schemeClr val="accent1">
                <a:shade val="50000"/>
              </a:schemeClr>
            </a:solidFill>
          </a:ln>
        </p:spPr>
        <p:txBody>
          <a:bodyPr wrap="square" rtlCol="0">
            <a:spAutoFit/>
          </a:bodyPr>
          <a:lstStyle/>
          <a:p>
            <a:pPr algn="ctr"/>
            <a:r>
              <a:rPr lang="en-GB" sz="1400" dirty="0" err="1"/>
              <a:t>monītī</a:t>
            </a:r>
            <a:r>
              <a:rPr lang="en-GB" sz="1400" dirty="0"/>
              <a:t>,</a:t>
            </a:r>
            <a:r>
              <a:rPr lang="en-GB" sz="1000" dirty="0"/>
              <a:t> -ae, -a </a:t>
            </a:r>
            <a:r>
              <a:rPr lang="en-GB" sz="1400" b="1" dirty="0" err="1"/>
              <a:t>estis</a:t>
            </a:r>
            <a:endParaRPr lang="en-GB" sz="1400" dirty="0"/>
          </a:p>
        </p:txBody>
      </p:sp>
      <p:sp>
        <p:nvSpPr>
          <p:cNvPr id="163" name="TextBox 162">
            <a:extLst>
              <a:ext uri="{FF2B5EF4-FFF2-40B4-BE49-F238E27FC236}">
                <a16:creationId xmlns:a16="http://schemas.microsoft.com/office/drawing/2014/main" id="{6FDF9F62-1F9A-4294-9940-92676A0B50EF}"/>
              </a:ext>
            </a:extLst>
          </p:cNvPr>
          <p:cNvSpPr txBox="1"/>
          <p:nvPr/>
        </p:nvSpPr>
        <p:spPr>
          <a:xfrm>
            <a:off x="6106749" y="3419145"/>
            <a:ext cx="1620525" cy="307777"/>
          </a:xfrm>
          <a:prstGeom prst="rect">
            <a:avLst/>
          </a:prstGeom>
          <a:noFill/>
          <a:ln>
            <a:solidFill>
              <a:schemeClr val="accent1">
                <a:shade val="50000"/>
              </a:schemeClr>
            </a:solidFill>
          </a:ln>
        </p:spPr>
        <p:txBody>
          <a:bodyPr wrap="square" rtlCol="0">
            <a:spAutoFit/>
          </a:bodyPr>
          <a:lstStyle/>
          <a:p>
            <a:pPr algn="ctr"/>
            <a:r>
              <a:rPr lang="en-GB" sz="1400" dirty="0" err="1"/>
              <a:t>monītī</a:t>
            </a:r>
            <a:r>
              <a:rPr lang="en-GB" sz="1400" dirty="0"/>
              <a:t>,</a:t>
            </a:r>
            <a:r>
              <a:rPr lang="en-GB" sz="1000" dirty="0"/>
              <a:t> -ae, -a </a:t>
            </a:r>
            <a:r>
              <a:rPr lang="en-GB" sz="1400" b="1" dirty="0"/>
              <a:t>sunt</a:t>
            </a:r>
            <a:endParaRPr lang="en-GB" sz="1400" dirty="0"/>
          </a:p>
        </p:txBody>
      </p:sp>
      <p:sp>
        <p:nvSpPr>
          <p:cNvPr id="170" name="TextBox 169">
            <a:extLst>
              <a:ext uri="{FF2B5EF4-FFF2-40B4-BE49-F238E27FC236}">
                <a16:creationId xmlns:a16="http://schemas.microsoft.com/office/drawing/2014/main" id="{A6F26C99-FB4E-4980-B6FA-16DCD00BB872}"/>
              </a:ext>
            </a:extLst>
          </p:cNvPr>
          <p:cNvSpPr txBox="1"/>
          <p:nvPr/>
        </p:nvSpPr>
        <p:spPr>
          <a:xfrm>
            <a:off x="4033225" y="1775219"/>
            <a:ext cx="1618388" cy="307777"/>
          </a:xfrm>
          <a:prstGeom prst="rect">
            <a:avLst/>
          </a:prstGeom>
          <a:noFill/>
          <a:ln>
            <a:solidFill>
              <a:schemeClr val="accent1">
                <a:shade val="50000"/>
              </a:schemeClr>
            </a:solidFill>
          </a:ln>
        </p:spPr>
        <p:txBody>
          <a:bodyPr wrap="square" rtlCol="0">
            <a:spAutoFit/>
          </a:bodyPr>
          <a:lstStyle/>
          <a:p>
            <a:pPr algn="ctr"/>
            <a:r>
              <a:rPr lang="en-GB" sz="1400" dirty="0" err="1"/>
              <a:t>amātus</a:t>
            </a:r>
            <a:r>
              <a:rPr lang="en-GB" sz="1400" b="1" dirty="0"/>
              <a:t>, </a:t>
            </a:r>
            <a:r>
              <a:rPr lang="en-GB" sz="1000" dirty="0"/>
              <a:t>-a, -um</a:t>
            </a:r>
            <a:r>
              <a:rPr lang="en-GB" sz="1400" b="1" dirty="0"/>
              <a:t> </a:t>
            </a:r>
            <a:r>
              <a:rPr lang="en-GB" sz="1400" b="1" dirty="0" err="1"/>
              <a:t>eram</a:t>
            </a:r>
            <a:endParaRPr lang="en-GB" sz="1400" b="1" dirty="0"/>
          </a:p>
        </p:txBody>
      </p:sp>
      <p:sp>
        <p:nvSpPr>
          <p:cNvPr id="171" name="TextBox 170">
            <a:extLst>
              <a:ext uri="{FF2B5EF4-FFF2-40B4-BE49-F238E27FC236}">
                <a16:creationId xmlns:a16="http://schemas.microsoft.com/office/drawing/2014/main" id="{80902331-4AE9-4F9A-B4BD-0B8A52418B9C}"/>
              </a:ext>
            </a:extLst>
          </p:cNvPr>
          <p:cNvSpPr txBox="1"/>
          <p:nvPr/>
        </p:nvSpPr>
        <p:spPr>
          <a:xfrm>
            <a:off x="4028142" y="2082835"/>
            <a:ext cx="1627610" cy="307777"/>
          </a:xfrm>
          <a:prstGeom prst="rect">
            <a:avLst/>
          </a:prstGeom>
          <a:noFill/>
          <a:ln>
            <a:solidFill>
              <a:schemeClr val="accent1">
                <a:shade val="50000"/>
              </a:schemeClr>
            </a:solidFill>
          </a:ln>
        </p:spPr>
        <p:txBody>
          <a:bodyPr wrap="square" rtlCol="0">
            <a:spAutoFit/>
          </a:bodyPr>
          <a:lstStyle/>
          <a:p>
            <a:pPr algn="ctr"/>
            <a:r>
              <a:rPr lang="en-GB" sz="1400" dirty="0" err="1"/>
              <a:t>amātus</a:t>
            </a:r>
            <a:r>
              <a:rPr lang="en-GB" sz="1400" b="1" dirty="0"/>
              <a:t>, </a:t>
            </a:r>
            <a:r>
              <a:rPr lang="en-GB" sz="1000" dirty="0"/>
              <a:t>-a, -um</a:t>
            </a:r>
            <a:r>
              <a:rPr lang="en-GB" sz="1400" b="1" dirty="0"/>
              <a:t> eras</a:t>
            </a:r>
          </a:p>
        </p:txBody>
      </p:sp>
      <p:sp>
        <p:nvSpPr>
          <p:cNvPr id="172" name="TextBox 171">
            <a:extLst>
              <a:ext uri="{FF2B5EF4-FFF2-40B4-BE49-F238E27FC236}">
                <a16:creationId xmlns:a16="http://schemas.microsoft.com/office/drawing/2014/main" id="{405EFD4F-367C-4116-9698-9B85DCFCDAA5}"/>
              </a:ext>
            </a:extLst>
          </p:cNvPr>
          <p:cNvSpPr txBox="1"/>
          <p:nvPr/>
        </p:nvSpPr>
        <p:spPr>
          <a:xfrm>
            <a:off x="4034811" y="2390617"/>
            <a:ext cx="1616802" cy="318922"/>
          </a:xfrm>
          <a:prstGeom prst="rect">
            <a:avLst/>
          </a:prstGeom>
          <a:noFill/>
          <a:ln>
            <a:solidFill>
              <a:schemeClr val="accent1">
                <a:shade val="50000"/>
              </a:schemeClr>
            </a:solidFill>
          </a:ln>
        </p:spPr>
        <p:txBody>
          <a:bodyPr wrap="square" rtlCol="0">
            <a:spAutoFit/>
          </a:bodyPr>
          <a:lstStyle/>
          <a:p>
            <a:pPr algn="ctr"/>
            <a:r>
              <a:rPr lang="en-GB" sz="1400" dirty="0" err="1"/>
              <a:t>amātus</a:t>
            </a:r>
            <a:r>
              <a:rPr lang="en-GB" sz="1400" b="1" dirty="0"/>
              <a:t>, </a:t>
            </a:r>
            <a:r>
              <a:rPr lang="en-GB" sz="1000" dirty="0"/>
              <a:t>-a, -um</a:t>
            </a:r>
            <a:r>
              <a:rPr lang="en-GB" sz="1400" b="1" dirty="0"/>
              <a:t> </a:t>
            </a:r>
            <a:r>
              <a:rPr lang="en-GB" sz="1400" b="1" dirty="0" err="1"/>
              <a:t>erat</a:t>
            </a:r>
            <a:endParaRPr lang="en-GB" sz="1400" b="1" dirty="0"/>
          </a:p>
        </p:txBody>
      </p:sp>
      <p:sp>
        <p:nvSpPr>
          <p:cNvPr id="173" name="TextBox 172">
            <a:extLst>
              <a:ext uri="{FF2B5EF4-FFF2-40B4-BE49-F238E27FC236}">
                <a16:creationId xmlns:a16="http://schemas.microsoft.com/office/drawing/2014/main" id="{5B519495-15E8-4231-B3E7-10D6674CBDCA}"/>
              </a:ext>
            </a:extLst>
          </p:cNvPr>
          <p:cNvSpPr txBox="1"/>
          <p:nvPr/>
        </p:nvSpPr>
        <p:spPr>
          <a:xfrm>
            <a:off x="4028142" y="2767245"/>
            <a:ext cx="1616802" cy="307777"/>
          </a:xfrm>
          <a:prstGeom prst="rect">
            <a:avLst/>
          </a:prstGeom>
          <a:noFill/>
          <a:ln>
            <a:solidFill>
              <a:schemeClr val="accent1">
                <a:shade val="50000"/>
              </a:schemeClr>
            </a:solidFill>
          </a:ln>
        </p:spPr>
        <p:txBody>
          <a:bodyPr wrap="square" rtlCol="0">
            <a:spAutoFit/>
          </a:bodyPr>
          <a:lstStyle/>
          <a:p>
            <a:pPr algn="ctr"/>
            <a:r>
              <a:rPr lang="en-GB" sz="1400" dirty="0" err="1"/>
              <a:t>amātī</a:t>
            </a:r>
            <a:r>
              <a:rPr lang="en-GB" sz="1400" dirty="0"/>
              <a:t>,</a:t>
            </a:r>
            <a:r>
              <a:rPr lang="en-GB" sz="1000" dirty="0"/>
              <a:t> -ae, -a </a:t>
            </a:r>
            <a:r>
              <a:rPr lang="en-GB" sz="1400" b="1" dirty="0" err="1"/>
              <a:t>erāmus</a:t>
            </a:r>
            <a:endParaRPr lang="en-GB" sz="1400" dirty="0"/>
          </a:p>
        </p:txBody>
      </p:sp>
      <p:sp>
        <p:nvSpPr>
          <p:cNvPr id="174" name="TextBox 173">
            <a:extLst>
              <a:ext uri="{FF2B5EF4-FFF2-40B4-BE49-F238E27FC236}">
                <a16:creationId xmlns:a16="http://schemas.microsoft.com/office/drawing/2014/main" id="{B51DA8A5-787B-4FD3-8423-C87AAD277A32}"/>
              </a:ext>
            </a:extLst>
          </p:cNvPr>
          <p:cNvSpPr txBox="1"/>
          <p:nvPr/>
        </p:nvSpPr>
        <p:spPr>
          <a:xfrm>
            <a:off x="4038168" y="3079035"/>
            <a:ext cx="1595406" cy="307777"/>
          </a:xfrm>
          <a:prstGeom prst="rect">
            <a:avLst/>
          </a:prstGeom>
          <a:noFill/>
          <a:ln>
            <a:solidFill>
              <a:schemeClr val="accent1">
                <a:shade val="50000"/>
              </a:schemeClr>
            </a:solidFill>
          </a:ln>
        </p:spPr>
        <p:txBody>
          <a:bodyPr wrap="square" rtlCol="0">
            <a:spAutoFit/>
          </a:bodyPr>
          <a:lstStyle/>
          <a:p>
            <a:pPr algn="ctr"/>
            <a:r>
              <a:rPr lang="en-GB" sz="1400" dirty="0" err="1"/>
              <a:t>amātī</a:t>
            </a:r>
            <a:r>
              <a:rPr lang="en-GB" sz="1400" dirty="0"/>
              <a:t>,</a:t>
            </a:r>
            <a:r>
              <a:rPr lang="en-GB" sz="1000" dirty="0"/>
              <a:t> -ae, -a </a:t>
            </a:r>
            <a:r>
              <a:rPr lang="en-GB" sz="1400" b="1" dirty="0" err="1"/>
              <a:t>erātis</a:t>
            </a:r>
            <a:endParaRPr lang="en-GB" sz="1400" dirty="0"/>
          </a:p>
        </p:txBody>
      </p:sp>
      <p:sp>
        <p:nvSpPr>
          <p:cNvPr id="175" name="TextBox 174">
            <a:extLst>
              <a:ext uri="{FF2B5EF4-FFF2-40B4-BE49-F238E27FC236}">
                <a16:creationId xmlns:a16="http://schemas.microsoft.com/office/drawing/2014/main" id="{6610B4A4-CA74-46FF-B75F-5A7CFC53D4CA}"/>
              </a:ext>
            </a:extLst>
          </p:cNvPr>
          <p:cNvSpPr txBox="1"/>
          <p:nvPr/>
        </p:nvSpPr>
        <p:spPr>
          <a:xfrm>
            <a:off x="4038282" y="3385157"/>
            <a:ext cx="1595291" cy="307777"/>
          </a:xfrm>
          <a:prstGeom prst="rect">
            <a:avLst/>
          </a:prstGeom>
          <a:noFill/>
          <a:ln>
            <a:solidFill>
              <a:schemeClr val="accent1">
                <a:shade val="50000"/>
              </a:schemeClr>
            </a:solidFill>
          </a:ln>
        </p:spPr>
        <p:txBody>
          <a:bodyPr wrap="square" rtlCol="0">
            <a:spAutoFit/>
          </a:bodyPr>
          <a:lstStyle/>
          <a:p>
            <a:pPr algn="ctr"/>
            <a:r>
              <a:rPr lang="en-GB" sz="1400" dirty="0" err="1"/>
              <a:t>amātī</a:t>
            </a:r>
            <a:r>
              <a:rPr lang="en-GB" sz="1400" dirty="0"/>
              <a:t>,</a:t>
            </a:r>
            <a:r>
              <a:rPr lang="en-GB" sz="1000" dirty="0"/>
              <a:t> -ae, -a </a:t>
            </a:r>
            <a:r>
              <a:rPr lang="en-GB" sz="1400" b="1" dirty="0" err="1"/>
              <a:t>erant</a:t>
            </a:r>
            <a:endParaRPr lang="en-GB" sz="1400" dirty="0"/>
          </a:p>
        </p:txBody>
      </p:sp>
      <p:sp>
        <p:nvSpPr>
          <p:cNvPr id="183" name="TextBox 182">
            <a:extLst>
              <a:ext uri="{FF2B5EF4-FFF2-40B4-BE49-F238E27FC236}">
                <a16:creationId xmlns:a16="http://schemas.microsoft.com/office/drawing/2014/main" id="{04703123-E622-43FF-8390-0AAED12B7307}"/>
              </a:ext>
            </a:extLst>
          </p:cNvPr>
          <p:cNvSpPr txBox="1"/>
          <p:nvPr/>
        </p:nvSpPr>
        <p:spPr>
          <a:xfrm>
            <a:off x="7134326" y="3765251"/>
            <a:ext cx="2829333" cy="246221"/>
          </a:xfrm>
          <a:prstGeom prst="rect">
            <a:avLst/>
          </a:prstGeom>
          <a:noFill/>
        </p:spPr>
        <p:txBody>
          <a:bodyPr wrap="square" rtlCol="0">
            <a:spAutoFit/>
          </a:bodyPr>
          <a:lstStyle/>
          <a:p>
            <a:r>
              <a:rPr lang="en-GB" sz="1000" i="1" dirty="0" err="1"/>
              <a:t>moneō</a:t>
            </a:r>
            <a:r>
              <a:rPr lang="en-GB" sz="1000" i="1" dirty="0"/>
              <a:t>, </a:t>
            </a:r>
            <a:r>
              <a:rPr lang="en-GB" sz="1000" i="1" dirty="0" err="1"/>
              <a:t>monēre</a:t>
            </a:r>
            <a:r>
              <a:rPr lang="en-GB" sz="1000" i="1" dirty="0"/>
              <a:t>, </a:t>
            </a:r>
            <a:r>
              <a:rPr lang="en-GB" sz="1000" i="1" dirty="0" err="1"/>
              <a:t>monuī</a:t>
            </a:r>
            <a:r>
              <a:rPr lang="en-GB" sz="1000" i="1" dirty="0"/>
              <a:t>, </a:t>
            </a:r>
            <a:r>
              <a:rPr lang="en-GB" sz="1000" b="1" i="1" dirty="0" err="1"/>
              <a:t>monītus</a:t>
            </a:r>
            <a:r>
              <a:rPr lang="en-GB" sz="1000" i="1" dirty="0"/>
              <a:t>  - warn, advise</a:t>
            </a:r>
          </a:p>
        </p:txBody>
      </p:sp>
      <p:sp>
        <p:nvSpPr>
          <p:cNvPr id="184" name="TextBox 183">
            <a:extLst>
              <a:ext uri="{FF2B5EF4-FFF2-40B4-BE49-F238E27FC236}">
                <a16:creationId xmlns:a16="http://schemas.microsoft.com/office/drawing/2014/main" id="{256470E9-2F2F-4FEF-B339-C9CD7E146A6C}"/>
              </a:ext>
            </a:extLst>
          </p:cNvPr>
          <p:cNvSpPr txBox="1"/>
          <p:nvPr/>
        </p:nvSpPr>
        <p:spPr>
          <a:xfrm>
            <a:off x="1587875" y="6576724"/>
            <a:ext cx="2829333" cy="246221"/>
          </a:xfrm>
          <a:prstGeom prst="rect">
            <a:avLst/>
          </a:prstGeom>
          <a:noFill/>
        </p:spPr>
        <p:txBody>
          <a:bodyPr wrap="square" rtlCol="0">
            <a:spAutoFit/>
          </a:bodyPr>
          <a:lstStyle/>
          <a:p>
            <a:r>
              <a:rPr lang="en-GB" sz="1000" i="1" dirty="0" err="1"/>
              <a:t>regō</a:t>
            </a:r>
            <a:r>
              <a:rPr lang="en-GB" sz="1000" i="1" dirty="0"/>
              <a:t>, </a:t>
            </a:r>
            <a:r>
              <a:rPr lang="en-GB" sz="1000" i="1" dirty="0" err="1"/>
              <a:t>regere</a:t>
            </a:r>
            <a:r>
              <a:rPr lang="en-GB" sz="1000" i="1" dirty="0"/>
              <a:t>, </a:t>
            </a:r>
            <a:r>
              <a:rPr lang="en-GB" sz="1000" i="1" dirty="0" err="1"/>
              <a:t>rēxī</a:t>
            </a:r>
            <a:r>
              <a:rPr lang="en-GB" sz="1000" i="1" dirty="0"/>
              <a:t>, </a:t>
            </a:r>
            <a:r>
              <a:rPr lang="en-GB" sz="1000" b="1" i="1" dirty="0"/>
              <a:t>rectus</a:t>
            </a:r>
            <a:r>
              <a:rPr lang="en-GB" sz="1000" i="1" dirty="0"/>
              <a:t>  - rule</a:t>
            </a:r>
          </a:p>
        </p:txBody>
      </p:sp>
      <p:sp>
        <p:nvSpPr>
          <p:cNvPr id="185" name="TextBox 184">
            <a:extLst>
              <a:ext uri="{FF2B5EF4-FFF2-40B4-BE49-F238E27FC236}">
                <a16:creationId xmlns:a16="http://schemas.microsoft.com/office/drawing/2014/main" id="{DE5B7E89-24BB-4A0E-A177-74F5E73DE73A}"/>
              </a:ext>
            </a:extLst>
          </p:cNvPr>
          <p:cNvSpPr txBox="1"/>
          <p:nvPr/>
        </p:nvSpPr>
        <p:spPr>
          <a:xfrm>
            <a:off x="5387261" y="6543575"/>
            <a:ext cx="2829333" cy="246221"/>
          </a:xfrm>
          <a:prstGeom prst="rect">
            <a:avLst/>
          </a:prstGeom>
          <a:noFill/>
        </p:spPr>
        <p:txBody>
          <a:bodyPr wrap="square" rtlCol="0">
            <a:spAutoFit/>
          </a:bodyPr>
          <a:lstStyle/>
          <a:p>
            <a:r>
              <a:rPr lang="en-GB" sz="1000" i="1" dirty="0" err="1"/>
              <a:t>capiō</a:t>
            </a:r>
            <a:r>
              <a:rPr lang="en-GB" sz="1000" i="1" dirty="0"/>
              <a:t>, </a:t>
            </a:r>
            <a:r>
              <a:rPr lang="en-GB" sz="1000" i="1" dirty="0" err="1"/>
              <a:t>capere</a:t>
            </a:r>
            <a:r>
              <a:rPr lang="en-GB" sz="1000" i="1" dirty="0"/>
              <a:t>, </a:t>
            </a:r>
            <a:r>
              <a:rPr lang="en-GB" sz="1000" i="1" dirty="0" err="1"/>
              <a:t>cēpī</a:t>
            </a:r>
            <a:r>
              <a:rPr lang="en-GB" sz="1000" i="1" dirty="0"/>
              <a:t>, </a:t>
            </a:r>
            <a:r>
              <a:rPr lang="en-GB" sz="1000" b="1" i="1" dirty="0" err="1"/>
              <a:t>captus</a:t>
            </a:r>
            <a:r>
              <a:rPr lang="en-GB" sz="1000" i="1" dirty="0"/>
              <a:t>  - take, capture</a:t>
            </a:r>
          </a:p>
        </p:txBody>
      </p:sp>
      <p:sp>
        <p:nvSpPr>
          <p:cNvPr id="186" name="TextBox 185">
            <a:extLst>
              <a:ext uri="{FF2B5EF4-FFF2-40B4-BE49-F238E27FC236}">
                <a16:creationId xmlns:a16="http://schemas.microsoft.com/office/drawing/2014/main" id="{1367F028-25AD-4407-AC1A-97EE5D1D47E6}"/>
              </a:ext>
            </a:extLst>
          </p:cNvPr>
          <p:cNvSpPr txBox="1"/>
          <p:nvPr/>
        </p:nvSpPr>
        <p:spPr>
          <a:xfrm>
            <a:off x="9051105" y="6575226"/>
            <a:ext cx="2753942" cy="246221"/>
          </a:xfrm>
          <a:prstGeom prst="rect">
            <a:avLst/>
          </a:prstGeom>
          <a:noFill/>
        </p:spPr>
        <p:txBody>
          <a:bodyPr wrap="square" rtlCol="0">
            <a:spAutoFit/>
          </a:bodyPr>
          <a:lstStyle/>
          <a:p>
            <a:r>
              <a:rPr lang="en-GB" sz="1000" i="1" dirty="0" err="1"/>
              <a:t>audiō</a:t>
            </a:r>
            <a:r>
              <a:rPr lang="en-GB" sz="1000" i="1" dirty="0"/>
              <a:t>, </a:t>
            </a:r>
            <a:r>
              <a:rPr lang="en-GB" sz="1000" i="1" dirty="0" err="1"/>
              <a:t>audīre</a:t>
            </a:r>
            <a:r>
              <a:rPr lang="en-GB" sz="1000" i="1" dirty="0"/>
              <a:t>, </a:t>
            </a:r>
            <a:r>
              <a:rPr lang="en-GB" sz="1000" i="1" dirty="0" err="1"/>
              <a:t>audīvī</a:t>
            </a:r>
            <a:r>
              <a:rPr lang="en-GB" sz="1000" i="1" dirty="0"/>
              <a:t>, </a:t>
            </a:r>
            <a:r>
              <a:rPr lang="en-GB" sz="1000" b="1" i="1" dirty="0" err="1"/>
              <a:t>audītus</a:t>
            </a:r>
            <a:r>
              <a:rPr lang="en-GB" sz="1000" i="1" dirty="0"/>
              <a:t>  - hear, listen</a:t>
            </a:r>
          </a:p>
        </p:txBody>
      </p:sp>
      <p:sp>
        <p:nvSpPr>
          <p:cNvPr id="40" name="TextBox 39">
            <a:extLst>
              <a:ext uri="{FF2B5EF4-FFF2-40B4-BE49-F238E27FC236}">
                <a16:creationId xmlns:a16="http://schemas.microsoft.com/office/drawing/2014/main" id="{61948C29-A203-422D-A82B-F86770EFB1B1}"/>
              </a:ext>
            </a:extLst>
          </p:cNvPr>
          <p:cNvSpPr txBox="1"/>
          <p:nvPr/>
        </p:nvSpPr>
        <p:spPr>
          <a:xfrm>
            <a:off x="887939" y="1584949"/>
            <a:ext cx="1516751" cy="215444"/>
          </a:xfrm>
          <a:prstGeom prst="rect">
            <a:avLst/>
          </a:prstGeom>
          <a:solidFill>
            <a:srgbClr val="E0C0F6"/>
          </a:solidFill>
        </p:spPr>
        <p:txBody>
          <a:bodyPr wrap="square" rtlCol="0">
            <a:spAutoFit/>
          </a:bodyPr>
          <a:lstStyle/>
          <a:p>
            <a:pPr algn="ctr"/>
            <a:r>
              <a:rPr lang="en-GB" sz="800" dirty="0"/>
              <a:t>Perfect</a:t>
            </a:r>
          </a:p>
        </p:txBody>
      </p:sp>
      <p:sp>
        <p:nvSpPr>
          <p:cNvPr id="187" name="TextBox 186">
            <a:extLst>
              <a:ext uri="{FF2B5EF4-FFF2-40B4-BE49-F238E27FC236}">
                <a16:creationId xmlns:a16="http://schemas.microsoft.com/office/drawing/2014/main" id="{0EA5F889-4DFB-45AE-A4F2-AD1D4CB1D67D}"/>
              </a:ext>
            </a:extLst>
          </p:cNvPr>
          <p:cNvSpPr txBox="1"/>
          <p:nvPr/>
        </p:nvSpPr>
        <p:spPr>
          <a:xfrm>
            <a:off x="4034811" y="1567190"/>
            <a:ext cx="1598762" cy="215444"/>
          </a:xfrm>
          <a:prstGeom prst="rect">
            <a:avLst/>
          </a:prstGeom>
          <a:solidFill>
            <a:schemeClr val="accent6">
              <a:lumMod val="75000"/>
            </a:schemeClr>
          </a:solidFill>
        </p:spPr>
        <p:txBody>
          <a:bodyPr wrap="square" rtlCol="0">
            <a:spAutoFit/>
          </a:bodyPr>
          <a:lstStyle/>
          <a:p>
            <a:pPr algn="ctr"/>
            <a:r>
              <a:rPr lang="en-GB" sz="800" dirty="0">
                <a:solidFill>
                  <a:schemeClr val="bg1"/>
                </a:solidFill>
              </a:rPr>
              <a:t>Pluperfect – </a:t>
            </a:r>
            <a:r>
              <a:rPr lang="en-GB" sz="800" i="1" dirty="0">
                <a:solidFill>
                  <a:schemeClr val="bg1"/>
                </a:solidFill>
              </a:rPr>
              <a:t>had been</a:t>
            </a:r>
          </a:p>
        </p:txBody>
      </p:sp>
      <p:sp>
        <p:nvSpPr>
          <p:cNvPr id="189" name="TextBox 188">
            <a:extLst>
              <a:ext uri="{FF2B5EF4-FFF2-40B4-BE49-F238E27FC236}">
                <a16:creationId xmlns:a16="http://schemas.microsoft.com/office/drawing/2014/main" id="{63D60B4C-8C50-4335-A303-18B88D27E6CF}"/>
              </a:ext>
            </a:extLst>
          </p:cNvPr>
          <p:cNvSpPr txBox="1"/>
          <p:nvPr/>
        </p:nvSpPr>
        <p:spPr>
          <a:xfrm>
            <a:off x="6136929" y="1517821"/>
            <a:ext cx="1641302" cy="215444"/>
          </a:xfrm>
          <a:prstGeom prst="rect">
            <a:avLst/>
          </a:prstGeom>
          <a:solidFill>
            <a:srgbClr val="E0C0F6"/>
          </a:solidFill>
        </p:spPr>
        <p:txBody>
          <a:bodyPr wrap="square" rtlCol="0">
            <a:spAutoFit/>
          </a:bodyPr>
          <a:lstStyle/>
          <a:p>
            <a:pPr algn="ctr"/>
            <a:r>
              <a:rPr lang="en-GB" sz="800" dirty="0"/>
              <a:t>Perfect</a:t>
            </a:r>
          </a:p>
        </p:txBody>
      </p:sp>
      <p:sp>
        <p:nvSpPr>
          <p:cNvPr id="191" name="TextBox 190">
            <a:extLst>
              <a:ext uri="{FF2B5EF4-FFF2-40B4-BE49-F238E27FC236}">
                <a16:creationId xmlns:a16="http://schemas.microsoft.com/office/drawing/2014/main" id="{237B45A3-A357-42DB-9E91-AD323FE8A74E}"/>
              </a:ext>
            </a:extLst>
          </p:cNvPr>
          <p:cNvSpPr txBox="1"/>
          <p:nvPr/>
        </p:nvSpPr>
        <p:spPr>
          <a:xfrm>
            <a:off x="4592265" y="4306970"/>
            <a:ext cx="1589992" cy="213862"/>
          </a:xfrm>
          <a:prstGeom prst="rect">
            <a:avLst/>
          </a:prstGeom>
          <a:solidFill>
            <a:srgbClr val="E0C0F6"/>
          </a:solidFill>
        </p:spPr>
        <p:txBody>
          <a:bodyPr wrap="square" rtlCol="0">
            <a:spAutoFit/>
          </a:bodyPr>
          <a:lstStyle/>
          <a:p>
            <a:pPr algn="ctr"/>
            <a:r>
              <a:rPr lang="en-GB" sz="800" dirty="0" err="1"/>
              <a:t>Perfectt</a:t>
            </a:r>
            <a:endParaRPr lang="en-GB" sz="800" dirty="0"/>
          </a:p>
        </p:txBody>
      </p:sp>
      <p:sp>
        <p:nvSpPr>
          <p:cNvPr id="192" name="TextBox 191">
            <a:extLst>
              <a:ext uri="{FF2B5EF4-FFF2-40B4-BE49-F238E27FC236}">
                <a16:creationId xmlns:a16="http://schemas.microsoft.com/office/drawing/2014/main" id="{238A6D74-EC1A-4C3A-B06A-0E2413F011CD}"/>
              </a:ext>
            </a:extLst>
          </p:cNvPr>
          <p:cNvSpPr txBox="1"/>
          <p:nvPr/>
        </p:nvSpPr>
        <p:spPr>
          <a:xfrm>
            <a:off x="8444239" y="4307985"/>
            <a:ext cx="1522258" cy="215444"/>
          </a:xfrm>
          <a:prstGeom prst="rect">
            <a:avLst/>
          </a:prstGeom>
          <a:solidFill>
            <a:srgbClr val="E0C0F6"/>
          </a:solidFill>
        </p:spPr>
        <p:txBody>
          <a:bodyPr wrap="square" rtlCol="0">
            <a:spAutoFit/>
          </a:bodyPr>
          <a:lstStyle/>
          <a:p>
            <a:pPr algn="ctr"/>
            <a:r>
              <a:rPr lang="en-GB" sz="800" dirty="0"/>
              <a:t>Perfect</a:t>
            </a:r>
          </a:p>
        </p:txBody>
      </p:sp>
      <p:sp>
        <p:nvSpPr>
          <p:cNvPr id="196" name="TextBox 195">
            <a:extLst>
              <a:ext uri="{FF2B5EF4-FFF2-40B4-BE49-F238E27FC236}">
                <a16:creationId xmlns:a16="http://schemas.microsoft.com/office/drawing/2014/main" id="{8BCC47C2-ADAE-43AB-9D77-CC577B4C4404}"/>
              </a:ext>
            </a:extLst>
          </p:cNvPr>
          <p:cNvSpPr txBox="1"/>
          <p:nvPr/>
        </p:nvSpPr>
        <p:spPr>
          <a:xfrm>
            <a:off x="9024800" y="1533200"/>
            <a:ext cx="1720613" cy="215444"/>
          </a:xfrm>
          <a:prstGeom prst="rect">
            <a:avLst/>
          </a:prstGeom>
          <a:solidFill>
            <a:schemeClr val="accent6">
              <a:lumMod val="75000"/>
            </a:schemeClr>
          </a:solidFill>
        </p:spPr>
        <p:txBody>
          <a:bodyPr wrap="square" rtlCol="0">
            <a:spAutoFit/>
          </a:bodyPr>
          <a:lstStyle/>
          <a:p>
            <a:pPr algn="ctr"/>
            <a:r>
              <a:rPr lang="en-GB" sz="800" dirty="0">
                <a:solidFill>
                  <a:schemeClr val="bg1"/>
                </a:solidFill>
              </a:rPr>
              <a:t>Pluperfect – </a:t>
            </a:r>
            <a:r>
              <a:rPr lang="en-GB" sz="800" i="1" dirty="0">
                <a:solidFill>
                  <a:schemeClr val="bg1"/>
                </a:solidFill>
              </a:rPr>
              <a:t>had been</a:t>
            </a:r>
          </a:p>
        </p:txBody>
      </p:sp>
      <p:sp>
        <p:nvSpPr>
          <p:cNvPr id="197" name="TextBox 196">
            <a:extLst>
              <a:ext uri="{FF2B5EF4-FFF2-40B4-BE49-F238E27FC236}">
                <a16:creationId xmlns:a16="http://schemas.microsoft.com/office/drawing/2014/main" id="{5D563540-9153-4559-81C6-7A3EF99B3B9B}"/>
              </a:ext>
            </a:extLst>
          </p:cNvPr>
          <p:cNvSpPr txBox="1"/>
          <p:nvPr/>
        </p:nvSpPr>
        <p:spPr>
          <a:xfrm rot="10800000" flipV="1">
            <a:off x="2704342" y="4294560"/>
            <a:ext cx="1520646" cy="215444"/>
          </a:xfrm>
          <a:prstGeom prst="rect">
            <a:avLst/>
          </a:prstGeom>
          <a:solidFill>
            <a:schemeClr val="accent6">
              <a:lumMod val="75000"/>
            </a:schemeClr>
          </a:solidFill>
        </p:spPr>
        <p:txBody>
          <a:bodyPr wrap="square" rtlCol="0">
            <a:spAutoFit/>
          </a:bodyPr>
          <a:lstStyle/>
          <a:p>
            <a:pPr algn="ctr"/>
            <a:r>
              <a:rPr lang="en-GB" sz="800" dirty="0">
                <a:solidFill>
                  <a:schemeClr val="bg1"/>
                </a:solidFill>
              </a:rPr>
              <a:t>Pluperfect – </a:t>
            </a:r>
            <a:r>
              <a:rPr lang="en-GB" sz="800" i="1" dirty="0">
                <a:solidFill>
                  <a:schemeClr val="bg1"/>
                </a:solidFill>
              </a:rPr>
              <a:t>had been</a:t>
            </a:r>
          </a:p>
        </p:txBody>
      </p:sp>
      <p:sp>
        <p:nvSpPr>
          <p:cNvPr id="227" name="TextBox 226">
            <a:extLst>
              <a:ext uri="{FF2B5EF4-FFF2-40B4-BE49-F238E27FC236}">
                <a16:creationId xmlns:a16="http://schemas.microsoft.com/office/drawing/2014/main" id="{E3D82CA4-BDBC-438E-AEC8-9334E07F91D2}"/>
              </a:ext>
            </a:extLst>
          </p:cNvPr>
          <p:cNvSpPr txBox="1"/>
          <p:nvPr/>
        </p:nvSpPr>
        <p:spPr>
          <a:xfrm>
            <a:off x="10287194" y="4294497"/>
            <a:ext cx="1645605" cy="215444"/>
          </a:xfrm>
          <a:prstGeom prst="rect">
            <a:avLst/>
          </a:prstGeom>
          <a:solidFill>
            <a:schemeClr val="accent6">
              <a:lumMod val="75000"/>
            </a:schemeClr>
          </a:solidFill>
        </p:spPr>
        <p:txBody>
          <a:bodyPr wrap="square" rtlCol="0">
            <a:spAutoFit/>
          </a:bodyPr>
          <a:lstStyle/>
          <a:p>
            <a:pPr algn="ctr"/>
            <a:r>
              <a:rPr lang="en-GB" sz="800" dirty="0">
                <a:solidFill>
                  <a:schemeClr val="bg1"/>
                </a:solidFill>
              </a:rPr>
              <a:t>Pluperfect – </a:t>
            </a:r>
            <a:r>
              <a:rPr lang="en-GB" sz="800" i="1" dirty="0">
                <a:solidFill>
                  <a:schemeClr val="bg1"/>
                </a:solidFill>
              </a:rPr>
              <a:t> had been</a:t>
            </a:r>
            <a:endParaRPr lang="en-GB" sz="800" dirty="0">
              <a:solidFill>
                <a:schemeClr val="bg1"/>
              </a:solidFill>
            </a:endParaRPr>
          </a:p>
        </p:txBody>
      </p:sp>
      <p:sp>
        <p:nvSpPr>
          <p:cNvPr id="23" name="Rectangle 22">
            <a:extLst>
              <a:ext uri="{FF2B5EF4-FFF2-40B4-BE49-F238E27FC236}">
                <a16:creationId xmlns:a16="http://schemas.microsoft.com/office/drawing/2014/main" id="{2241ED8F-7333-4CC6-A75E-A89C16D724A8}"/>
              </a:ext>
            </a:extLst>
          </p:cNvPr>
          <p:cNvSpPr/>
          <p:nvPr/>
        </p:nvSpPr>
        <p:spPr>
          <a:xfrm>
            <a:off x="2542534" y="1596376"/>
            <a:ext cx="1387167" cy="2177830"/>
          </a:xfrm>
          <a:prstGeom prst="rect">
            <a:avLst/>
          </a:prstGeom>
          <a:solidFill>
            <a:srgbClr val="FFFFD5"/>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The </a:t>
            </a:r>
          </a:p>
          <a:p>
            <a:pPr algn="ctr"/>
            <a:r>
              <a:rPr lang="en-GB" sz="1400" b="1" dirty="0">
                <a:solidFill>
                  <a:schemeClr val="tx1"/>
                </a:solidFill>
              </a:rPr>
              <a:t>–us, -a, -um </a:t>
            </a:r>
          </a:p>
          <a:p>
            <a:pPr algn="ctr"/>
            <a:r>
              <a:rPr lang="en-GB" sz="1200" dirty="0">
                <a:solidFill>
                  <a:schemeClr val="tx1"/>
                </a:solidFill>
              </a:rPr>
              <a:t>endings are to agree with a </a:t>
            </a:r>
          </a:p>
          <a:p>
            <a:pPr algn="ctr"/>
            <a:r>
              <a:rPr lang="en-GB" sz="1200" b="1" dirty="0">
                <a:solidFill>
                  <a:schemeClr val="tx1"/>
                </a:solidFill>
              </a:rPr>
              <a:t>m</a:t>
            </a:r>
            <a:r>
              <a:rPr lang="en-GB" sz="1200" dirty="0">
                <a:solidFill>
                  <a:schemeClr val="tx1"/>
                </a:solidFill>
              </a:rPr>
              <a:t>, </a:t>
            </a:r>
            <a:r>
              <a:rPr lang="en-GB" sz="1200" b="1" dirty="0">
                <a:solidFill>
                  <a:schemeClr val="tx1"/>
                </a:solidFill>
              </a:rPr>
              <a:t>f</a:t>
            </a:r>
            <a:r>
              <a:rPr lang="en-GB" sz="1200" dirty="0">
                <a:solidFill>
                  <a:schemeClr val="tx1"/>
                </a:solidFill>
              </a:rPr>
              <a:t> or </a:t>
            </a:r>
            <a:r>
              <a:rPr lang="en-GB" sz="1200" b="1" dirty="0">
                <a:solidFill>
                  <a:schemeClr val="tx1"/>
                </a:solidFill>
              </a:rPr>
              <a:t>n</a:t>
            </a:r>
            <a:r>
              <a:rPr lang="en-GB" sz="1200" dirty="0">
                <a:solidFill>
                  <a:schemeClr val="tx1"/>
                </a:solidFill>
              </a:rPr>
              <a:t> subject</a:t>
            </a:r>
            <a:r>
              <a:rPr lang="en-GB" sz="1400" dirty="0">
                <a:solidFill>
                  <a:schemeClr val="tx1"/>
                </a:solidFill>
              </a:rPr>
              <a:t>.</a:t>
            </a:r>
          </a:p>
          <a:p>
            <a:pPr algn="ctr"/>
            <a:r>
              <a:rPr lang="en-GB" sz="1400" dirty="0">
                <a:solidFill>
                  <a:schemeClr val="tx1"/>
                </a:solidFill>
              </a:rPr>
              <a:t> </a:t>
            </a:r>
          </a:p>
          <a:p>
            <a:pPr algn="ctr"/>
            <a:r>
              <a:rPr lang="en-GB" sz="1200" dirty="0">
                <a:solidFill>
                  <a:schemeClr val="tx1"/>
                </a:solidFill>
              </a:rPr>
              <a:t>In the plural forms these will be </a:t>
            </a:r>
          </a:p>
          <a:p>
            <a:pPr algn="ctr"/>
            <a:r>
              <a:rPr lang="en-GB" sz="1400" b="1" dirty="0">
                <a:solidFill>
                  <a:schemeClr val="tx1"/>
                </a:solidFill>
              </a:rPr>
              <a:t>–</a:t>
            </a:r>
            <a:r>
              <a:rPr lang="en-GB" sz="1400" b="1" dirty="0" err="1">
                <a:solidFill>
                  <a:schemeClr val="tx1"/>
                </a:solidFill>
              </a:rPr>
              <a:t>i</a:t>
            </a:r>
            <a:r>
              <a:rPr lang="en-GB" sz="1400" b="1" dirty="0">
                <a:solidFill>
                  <a:schemeClr val="tx1"/>
                </a:solidFill>
              </a:rPr>
              <a:t>, -ae or –a.</a:t>
            </a:r>
          </a:p>
        </p:txBody>
      </p:sp>
      <p:sp>
        <p:nvSpPr>
          <p:cNvPr id="190" name="TextBox 189">
            <a:extLst>
              <a:ext uri="{FF2B5EF4-FFF2-40B4-BE49-F238E27FC236}">
                <a16:creationId xmlns:a16="http://schemas.microsoft.com/office/drawing/2014/main" id="{F67EE8DD-7B3A-4ED3-88EB-B2D4F86ACCCB}"/>
              </a:ext>
            </a:extLst>
          </p:cNvPr>
          <p:cNvSpPr txBox="1"/>
          <p:nvPr/>
        </p:nvSpPr>
        <p:spPr>
          <a:xfrm>
            <a:off x="772551" y="4292454"/>
            <a:ext cx="1431690" cy="220880"/>
          </a:xfrm>
          <a:prstGeom prst="rect">
            <a:avLst/>
          </a:prstGeom>
          <a:solidFill>
            <a:srgbClr val="E0C0F6"/>
          </a:solidFill>
        </p:spPr>
        <p:txBody>
          <a:bodyPr wrap="square" rtlCol="0">
            <a:spAutoFit/>
          </a:bodyPr>
          <a:lstStyle/>
          <a:p>
            <a:pPr algn="ctr"/>
            <a:r>
              <a:rPr lang="en-GB" sz="800" dirty="0"/>
              <a:t>Perfect</a:t>
            </a:r>
          </a:p>
        </p:txBody>
      </p:sp>
      <p:sp>
        <p:nvSpPr>
          <p:cNvPr id="25" name="TextBox 24">
            <a:extLst>
              <a:ext uri="{FF2B5EF4-FFF2-40B4-BE49-F238E27FC236}">
                <a16:creationId xmlns:a16="http://schemas.microsoft.com/office/drawing/2014/main" id="{ED403A0E-9C3A-4A06-9908-61681CA00CB8}"/>
              </a:ext>
            </a:extLst>
          </p:cNvPr>
          <p:cNvSpPr txBox="1"/>
          <p:nvPr/>
        </p:nvSpPr>
        <p:spPr>
          <a:xfrm>
            <a:off x="7831203" y="1786130"/>
            <a:ext cx="1105968" cy="461665"/>
          </a:xfrm>
          <a:prstGeom prst="rect">
            <a:avLst/>
          </a:prstGeom>
          <a:noFill/>
        </p:spPr>
        <p:txBody>
          <a:bodyPr wrap="square" rtlCol="0">
            <a:spAutoFit/>
          </a:bodyPr>
          <a:lstStyle/>
          <a:p>
            <a:r>
              <a:rPr lang="en-GB" sz="1200" i="1" dirty="0"/>
              <a:t>I was warned etc. </a:t>
            </a:r>
          </a:p>
        </p:txBody>
      </p:sp>
      <p:sp>
        <p:nvSpPr>
          <p:cNvPr id="123" name="TextBox 122">
            <a:extLst>
              <a:ext uri="{FF2B5EF4-FFF2-40B4-BE49-F238E27FC236}">
                <a16:creationId xmlns:a16="http://schemas.microsoft.com/office/drawing/2014/main" id="{673B1444-8769-4D8A-8E32-1E70142F5E7C}"/>
              </a:ext>
            </a:extLst>
          </p:cNvPr>
          <p:cNvSpPr txBox="1"/>
          <p:nvPr/>
        </p:nvSpPr>
        <p:spPr>
          <a:xfrm>
            <a:off x="10739729" y="1861323"/>
            <a:ext cx="1452269" cy="461665"/>
          </a:xfrm>
          <a:prstGeom prst="rect">
            <a:avLst/>
          </a:prstGeom>
          <a:noFill/>
        </p:spPr>
        <p:txBody>
          <a:bodyPr wrap="square" rtlCol="0">
            <a:spAutoFit/>
          </a:bodyPr>
          <a:lstStyle/>
          <a:p>
            <a:r>
              <a:rPr lang="en-GB" sz="1200" i="1" dirty="0"/>
              <a:t>I had been warned etc. </a:t>
            </a:r>
          </a:p>
        </p:txBody>
      </p:sp>
      <p:sp>
        <p:nvSpPr>
          <p:cNvPr id="124" name="TextBox 123">
            <a:extLst>
              <a:ext uri="{FF2B5EF4-FFF2-40B4-BE49-F238E27FC236}">
                <a16:creationId xmlns:a16="http://schemas.microsoft.com/office/drawing/2014/main" id="{3DC49C8A-24EE-41E1-AE77-C94930BD4175}"/>
              </a:ext>
            </a:extLst>
          </p:cNvPr>
          <p:cNvSpPr txBox="1"/>
          <p:nvPr/>
        </p:nvSpPr>
        <p:spPr>
          <a:xfrm>
            <a:off x="6413147" y="4568926"/>
            <a:ext cx="1512934" cy="307777"/>
          </a:xfrm>
          <a:prstGeom prst="rect">
            <a:avLst/>
          </a:prstGeom>
          <a:noFill/>
          <a:ln>
            <a:solidFill>
              <a:schemeClr val="accent1">
                <a:shade val="50000"/>
              </a:schemeClr>
            </a:solidFill>
          </a:ln>
        </p:spPr>
        <p:txBody>
          <a:bodyPr wrap="square" rtlCol="0">
            <a:spAutoFit/>
          </a:bodyPr>
          <a:lstStyle/>
          <a:p>
            <a:pPr algn="ctr"/>
            <a:r>
              <a:rPr lang="en-GB" sz="1400" dirty="0" err="1"/>
              <a:t>captus</a:t>
            </a:r>
            <a:r>
              <a:rPr lang="en-GB" sz="1000" dirty="0"/>
              <a:t>, -a, -um </a:t>
            </a:r>
            <a:r>
              <a:rPr lang="en-GB" sz="1400" b="1" dirty="0" err="1"/>
              <a:t>eram</a:t>
            </a:r>
            <a:endParaRPr lang="en-GB" sz="1400" b="1" dirty="0"/>
          </a:p>
        </p:txBody>
      </p:sp>
      <p:sp>
        <p:nvSpPr>
          <p:cNvPr id="125" name="TextBox 124">
            <a:extLst>
              <a:ext uri="{FF2B5EF4-FFF2-40B4-BE49-F238E27FC236}">
                <a16:creationId xmlns:a16="http://schemas.microsoft.com/office/drawing/2014/main" id="{D9257C6F-7A92-48B7-AD6E-E79CF7EB508C}"/>
              </a:ext>
            </a:extLst>
          </p:cNvPr>
          <p:cNvSpPr txBox="1"/>
          <p:nvPr/>
        </p:nvSpPr>
        <p:spPr>
          <a:xfrm>
            <a:off x="6413146" y="4863930"/>
            <a:ext cx="1512934" cy="307777"/>
          </a:xfrm>
          <a:prstGeom prst="rect">
            <a:avLst/>
          </a:prstGeom>
          <a:noFill/>
          <a:ln>
            <a:solidFill>
              <a:schemeClr val="accent1">
                <a:shade val="50000"/>
              </a:schemeClr>
            </a:solidFill>
          </a:ln>
        </p:spPr>
        <p:txBody>
          <a:bodyPr wrap="square" rtlCol="0">
            <a:spAutoFit/>
          </a:bodyPr>
          <a:lstStyle/>
          <a:p>
            <a:pPr algn="ctr"/>
            <a:r>
              <a:rPr lang="en-GB" sz="1400" dirty="0" err="1"/>
              <a:t>captus</a:t>
            </a:r>
            <a:r>
              <a:rPr lang="en-GB" sz="1000" dirty="0"/>
              <a:t>, -a, -um </a:t>
            </a:r>
            <a:r>
              <a:rPr lang="en-GB" sz="1400" b="1" dirty="0" err="1"/>
              <a:t>erās</a:t>
            </a:r>
            <a:endParaRPr lang="en-GB" sz="1400" b="1" dirty="0"/>
          </a:p>
        </p:txBody>
      </p:sp>
      <p:sp>
        <p:nvSpPr>
          <p:cNvPr id="126" name="TextBox 125">
            <a:extLst>
              <a:ext uri="{FF2B5EF4-FFF2-40B4-BE49-F238E27FC236}">
                <a16:creationId xmlns:a16="http://schemas.microsoft.com/office/drawing/2014/main" id="{28C155FD-3646-4D54-885A-C616C98EE4A0}"/>
              </a:ext>
            </a:extLst>
          </p:cNvPr>
          <p:cNvSpPr txBox="1"/>
          <p:nvPr/>
        </p:nvSpPr>
        <p:spPr>
          <a:xfrm>
            <a:off x="6413146" y="5169682"/>
            <a:ext cx="1512063" cy="307777"/>
          </a:xfrm>
          <a:prstGeom prst="rect">
            <a:avLst/>
          </a:prstGeom>
          <a:noFill/>
          <a:ln>
            <a:solidFill>
              <a:schemeClr val="accent1">
                <a:shade val="50000"/>
              </a:schemeClr>
            </a:solidFill>
          </a:ln>
        </p:spPr>
        <p:txBody>
          <a:bodyPr wrap="square" rtlCol="0">
            <a:spAutoFit/>
          </a:bodyPr>
          <a:lstStyle/>
          <a:p>
            <a:pPr algn="ctr"/>
            <a:r>
              <a:rPr lang="en-GB" sz="1400" dirty="0" err="1"/>
              <a:t>captus</a:t>
            </a:r>
            <a:r>
              <a:rPr lang="en-GB" sz="1000" dirty="0"/>
              <a:t>, -a, -um </a:t>
            </a:r>
            <a:r>
              <a:rPr lang="en-GB" sz="1400" b="1" dirty="0" err="1"/>
              <a:t>erat</a:t>
            </a:r>
            <a:endParaRPr lang="en-GB" sz="1400" b="1" dirty="0"/>
          </a:p>
        </p:txBody>
      </p:sp>
      <p:sp>
        <p:nvSpPr>
          <p:cNvPr id="127" name="TextBox 126">
            <a:extLst>
              <a:ext uri="{FF2B5EF4-FFF2-40B4-BE49-F238E27FC236}">
                <a16:creationId xmlns:a16="http://schemas.microsoft.com/office/drawing/2014/main" id="{089866F9-0CA8-406F-99FE-D8D27437E861}"/>
              </a:ext>
            </a:extLst>
          </p:cNvPr>
          <p:cNvSpPr txBox="1"/>
          <p:nvPr/>
        </p:nvSpPr>
        <p:spPr>
          <a:xfrm>
            <a:off x="6413146" y="5543880"/>
            <a:ext cx="1512063" cy="307777"/>
          </a:xfrm>
          <a:prstGeom prst="rect">
            <a:avLst/>
          </a:prstGeom>
          <a:noFill/>
          <a:ln>
            <a:solidFill>
              <a:schemeClr val="accent1">
                <a:shade val="50000"/>
              </a:schemeClr>
            </a:solidFill>
          </a:ln>
        </p:spPr>
        <p:txBody>
          <a:bodyPr wrap="square" rtlCol="0">
            <a:spAutoFit/>
          </a:bodyPr>
          <a:lstStyle/>
          <a:p>
            <a:pPr algn="ctr"/>
            <a:r>
              <a:rPr lang="en-GB" sz="1400" dirty="0" err="1"/>
              <a:t>captī</a:t>
            </a:r>
            <a:r>
              <a:rPr lang="en-GB" sz="1000" dirty="0"/>
              <a:t>, -ae, -a </a:t>
            </a:r>
            <a:r>
              <a:rPr lang="en-GB" sz="1400" b="1" dirty="0" err="1"/>
              <a:t>erāmus</a:t>
            </a:r>
            <a:endParaRPr lang="en-GB" sz="1400" b="1" dirty="0"/>
          </a:p>
        </p:txBody>
      </p:sp>
      <p:sp>
        <p:nvSpPr>
          <p:cNvPr id="128" name="TextBox 127">
            <a:extLst>
              <a:ext uri="{FF2B5EF4-FFF2-40B4-BE49-F238E27FC236}">
                <a16:creationId xmlns:a16="http://schemas.microsoft.com/office/drawing/2014/main" id="{FF46226F-E54E-47AA-A905-F23F76692760}"/>
              </a:ext>
            </a:extLst>
          </p:cNvPr>
          <p:cNvSpPr txBox="1"/>
          <p:nvPr/>
        </p:nvSpPr>
        <p:spPr>
          <a:xfrm>
            <a:off x="6412622" y="5852204"/>
            <a:ext cx="1512063" cy="307777"/>
          </a:xfrm>
          <a:prstGeom prst="rect">
            <a:avLst/>
          </a:prstGeom>
          <a:noFill/>
          <a:ln>
            <a:solidFill>
              <a:schemeClr val="accent1">
                <a:shade val="50000"/>
              </a:schemeClr>
            </a:solidFill>
          </a:ln>
        </p:spPr>
        <p:txBody>
          <a:bodyPr wrap="square" rtlCol="0">
            <a:spAutoFit/>
          </a:bodyPr>
          <a:lstStyle/>
          <a:p>
            <a:pPr algn="ctr"/>
            <a:r>
              <a:rPr lang="en-GB" sz="1400" dirty="0" err="1"/>
              <a:t>captī</a:t>
            </a:r>
            <a:r>
              <a:rPr lang="en-GB" sz="1000" dirty="0"/>
              <a:t>, -ae, -a </a:t>
            </a:r>
            <a:r>
              <a:rPr lang="en-GB" sz="1400" b="1" dirty="0" err="1"/>
              <a:t>erātis</a:t>
            </a:r>
            <a:endParaRPr lang="en-GB" sz="1400" b="1" dirty="0"/>
          </a:p>
        </p:txBody>
      </p:sp>
      <p:sp>
        <p:nvSpPr>
          <p:cNvPr id="129" name="TextBox 128">
            <a:extLst>
              <a:ext uri="{FF2B5EF4-FFF2-40B4-BE49-F238E27FC236}">
                <a16:creationId xmlns:a16="http://schemas.microsoft.com/office/drawing/2014/main" id="{7DD73817-2984-4852-A743-DEFA684B835F}"/>
              </a:ext>
            </a:extLst>
          </p:cNvPr>
          <p:cNvSpPr txBox="1"/>
          <p:nvPr/>
        </p:nvSpPr>
        <p:spPr>
          <a:xfrm>
            <a:off x="6409187" y="6157409"/>
            <a:ext cx="1512062" cy="307777"/>
          </a:xfrm>
          <a:prstGeom prst="rect">
            <a:avLst/>
          </a:prstGeom>
          <a:noFill/>
          <a:ln>
            <a:solidFill>
              <a:schemeClr val="accent1">
                <a:shade val="50000"/>
              </a:schemeClr>
            </a:solidFill>
          </a:ln>
        </p:spPr>
        <p:txBody>
          <a:bodyPr wrap="square" rtlCol="0">
            <a:spAutoFit/>
          </a:bodyPr>
          <a:lstStyle/>
          <a:p>
            <a:pPr algn="ctr"/>
            <a:r>
              <a:rPr lang="en-GB" sz="1400" dirty="0" err="1"/>
              <a:t>captī</a:t>
            </a:r>
            <a:r>
              <a:rPr lang="en-GB" sz="1000" dirty="0"/>
              <a:t>, -ae, -a </a:t>
            </a:r>
            <a:r>
              <a:rPr lang="en-GB" sz="1400" b="1" dirty="0" err="1"/>
              <a:t>erant</a:t>
            </a:r>
            <a:endParaRPr lang="en-GB" sz="1400" b="1" dirty="0"/>
          </a:p>
        </p:txBody>
      </p:sp>
      <p:sp>
        <p:nvSpPr>
          <p:cNvPr id="130" name="TextBox 129">
            <a:extLst>
              <a:ext uri="{FF2B5EF4-FFF2-40B4-BE49-F238E27FC236}">
                <a16:creationId xmlns:a16="http://schemas.microsoft.com/office/drawing/2014/main" id="{73CD807F-781A-422B-BF4C-69539295E007}"/>
              </a:ext>
            </a:extLst>
          </p:cNvPr>
          <p:cNvSpPr txBox="1"/>
          <p:nvPr/>
        </p:nvSpPr>
        <p:spPr>
          <a:xfrm>
            <a:off x="6442660" y="4310378"/>
            <a:ext cx="1424242" cy="215444"/>
          </a:xfrm>
          <a:prstGeom prst="rect">
            <a:avLst/>
          </a:prstGeom>
          <a:solidFill>
            <a:schemeClr val="accent6">
              <a:lumMod val="75000"/>
            </a:schemeClr>
          </a:solidFill>
        </p:spPr>
        <p:txBody>
          <a:bodyPr wrap="square" rtlCol="0">
            <a:spAutoFit/>
          </a:bodyPr>
          <a:lstStyle/>
          <a:p>
            <a:pPr algn="ctr"/>
            <a:r>
              <a:rPr lang="en-GB" sz="800" dirty="0">
                <a:solidFill>
                  <a:schemeClr val="bg1"/>
                </a:solidFill>
              </a:rPr>
              <a:t>Pluperfect – </a:t>
            </a:r>
            <a:r>
              <a:rPr lang="en-GB" sz="800" i="1" dirty="0">
                <a:solidFill>
                  <a:schemeClr val="bg1"/>
                </a:solidFill>
              </a:rPr>
              <a:t> had been</a:t>
            </a:r>
            <a:endParaRPr lang="en-GB" sz="800" dirty="0">
              <a:solidFill>
                <a:schemeClr val="bg1"/>
              </a:solidFill>
            </a:endParaRPr>
          </a:p>
        </p:txBody>
      </p:sp>
    </p:spTree>
    <p:extLst>
      <p:ext uri="{BB962C8B-B14F-4D97-AF65-F5344CB8AC3E}">
        <p14:creationId xmlns:p14="http://schemas.microsoft.com/office/powerpoint/2010/main" val="2852756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0-#ppt_w/2"/>
                                          </p:val>
                                        </p:tav>
                                        <p:tav tm="100000">
                                          <p:val>
                                            <p:strVal val="#ppt_x"/>
                                          </p:val>
                                        </p:tav>
                                      </p:tavLst>
                                    </p:anim>
                                    <p:anim calcmode="lin" valueType="num">
                                      <p:cBhvr additive="base">
                                        <p:cTn id="13" dur="500" fill="hold"/>
                                        <p:tgtEl>
                                          <p:spTgt spid="6"/>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0-#ppt_w/2"/>
                                          </p:val>
                                        </p:tav>
                                        <p:tav tm="100000">
                                          <p:val>
                                            <p:strVal val="#ppt_x"/>
                                          </p:val>
                                        </p:tav>
                                      </p:tavLst>
                                    </p:anim>
                                    <p:anim calcmode="lin" valueType="num">
                                      <p:cBhvr additive="base">
                                        <p:cTn id="18" dur="500" fill="hold"/>
                                        <p:tgtEl>
                                          <p:spTgt spid="7"/>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8"/>
                                        </p:tgtEl>
                                        <p:attrNameLst>
                                          <p:attrName>style.visibility</p:attrName>
                                        </p:attrNameLst>
                                      </p:cBhvr>
                                      <p:to>
                                        <p:strVal val="visible"/>
                                      </p:to>
                                    </p:set>
                                    <p:anim calcmode="lin" valueType="num">
                                      <p:cBhvr additive="base">
                                        <p:cTn id="22" dur="500" fill="hold"/>
                                        <p:tgtEl>
                                          <p:spTgt spid="8"/>
                                        </p:tgtEl>
                                        <p:attrNameLst>
                                          <p:attrName>ppt_x</p:attrName>
                                        </p:attrNameLst>
                                      </p:cBhvr>
                                      <p:tavLst>
                                        <p:tav tm="0">
                                          <p:val>
                                            <p:strVal val="#ppt_x"/>
                                          </p:val>
                                        </p:tav>
                                        <p:tav tm="100000">
                                          <p:val>
                                            <p:strVal val="#ppt_x"/>
                                          </p:val>
                                        </p:tav>
                                      </p:tavLst>
                                    </p:anim>
                                    <p:anim calcmode="lin" valueType="num">
                                      <p:cBhvr additive="base">
                                        <p:cTn id="23" dur="500" fill="hold"/>
                                        <p:tgtEl>
                                          <p:spTgt spid="8"/>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grpId="0" nodeType="after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additive="base">
                                        <p:cTn id="27" dur="500" fill="hold"/>
                                        <p:tgtEl>
                                          <p:spTgt spid="9"/>
                                        </p:tgtEl>
                                        <p:attrNameLst>
                                          <p:attrName>ppt_x</p:attrName>
                                        </p:attrNameLst>
                                      </p:cBhvr>
                                      <p:tavLst>
                                        <p:tav tm="0">
                                          <p:val>
                                            <p:strVal val="#ppt_x"/>
                                          </p:val>
                                        </p:tav>
                                        <p:tav tm="100000">
                                          <p:val>
                                            <p:strVal val="#ppt_x"/>
                                          </p:val>
                                        </p:tav>
                                      </p:tavLst>
                                    </p:anim>
                                    <p:anim calcmode="lin" valueType="num">
                                      <p:cBhvr additive="base">
                                        <p:cTn id="28" dur="500" fill="hold"/>
                                        <p:tgtEl>
                                          <p:spTgt spid="9"/>
                                        </p:tgtEl>
                                        <p:attrNameLst>
                                          <p:attrName>ppt_y</p:attrName>
                                        </p:attrNameLst>
                                      </p:cBhvr>
                                      <p:tavLst>
                                        <p:tav tm="0">
                                          <p:val>
                                            <p:strVal val="1+#ppt_h/2"/>
                                          </p:val>
                                        </p:tav>
                                        <p:tav tm="100000">
                                          <p:val>
                                            <p:strVal val="#ppt_y"/>
                                          </p:val>
                                        </p:tav>
                                      </p:tavLst>
                                    </p:anim>
                                  </p:childTnLst>
                                </p:cTn>
                              </p:par>
                            </p:childTnLst>
                          </p:cTn>
                        </p:par>
                        <p:par>
                          <p:cTn id="29" fill="hold">
                            <p:stCondLst>
                              <p:cond delay="2500"/>
                            </p:stCondLst>
                            <p:childTnLst>
                              <p:par>
                                <p:cTn id="30" presetID="2" presetClass="entr" presetSubtype="4" fill="hold" grpId="0" nodeType="afterEffect">
                                  <p:stCondLst>
                                    <p:cond delay="0"/>
                                  </p:stCondLst>
                                  <p:childTnLst>
                                    <p:set>
                                      <p:cBhvr>
                                        <p:cTn id="31" dur="1" fill="hold">
                                          <p:stCondLst>
                                            <p:cond delay="0"/>
                                          </p:stCondLst>
                                        </p:cTn>
                                        <p:tgtEl>
                                          <p:spTgt spid="10"/>
                                        </p:tgtEl>
                                        <p:attrNameLst>
                                          <p:attrName>style.visibility</p:attrName>
                                        </p:attrNameLst>
                                      </p:cBhvr>
                                      <p:to>
                                        <p:strVal val="visible"/>
                                      </p:to>
                                    </p:set>
                                    <p:anim calcmode="lin" valueType="num">
                                      <p:cBhvr additive="base">
                                        <p:cTn id="32" dur="500" fill="hold"/>
                                        <p:tgtEl>
                                          <p:spTgt spid="10"/>
                                        </p:tgtEl>
                                        <p:attrNameLst>
                                          <p:attrName>ppt_x</p:attrName>
                                        </p:attrNameLst>
                                      </p:cBhvr>
                                      <p:tavLst>
                                        <p:tav tm="0">
                                          <p:val>
                                            <p:strVal val="#ppt_x"/>
                                          </p:val>
                                        </p:tav>
                                        <p:tav tm="100000">
                                          <p:val>
                                            <p:strVal val="#ppt_x"/>
                                          </p:val>
                                        </p:tav>
                                      </p:tavLst>
                                    </p:anim>
                                    <p:anim calcmode="lin" valueType="num">
                                      <p:cBhvr additive="base">
                                        <p:cTn id="33" dur="500" fill="hold"/>
                                        <p:tgtEl>
                                          <p:spTgt spid="10"/>
                                        </p:tgtEl>
                                        <p:attrNameLst>
                                          <p:attrName>ppt_y</p:attrName>
                                        </p:attrNameLst>
                                      </p:cBhvr>
                                      <p:tavLst>
                                        <p:tav tm="0">
                                          <p:val>
                                            <p:strVal val="1+#ppt_h/2"/>
                                          </p:val>
                                        </p:tav>
                                        <p:tav tm="100000">
                                          <p:val>
                                            <p:strVal val="#ppt_y"/>
                                          </p:val>
                                        </p:tav>
                                      </p:tavLst>
                                    </p:anim>
                                  </p:childTnLst>
                                </p:cTn>
                              </p:par>
                            </p:childTnLst>
                          </p:cTn>
                        </p:par>
                        <p:par>
                          <p:cTn id="34" fill="hold">
                            <p:stCondLst>
                              <p:cond delay="3000"/>
                            </p:stCondLst>
                            <p:childTnLst>
                              <p:par>
                                <p:cTn id="35" presetID="2" presetClass="entr" presetSubtype="9" fill="hold" grpId="0" nodeType="afterEffect">
                                  <p:stCondLst>
                                    <p:cond delay="0"/>
                                  </p:stCondLst>
                                  <p:childTnLst>
                                    <p:set>
                                      <p:cBhvr>
                                        <p:cTn id="36" dur="1" fill="hold">
                                          <p:stCondLst>
                                            <p:cond delay="0"/>
                                          </p:stCondLst>
                                        </p:cTn>
                                        <p:tgtEl>
                                          <p:spTgt spid="4"/>
                                        </p:tgtEl>
                                        <p:attrNameLst>
                                          <p:attrName>style.visibility</p:attrName>
                                        </p:attrNameLst>
                                      </p:cBhvr>
                                      <p:to>
                                        <p:strVal val="visible"/>
                                      </p:to>
                                    </p:set>
                                    <p:anim calcmode="lin" valueType="num">
                                      <p:cBhvr additive="base">
                                        <p:cTn id="37" dur="500" fill="hold"/>
                                        <p:tgtEl>
                                          <p:spTgt spid="4"/>
                                        </p:tgtEl>
                                        <p:attrNameLst>
                                          <p:attrName>ppt_x</p:attrName>
                                        </p:attrNameLst>
                                      </p:cBhvr>
                                      <p:tavLst>
                                        <p:tav tm="0">
                                          <p:val>
                                            <p:strVal val="0-#ppt_w/2"/>
                                          </p:val>
                                        </p:tav>
                                        <p:tav tm="100000">
                                          <p:val>
                                            <p:strVal val="#ppt_x"/>
                                          </p:val>
                                        </p:tav>
                                      </p:tavLst>
                                    </p:anim>
                                    <p:anim calcmode="lin" valueType="num">
                                      <p:cBhvr additive="base">
                                        <p:cTn id="38" dur="500" fill="hold"/>
                                        <p:tgtEl>
                                          <p:spTgt spid="4"/>
                                        </p:tgtEl>
                                        <p:attrNameLst>
                                          <p:attrName>ppt_y</p:attrName>
                                        </p:attrNameLst>
                                      </p:cBhvr>
                                      <p:tavLst>
                                        <p:tav tm="0">
                                          <p:val>
                                            <p:strVal val="0-#ppt_h/2"/>
                                          </p:val>
                                        </p:tav>
                                        <p:tav tm="100000">
                                          <p:val>
                                            <p:strVal val="#ppt_y"/>
                                          </p:val>
                                        </p:tav>
                                      </p:tavLst>
                                    </p:anim>
                                  </p:childTnLst>
                                </p:cTn>
                              </p:par>
                            </p:childTnLst>
                          </p:cTn>
                        </p:par>
                        <p:par>
                          <p:cTn id="39" fill="hold">
                            <p:stCondLst>
                              <p:cond delay="3500"/>
                            </p:stCondLst>
                            <p:childTnLst>
                              <p:par>
                                <p:cTn id="40" presetID="22" presetClass="entr" presetSubtype="1" fill="hold" grpId="0" nodeType="afterEffect">
                                  <p:stCondLst>
                                    <p:cond delay="0"/>
                                  </p:stCondLst>
                                  <p:childTnLst>
                                    <p:set>
                                      <p:cBhvr>
                                        <p:cTn id="41" dur="1" fill="hold">
                                          <p:stCondLst>
                                            <p:cond delay="0"/>
                                          </p:stCondLst>
                                        </p:cTn>
                                        <p:tgtEl>
                                          <p:spTgt spid="40"/>
                                        </p:tgtEl>
                                        <p:attrNameLst>
                                          <p:attrName>style.visibility</p:attrName>
                                        </p:attrNameLst>
                                      </p:cBhvr>
                                      <p:to>
                                        <p:strVal val="visible"/>
                                      </p:to>
                                    </p:set>
                                    <p:animEffect transition="in" filter="wipe(up)">
                                      <p:cBhvr>
                                        <p:cTn id="42" dur="500"/>
                                        <p:tgtEl>
                                          <p:spTgt spid="40"/>
                                        </p:tgtEl>
                                      </p:cBhvr>
                                    </p:animEffect>
                                  </p:childTnLst>
                                </p:cTn>
                              </p:par>
                            </p:childTnLst>
                          </p:cTn>
                        </p:par>
                        <p:par>
                          <p:cTn id="43" fill="hold">
                            <p:stCondLst>
                              <p:cond delay="4000"/>
                            </p:stCondLst>
                            <p:childTnLst>
                              <p:par>
                                <p:cTn id="44" presetID="10" presetClass="entr" presetSubtype="0" fill="hold" grpId="0" nodeType="afterEffect">
                                  <p:stCondLst>
                                    <p:cond delay="500"/>
                                  </p:stCondLst>
                                  <p:childTnLst>
                                    <p:set>
                                      <p:cBhvr>
                                        <p:cTn id="45" dur="1" fill="hold">
                                          <p:stCondLst>
                                            <p:cond delay="0"/>
                                          </p:stCondLst>
                                        </p:cTn>
                                        <p:tgtEl>
                                          <p:spTgt spid="11"/>
                                        </p:tgtEl>
                                        <p:attrNameLst>
                                          <p:attrName>style.visibility</p:attrName>
                                        </p:attrNameLst>
                                      </p:cBhvr>
                                      <p:to>
                                        <p:strVal val="visible"/>
                                      </p:to>
                                    </p:set>
                                    <p:animEffect transition="in" filter="fade">
                                      <p:cBhvr>
                                        <p:cTn id="46" dur="400"/>
                                        <p:tgtEl>
                                          <p:spTgt spid="11"/>
                                        </p:tgtEl>
                                      </p:cBhvr>
                                    </p:animEffect>
                                  </p:childTnLst>
                                </p:cTn>
                              </p:par>
                            </p:childTnLst>
                          </p:cTn>
                        </p:par>
                        <p:par>
                          <p:cTn id="47" fill="hold">
                            <p:stCondLst>
                              <p:cond delay="4900"/>
                            </p:stCondLst>
                            <p:childTnLst>
                              <p:par>
                                <p:cTn id="48" presetID="10" presetClass="entr" presetSubtype="0" fill="hold" grpId="0" nodeType="afterEffect">
                                  <p:stCondLst>
                                    <p:cond delay="0"/>
                                  </p:stCondLst>
                                  <p:childTnLst>
                                    <p:set>
                                      <p:cBhvr>
                                        <p:cTn id="49" dur="1" fill="hold">
                                          <p:stCondLst>
                                            <p:cond delay="0"/>
                                          </p:stCondLst>
                                        </p:cTn>
                                        <p:tgtEl>
                                          <p:spTgt spid="13"/>
                                        </p:tgtEl>
                                        <p:attrNameLst>
                                          <p:attrName>style.visibility</p:attrName>
                                        </p:attrNameLst>
                                      </p:cBhvr>
                                      <p:to>
                                        <p:strVal val="visible"/>
                                      </p:to>
                                    </p:set>
                                    <p:animEffect transition="in" filter="fade">
                                      <p:cBhvr>
                                        <p:cTn id="50" dur="500"/>
                                        <p:tgtEl>
                                          <p:spTgt spid="13"/>
                                        </p:tgtEl>
                                      </p:cBhvr>
                                    </p:animEffect>
                                  </p:childTnLst>
                                </p:cTn>
                              </p:par>
                            </p:childTnLst>
                          </p:cTn>
                        </p:par>
                        <p:par>
                          <p:cTn id="51" fill="hold">
                            <p:stCondLst>
                              <p:cond delay="5400"/>
                            </p:stCondLst>
                            <p:childTnLst>
                              <p:par>
                                <p:cTn id="52" presetID="10" presetClass="entr" presetSubtype="0" fill="hold" grpId="0" nodeType="afterEffect">
                                  <p:stCondLst>
                                    <p:cond delay="0"/>
                                  </p:stCondLst>
                                  <p:childTnLst>
                                    <p:set>
                                      <p:cBhvr>
                                        <p:cTn id="53" dur="1" fill="hold">
                                          <p:stCondLst>
                                            <p:cond delay="0"/>
                                          </p:stCondLst>
                                        </p:cTn>
                                        <p:tgtEl>
                                          <p:spTgt spid="14"/>
                                        </p:tgtEl>
                                        <p:attrNameLst>
                                          <p:attrName>style.visibility</p:attrName>
                                        </p:attrNameLst>
                                      </p:cBhvr>
                                      <p:to>
                                        <p:strVal val="visible"/>
                                      </p:to>
                                    </p:set>
                                    <p:animEffect transition="in" filter="fade">
                                      <p:cBhvr>
                                        <p:cTn id="54" dur="500"/>
                                        <p:tgtEl>
                                          <p:spTgt spid="14"/>
                                        </p:tgtEl>
                                      </p:cBhvr>
                                    </p:animEffect>
                                  </p:childTnLst>
                                </p:cTn>
                              </p:par>
                            </p:childTnLst>
                          </p:cTn>
                        </p:par>
                        <p:par>
                          <p:cTn id="55" fill="hold">
                            <p:stCondLst>
                              <p:cond delay="5900"/>
                            </p:stCondLst>
                            <p:childTnLst>
                              <p:par>
                                <p:cTn id="56" presetID="10" presetClass="entr" presetSubtype="0" fill="hold" grpId="0" nodeType="afterEffect">
                                  <p:stCondLst>
                                    <p:cond delay="600"/>
                                  </p:stCondLst>
                                  <p:childTnLst>
                                    <p:set>
                                      <p:cBhvr>
                                        <p:cTn id="57" dur="1" fill="hold">
                                          <p:stCondLst>
                                            <p:cond delay="0"/>
                                          </p:stCondLst>
                                        </p:cTn>
                                        <p:tgtEl>
                                          <p:spTgt spid="15"/>
                                        </p:tgtEl>
                                        <p:attrNameLst>
                                          <p:attrName>style.visibility</p:attrName>
                                        </p:attrNameLst>
                                      </p:cBhvr>
                                      <p:to>
                                        <p:strVal val="visible"/>
                                      </p:to>
                                    </p:set>
                                    <p:animEffect transition="in" filter="fade">
                                      <p:cBhvr>
                                        <p:cTn id="58" dur="600"/>
                                        <p:tgtEl>
                                          <p:spTgt spid="15"/>
                                        </p:tgtEl>
                                      </p:cBhvr>
                                    </p:animEffect>
                                  </p:childTnLst>
                                </p:cTn>
                              </p:par>
                            </p:childTnLst>
                          </p:cTn>
                        </p:par>
                        <p:par>
                          <p:cTn id="59" fill="hold">
                            <p:stCondLst>
                              <p:cond delay="7100"/>
                            </p:stCondLst>
                            <p:childTnLst>
                              <p:par>
                                <p:cTn id="60" presetID="10" presetClass="entr" presetSubtype="0" fill="hold" grpId="0" nodeType="afterEffect">
                                  <p:stCondLst>
                                    <p:cond delay="0"/>
                                  </p:stCondLst>
                                  <p:childTnLst>
                                    <p:set>
                                      <p:cBhvr>
                                        <p:cTn id="61" dur="1" fill="hold">
                                          <p:stCondLst>
                                            <p:cond delay="0"/>
                                          </p:stCondLst>
                                        </p:cTn>
                                        <p:tgtEl>
                                          <p:spTgt spid="16"/>
                                        </p:tgtEl>
                                        <p:attrNameLst>
                                          <p:attrName>style.visibility</p:attrName>
                                        </p:attrNameLst>
                                      </p:cBhvr>
                                      <p:to>
                                        <p:strVal val="visible"/>
                                      </p:to>
                                    </p:set>
                                    <p:animEffect transition="in" filter="fade">
                                      <p:cBhvr>
                                        <p:cTn id="62" dur="500"/>
                                        <p:tgtEl>
                                          <p:spTgt spid="16"/>
                                        </p:tgtEl>
                                      </p:cBhvr>
                                    </p:animEffect>
                                  </p:childTnLst>
                                </p:cTn>
                              </p:par>
                            </p:childTnLst>
                          </p:cTn>
                        </p:par>
                        <p:par>
                          <p:cTn id="63" fill="hold">
                            <p:stCondLst>
                              <p:cond delay="7600"/>
                            </p:stCondLst>
                            <p:childTnLst>
                              <p:par>
                                <p:cTn id="64" presetID="10" presetClass="entr" presetSubtype="0" fill="hold" grpId="0" nodeType="afterEffect">
                                  <p:stCondLst>
                                    <p:cond delay="0"/>
                                  </p:stCondLst>
                                  <p:childTnLst>
                                    <p:set>
                                      <p:cBhvr>
                                        <p:cTn id="65" dur="1" fill="hold">
                                          <p:stCondLst>
                                            <p:cond delay="0"/>
                                          </p:stCondLst>
                                        </p:cTn>
                                        <p:tgtEl>
                                          <p:spTgt spid="17"/>
                                        </p:tgtEl>
                                        <p:attrNameLst>
                                          <p:attrName>style.visibility</p:attrName>
                                        </p:attrNameLst>
                                      </p:cBhvr>
                                      <p:to>
                                        <p:strVal val="visible"/>
                                      </p:to>
                                    </p:set>
                                    <p:animEffect transition="in" filter="fade">
                                      <p:cBhvr>
                                        <p:cTn id="66" dur="500"/>
                                        <p:tgtEl>
                                          <p:spTgt spid="17"/>
                                        </p:tgtEl>
                                      </p:cBhvr>
                                    </p:animEffect>
                                  </p:childTnLst>
                                </p:cTn>
                              </p:par>
                            </p:childTnLst>
                          </p:cTn>
                        </p:par>
                      </p:childTnLst>
                    </p:cTn>
                  </p:par>
                  <p:par>
                    <p:cTn id="67" fill="hold">
                      <p:stCondLst>
                        <p:cond delay="indefinite"/>
                      </p:stCondLst>
                      <p:childTnLst>
                        <p:par>
                          <p:cTn id="68" fill="hold">
                            <p:stCondLst>
                              <p:cond delay="0"/>
                            </p:stCondLst>
                            <p:childTnLst>
                              <p:par>
                                <p:cTn id="69" presetID="6" presetClass="entr" presetSubtype="32" fill="hold" grpId="0" nodeType="clickEffect">
                                  <p:stCondLst>
                                    <p:cond delay="0"/>
                                  </p:stCondLst>
                                  <p:childTnLst>
                                    <p:set>
                                      <p:cBhvr>
                                        <p:cTn id="70" dur="1" fill="hold">
                                          <p:stCondLst>
                                            <p:cond delay="0"/>
                                          </p:stCondLst>
                                        </p:cTn>
                                        <p:tgtEl>
                                          <p:spTgt spid="23"/>
                                        </p:tgtEl>
                                        <p:attrNameLst>
                                          <p:attrName>style.visibility</p:attrName>
                                        </p:attrNameLst>
                                      </p:cBhvr>
                                      <p:to>
                                        <p:strVal val="visible"/>
                                      </p:to>
                                    </p:set>
                                    <p:animEffect transition="in" filter="circle(out)">
                                      <p:cBhvr>
                                        <p:cTn id="71" dur="2000"/>
                                        <p:tgtEl>
                                          <p:spTgt spid="23"/>
                                        </p:tgtEl>
                                      </p:cBhvr>
                                    </p:animEffect>
                                  </p:childTnLst>
                                </p:cTn>
                              </p:par>
                            </p:childTnLst>
                          </p:cTn>
                        </p:par>
                        <p:par>
                          <p:cTn id="72" fill="hold">
                            <p:stCondLst>
                              <p:cond delay="2000"/>
                            </p:stCondLst>
                            <p:childTnLst>
                              <p:par>
                                <p:cTn id="73" presetID="2" presetClass="entr" presetSubtype="3" fill="hold" grpId="0" nodeType="afterEffect">
                                  <p:stCondLst>
                                    <p:cond delay="0"/>
                                  </p:stCondLst>
                                  <p:childTnLst>
                                    <p:set>
                                      <p:cBhvr>
                                        <p:cTn id="74" dur="1" fill="hold">
                                          <p:stCondLst>
                                            <p:cond delay="0"/>
                                          </p:stCondLst>
                                        </p:cTn>
                                        <p:tgtEl>
                                          <p:spTgt spid="187"/>
                                        </p:tgtEl>
                                        <p:attrNameLst>
                                          <p:attrName>style.visibility</p:attrName>
                                        </p:attrNameLst>
                                      </p:cBhvr>
                                      <p:to>
                                        <p:strVal val="visible"/>
                                      </p:to>
                                    </p:set>
                                    <p:anim calcmode="lin" valueType="num">
                                      <p:cBhvr additive="base">
                                        <p:cTn id="75" dur="500" fill="hold"/>
                                        <p:tgtEl>
                                          <p:spTgt spid="187"/>
                                        </p:tgtEl>
                                        <p:attrNameLst>
                                          <p:attrName>ppt_x</p:attrName>
                                        </p:attrNameLst>
                                      </p:cBhvr>
                                      <p:tavLst>
                                        <p:tav tm="0">
                                          <p:val>
                                            <p:strVal val="1+#ppt_w/2"/>
                                          </p:val>
                                        </p:tav>
                                        <p:tav tm="100000">
                                          <p:val>
                                            <p:strVal val="#ppt_x"/>
                                          </p:val>
                                        </p:tav>
                                      </p:tavLst>
                                    </p:anim>
                                    <p:anim calcmode="lin" valueType="num">
                                      <p:cBhvr additive="base">
                                        <p:cTn id="76" dur="500" fill="hold"/>
                                        <p:tgtEl>
                                          <p:spTgt spid="187"/>
                                        </p:tgtEl>
                                        <p:attrNameLst>
                                          <p:attrName>ppt_y</p:attrName>
                                        </p:attrNameLst>
                                      </p:cBhvr>
                                      <p:tavLst>
                                        <p:tav tm="0">
                                          <p:val>
                                            <p:strVal val="0-#ppt_h/2"/>
                                          </p:val>
                                        </p:tav>
                                        <p:tav tm="100000">
                                          <p:val>
                                            <p:strVal val="#ppt_y"/>
                                          </p:val>
                                        </p:tav>
                                      </p:tavLst>
                                    </p:anim>
                                  </p:childTnLst>
                                </p:cTn>
                              </p:par>
                            </p:childTnLst>
                          </p:cTn>
                        </p:par>
                        <p:par>
                          <p:cTn id="77" fill="hold">
                            <p:stCondLst>
                              <p:cond delay="2500"/>
                            </p:stCondLst>
                            <p:childTnLst>
                              <p:par>
                                <p:cTn id="78" presetID="10" presetClass="entr" presetSubtype="0" fill="hold" grpId="0" nodeType="afterEffect">
                                  <p:stCondLst>
                                    <p:cond delay="500"/>
                                  </p:stCondLst>
                                  <p:childTnLst>
                                    <p:set>
                                      <p:cBhvr>
                                        <p:cTn id="79" dur="1" fill="hold">
                                          <p:stCondLst>
                                            <p:cond delay="0"/>
                                          </p:stCondLst>
                                        </p:cTn>
                                        <p:tgtEl>
                                          <p:spTgt spid="170"/>
                                        </p:tgtEl>
                                        <p:attrNameLst>
                                          <p:attrName>style.visibility</p:attrName>
                                        </p:attrNameLst>
                                      </p:cBhvr>
                                      <p:to>
                                        <p:strVal val="visible"/>
                                      </p:to>
                                    </p:set>
                                    <p:animEffect transition="in" filter="fade">
                                      <p:cBhvr>
                                        <p:cTn id="80" dur="800"/>
                                        <p:tgtEl>
                                          <p:spTgt spid="170"/>
                                        </p:tgtEl>
                                      </p:cBhvr>
                                    </p:animEffect>
                                  </p:childTnLst>
                                </p:cTn>
                              </p:par>
                            </p:childTnLst>
                          </p:cTn>
                        </p:par>
                        <p:par>
                          <p:cTn id="81" fill="hold">
                            <p:stCondLst>
                              <p:cond delay="3800"/>
                            </p:stCondLst>
                            <p:childTnLst>
                              <p:par>
                                <p:cTn id="82" presetID="10" presetClass="entr" presetSubtype="0" fill="hold" grpId="0" nodeType="afterEffect">
                                  <p:stCondLst>
                                    <p:cond delay="0"/>
                                  </p:stCondLst>
                                  <p:childTnLst>
                                    <p:set>
                                      <p:cBhvr>
                                        <p:cTn id="83" dur="1" fill="hold">
                                          <p:stCondLst>
                                            <p:cond delay="0"/>
                                          </p:stCondLst>
                                        </p:cTn>
                                        <p:tgtEl>
                                          <p:spTgt spid="171"/>
                                        </p:tgtEl>
                                        <p:attrNameLst>
                                          <p:attrName>style.visibility</p:attrName>
                                        </p:attrNameLst>
                                      </p:cBhvr>
                                      <p:to>
                                        <p:strVal val="visible"/>
                                      </p:to>
                                    </p:set>
                                    <p:animEffect transition="in" filter="fade">
                                      <p:cBhvr>
                                        <p:cTn id="84" dur="500"/>
                                        <p:tgtEl>
                                          <p:spTgt spid="171"/>
                                        </p:tgtEl>
                                      </p:cBhvr>
                                    </p:animEffect>
                                  </p:childTnLst>
                                </p:cTn>
                              </p:par>
                            </p:childTnLst>
                          </p:cTn>
                        </p:par>
                        <p:par>
                          <p:cTn id="85" fill="hold">
                            <p:stCondLst>
                              <p:cond delay="4300"/>
                            </p:stCondLst>
                            <p:childTnLst>
                              <p:par>
                                <p:cTn id="86" presetID="10" presetClass="entr" presetSubtype="0" fill="hold" grpId="0" nodeType="afterEffect">
                                  <p:stCondLst>
                                    <p:cond delay="0"/>
                                  </p:stCondLst>
                                  <p:childTnLst>
                                    <p:set>
                                      <p:cBhvr>
                                        <p:cTn id="87" dur="1" fill="hold">
                                          <p:stCondLst>
                                            <p:cond delay="0"/>
                                          </p:stCondLst>
                                        </p:cTn>
                                        <p:tgtEl>
                                          <p:spTgt spid="172"/>
                                        </p:tgtEl>
                                        <p:attrNameLst>
                                          <p:attrName>style.visibility</p:attrName>
                                        </p:attrNameLst>
                                      </p:cBhvr>
                                      <p:to>
                                        <p:strVal val="visible"/>
                                      </p:to>
                                    </p:set>
                                    <p:animEffect transition="in" filter="fade">
                                      <p:cBhvr>
                                        <p:cTn id="88" dur="500"/>
                                        <p:tgtEl>
                                          <p:spTgt spid="172"/>
                                        </p:tgtEl>
                                      </p:cBhvr>
                                    </p:animEffect>
                                  </p:childTnLst>
                                </p:cTn>
                              </p:par>
                            </p:childTnLst>
                          </p:cTn>
                        </p:par>
                        <p:par>
                          <p:cTn id="89" fill="hold">
                            <p:stCondLst>
                              <p:cond delay="4800"/>
                            </p:stCondLst>
                            <p:childTnLst>
                              <p:par>
                                <p:cTn id="90" presetID="10" presetClass="entr" presetSubtype="0" fill="hold" grpId="0" nodeType="afterEffect">
                                  <p:stCondLst>
                                    <p:cond delay="600"/>
                                  </p:stCondLst>
                                  <p:childTnLst>
                                    <p:set>
                                      <p:cBhvr>
                                        <p:cTn id="91" dur="1" fill="hold">
                                          <p:stCondLst>
                                            <p:cond delay="0"/>
                                          </p:stCondLst>
                                        </p:cTn>
                                        <p:tgtEl>
                                          <p:spTgt spid="173"/>
                                        </p:tgtEl>
                                        <p:attrNameLst>
                                          <p:attrName>style.visibility</p:attrName>
                                        </p:attrNameLst>
                                      </p:cBhvr>
                                      <p:to>
                                        <p:strVal val="visible"/>
                                      </p:to>
                                    </p:set>
                                    <p:animEffect transition="in" filter="fade">
                                      <p:cBhvr>
                                        <p:cTn id="92" dur="600"/>
                                        <p:tgtEl>
                                          <p:spTgt spid="173"/>
                                        </p:tgtEl>
                                      </p:cBhvr>
                                    </p:animEffect>
                                  </p:childTnLst>
                                </p:cTn>
                              </p:par>
                            </p:childTnLst>
                          </p:cTn>
                        </p:par>
                        <p:par>
                          <p:cTn id="93" fill="hold">
                            <p:stCondLst>
                              <p:cond delay="6000"/>
                            </p:stCondLst>
                            <p:childTnLst>
                              <p:par>
                                <p:cTn id="94" presetID="10" presetClass="entr" presetSubtype="0" fill="hold" grpId="0" nodeType="afterEffect">
                                  <p:stCondLst>
                                    <p:cond delay="0"/>
                                  </p:stCondLst>
                                  <p:childTnLst>
                                    <p:set>
                                      <p:cBhvr>
                                        <p:cTn id="95" dur="1" fill="hold">
                                          <p:stCondLst>
                                            <p:cond delay="0"/>
                                          </p:stCondLst>
                                        </p:cTn>
                                        <p:tgtEl>
                                          <p:spTgt spid="174"/>
                                        </p:tgtEl>
                                        <p:attrNameLst>
                                          <p:attrName>style.visibility</p:attrName>
                                        </p:attrNameLst>
                                      </p:cBhvr>
                                      <p:to>
                                        <p:strVal val="visible"/>
                                      </p:to>
                                    </p:set>
                                    <p:animEffect transition="in" filter="fade">
                                      <p:cBhvr>
                                        <p:cTn id="96" dur="500"/>
                                        <p:tgtEl>
                                          <p:spTgt spid="174"/>
                                        </p:tgtEl>
                                      </p:cBhvr>
                                    </p:animEffect>
                                  </p:childTnLst>
                                </p:cTn>
                              </p:par>
                            </p:childTnLst>
                          </p:cTn>
                        </p:par>
                        <p:par>
                          <p:cTn id="97" fill="hold">
                            <p:stCondLst>
                              <p:cond delay="6500"/>
                            </p:stCondLst>
                            <p:childTnLst>
                              <p:par>
                                <p:cTn id="98" presetID="10" presetClass="entr" presetSubtype="0" fill="hold" grpId="0" nodeType="afterEffect">
                                  <p:stCondLst>
                                    <p:cond delay="0"/>
                                  </p:stCondLst>
                                  <p:childTnLst>
                                    <p:set>
                                      <p:cBhvr>
                                        <p:cTn id="99" dur="1" fill="hold">
                                          <p:stCondLst>
                                            <p:cond delay="0"/>
                                          </p:stCondLst>
                                        </p:cTn>
                                        <p:tgtEl>
                                          <p:spTgt spid="175"/>
                                        </p:tgtEl>
                                        <p:attrNameLst>
                                          <p:attrName>style.visibility</p:attrName>
                                        </p:attrNameLst>
                                      </p:cBhvr>
                                      <p:to>
                                        <p:strVal val="visible"/>
                                      </p:to>
                                    </p:set>
                                    <p:animEffect transition="in" filter="fade">
                                      <p:cBhvr>
                                        <p:cTn id="100" dur="500"/>
                                        <p:tgtEl>
                                          <p:spTgt spid="175"/>
                                        </p:tgtEl>
                                      </p:cBhvr>
                                    </p:animEffect>
                                  </p:childTnLst>
                                </p:cTn>
                              </p:par>
                            </p:childTnLst>
                          </p:cTn>
                        </p:par>
                        <p:par>
                          <p:cTn id="101" fill="hold">
                            <p:stCondLst>
                              <p:cond delay="7000"/>
                            </p:stCondLst>
                            <p:childTnLst>
                              <p:par>
                                <p:cTn id="102" presetID="26" presetClass="entr" presetSubtype="0" fill="hold" grpId="0" nodeType="afterEffect">
                                  <p:stCondLst>
                                    <p:cond delay="0"/>
                                  </p:stCondLst>
                                  <p:childTnLst>
                                    <p:set>
                                      <p:cBhvr>
                                        <p:cTn id="103" dur="1" fill="hold">
                                          <p:stCondLst>
                                            <p:cond delay="0"/>
                                          </p:stCondLst>
                                        </p:cTn>
                                        <p:tgtEl>
                                          <p:spTgt spid="24"/>
                                        </p:tgtEl>
                                        <p:attrNameLst>
                                          <p:attrName>style.visibility</p:attrName>
                                        </p:attrNameLst>
                                      </p:cBhvr>
                                      <p:to>
                                        <p:strVal val="visible"/>
                                      </p:to>
                                    </p:set>
                                    <p:animEffect transition="in" filter="wipe(down)">
                                      <p:cBhvr>
                                        <p:cTn id="104" dur="580">
                                          <p:stCondLst>
                                            <p:cond delay="0"/>
                                          </p:stCondLst>
                                        </p:cTn>
                                        <p:tgtEl>
                                          <p:spTgt spid="24"/>
                                        </p:tgtEl>
                                      </p:cBhvr>
                                    </p:animEffect>
                                    <p:anim calcmode="lin" valueType="num">
                                      <p:cBhvr>
                                        <p:cTn id="105" dur="1822" tmFilter="0,0; 0.14,0.36; 0.43,0.73; 0.71,0.91; 1.0,1.0">
                                          <p:stCondLst>
                                            <p:cond delay="0"/>
                                          </p:stCondLst>
                                        </p:cTn>
                                        <p:tgtEl>
                                          <p:spTgt spid="24"/>
                                        </p:tgtEl>
                                        <p:attrNameLst>
                                          <p:attrName>ppt_x</p:attrName>
                                        </p:attrNameLst>
                                      </p:cBhvr>
                                      <p:tavLst>
                                        <p:tav tm="0">
                                          <p:val>
                                            <p:strVal val="#ppt_x-0.25"/>
                                          </p:val>
                                        </p:tav>
                                        <p:tav tm="100000">
                                          <p:val>
                                            <p:strVal val="#ppt_x"/>
                                          </p:val>
                                        </p:tav>
                                      </p:tavLst>
                                    </p:anim>
                                    <p:anim calcmode="lin" valueType="num">
                                      <p:cBhvr>
                                        <p:cTn id="106" dur="664" tmFilter="0.0,0.0; 0.25,0.07; 0.50,0.2; 0.75,0.467; 1.0,1.0">
                                          <p:stCondLst>
                                            <p:cond delay="0"/>
                                          </p:stCondLst>
                                        </p:cTn>
                                        <p:tgtEl>
                                          <p:spTgt spid="24"/>
                                        </p:tgtEl>
                                        <p:attrNameLst>
                                          <p:attrName>ppt_y</p:attrName>
                                        </p:attrNameLst>
                                      </p:cBhvr>
                                      <p:tavLst>
                                        <p:tav tm="0" fmla="#ppt_y-sin(pi*$)/3">
                                          <p:val>
                                            <p:fltVal val="0.5"/>
                                          </p:val>
                                        </p:tav>
                                        <p:tav tm="100000">
                                          <p:val>
                                            <p:fltVal val="1"/>
                                          </p:val>
                                        </p:tav>
                                      </p:tavLst>
                                    </p:anim>
                                    <p:anim calcmode="lin" valueType="num">
                                      <p:cBhvr>
                                        <p:cTn id="107" dur="664" tmFilter="0, 0; 0.125,0.2665; 0.25,0.4; 0.375,0.465; 0.5,0.5;  0.625,0.535; 0.75,0.6; 0.875,0.7335; 1,1">
                                          <p:stCondLst>
                                            <p:cond delay="664"/>
                                          </p:stCondLst>
                                        </p:cTn>
                                        <p:tgtEl>
                                          <p:spTgt spid="24"/>
                                        </p:tgtEl>
                                        <p:attrNameLst>
                                          <p:attrName>ppt_y</p:attrName>
                                        </p:attrNameLst>
                                      </p:cBhvr>
                                      <p:tavLst>
                                        <p:tav tm="0" fmla="#ppt_y-sin(pi*$)/9">
                                          <p:val>
                                            <p:fltVal val="0"/>
                                          </p:val>
                                        </p:tav>
                                        <p:tav tm="100000">
                                          <p:val>
                                            <p:fltVal val="1"/>
                                          </p:val>
                                        </p:tav>
                                      </p:tavLst>
                                    </p:anim>
                                    <p:anim calcmode="lin" valueType="num">
                                      <p:cBhvr>
                                        <p:cTn id="108" dur="332" tmFilter="0, 0; 0.125,0.2665; 0.25,0.4; 0.375,0.465; 0.5,0.5;  0.625,0.535; 0.75,0.6; 0.875,0.7335; 1,1">
                                          <p:stCondLst>
                                            <p:cond delay="1324"/>
                                          </p:stCondLst>
                                        </p:cTn>
                                        <p:tgtEl>
                                          <p:spTgt spid="24"/>
                                        </p:tgtEl>
                                        <p:attrNameLst>
                                          <p:attrName>ppt_y</p:attrName>
                                        </p:attrNameLst>
                                      </p:cBhvr>
                                      <p:tavLst>
                                        <p:tav tm="0" fmla="#ppt_y-sin(pi*$)/27">
                                          <p:val>
                                            <p:fltVal val="0"/>
                                          </p:val>
                                        </p:tav>
                                        <p:tav tm="100000">
                                          <p:val>
                                            <p:fltVal val="1"/>
                                          </p:val>
                                        </p:tav>
                                      </p:tavLst>
                                    </p:anim>
                                    <p:anim calcmode="lin" valueType="num">
                                      <p:cBhvr>
                                        <p:cTn id="109" dur="164" tmFilter="0, 0; 0.125,0.2665; 0.25,0.4; 0.375,0.465; 0.5,0.5;  0.625,0.535; 0.75,0.6; 0.875,0.7335; 1,1">
                                          <p:stCondLst>
                                            <p:cond delay="1656"/>
                                          </p:stCondLst>
                                        </p:cTn>
                                        <p:tgtEl>
                                          <p:spTgt spid="24"/>
                                        </p:tgtEl>
                                        <p:attrNameLst>
                                          <p:attrName>ppt_y</p:attrName>
                                        </p:attrNameLst>
                                      </p:cBhvr>
                                      <p:tavLst>
                                        <p:tav tm="0" fmla="#ppt_y-sin(pi*$)/81">
                                          <p:val>
                                            <p:fltVal val="0"/>
                                          </p:val>
                                        </p:tav>
                                        <p:tav tm="100000">
                                          <p:val>
                                            <p:fltVal val="1"/>
                                          </p:val>
                                        </p:tav>
                                      </p:tavLst>
                                    </p:anim>
                                    <p:animScale>
                                      <p:cBhvr>
                                        <p:cTn id="110" dur="26">
                                          <p:stCondLst>
                                            <p:cond delay="650"/>
                                          </p:stCondLst>
                                        </p:cTn>
                                        <p:tgtEl>
                                          <p:spTgt spid="24"/>
                                        </p:tgtEl>
                                      </p:cBhvr>
                                      <p:to x="100000" y="60000"/>
                                    </p:animScale>
                                    <p:animScale>
                                      <p:cBhvr>
                                        <p:cTn id="111" dur="166" decel="50000">
                                          <p:stCondLst>
                                            <p:cond delay="676"/>
                                          </p:stCondLst>
                                        </p:cTn>
                                        <p:tgtEl>
                                          <p:spTgt spid="24"/>
                                        </p:tgtEl>
                                      </p:cBhvr>
                                      <p:to x="100000" y="100000"/>
                                    </p:animScale>
                                    <p:animScale>
                                      <p:cBhvr>
                                        <p:cTn id="112" dur="26">
                                          <p:stCondLst>
                                            <p:cond delay="1312"/>
                                          </p:stCondLst>
                                        </p:cTn>
                                        <p:tgtEl>
                                          <p:spTgt spid="24"/>
                                        </p:tgtEl>
                                      </p:cBhvr>
                                      <p:to x="100000" y="80000"/>
                                    </p:animScale>
                                    <p:animScale>
                                      <p:cBhvr>
                                        <p:cTn id="113" dur="166" decel="50000">
                                          <p:stCondLst>
                                            <p:cond delay="1338"/>
                                          </p:stCondLst>
                                        </p:cTn>
                                        <p:tgtEl>
                                          <p:spTgt spid="24"/>
                                        </p:tgtEl>
                                      </p:cBhvr>
                                      <p:to x="100000" y="100000"/>
                                    </p:animScale>
                                    <p:animScale>
                                      <p:cBhvr>
                                        <p:cTn id="114" dur="26">
                                          <p:stCondLst>
                                            <p:cond delay="1642"/>
                                          </p:stCondLst>
                                        </p:cTn>
                                        <p:tgtEl>
                                          <p:spTgt spid="24"/>
                                        </p:tgtEl>
                                      </p:cBhvr>
                                      <p:to x="100000" y="90000"/>
                                    </p:animScale>
                                    <p:animScale>
                                      <p:cBhvr>
                                        <p:cTn id="115" dur="166" decel="50000">
                                          <p:stCondLst>
                                            <p:cond delay="1668"/>
                                          </p:stCondLst>
                                        </p:cTn>
                                        <p:tgtEl>
                                          <p:spTgt spid="24"/>
                                        </p:tgtEl>
                                      </p:cBhvr>
                                      <p:to x="100000" y="100000"/>
                                    </p:animScale>
                                    <p:animScale>
                                      <p:cBhvr>
                                        <p:cTn id="116" dur="26">
                                          <p:stCondLst>
                                            <p:cond delay="1808"/>
                                          </p:stCondLst>
                                        </p:cTn>
                                        <p:tgtEl>
                                          <p:spTgt spid="24"/>
                                        </p:tgtEl>
                                      </p:cBhvr>
                                      <p:to x="100000" y="95000"/>
                                    </p:animScale>
                                    <p:animScale>
                                      <p:cBhvr>
                                        <p:cTn id="117" dur="166" decel="50000">
                                          <p:stCondLst>
                                            <p:cond delay="1834"/>
                                          </p:stCondLst>
                                        </p:cTn>
                                        <p:tgtEl>
                                          <p:spTgt spid="24"/>
                                        </p:tgtEl>
                                      </p:cBhvr>
                                      <p:to x="100000" y="100000"/>
                                    </p:animScale>
                                  </p:childTnLst>
                                </p:cTn>
                              </p:par>
                            </p:childTnLst>
                          </p:cTn>
                        </p:par>
                        <p:par>
                          <p:cTn id="118" fill="hold">
                            <p:stCondLst>
                              <p:cond delay="9000"/>
                            </p:stCondLst>
                            <p:childTnLst>
                              <p:par>
                                <p:cTn id="119" presetID="2" presetClass="entr" presetSubtype="9" fill="hold" grpId="0" nodeType="afterEffect">
                                  <p:stCondLst>
                                    <p:cond delay="0"/>
                                  </p:stCondLst>
                                  <p:childTnLst>
                                    <p:set>
                                      <p:cBhvr>
                                        <p:cTn id="120" dur="1" fill="hold">
                                          <p:stCondLst>
                                            <p:cond delay="0"/>
                                          </p:stCondLst>
                                        </p:cTn>
                                        <p:tgtEl>
                                          <p:spTgt spid="26"/>
                                        </p:tgtEl>
                                        <p:attrNameLst>
                                          <p:attrName>style.visibility</p:attrName>
                                        </p:attrNameLst>
                                      </p:cBhvr>
                                      <p:to>
                                        <p:strVal val="visible"/>
                                      </p:to>
                                    </p:set>
                                    <p:anim calcmode="lin" valueType="num">
                                      <p:cBhvr additive="base">
                                        <p:cTn id="121" dur="500" fill="hold"/>
                                        <p:tgtEl>
                                          <p:spTgt spid="26"/>
                                        </p:tgtEl>
                                        <p:attrNameLst>
                                          <p:attrName>ppt_x</p:attrName>
                                        </p:attrNameLst>
                                      </p:cBhvr>
                                      <p:tavLst>
                                        <p:tav tm="0">
                                          <p:val>
                                            <p:strVal val="0-#ppt_w/2"/>
                                          </p:val>
                                        </p:tav>
                                        <p:tav tm="100000">
                                          <p:val>
                                            <p:strVal val="#ppt_x"/>
                                          </p:val>
                                        </p:tav>
                                      </p:tavLst>
                                    </p:anim>
                                    <p:anim calcmode="lin" valueType="num">
                                      <p:cBhvr additive="base">
                                        <p:cTn id="122" dur="500" fill="hold"/>
                                        <p:tgtEl>
                                          <p:spTgt spid="26"/>
                                        </p:tgtEl>
                                        <p:attrNameLst>
                                          <p:attrName>ppt_y</p:attrName>
                                        </p:attrNameLst>
                                      </p:cBhvr>
                                      <p:tavLst>
                                        <p:tav tm="0">
                                          <p:val>
                                            <p:strVal val="0-#ppt_h/2"/>
                                          </p:val>
                                        </p:tav>
                                        <p:tav tm="100000">
                                          <p:val>
                                            <p:strVal val="#ppt_y"/>
                                          </p:val>
                                        </p:tav>
                                      </p:tavLst>
                                    </p:anim>
                                  </p:childTnLst>
                                </p:cTn>
                              </p:par>
                            </p:childTnLst>
                          </p:cTn>
                        </p:par>
                        <p:par>
                          <p:cTn id="123" fill="hold">
                            <p:stCondLst>
                              <p:cond delay="9500"/>
                            </p:stCondLst>
                            <p:childTnLst>
                              <p:par>
                                <p:cTn id="124" presetID="42" presetClass="entr" presetSubtype="0" fill="hold" grpId="0" nodeType="afterEffect">
                                  <p:stCondLst>
                                    <p:cond delay="0"/>
                                  </p:stCondLst>
                                  <p:childTnLst>
                                    <p:set>
                                      <p:cBhvr>
                                        <p:cTn id="125" dur="1" fill="hold">
                                          <p:stCondLst>
                                            <p:cond delay="0"/>
                                          </p:stCondLst>
                                        </p:cTn>
                                        <p:tgtEl>
                                          <p:spTgt spid="189"/>
                                        </p:tgtEl>
                                        <p:attrNameLst>
                                          <p:attrName>style.visibility</p:attrName>
                                        </p:attrNameLst>
                                      </p:cBhvr>
                                      <p:to>
                                        <p:strVal val="visible"/>
                                      </p:to>
                                    </p:set>
                                    <p:animEffect transition="in" filter="fade">
                                      <p:cBhvr>
                                        <p:cTn id="126" dur="1000"/>
                                        <p:tgtEl>
                                          <p:spTgt spid="189"/>
                                        </p:tgtEl>
                                      </p:cBhvr>
                                    </p:animEffect>
                                    <p:anim calcmode="lin" valueType="num">
                                      <p:cBhvr>
                                        <p:cTn id="127" dur="1000" fill="hold"/>
                                        <p:tgtEl>
                                          <p:spTgt spid="189"/>
                                        </p:tgtEl>
                                        <p:attrNameLst>
                                          <p:attrName>ppt_x</p:attrName>
                                        </p:attrNameLst>
                                      </p:cBhvr>
                                      <p:tavLst>
                                        <p:tav tm="0">
                                          <p:val>
                                            <p:strVal val="#ppt_x"/>
                                          </p:val>
                                        </p:tav>
                                        <p:tav tm="100000">
                                          <p:val>
                                            <p:strVal val="#ppt_x"/>
                                          </p:val>
                                        </p:tav>
                                      </p:tavLst>
                                    </p:anim>
                                    <p:anim calcmode="lin" valueType="num">
                                      <p:cBhvr>
                                        <p:cTn id="128" dur="1000" fill="hold"/>
                                        <p:tgtEl>
                                          <p:spTgt spid="189"/>
                                        </p:tgtEl>
                                        <p:attrNameLst>
                                          <p:attrName>ppt_y</p:attrName>
                                        </p:attrNameLst>
                                      </p:cBhvr>
                                      <p:tavLst>
                                        <p:tav tm="0">
                                          <p:val>
                                            <p:strVal val="#ppt_y+.1"/>
                                          </p:val>
                                        </p:tav>
                                        <p:tav tm="100000">
                                          <p:val>
                                            <p:strVal val="#ppt_y"/>
                                          </p:val>
                                        </p:tav>
                                      </p:tavLst>
                                    </p:anim>
                                  </p:childTnLst>
                                </p:cTn>
                              </p:par>
                            </p:childTnLst>
                          </p:cTn>
                        </p:par>
                        <p:par>
                          <p:cTn id="129" fill="hold">
                            <p:stCondLst>
                              <p:cond delay="10500"/>
                            </p:stCondLst>
                            <p:childTnLst>
                              <p:par>
                                <p:cTn id="130" presetID="10" presetClass="entr" presetSubtype="0" fill="hold" grpId="0" nodeType="afterEffect">
                                  <p:stCondLst>
                                    <p:cond delay="600"/>
                                  </p:stCondLst>
                                  <p:childTnLst>
                                    <p:set>
                                      <p:cBhvr>
                                        <p:cTn id="131" dur="1" fill="hold">
                                          <p:stCondLst>
                                            <p:cond delay="0"/>
                                          </p:stCondLst>
                                        </p:cTn>
                                        <p:tgtEl>
                                          <p:spTgt spid="158"/>
                                        </p:tgtEl>
                                        <p:attrNameLst>
                                          <p:attrName>style.visibility</p:attrName>
                                        </p:attrNameLst>
                                      </p:cBhvr>
                                      <p:to>
                                        <p:strVal val="visible"/>
                                      </p:to>
                                    </p:set>
                                    <p:animEffect transition="in" filter="fade">
                                      <p:cBhvr>
                                        <p:cTn id="132" dur="500"/>
                                        <p:tgtEl>
                                          <p:spTgt spid="158"/>
                                        </p:tgtEl>
                                      </p:cBhvr>
                                    </p:animEffect>
                                  </p:childTnLst>
                                </p:cTn>
                              </p:par>
                            </p:childTnLst>
                          </p:cTn>
                        </p:par>
                        <p:par>
                          <p:cTn id="133" fill="hold">
                            <p:stCondLst>
                              <p:cond delay="11600"/>
                            </p:stCondLst>
                            <p:childTnLst>
                              <p:par>
                                <p:cTn id="134" presetID="10" presetClass="entr" presetSubtype="0" fill="hold" grpId="0" nodeType="afterEffect">
                                  <p:stCondLst>
                                    <p:cond delay="0"/>
                                  </p:stCondLst>
                                  <p:childTnLst>
                                    <p:set>
                                      <p:cBhvr>
                                        <p:cTn id="135" dur="1" fill="hold">
                                          <p:stCondLst>
                                            <p:cond delay="0"/>
                                          </p:stCondLst>
                                        </p:cTn>
                                        <p:tgtEl>
                                          <p:spTgt spid="159"/>
                                        </p:tgtEl>
                                        <p:attrNameLst>
                                          <p:attrName>style.visibility</p:attrName>
                                        </p:attrNameLst>
                                      </p:cBhvr>
                                      <p:to>
                                        <p:strVal val="visible"/>
                                      </p:to>
                                    </p:set>
                                    <p:animEffect transition="in" filter="fade">
                                      <p:cBhvr>
                                        <p:cTn id="136" dur="500"/>
                                        <p:tgtEl>
                                          <p:spTgt spid="159"/>
                                        </p:tgtEl>
                                      </p:cBhvr>
                                    </p:animEffect>
                                  </p:childTnLst>
                                </p:cTn>
                              </p:par>
                            </p:childTnLst>
                          </p:cTn>
                        </p:par>
                        <p:par>
                          <p:cTn id="137" fill="hold">
                            <p:stCondLst>
                              <p:cond delay="12100"/>
                            </p:stCondLst>
                            <p:childTnLst>
                              <p:par>
                                <p:cTn id="138" presetID="10" presetClass="entr" presetSubtype="0" fill="hold" grpId="0" nodeType="afterEffect">
                                  <p:stCondLst>
                                    <p:cond delay="0"/>
                                  </p:stCondLst>
                                  <p:childTnLst>
                                    <p:set>
                                      <p:cBhvr>
                                        <p:cTn id="139" dur="1" fill="hold">
                                          <p:stCondLst>
                                            <p:cond delay="0"/>
                                          </p:stCondLst>
                                        </p:cTn>
                                        <p:tgtEl>
                                          <p:spTgt spid="160"/>
                                        </p:tgtEl>
                                        <p:attrNameLst>
                                          <p:attrName>style.visibility</p:attrName>
                                        </p:attrNameLst>
                                      </p:cBhvr>
                                      <p:to>
                                        <p:strVal val="visible"/>
                                      </p:to>
                                    </p:set>
                                    <p:animEffect transition="in" filter="fade">
                                      <p:cBhvr>
                                        <p:cTn id="140" dur="500"/>
                                        <p:tgtEl>
                                          <p:spTgt spid="160"/>
                                        </p:tgtEl>
                                      </p:cBhvr>
                                    </p:animEffect>
                                  </p:childTnLst>
                                </p:cTn>
                              </p:par>
                            </p:childTnLst>
                          </p:cTn>
                        </p:par>
                        <p:par>
                          <p:cTn id="141" fill="hold">
                            <p:stCondLst>
                              <p:cond delay="12600"/>
                            </p:stCondLst>
                            <p:childTnLst>
                              <p:par>
                                <p:cTn id="142" presetID="10" presetClass="entr" presetSubtype="0" fill="hold" grpId="0" nodeType="afterEffect">
                                  <p:stCondLst>
                                    <p:cond delay="600"/>
                                  </p:stCondLst>
                                  <p:childTnLst>
                                    <p:set>
                                      <p:cBhvr>
                                        <p:cTn id="143" dur="1" fill="hold">
                                          <p:stCondLst>
                                            <p:cond delay="0"/>
                                          </p:stCondLst>
                                        </p:cTn>
                                        <p:tgtEl>
                                          <p:spTgt spid="161"/>
                                        </p:tgtEl>
                                        <p:attrNameLst>
                                          <p:attrName>style.visibility</p:attrName>
                                        </p:attrNameLst>
                                      </p:cBhvr>
                                      <p:to>
                                        <p:strVal val="visible"/>
                                      </p:to>
                                    </p:set>
                                    <p:animEffect transition="in" filter="fade">
                                      <p:cBhvr>
                                        <p:cTn id="144" dur="600"/>
                                        <p:tgtEl>
                                          <p:spTgt spid="161"/>
                                        </p:tgtEl>
                                      </p:cBhvr>
                                    </p:animEffect>
                                  </p:childTnLst>
                                </p:cTn>
                              </p:par>
                            </p:childTnLst>
                          </p:cTn>
                        </p:par>
                        <p:par>
                          <p:cTn id="145" fill="hold">
                            <p:stCondLst>
                              <p:cond delay="13800"/>
                            </p:stCondLst>
                            <p:childTnLst>
                              <p:par>
                                <p:cTn id="146" presetID="10" presetClass="entr" presetSubtype="0" fill="hold" grpId="0" nodeType="afterEffect">
                                  <p:stCondLst>
                                    <p:cond delay="0"/>
                                  </p:stCondLst>
                                  <p:childTnLst>
                                    <p:set>
                                      <p:cBhvr>
                                        <p:cTn id="147" dur="1" fill="hold">
                                          <p:stCondLst>
                                            <p:cond delay="0"/>
                                          </p:stCondLst>
                                        </p:cTn>
                                        <p:tgtEl>
                                          <p:spTgt spid="162"/>
                                        </p:tgtEl>
                                        <p:attrNameLst>
                                          <p:attrName>style.visibility</p:attrName>
                                        </p:attrNameLst>
                                      </p:cBhvr>
                                      <p:to>
                                        <p:strVal val="visible"/>
                                      </p:to>
                                    </p:set>
                                    <p:animEffect transition="in" filter="fade">
                                      <p:cBhvr>
                                        <p:cTn id="148" dur="500"/>
                                        <p:tgtEl>
                                          <p:spTgt spid="162"/>
                                        </p:tgtEl>
                                      </p:cBhvr>
                                    </p:animEffect>
                                  </p:childTnLst>
                                </p:cTn>
                              </p:par>
                            </p:childTnLst>
                          </p:cTn>
                        </p:par>
                        <p:par>
                          <p:cTn id="149" fill="hold">
                            <p:stCondLst>
                              <p:cond delay="14300"/>
                            </p:stCondLst>
                            <p:childTnLst>
                              <p:par>
                                <p:cTn id="150" presetID="10" presetClass="entr" presetSubtype="0" fill="hold" grpId="0" nodeType="afterEffect">
                                  <p:stCondLst>
                                    <p:cond delay="0"/>
                                  </p:stCondLst>
                                  <p:childTnLst>
                                    <p:set>
                                      <p:cBhvr>
                                        <p:cTn id="151" dur="1" fill="hold">
                                          <p:stCondLst>
                                            <p:cond delay="0"/>
                                          </p:stCondLst>
                                        </p:cTn>
                                        <p:tgtEl>
                                          <p:spTgt spid="163"/>
                                        </p:tgtEl>
                                        <p:attrNameLst>
                                          <p:attrName>style.visibility</p:attrName>
                                        </p:attrNameLst>
                                      </p:cBhvr>
                                      <p:to>
                                        <p:strVal val="visible"/>
                                      </p:to>
                                    </p:set>
                                    <p:animEffect transition="in" filter="fade">
                                      <p:cBhvr>
                                        <p:cTn id="152" dur="500"/>
                                        <p:tgtEl>
                                          <p:spTgt spid="163"/>
                                        </p:tgtEl>
                                      </p:cBhvr>
                                    </p:animEffect>
                                  </p:childTnLst>
                                </p:cTn>
                              </p:par>
                            </p:childTnLst>
                          </p:cTn>
                        </p:par>
                        <p:par>
                          <p:cTn id="153" fill="hold">
                            <p:stCondLst>
                              <p:cond delay="14800"/>
                            </p:stCondLst>
                            <p:childTnLst>
                              <p:par>
                                <p:cTn id="154" presetID="26" presetClass="entr" presetSubtype="0" fill="hold" grpId="0" nodeType="afterEffect">
                                  <p:stCondLst>
                                    <p:cond delay="0"/>
                                  </p:stCondLst>
                                  <p:childTnLst>
                                    <p:set>
                                      <p:cBhvr>
                                        <p:cTn id="155" dur="1" fill="hold">
                                          <p:stCondLst>
                                            <p:cond delay="0"/>
                                          </p:stCondLst>
                                        </p:cTn>
                                        <p:tgtEl>
                                          <p:spTgt spid="25"/>
                                        </p:tgtEl>
                                        <p:attrNameLst>
                                          <p:attrName>style.visibility</p:attrName>
                                        </p:attrNameLst>
                                      </p:cBhvr>
                                      <p:to>
                                        <p:strVal val="visible"/>
                                      </p:to>
                                    </p:set>
                                    <p:animEffect transition="in" filter="wipe(down)">
                                      <p:cBhvr>
                                        <p:cTn id="156" dur="580">
                                          <p:stCondLst>
                                            <p:cond delay="0"/>
                                          </p:stCondLst>
                                        </p:cTn>
                                        <p:tgtEl>
                                          <p:spTgt spid="25"/>
                                        </p:tgtEl>
                                      </p:cBhvr>
                                    </p:animEffect>
                                    <p:anim calcmode="lin" valueType="num">
                                      <p:cBhvr>
                                        <p:cTn id="157" dur="1822" tmFilter="0,0; 0.14,0.36; 0.43,0.73; 0.71,0.91; 1.0,1.0">
                                          <p:stCondLst>
                                            <p:cond delay="0"/>
                                          </p:stCondLst>
                                        </p:cTn>
                                        <p:tgtEl>
                                          <p:spTgt spid="25"/>
                                        </p:tgtEl>
                                        <p:attrNameLst>
                                          <p:attrName>ppt_x</p:attrName>
                                        </p:attrNameLst>
                                      </p:cBhvr>
                                      <p:tavLst>
                                        <p:tav tm="0">
                                          <p:val>
                                            <p:strVal val="#ppt_x-0.25"/>
                                          </p:val>
                                        </p:tav>
                                        <p:tav tm="100000">
                                          <p:val>
                                            <p:strVal val="#ppt_x"/>
                                          </p:val>
                                        </p:tav>
                                      </p:tavLst>
                                    </p:anim>
                                    <p:anim calcmode="lin" valueType="num">
                                      <p:cBhvr>
                                        <p:cTn id="158" dur="664" tmFilter="0.0,0.0; 0.25,0.07; 0.50,0.2; 0.75,0.467; 1.0,1.0">
                                          <p:stCondLst>
                                            <p:cond delay="0"/>
                                          </p:stCondLst>
                                        </p:cTn>
                                        <p:tgtEl>
                                          <p:spTgt spid="25"/>
                                        </p:tgtEl>
                                        <p:attrNameLst>
                                          <p:attrName>ppt_y</p:attrName>
                                        </p:attrNameLst>
                                      </p:cBhvr>
                                      <p:tavLst>
                                        <p:tav tm="0" fmla="#ppt_y-sin(pi*$)/3">
                                          <p:val>
                                            <p:fltVal val="0.5"/>
                                          </p:val>
                                        </p:tav>
                                        <p:tav tm="100000">
                                          <p:val>
                                            <p:fltVal val="1"/>
                                          </p:val>
                                        </p:tav>
                                      </p:tavLst>
                                    </p:anim>
                                    <p:anim calcmode="lin" valueType="num">
                                      <p:cBhvr>
                                        <p:cTn id="159" dur="664" tmFilter="0, 0; 0.125,0.2665; 0.25,0.4; 0.375,0.465; 0.5,0.5;  0.625,0.535; 0.75,0.6; 0.875,0.7335; 1,1">
                                          <p:stCondLst>
                                            <p:cond delay="664"/>
                                          </p:stCondLst>
                                        </p:cTn>
                                        <p:tgtEl>
                                          <p:spTgt spid="25"/>
                                        </p:tgtEl>
                                        <p:attrNameLst>
                                          <p:attrName>ppt_y</p:attrName>
                                        </p:attrNameLst>
                                      </p:cBhvr>
                                      <p:tavLst>
                                        <p:tav tm="0" fmla="#ppt_y-sin(pi*$)/9">
                                          <p:val>
                                            <p:fltVal val="0"/>
                                          </p:val>
                                        </p:tav>
                                        <p:tav tm="100000">
                                          <p:val>
                                            <p:fltVal val="1"/>
                                          </p:val>
                                        </p:tav>
                                      </p:tavLst>
                                    </p:anim>
                                    <p:anim calcmode="lin" valueType="num">
                                      <p:cBhvr>
                                        <p:cTn id="160" dur="332" tmFilter="0, 0; 0.125,0.2665; 0.25,0.4; 0.375,0.465; 0.5,0.5;  0.625,0.535; 0.75,0.6; 0.875,0.7335; 1,1">
                                          <p:stCondLst>
                                            <p:cond delay="1324"/>
                                          </p:stCondLst>
                                        </p:cTn>
                                        <p:tgtEl>
                                          <p:spTgt spid="25"/>
                                        </p:tgtEl>
                                        <p:attrNameLst>
                                          <p:attrName>ppt_y</p:attrName>
                                        </p:attrNameLst>
                                      </p:cBhvr>
                                      <p:tavLst>
                                        <p:tav tm="0" fmla="#ppt_y-sin(pi*$)/27">
                                          <p:val>
                                            <p:fltVal val="0"/>
                                          </p:val>
                                        </p:tav>
                                        <p:tav tm="100000">
                                          <p:val>
                                            <p:fltVal val="1"/>
                                          </p:val>
                                        </p:tav>
                                      </p:tavLst>
                                    </p:anim>
                                    <p:anim calcmode="lin" valueType="num">
                                      <p:cBhvr>
                                        <p:cTn id="161" dur="164" tmFilter="0, 0; 0.125,0.2665; 0.25,0.4; 0.375,0.465; 0.5,0.5;  0.625,0.535; 0.75,0.6; 0.875,0.7335; 1,1">
                                          <p:stCondLst>
                                            <p:cond delay="1656"/>
                                          </p:stCondLst>
                                        </p:cTn>
                                        <p:tgtEl>
                                          <p:spTgt spid="25"/>
                                        </p:tgtEl>
                                        <p:attrNameLst>
                                          <p:attrName>ppt_y</p:attrName>
                                        </p:attrNameLst>
                                      </p:cBhvr>
                                      <p:tavLst>
                                        <p:tav tm="0" fmla="#ppt_y-sin(pi*$)/81">
                                          <p:val>
                                            <p:fltVal val="0"/>
                                          </p:val>
                                        </p:tav>
                                        <p:tav tm="100000">
                                          <p:val>
                                            <p:fltVal val="1"/>
                                          </p:val>
                                        </p:tav>
                                      </p:tavLst>
                                    </p:anim>
                                    <p:animScale>
                                      <p:cBhvr>
                                        <p:cTn id="162" dur="26">
                                          <p:stCondLst>
                                            <p:cond delay="650"/>
                                          </p:stCondLst>
                                        </p:cTn>
                                        <p:tgtEl>
                                          <p:spTgt spid="25"/>
                                        </p:tgtEl>
                                      </p:cBhvr>
                                      <p:to x="100000" y="60000"/>
                                    </p:animScale>
                                    <p:animScale>
                                      <p:cBhvr>
                                        <p:cTn id="163" dur="166" decel="50000">
                                          <p:stCondLst>
                                            <p:cond delay="676"/>
                                          </p:stCondLst>
                                        </p:cTn>
                                        <p:tgtEl>
                                          <p:spTgt spid="25"/>
                                        </p:tgtEl>
                                      </p:cBhvr>
                                      <p:to x="100000" y="100000"/>
                                    </p:animScale>
                                    <p:animScale>
                                      <p:cBhvr>
                                        <p:cTn id="164" dur="26">
                                          <p:stCondLst>
                                            <p:cond delay="1312"/>
                                          </p:stCondLst>
                                        </p:cTn>
                                        <p:tgtEl>
                                          <p:spTgt spid="25"/>
                                        </p:tgtEl>
                                      </p:cBhvr>
                                      <p:to x="100000" y="80000"/>
                                    </p:animScale>
                                    <p:animScale>
                                      <p:cBhvr>
                                        <p:cTn id="165" dur="166" decel="50000">
                                          <p:stCondLst>
                                            <p:cond delay="1338"/>
                                          </p:stCondLst>
                                        </p:cTn>
                                        <p:tgtEl>
                                          <p:spTgt spid="25"/>
                                        </p:tgtEl>
                                      </p:cBhvr>
                                      <p:to x="100000" y="100000"/>
                                    </p:animScale>
                                    <p:animScale>
                                      <p:cBhvr>
                                        <p:cTn id="166" dur="26">
                                          <p:stCondLst>
                                            <p:cond delay="1642"/>
                                          </p:stCondLst>
                                        </p:cTn>
                                        <p:tgtEl>
                                          <p:spTgt spid="25"/>
                                        </p:tgtEl>
                                      </p:cBhvr>
                                      <p:to x="100000" y="90000"/>
                                    </p:animScale>
                                    <p:animScale>
                                      <p:cBhvr>
                                        <p:cTn id="167" dur="166" decel="50000">
                                          <p:stCondLst>
                                            <p:cond delay="1668"/>
                                          </p:stCondLst>
                                        </p:cTn>
                                        <p:tgtEl>
                                          <p:spTgt spid="25"/>
                                        </p:tgtEl>
                                      </p:cBhvr>
                                      <p:to x="100000" y="100000"/>
                                    </p:animScale>
                                    <p:animScale>
                                      <p:cBhvr>
                                        <p:cTn id="168" dur="26">
                                          <p:stCondLst>
                                            <p:cond delay="1808"/>
                                          </p:stCondLst>
                                        </p:cTn>
                                        <p:tgtEl>
                                          <p:spTgt spid="25"/>
                                        </p:tgtEl>
                                      </p:cBhvr>
                                      <p:to x="100000" y="95000"/>
                                    </p:animScale>
                                    <p:animScale>
                                      <p:cBhvr>
                                        <p:cTn id="169" dur="166" decel="50000">
                                          <p:stCondLst>
                                            <p:cond delay="1834"/>
                                          </p:stCondLst>
                                        </p:cTn>
                                        <p:tgtEl>
                                          <p:spTgt spid="25"/>
                                        </p:tgtEl>
                                      </p:cBhvr>
                                      <p:to x="100000" y="100000"/>
                                    </p:animScale>
                                  </p:childTnLst>
                                </p:cTn>
                              </p:par>
                            </p:childTnLst>
                          </p:cTn>
                        </p:par>
                        <p:par>
                          <p:cTn id="170" fill="hold">
                            <p:stCondLst>
                              <p:cond delay="16800"/>
                            </p:stCondLst>
                            <p:childTnLst>
                              <p:par>
                                <p:cTn id="171" presetID="42" presetClass="entr" presetSubtype="0" fill="hold" grpId="0" nodeType="afterEffect">
                                  <p:stCondLst>
                                    <p:cond delay="0"/>
                                  </p:stCondLst>
                                  <p:childTnLst>
                                    <p:set>
                                      <p:cBhvr>
                                        <p:cTn id="172" dur="1" fill="hold">
                                          <p:stCondLst>
                                            <p:cond delay="0"/>
                                          </p:stCondLst>
                                        </p:cTn>
                                        <p:tgtEl>
                                          <p:spTgt spid="196"/>
                                        </p:tgtEl>
                                        <p:attrNameLst>
                                          <p:attrName>style.visibility</p:attrName>
                                        </p:attrNameLst>
                                      </p:cBhvr>
                                      <p:to>
                                        <p:strVal val="visible"/>
                                      </p:to>
                                    </p:set>
                                    <p:animEffect transition="in" filter="fade">
                                      <p:cBhvr>
                                        <p:cTn id="173" dur="1000"/>
                                        <p:tgtEl>
                                          <p:spTgt spid="196"/>
                                        </p:tgtEl>
                                      </p:cBhvr>
                                    </p:animEffect>
                                    <p:anim calcmode="lin" valueType="num">
                                      <p:cBhvr>
                                        <p:cTn id="174" dur="1000" fill="hold"/>
                                        <p:tgtEl>
                                          <p:spTgt spid="196"/>
                                        </p:tgtEl>
                                        <p:attrNameLst>
                                          <p:attrName>ppt_x</p:attrName>
                                        </p:attrNameLst>
                                      </p:cBhvr>
                                      <p:tavLst>
                                        <p:tav tm="0">
                                          <p:val>
                                            <p:strVal val="#ppt_x"/>
                                          </p:val>
                                        </p:tav>
                                        <p:tav tm="100000">
                                          <p:val>
                                            <p:strVal val="#ppt_x"/>
                                          </p:val>
                                        </p:tav>
                                      </p:tavLst>
                                    </p:anim>
                                    <p:anim calcmode="lin" valueType="num">
                                      <p:cBhvr>
                                        <p:cTn id="175" dur="1000" fill="hold"/>
                                        <p:tgtEl>
                                          <p:spTgt spid="196"/>
                                        </p:tgtEl>
                                        <p:attrNameLst>
                                          <p:attrName>ppt_y</p:attrName>
                                        </p:attrNameLst>
                                      </p:cBhvr>
                                      <p:tavLst>
                                        <p:tav tm="0">
                                          <p:val>
                                            <p:strVal val="#ppt_y+.1"/>
                                          </p:val>
                                        </p:tav>
                                        <p:tav tm="100000">
                                          <p:val>
                                            <p:strVal val="#ppt_y"/>
                                          </p:val>
                                        </p:tav>
                                      </p:tavLst>
                                    </p:anim>
                                  </p:childTnLst>
                                </p:cTn>
                              </p:par>
                            </p:childTnLst>
                          </p:cTn>
                        </p:par>
                        <p:par>
                          <p:cTn id="176" fill="hold">
                            <p:stCondLst>
                              <p:cond delay="17800"/>
                            </p:stCondLst>
                            <p:childTnLst>
                              <p:par>
                                <p:cTn id="177" presetID="10" presetClass="entr" presetSubtype="0" fill="hold" grpId="0" nodeType="afterEffect">
                                  <p:stCondLst>
                                    <p:cond delay="700"/>
                                  </p:stCondLst>
                                  <p:childTnLst>
                                    <p:set>
                                      <p:cBhvr>
                                        <p:cTn id="178" dur="1" fill="hold">
                                          <p:stCondLst>
                                            <p:cond delay="0"/>
                                          </p:stCondLst>
                                        </p:cTn>
                                        <p:tgtEl>
                                          <p:spTgt spid="28"/>
                                        </p:tgtEl>
                                        <p:attrNameLst>
                                          <p:attrName>style.visibility</p:attrName>
                                        </p:attrNameLst>
                                      </p:cBhvr>
                                      <p:to>
                                        <p:strVal val="visible"/>
                                      </p:to>
                                    </p:set>
                                    <p:animEffect transition="in" filter="fade">
                                      <p:cBhvr>
                                        <p:cTn id="179" dur="700"/>
                                        <p:tgtEl>
                                          <p:spTgt spid="28"/>
                                        </p:tgtEl>
                                      </p:cBhvr>
                                    </p:animEffect>
                                  </p:childTnLst>
                                </p:cTn>
                              </p:par>
                            </p:childTnLst>
                          </p:cTn>
                        </p:par>
                        <p:par>
                          <p:cTn id="180" fill="hold">
                            <p:stCondLst>
                              <p:cond delay="19200"/>
                            </p:stCondLst>
                            <p:childTnLst>
                              <p:par>
                                <p:cTn id="181" presetID="10" presetClass="entr" presetSubtype="0" fill="hold" grpId="0" nodeType="afterEffect">
                                  <p:stCondLst>
                                    <p:cond delay="0"/>
                                  </p:stCondLst>
                                  <p:childTnLst>
                                    <p:set>
                                      <p:cBhvr>
                                        <p:cTn id="182" dur="1" fill="hold">
                                          <p:stCondLst>
                                            <p:cond delay="0"/>
                                          </p:stCondLst>
                                        </p:cTn>
                                        <p:tgtEl>
                                          <p:spTgt spid="34"/>
                                        </p:tgtEl>
                                        <p:attrNameLst>
                                          <p:attrName>style.visibility</p:attrName>
                                        </p:attrNameLst>
                                      </p:cBhvr>
                                      <p:to>
                                        <p:strVal val="visible"/>
                                      </p:to>
                                    </p:set>
                                    <p:animEffect transition="in" filter="fade">
                                      <p:cBhvr>
                                        <p:cTn id="183" dur="500"/>
                                        <p:tgtEl>
                                          <p:spTgt spid="34"/>
                                        </p:tgtEl>
                                      </p:cBhvr>
                                    </p:animEffect>
                                  </p:childTnLst>
                                </p:cTn>
                              </p:par>
                            </p:childTnLst>
                          </p:cTn>
                        </p:par>
                        <p:par>
                          <p:cTn id="184" fill="hold">
                            <p:stCondLst>
                              <p:cond delay="19700"/>
                            </p:stCondLst>
                            <p:childTnLst>
                              <p:par>
                                <p:cTn id="185" presetID="10" presetClass="entr" presetSubtype="0" fill="hold" grpId="0" nodeType="afterEffect">
                                  <p:stCondLst>
                                    <p:cond delay="0"/>
                                  </p:stCondLst>
                                  <p:childTnLst>
                                    <p:set>
                                      <p:cBhvr>
                                        <p:cTn id="186" dur="1" fill="hold">
                                          <p:stCondLst>
                                            <p:cond delay="0"/>
                                          </p:stCondLst>
                                        </p:cTn>
                                        <p:tgtEl>
                                          <p:spTgt spid="37"/>
                                        </p:tgtEl>
                                        <p:attrNameLst>
                                          <p:attrName>style.visibility</p:attrName>
                                        </p:attrNameLst>
                                      </p:cBhvr>
                                      <p:to>
                                        <p:strVal val="visible"/>
                                      </p:to>
                                    </p:set>
                                    <p:animEffect transition="in" filter="fade">
                                      <p:cBhvr>
                                        <p:cTn id="187" dur="500"/>
                                        <p:tgtEl>
                                          <p:spTgt spid="37"/>
                                        </p:tgtEl>
                                      </p:cBhvr>
                                    </p:animEffect>
                                  </p:childTnLst>
                                </p:cTn>
                              </p:par>
                            </p:childTnLst>
                          </p:cTn>
                        </p:par>
                        <p:par>
                          <p:cTn id="188" fill="hold">
                            <p:stCondLst>
                              <p:cond delay="20200"/>
                            </p:stCondLst>
                            <p:childTnLst>
                              <p:par>
                                <p:cTn id="189" presetID="10" presetClass="entr" presetSubtype="0" fill="hold" grpId="0" nodeType="afterEffect">
                                  <p:stCondLst>
                                    <p:cond delay="700"/>
                                  </p:stCondLst>
                                  <p:childTnLst>
                                    <p:set>
                                      <p:cBhvr>
                                        <p:cTn id="190" dur="1" fill="hold">
                                          <p:stCondLst>
                                            <p:cond delay="0"/>
                                          </p:stCondLst>
                                        </p:cTn>
                                        <p:tgtEl>
                                          <p:spTgt spid="38"/>
                                        </p:tgtEl>
                                        <p:attrNameLst>
                                          <p:attrName>style.visibility</p:attrName>
                                        </p:attrNameLst>
                                      </p:cBhvr>
                                      <p:to>
                                        <p:strVal val="visible"/>
                                      </p:to>
                                    </p:set>
                                    <p:animEffect transition="in" filter="fade">
                                      <p:cBhvr>
                                        <p:cTn id="191" dur="700"/>
                                        <p:tgtEl>
                                          <p:spTgt spid="38"/>
                                        </p:tgtEl>
                                      </p:cBhvr>
                                    </p:animEffect>
                                  </p:childTnLst>
                                </p:cTn>
                              </p:par>
                            </p:childTnLst>
                          </p:cTn>
                        </p:par>
                        <p:par>
                          <p:cTn id="192" fill="hold">
                            <p:stCondLst>
                              <p:cond delay="21600"/>
                            </p:stCondLst>
                            <p:childTnLst>
                              <p:par>
                                <p:cTn id="193" presetID="10" presetClass="entr" presetSubtype="0" fill="hold" grpId="0" nodeType="afterEffect">
                                  <p:stCondLst>
                                    <p:cond delay="0"/>
                                  </p:stCondLst>
                                  <p:childTnLst>
                                    <p:set>
                                      <p:cBhvr>
                                        <p:cTn id="194" dur="1" fill="hold">
                                          <p:stCondLst>
                                            <p:cond delay="0"/>
                                          </p:stCondLst>
                                        </p:cTn>
                                        <p:tgtEl>
                                          <p:spTgt spid="36"/>
                                        </p:tgtEl>
                                        <p:attrNameLst>
                                          <p:attrName>style.visibility</p:attrName>
                                        </p:attrNameLst>
                                      </p:cBhvr>
                                      <p:to>
                                        <p:strVal val="visible"/>
                                      </p:to>
                                    </p:set>
                                    <p:animEffect transition="in" filter="fade">
                                      <p:cBhvr>
                                        <p:cTn id="195" dur="500"/>
                                        <p:tgtEl>
                                          <p:spTgt spid="36"/>
                                        </p:tgtEl>
                                      </p:cBhvr>
                                    </p:animEffect>
                                  </p:childTnLst>
                                </p:cTn>
                              </p:par>
                            </p:childTnLst>
                          </p:cTn>
                        </p:par>
                        <p:par>
                          <p:cTn id="196" fill="hold">
                            <p:stCondLst>
                              <p:cond delay="22100"/>
                            </p:stCondLst>
                            <p:childTnLst>
                              <p:par>
                                <p:cTn id="197" presetID="10" presetClass="entr" presetSubtype="0" fill="hold" grpId="0" nodeType="afterEffect">
                                  <p:stCondLst>
                                    <p:cond delay="0"/>
                                  </p:stCondLst>
                                  <p:childTnLst>
                                    <p:set>
                                      <p:cBhvr>
                                        <p:cTn id="198" dur="1" fill="hold">
                                          <p:stCondLst>
                                            <p:cond delay="0"/>
                                          </p:stCondLst>
                                        </p:cTn>
                                        <p:tgtEl>
                                          <p:spTgt spid="35"/>
                                        </p:tgtEl>
                                        <p:attrNameLst>
                                          <p:attrName>style.visibility</p:attrName>
                                        </p:attrNameLst>
                                      </p:cBhvr>
                                      <p:to>
                                        <p:strVal val="visible"/>
                                      </p:to>
                                    </p:set>
                                    <p:animEffect transition="in" filter="fade">
                                      <p:cBhvr>
                                        <p:cTn id="199" dur="500"/>
                                        <p:tgtEl>
                                          <p:spTgt spid="35"/>
                                        </p:tgtEl>
                                      </p:cBhvr>
                                    </p:animEffect>
                                  </p:childTnLst>
                                </p:cTn>
                              </p:par>
                            </p:childTnLst>
                          </p:cTn>
                        </p:par>
                        <p:par>
                          <p:cTn id="200" fill="hold">
                            <p:stCondLst>
                              <p:cond delay="22600"/>
                            </p:stCondLst>
                            <p:childTnLst>
                              <p:par>
                                <p:cTn id="201" presetID="26" presetClass="entr" presetSubtype="0" fill="hold" grpId="0" nodeType="afterEffect">
                                  <p:stCondLst>
                                    <p:cond delay="0"/>
                                  </p:stCondLst>
                                  <p:childTnLst>
                                    <p:set>
                                      <p:cBhvr>
                                        <p:cTn id="202" dur="1" fill="hold">
                                          <p:stCondLst>
                                            <p:cond delay="0"/>
                                          </p:stCondLst>
                                        </p:cTn>
                                        <p:tgtEl>
                                          <p:spTgt spid="123"/>
                                        </p:tgtEl>
                                        <p:attrNameLst>
                                          <p:attrName>style.visibility</p:attrName>
                                        </p:attrNameLst>
                                      </p:cBhvr>
                                      <p:to>
                                        <p:strVal val="visible"/>
                                      </p:to>
                                    </p:set>
                                    <p:animEffect transition="in" filter="wipe(down)">
                                      <p:cBhvr>
                                        <p:cTn id="203" dur="580">
                                          <p:stCondLst>
                                            <p:cond delay="0"/>
                                          </p:stCondLst>
                                        </p:cTn>
                                        <p:tgtEl>
                                          <p:spTgt spid="123"/>
                                        </p:tgtEl>
                                      </p:cBhvr>
                                    </p:animEffect>
                                    <p:anim calcmode="lin" valueType="num">
                                      <p:cBhvr>
                                        <p:cTn id="204" dur="1822" tmFilter="0,0; 0.14,0.36; 0.43,0.73; 0.71,0.91; 1.0,1.0">
                                          <p:stCondLst>
                                            <p:cond delay="0"/>
                                          </p:stCondLst>
                                        </p:cTn>
                                        <p:tgtEl>
                                          <p:spTgt spid="123"/>
                                        </p:tgtEl>
                                        <p:attrNameLst>
                                          <p:attrName>ppt_x</p:attrName>
                                        </p:attrNameLst>
                                      </p:cBhvr>
                                      <p:tavLst>
                                        <p:tav tm="0">
                                          <p:val>
                                            <p:strVal val="#ppt_x-0.25"/>
                                          </p:val>
                                        </p:tav>
                                        <p:tav tm="100000">
                                          <p:val>
                                            <p:strVal val="#ppt_x"/>
                                          </p:val>
                                        </p:tav>
                                      </p:tavLst>
                                    </p:anim>
                                    <p:anim calcmode="lin" valueType="num">
                                      <p:cBhvr>
                                        <p:cTn id="205" dur="664" tmFilter="0.0,0.0; 0.25,0.07; 0.50,0.2; 0.75,0.467; 1.0,1.0">
                                          <p:stCondLst>
                                            <p:cond delay="0"/>
                                          </p:stCondLst>
                                        </p:cTn>
                                        <p:tgtEl>
                                          <p:spTgt spid="123"/>
                                        </p:tgtEl>
                                        <p:attrNameLst>
                                          <p:attrName>ppt_y</p:attrName>
                                        </p:attrNameLst>
                                      </p:cBhvr>
                                      <p:tavLst>
                                        <p:tav tm="0" fmla="#ppt_y-sin(pi*$)/3">
                                          <p:val>
                                            <p:fltVal val="0.5"/>
                                          </p:val>
                                        </p:tav>
                                        <p:tav tm="100000">
                                          <p:val>
                                            <p:fltVal val="1"/>
                                          </p:val>
                                        </p:tav>
                                      </p:tavLst>
                                    </p:anim>
                                    <p:anim calcmode="lin" valueType="num">
                                      <p:cBhvr>
                                        <p:cTn id="206" dur="664" tmFilter="0, 0; 0.125,0.2665; 0.25,0.4; 0.375,0.465; 0.5,0.5;  0.625,0.535; 0.75,0.6; 0.875,0.7335; 1,1">
                                          <p:stCondLst>
                                            <p:cond delay="664"/>
                                          </p:stCondLst>
                                        </p:cTn>
                                        <p:tgtEl>
                                          <p:spTgt spid="123"/>
                                        </p:tgtEl>
                                        <p:attrNameLst>
                                          <p:attrName>ppt_y</p:attrName>
                                        </p:attrNameLst>
                                      </p:cBhvr>
                                      <p:tavLst>
                                        <p:tav tm="0" fmla="#ppt_y-sin(pi*$)/9">
                                          <p:val>
                                            <p:fltVal val="0"/>
                                          </p:val>
                                        </p:tav>
                                        <p:tav tm="100000">
                                          <p:val>
                                            <p:fltVal val="1"/>
                                          </p:val>
                                        </p:tav>
                                      </p:tavLst>
                                    </p:anim>
                                    <p:anim calcmode="lin" valueType="num">
                                      <p:cBhvr>
                                        <p:cTn id="207" dur="332" tmFilter="0, 0; 0.125,0.2665; 0.25,0.4; 0.375,0.465; 0.5,0.5;  0.625,0.535; 0.75,0.6; 0.875,0.7335; 1,1">
                                          <p:stCondLst>
                                            <p:cond delay="1324"/>
                                          </p:stCondLst>
                                        </p:cTn>
                                        <p:tgtEl>
                                          <p:spTgt spid="123"/>
                                        </p:tgtEl>
                                        <p:attrNameLst>
                                          <p:attrName>ppt_y</p:attrName>
                                        </p:attrNameLst>
                                      </p:cBhvr>
                                      <p:tavLst>
                                        <p:tav tm="0" fmla="#ppt_y-sin(pi*$)/27">
                                          <p:val>
                                            <p:fltVal val="0"/>
                                          </p:val>
                                        </p:tav>
                                        <p:tav tm="100000">
                                          <p:val>
                                            <p:fltVal val="1"/>
                                          </p:val>
                                        </p:tav>
                                      </p:tavLst>
                                    </p:anim>
                                    <p:anim calcmode="lin" valueType="num">
                                      <p:cBhvr>
                                        <p:cTn id="208" dur="164" tmFilter="0, 0; 0.125,0.2665; 0.25,0.4; 0.375,0.465; 0.5,0.5;  0.625,0.535; 0.75,0.6; 0.875,0.7335; 1,1">
                                          <p:stCondLst>
                                            <p:cond delay="1656"/>
                                          </p:stCondLst>
                                        </p:cTn>
                                        <p:tgtEl>
                                          <p:spTgt spid="123"/>
                                        </p:tgtEl>
                                        <p:attrNameLst>
                                          <p:attrName>ppt_y</p:attrName>
                                        </p:attrNameLst>
                                      </p:cBhvr>
                                      <p:tavLst>
                                        <p:tav tm="0" fmla="#ppt_y-sin(pi*$)/81">
                                          <p:val>
                                            <p:fltVal val="0"/>
                                          </p:val>
                                        </p:tav>
                                        <p:tav tm="100000">
                                          <p:val>
                                            <p:fltVal val="1"/>
                                          </p:val>
                                        </p:tav>
                                      </p:tavLst>
                                    </p:anim>
                                    <p:animScale>
                                      <p:cBhvr>
                                        <p:cTn id="209" dur="26">
                                          <p:stCondLst>
                                            <p:cond delay="650"/>
                                          </p:stCondLst>
                                        </p:cTn>
                                        <p:tgtEl>
                                          <p:spTgt spid="123"/>
                                        </p:tgtEl>
                                      </p:cBhvr>
                                      <p:to x="100000" y="60000"/>
                                    </p:animScale>
                                    <p:animScale>
                                      <p:cBhvr>
                                        <p:cTn id="210" dur="166" decel="50000">
                                          <p:stCondLst>
                                            <p:cond delay="676"/>
                                          </p:stCondLst>
                                        </p:cTn>
                                        <p:tgtEl>
                                          <p:spTgt spid="123"/>
                                        </p:tgtEl>
                                      </p:cBhvr>
                                      <p:to x="100000" y="100000"/>
                                    </p:animScale>
                                    <p:animScale>
                                      <p:cBhvr>
                                        <p:cTn id="211" dur="26">
                                          <p:stCondLst>
                                            <p:cond delay="1312"/>
                                          </p:stCondLst>
                                        </p:cTn>
                                        <p:tgtEl>
                                          <p:spTgt spid="123"/>
                                        </p:tgtEl>
                                      </p:cBhvr>
                                      <p:to x="100000" y="80000"/>
                                    </p:animScale>
                                    <p:animScale>
                                      <p:cBhvr>
                                        <p:cTn id="212" dur="166" decel="50000">
                                          <p:stCondLst>
                                            <p:cond delay="1338"/>
                                          </p:stCondLst>
                                        </p:cTn>
                                        <p:tgtEl>
                                          <p:spTgt spid="123"/>
                                        </p:tgtEl>
                                      </p:cBhvr>
                                      <p:to x="100000" y="100000"/>
                                    </p:animScale>
                                    <p:animScale>
                                      <p:cBhvr>
                                        <p:cTn id="213" dur="26">
                                          <p:stCondLst>
                                            <p:cond delay="1642"/>
                                          </p:stCondLst>
                                        </p:cTn>
                                        <p:tgtEl>
                                          <p:spTgt spid="123"/>
                                        </p:tgtEl>
                                      </p:cBhvr>
                                      <p:to x="100000" y="90000"/>
                                    </p:animScale>
                                    <p:animScale>
                                      <p:cBhvr>
                                        <p:cTn id="214" dur="166" decel="50000">
                                          <p:stCondLst>
                                            <p:cond delay="1668"/>
                                          </p:stCondLst>
                                        </p:cTn>
                                        <p:tgtEl>
                                          <p:spTgt spid="123"/>
                                        </p:tgtEl>
                                      </p:cBhvr>
                                      <p:to x="100000" y="100000"/>
                                    </p:animScale>
                                    <p:animScale>
                                      <p:cBhvr>
                                        <p:cTn id="215" dur="26">
                                          <p:stCondLst>
                                            <p:cond delay="1808"/>
                                          </p:stCondLst>
                                        </p:cTn>
                                        <p:tgtEl>
                                          <p:spTgt spid="123"/>
                                        </p:tgtEl>
                                      </p:cBhvr>
                                      <p:to x="100000" y="95000"/>
                                    </p:animScale>
                                    <p:animScale>
                                      <p:cBhvr>
                                        <p:cTn id="216" dur="166" decel="50000">
                                          <p:stCondLst>
                                            <p:cond delay="1834"/>
                                          </p:stCondLst>
                                        </p:cTn>
                                        <p:tgtEl>
                                          <p:spTgt spid="123"/>
                                        </p:tgtEl>
                                      </p:cBhvr>
                                      <p:to x="100000" y="100000"/>
                                    </p:animScale>
                                  </p:childTnLst>
                                </p:cTn>
                              </p:par>
                            </p:childTnLst>
                          </p:cTn>
                        </p:par>
                        <p:par>
                          <p:cTn id="217" fill="hold">
                            <p:stCondLst>
                              <p:cond delay="24600"/>
                            </p:stCondLst>
                            <p:childTnLst>
                              <p:par>
                                <p:cTn id="218" presetID="26" presetClass="entr" presetSubtype="0" fill="hold" grpId="0" nodeType="afterEffect">
                                  <p:stCondLst>
                                    <p:cond delay="0"/>
                                  </p:stCondLst>
                                  <p:childTnLst>
                                    <p:set>
                                      <p:cBhvr>
                                        <p:cTn id="219" dur="1" fill="hold">
                                          <p:stCondLst>
                                            <p:cond delay="0"/>
                                          </p:stCondLst>
                                        </p:cTn>
                                        <p:tgtEl>
                                          <p:spTgt spid="183"/>
                                        </p:tgtEl>
                                        <p:attrNameLst>
                                          <p:attrName>style.visibility</p:attrName>
                                        </p:attrNameLst>
                                      </p:cBhvr>
                                      <p:to>
                                        <p:strVal val="visible"/>
                                      </p:to>
                                    </p:set>
                                    <p:animEffect transition="in" filter="wipe(down)">
                                      <p:cBhvr>
                                        <p:cTn id="220" dur="203">
                                          <p:stCondLst>
                                            <p:cond delay="0"/>
                                          </p:stCondLst>
                                        </p:cTn>
                                        <p:tgtEl>
                                          <p:spTgt spid="183"/>
                                        </p:tgtEl>
                                      </p:cBhvr>
                                    </p:animEffect>
                                    <p:anim calcmode="lin" valueType="num">
                                      <p:cBhvr>
                                        <p:cTn id="221" dur="638" tmFilter="0,0; 0.14,0.36; 0.43,0.73; 0.71,0.91; 1.0,1.0">
                                          <p:stCondLst>
                                            <p:cond delay="0"/>
                                          </p:stCondLst>
                                        </p:cTn>
                                        <p:tgtEl>
                                          <p:spTgt spid="183"/>
                                        </p:tgtEl>
                                        <p:attrNameLst>
                                          <p:attrName>ppt_x</p:attrName>
                                        </p:attrNameLst>
                                      </p:cBhvr>
                                      <p:tavLst>
                                        <p:tav tm="0">
                                          <p:val>
                                            <p:strVal val="#ppt_x-0.25"/>
                                          </p:val>
                                        </p:tav>
                                        <p:tav tm="100000">
                                          <p:val>
                                            <p:strVal val="#ppt_x"/>
                                          </p:val>
                                        </p:tav>
                                      </p:tavLst>
                                    </p:anim>
                                    <p:anim calcmode="lin" valueType="num">
                                      <p:cBhvr>
                                        <p:cTn id="222" dur="232" tmFilter="0.0,0.0; 0.25,0.07; 0.50,0.2; 0.75,0.467; 1.0,1.0">
                                          <p:stCondLst>
                                            <p:cond delay="0"/>
                                          </p:stCondLst>
                                        </p:cTn>
                                        <p:tgtEl>
                                          <p:spTgt spid="183"/>
                                        </p:tgtEl>
                                        <p:attrNameLst>
                                          <p:attrName>ppt_y</p:attrName>
                                        </p:attrNameLst>
                                      </p:cBhvr>
                                      <p:tavLst>
                                        <p:tav tm="0" fmla="#ppt_y-sin(pi*$)/3">
                                          <p:val>
                                            <p:fltVal val="0.5"/>
                                          </p:val>
                                        </p:tav>
                                        <p:tav tm="100000">
                                          <p:val>
                                            <p:fltVal val="1"/>
                                          </p:val>
                                        </p:tav>
                                      </p:tavLst>
                                    </p:anim>
                                    <p:anim calcmode="lin" valueType="num">
                                      <p:cBhvr>
                                        <p:cTn id="223" dur="232" tmFilter="0, 0; 0.125,0.2665; 0.25,0.4; 0.375,0.465; 0.5,0.5;  0.625,0.535; 0.75,0.6; 0.875,0.7335; 1,1">
                                          <p:stCondLst>
                                            <p:cond delay="232"/>
                                          </p:stCondLst>
                                        </p:cTn>
                                        <p:tgtEl>
                                          <p:spTgt spid="183"/>
                                        </p:tgtEl>
                                        <p:attrNameLst>
                                          <p:attrName>ppt_y</p:attrName>
                                        </p:attrNameLst>
                                      </p:cBhvr>
                                      <p:tavLst>
                                        <p:tav tm="0" fmla="#ppt_y-sin(pi*$)/9">
                                          <p:val>
                                            <p:fltVal val="0"/>
                                          </p:val>
                                        </p:tav>
                                        <p:tav tm="100000">
                                          <p:val>
                                            <p:fltVal val="1"/>
                                          </p:val>
                                        </p:tav>
                                      </p:tavLst>
                                    </p:anim>
                                    <p:anim calcmode="lin" valueType="num">
                                      <p:cBhvr>
                                        <p:cTn id="224" dur="116" tmFilter="0, 0; 0.125,0.2665; 0.25,0.4; 0.375,0.465; 0.5,0.5;  0.625,0.535; 0.75,0.6; 0.875,0.7335; 1,1">
                                          <p:stCondLst>
                                            <p:cond delay="463"/>
                                          </p:stCondLst>
                                        </p:cTn>
                                        <p:tgtEl>
                                          <p:spTgt spid="183"/>
                                        </p:tgtEl>
                                        <p:attrNameLst>
                                          <p:attrName>ppt_y</p:attrName>
                                        </p:attrNameLst>
                                      </p:cBhvr>
                                      <p:tavLst>
                                        <p:tav tm="0" fmla="#ppt_y-sin(pi*$)/27">
                                          <p:val>
                                            <p:fltVal val="0"/>
                                          </p:val>
                                        </p:tav>
                                        <p:tav tm="100000">
                                          <p:val>
                                            <p:fltVal val="1"/>
                                          </p:val>
                                        </p:tav>
                                      </p:tavLst>
                                    </p:anim>
                                    <p:anim calcmode="lin" valueType="num">
                                      <p:cBhvr>
                                        <p:cTn id="225" dur="57" tmFilter="0, 0; 0.125,0.2665; 0.25,0.4; 0.375,0.465; 0.5,0.5;  0.625,0.535; 0.75,0.6; 0.875,0.7335; 1,1">
                                          <p:stCondLst>
                                            <p:cond delay="580"/>
                                          </p:stCondLst>
                                        </p:cTn>
                                        <p:tgtEl>
                                          <p:spTgt spid="183"/>
                                        </p:tgtEl>
                                        <p:attrNameLst>
                                          <p:attrName>ppt_y</p:attrName>
                                        </p:attrNameLst>
                                      </p:cBhvr>
                                      <p:tavLst>
                                        <p:tav tm="0" fmla="#ppt_y-sin(pi*$)/81">
                                          <p:val>
                                            <p:fltVal val="0"/>
                                          </p:val>
                                        </p:tav>
                                        <p:tav tm="100000">
                                          <p:val>
                                            <p:fltVal val="1"/>
                                          </p:val>
                                        </p:tav>
                                      </p:tavLst>
                                    </p:anim>
                                    <p:animScale>
                                      <p:cBhvr>
                                        <p:cTn id="226" dur="9">
                                          <p:stCondLst>
                                            <p:cond delay="228"/>
                                          </p:stCondLst>
                                        </p:cTn>
                                        <p:tgtEl>
                                          <p:spTgt spid="183"/>
                                        </p:tgtEl>
                                      </p:cBhvr>
                                      <p:to x="100000" y="60000"/>
                                    </p:animScale>
                                    <p:animScale>
                                      <p:cBhvr>
                                        <p:cTn id="227" dur="58" decel="50000">
                                          <p:stCondLst>
                                            <p:cond delay="237"/>
                                          </p:stCondLst>
                                        </p:cTn>
                                        <p:tgtEl>
                                          <p:spTgt spid="183"/>
                                        </p:tgtEl>
                                      </p:cBhvr>
                                      <p:to x="100000" y="100000"/>
                                    </p:animScale>
                                    <p:animScale>
                                      <p:cBhvr>
                                        <p:cTn id="228" dur="9">
                                          <p:stCondLst>
                                            <p:cond delay="459"/>
                                          </p:stCondLst>
                                        </p:cTn>
                                        <p:tgtEl>
                                          <p:spTgt spid="183"/>
                                        </p:tgtEl>
                                      </p:cBhvr>
                                      <p:to x="100000" y="80000"/>
                                    </p:animScale>
                                    <p:animScale>
                                      <p:cBhvr>
                                        <p:cTn id="229" dur="58" decel="50000">
                                          <p:stCondLst>
                                            <p:cond delay="468"/>
                                          </p:stCondLst>
                                        </p:cTn>
                                        <p:tgtEl>
                                          <p:spTgt spid="183"/>
                                        </p:tgtEl>
                                      </p:cBhvr>
                                      <p:to x="100000" y="100000"/>
                                    </p:animScale>
                                    <p:animScale>
                                      <p:cBhvr>
                                        <p:cTn id="230" dur="9">
                                          <p:stCondLst>
                                            <p:cond delay="575"/>
                                          </p:stCondLst>
                                        </p:cTn>
                                        <p:tgtEl>
                                          <p:spTgt spid="183"/>
                                        </p:tgtEl>
                                      </p:cBhvr>
                                      <p:to x="100000" y="90000"/>
                                    </p:animScale>
                                    <p:animScale>
                                      <p:cBhvr>
                                        <p:cTn id="231" dur="58" decel="50000">
                                          <p:stCondLst>
                                            <p:cond delay="584"/>
                                          </p:stCondLst>
                                        </p:cTn>
                                        <p:tgtEl>
                                          <p:spTgt spid="183"/>
                                        </p:tgtEl>
                                      </p:cBhvr>
                                      <p:to x="100000" y="100000"/>
                                    </p:animScale>
                                    <p:animScale>
                                      <p:cBhvr>
                                        <p:cTn id="232" dur="9">
                                          <p:stCondLst>
                                            <p:cond delay="633"/>
                                          </p:stCondLst>
                                        </p:cTn>
                                        <p:tgtEl>
                                          <p:spTgt spid="183"/>
                                        </p:tgtEl>
                                      </p:cBhvr>
                                      <p:to x="100000" y="95000"/>
                                    </p:animScale>
                                    <p:animScale>
                                      <p:cBhvr>
                                        <p:cTn id="233" dur="58" decel="50000">
                                          <p:stCondLst>
                                            <p:cond delay="642"/>
                                          </p:stCondLst>
                                        </p:cTn>
                                        <p:tgtEl>
                                          <p:spTgt spid="183"/>
                                        </p:tgtEl>
                                      </p:cBhvr>
                                      <p:to x="100000" y="100000"/>
                                    </p:animScale>
                                  </p:childTnLst>
                                </p:cTn>
                              </p:par>
                            </p:childTnLst>
                          </p:cTn>
                        </p:par>
                        <p:par>
                          <p:cTn id="234" fill="hold">
                            <p:stCondLst>
                              <p:cond delay="25300"/>
                            </p:stCondLst>
                            <p:childTnLst>
                              <p:par>
                                <p:cTn id="235" presetID="2" presetClass="entr" presetSubtype="8" fill="hold" grpId="0" nodeType="afterEffect">
                                  <p:stCondLst>
                                    <p:cond delay="0"/>
                                  </p:stCondLst>
                                  <p:childTnLst>
                                    <p:set>
                                      <p:cBhvr>
                                        <p:cTn id="236" dur="1" fill="hold">
                                          <p:stCondLst>
                                            <p:cond delay="0"/>
                                          </p:stCondLst>
                                        </p:cTn>
                                        <p:tgtEl>
                                          <p:spTgt spid="68"/>
                                        </p:tgtEl>
                                        <p:attrNameLst>
                                          <p:attrName>style.visibility</p:attrName>
                                        </p:attrNameLst>
                                      </p:cBhvr>
                                      <p:to>
                                        <p:strVal val="visible"/>
                                      </p:to>
                                    </p:set>
                                    <p:anim calcmode="lin" valueType="num">
                                      <p:cBhvr additive="base">
                                        <p:cTn id="237" dur="500" fill="hold"/>
                                        <p:tgtEl>
                                          <p:spTgt spid="68"/>
                                        </p:tgtEl>
                                        <p:attrNameLst>
                                          <p:attrName>ppt_x</p:attrName>
                                        </p:attrNameLst>
                                      </p:cBhvr>
                                      <p:tavLst>
                                        <p:tav tm="0">
                                          <p:val>
                                            <p:strVal val="0-#ppt_w/2"/>
                                          </p:val>
                                        </p:tav>
                                        <p:tav tm="100000">
                                          <p:val>
                                            <p:strVal val="#ppt_x"/>
                                          </p:val>
                                        </p:tav>
                                      </p:tavLst>
                                    </p:anim>
                                    <p:anim calcmode="lin" valueType="num">
                                      <p:cBhvr additive="base">
                                        <p:cTn id="238" dur="500" fill="hold"/>
                                        <p:tgtEl>
                                          <p:spTgt spid="68"/>
                                        </p:tgtEl>
                                        <p:attrNameLst>
                                          <p:attrName>ppt_y</p:attrName>
                                        </p:attrNameLst>
                                      </p:cBhvr>
                                      <p:tavLst>
                                        <p:tav tm="0">
                                          <p:val>
                                            <p:strVal val="#ppt_y"/>
                                          </p:val>
                                        </p:tav>
                                        <p:tav tm="100000">
                                          <p:val>
                                            <p:strVal val="#ppt_y"/>
                                          </p:val>
                                        </p:tav>
                                      </p:tavLst>
                                    </p:anim>
                                  </p:childTnLst>
                                </p:cTn>
                              </p:par>
                            </p:childTnLst>
                          </p:cTn>
                        </p:par>
                        <p:par>
                          <p:cTn id="239" fill="hold">
                            <p:stCondLst>
                              <p:cond delay="25800"/>
                            </p:stCondLst>
                            <p:childTnLst>
                              <p:par>
                                <p:cTn id="240" presetID="2" presetClass="entr" presetSubtype="8" fill="hold" grpId="0" nodeType="afterEffect">
                                  <p:stCondLst>
                                    <p:cond delay="0"/>
                                  </p:stCondLst>
                                  <p:childTnLst>
                                    <p:set>
                                      <p:cBhvr>
                                        <p:cTn id="241" dur="1" fill="hold">
                                          <p:stCondLst>
                                            <p:cond delay="0"/>
                                          </p:stCondLst>
                                        </p:cTn>
                                        <p:tgtEl>
                                          <p:spTgt spid="69"/>
                                        </p:tgtEl>
                                        <p:attrNameLst>
                                          <p:attrName>style.visibility</p:attrName>
                                        </p:attrNameLst>
                                      </p:cBhvr>
                                      <p:to>
                                        <p:strVal val="visible"/>
                                      </p:to>
                                    </p:set>
                                    <p:anim calcmode="lin" valueType="num">
                                      <p:cBhvr additive="base">
                                        <p:cTn id="242" dur="500" fill="hold"/>
                                        <p:tgtEl>
                                          <p:spTgt spid="69"/>
                                        </p:tgtEl>
                                        <p:attrNameLst>
                                          <p:attrName>ppt_x</p:attrName>
                                        </p:attrNameLst>
                                      </p:cBhvr>
                                      <p:tavLst>
                                        <p:tav tm="0">
                                          <p:val>
                                            <p:strVal val="0-#ppt_w/2"/>
                                          </p:val>
                                        </p:tav>
                                        <p:tav tm="100000">
                                          <p:val>
                                            <p:strVal val="#ppt_x"/>
                                          </p:val>
                                        </p:tav>
                                      </p:tavLst>
                                    </p:anim>
                                    <p:anim calcmode="lin" valueType="num">
                                      <p:cBhvr additive="base">
                                        <p:cTn id="243" dur="500" fill="hold"/>
                                        <p:tgtEl>
                                          <p:spTgt spid="69"/>
                                        </p:tgtEl>
                                        <p:attrNameLst>
                                          <p:attrName>ppt_y</p:attrName>
                                        </p:attrNameLst>
                                      </p:cBhvr>
                                      <p:tavLst>
                                        <p:tav tm="0">
                                          <p:val>
                                            <p:strVal val="#ppt_y"/>
                                          </p:val>
                                        </p:tav>
                                        <p:tav tm="100000">
                                          <p:val>
                                            <p:strVal val="#ppt_y"/>
                                          </p:val>
                                        </p:tav>
                                      </p:tavLst>
                                    </p:anim>
                                  </p:childTnLst>
                                </p:cTn>
                              </p:par>
                            </p:childTnLst>
                          </p:cTn>
                        </p:par>
                        <p:par>
                          <p:cTn id="244" fill="hold">
                            <p:stCondLst>
                              <p:cond delay="26300"/>
                            </p:stCondLst>
                            <p:childTnLst>
                              <p:par>
                                <p:cTn id="245" presetID="2" presetClass="entr" presetSubtype="8" fill="hold" grpId="0" nodeType="afterEffect">
                                  <p:stCondLst>
                                    <p:cond delay="0"/>
                                  </p:stCondLst>
                                  <p:childTnLst>
                                    <p:set>
                                      <p:cBhvr>
                                        <p:cTn id="246" dur="1" fill="hold">
                                          <p:stCondLst>
                                            <p:cond delay="0"/>
                                          </p:stCondLst>
                                        </p:cTn>
                                        <p:tgtEl>
                                          <p:spTgt spid="70"/>
                                        </p:tgtEl>
                                        <p:attrNameLst>
                                          <p:attrName>style.visibility</p:attrName>
                                        </p:attrNameLst>
                                      </p:cBhvr>
                                      <p:to>
                                        <p:strVal val="visible"/>
                                      </p:to>
                                    </p:set>
                                    <p:anim calcmode="lin" valueType="num">
                                      <p:cBhvr additive="base">
                                        <p:cTn id="247" dur="500" fill="hold"/>
                                        <p:tgtEl>
                                          <p:spTgt spid="70"/>
                                        </p:tgtEl>
                                        <p:attrNameLst>
                                          <p:attrName>ppt_x</p:attrName>
                                        </p:attrNameLst>
                                      </p:cBhvr>
                                      <p:tavLst>
                                        <p:tav tm="0">
                                          <p:val>
                                            <p:strVal val="0-#ppt_w/2"/>
                                          </p:val>
                                        </p:tav>
                                        <p:tav tm="100000">
                                          <p:val>
                                            <p:strVal val="#ppt_x"/>
                                          </p:val>
                                        </p:tav>
                                      </p:tavLst>
                                    </p:anim>
                                    <p:anim calcmode="lin" valueType="num">
                                      <p:cBhvr additive="base">
                                        <p:cTn id="248" dur="500" fill="hold"/>
                                        <p:tgtEl>
                                          <p:spTgt spid="70"/>
                                        </p:tgtEl>
                                        <p:attrNameLst>
                                          <p:attrName>ppt_y</p:attrName>
                                        </p:attrNameLst>
                                      </p:cBhvr>
                                      <p:tavLst>
                                        <p:tav tm="0">
                                          <p:val>
                                            <p:strVal val="#ppt_y"/>
                                          </p:val>
                                        </p:tav>
                                        <p:tav tm="100000">
                                          <p:val>
                                            <p:strVal val="#ppt_y"/>
                                          </p:val>
                                        </p:tav>
                                      </p:tavLst>
                                    </p:anim>
                                  </p:childTnLst>
                                </p:cTn>
                              </p:par>
                            </p:childTnLst>
                          </p:cTn>
                        </p:par>
                        <p:par>
                          <p:cTn id="249" fill="hold">
                            <p:stCondLst>
                              <p:cond delay="26800"/>
                            </p:stCondLst>
                            <p:childTnLst>
                              <p:par>
                                <p:cTn id="250" presetID="2" presetClass="entr" presetSubtype="4" fill="hold" grpId="0" nodeType="afterEffect">
                                  <p:stCondLst>
                                    <p:cond delay="0"/>
                                  </p:stCondLst>
                                  <p:childTnLst>
                                    <p:set>
                                      <p:cBhvr>
                                        <p:cTn id="251" dur="1" fill="hold">
                                          <p:stCondLst>
                                            <p:cond delay="0"/>
                                          </p:stCondLst>
                                        </p:cTn>
                                        <p:tgtEl>
                                          <p:spTgt spid="71"/>
                                        </p:tgtEl>
                                        <p:attrNameLst>
                                          <p:attrName>style.visibility</p:attrName>
                                        </p:attrNameLst>
                                      </p:cBhvr>
                                      <p:to>
                                        <p:strVal val="visible"/>
                                      </p:to>
                                    </p:set>
                                    <p:anim calcmode="lin" valueType="num">
                                      <p:cBhvr additive="base">
                                        <p:cTn id="252" dur="500" fill="hold"/>
                                        <p:tgtEl>
                                          <p:spTgt spid="71"/>
                                        </p:tgtEl>
                                        <p:attrNameLst>
                                          <p:attrName>ppt_x</p:attrName>
                                        </p:attrNameLst>
                                      </p:cBhvr>
                                      <p:tavLst>
                                        <p:tav tm="0">
                                          <p:val>
                                            <p:strVal val="#ppt_x"/>
                                          </p:val>
                                        </p:tav>
                                        <p:tav tm="100000">
                                          <p:val>
                                            <p:strVal val="#ppt_x"/>
                                          </p:val>
                                        </p:tav>
                                      </p:tavLst>
                                    </p:anim>
                                    <p:anim calcmode="lin" valueType="num">
                                      <p:cBhvr additive="base">
                                        <p:cTn id="253" dur="500" fill="hold"/>
                                        <p:tgtEl>
                                          <p:spTgt spid="71"/>
                                        </p:tgtEl>
                                        <p:attrNameLst>
                                          <p:attrName>ppt_y</p:attrName>
                                        </p:attrNameLst>
                                      </p:cBhvr>
                                      <p:tavLst>
                                        <p:tav tm="0">
                                          <p:val>
                                            <p:strVal val="1+#ppt_h/2"/>
                                          </p:val>
                                        </p:tav>
                                        <p:tav tm="100000">
                                          <p:val>
                                            <p:strVal val="#ppt_y"/>
                                          </p:val>
                                        </p:tav>
                                      </p:tavLst>
                                    </p:anim>
                                  </p:childTnLst>
                                </p:cTn>
                              </p:par>
                            </p:childTnLst>
                          </p:cTn>
                        </p:par>
                        <p:par>
                          <p:cTn id="254" fill="hold">
                            <p:stCondLst>
                              <p:cond delay="27300"/>
                            </p:stCondLst>
                            <p:childTnLst>
                              <p:par>
                                <p:cTn id="255" presetID="2" presetClass="entr" presetSubtype="4" fill="hold" grpId="0" nodeType="afterEffect">
                                  <p:stCondLst>
                                    <p:cond delay="0"/>
                                  </p:stCondLst>
                                  <p:childTnLst>
                                    <p:set>
                                      <p:cBhvr>
                                        <p:cTn id="256" dur="1" fill="hold">
                                          <p:stCondLst>
                                            <p:cond delay="0"/>
                                          </p:stCondLst>
                                        </p:cTn>
                                        <p:tgtEl>
                                          <p:spTgt spid="72"/>
                                        </p:tgtEl>
                                        <p:attrNameLst>
                                          <p:attrName>style.visibility</p:attrName>
                                        </p:attrNameLst>
                                      </p:cBhvr>
                                      <p:to>
                                        <p:strVal val="visible"/>
                                      </p:to>
                                    </p:set>
                                    <p:anim calcmode="lin" valueType="num">
                                      <p:cBhvr additive="base">
                                        <p:cTn id="257" dur="500" fill="hold"/>
                                        <p:tgtEl>
                                          <p:spTgt spid="72"/>
                                        </p:tgtEl>
                                        <p:attrNameLst>
                                          <p:attrName>ppt_x</p:attrName>
                                        </p:attrNameLst>
                                      </p:cBhvr>
                                      <p:tavLst>
                                        <p:tav tm="0">
                                          <p:val>
                                            <p:strVal val="#ppt_x"/>
                                          </p:val>
                                        </p:tav>
                                        <p:tav tm="100000">
                                          <p:val>
                                            <p:strVal val="#ppt_x"/>
                                          </p:val>
                                        </p:tav>
                                      </p:tavLst>
                                    </p:anim>
                                    <p:anim calcmode="lin" valueType="num">
                                      <p:cBhvr additive="base">
                                        <p:cTn id="258" dur="500" fill="hold"/>
                                        <p:tgtEl>
                                          <p:spTgt spid="72"/>
                                        </p:tgtEl>
                                        <p:attrNameLst>
                                          <p:attrName>ppt_y</p:attrName>
                                        </p:attrNameLst>
                                      </p:cBhvr>
                                      <p:tavLst>
                                        <p:tav tm="0">
                                          <p:val>
                                            <p:strVal val="1+#ppt_h/2"/>
                                          </p:val>
                                        </p:tav>
                                        <p:tav tm="100000">
                                          <p:val>
                                            <p:strVal val="#ppt_y"/>
                                          </p:val>
                                        </p:tav>
                                      </p:tavLst>
                                    </p:anim>
                                  </p:childTnLst>
                                </p:cTn>
                              </p:par>
                            </p:childTnLst>
                          </p:cTn>
                        </p:par>
                        <p:par>
                          <p:cTn id="259" fill="hold">
                            <p:stCondLst>
                              <p:cond delay="27800"/>
                            </p:stCondLst>
                            <p:childTnLst>
                              <p:par>
                                <p:cTn id="260" presetID="2" presetClass="entr" presetSubtype="4" fill="hold" grpId="0" nodeType="afterEffect">
                                  <p:stCondLst>
                                    <p:cond delay="0"/>
                                  </p:stCondLst>
                                  <p:childTnLst>
                                    <p:set>
                                      <p:cBhvr>
                                        <p:cTn id="261" dur="1" fill="hold">
                                          <p:stCondLst>
                                            <p:cond delay="0"/>
                                          </p:stCondLst>
                                        </p:cTn>
                                        <p:tgtEl>
                                          <p:spTgt spid="73"/>
                                        </p:tgtEl>
                                        <p:attrNameLst>
                                          <p:attrName>style.visibility</p:attrName>
                                        </p:attrNameLst>
                                      </p:cBhvr>
                                      <p:to>
                                        <p:strVal val="visible"/>
                                      </p:to>
                                    </p:set>
                                    <p:anim calcmode="lin" valueType="num">
                                      <p:cBhvr additive="base">
                                        <p:cTn id="262" dur="500" fill="hold"/>
                                        <p:tgtEl>
                                          <p:spTgt spid="73"/>
                                        </p:tgtEl>
                                        <p:attrNameLst>
                                          <p:attrName>ppt_x</p:attrName>
                                        </p:attrNameLst>
                                      </p:cBhvr>
                                      <p:tavLst>
                                        <p:tav tm="0">
                                          <p:val>
                                            <p:strVal val="#ppt_x"/>
                                          </p:val>
                                        </p:tav>
                                        <p:tav tm="100000">
                                          <p:val>
                                            <p:strVal val="#ppt_x"/>
                                          </p:val>
                                        </p:tav>
                                      </p:tavLst>
                                    </p:anim>
                                    <p:anim calcmode="lin" valueType="num">
                                      <p:cBhvr additive="base">
                                        <p:cTn id="263" dur="500" fill="hold"/>
                                        <p:tgtEl>
                                          <p:spTgt spid="73"/>
                                        </p:tgtEl>
                                        <p:attrNameLst>
                                          <p:attrName>ppt_y</p:attrName>
                                        </p:attrNameLst>
                                      </p:cBhvr>
                                      <p:tavLst>
                                        <p:tav tm="0">
                                          <p:val>
                                            <p:strVal val="1+#ppt_h/2"/>
                                          </p:val>
                                        </p:tav>
                                        <p:tav tm="100000">
                                          <p:val>
                                            <p:strVal val="#ppt_y"/>
                                          </p:val>
                                        </p:tav>
                                      </p:tavLst>
                                    </p:anim>
                                  </p:childTnLst>
                                </p:cTn>
                              </p:par>
                            </p:childTnLst>
                          </p:cTn>
                        </p:par>
                        <p:par>
                          <p:cTn id="264" fill="hold">
                            <p:stCondLst>
                              <p:cond delay="28300"/>
                            </p:stCondLst>
                            <p:childTnLst>
                              <p:par>
                                <p:cTn id="265" presetID="2" presetClass="entr" presetSubtype="9" fill="hold" grpId="0" nodeType="afterEffect">
                                  <p:stCondLst>
                                    <p:cond delay="0"/>
                                  </p:stCondLst>
                                  <p:childTnLst>
                                    <p:set>
                                      <p:cBhvr>
                                        <p:cTn id="266" dur="1" fill="hold">
                                          <p:stCondLst>
                                            <p:cond delay="0"/>
                                          </p:stCondLst>
                                        </p:cTn>
                                        <p:tgtEl>
                                          <p:spTgt spid="82"/>
                                        </p:tgtEl>
                                        <p:attrNameLst>
                                          <p:attrName>style.visibility</p:attrName>
                                        </p:attrNameLst>
                                      </p:cBhvr>
                                      <p:to>
                                        <p:strVal val="visible"/>
                                      </p:to>
                                    </p:set>
                                    <p:anim calcmode="lin" valueType="num">
                                      <p:cBhvr additive="base">
                                        <p:cTn id="267" dur="500" fill="hold"/>
                                        <p:tgtEl>
                                          <p:spTgt spid="82"/>
                                        </p:tgtEl>
                                        <p:attrNameLst>
                                          <p:attrName>ppt_x</p:attrName>
                                        </p:attrNameLst>
                                      </p:cBhvr>
                                      <p:tavLst>
                                        <p:tav tm="0">
                                          <p:val>
                                            <p:strVal val="0-#ppt_w/2"/>
                                          </p:val>
                                        </p:tav>
                                        <p:tav tm="100000">
                                          <p:val>
                                            <p:strVal val="#ppt_x"/>
                                          </p:val>
                                        </p:tav>
                                      </p:tavLst>
                                    </p:anim>
                                    <p:anim calcmode="lin" valueType="num">
                                      <p:cBhvr additive="base">
                                        <p:cTn id="268" dur="500" fill="hold"/>
                                        <p:tgtEl>
                                          <p:spTgt spid="82"/>
                                        </p:tgtEl>
                                        <p:attrNameLst>
                                          <p:attrName>ppt_y</p:attrName>
                                        </p:attrNameLst>
                                      </p:cBhvr>
                                      <p:tavLst>
                                        <p:tav tm="0">
                                          <p:val>
                                            <p:strVal val="0-#ppt_h/2"/>
                                          </p:val>
                                        </p:tav>
                                        <p:tav tm="100000">
                                          <p:val>
                                            <p:strVal val="#ppt_y"/>
                                          </p:val>
                                        </p:tav>
                                      </p:tavLst>
                                    </p:anim>
                                  </p:childTnLst>
                                </p:cTn>
                              </p:par>
                            </p:childTnLst>
                          </p:cTn>
                        </p:par>
                        <p:par>
                          <p:cTn id="269" fill="hold">
                            <p:stCondLst>
                              <p:cond delay="28800"/>
                            </p:stCondLst>
                            <p:childTnLst>
                              <p:par>
                                <p:cTn id="270" presetID="47" presetClass="entr" presetSubtype="0" fill="hold" grpId="0" nodeType="afterEffect">
                                  <p:stCondLst>
                                    <p:cond delay="0"/>
                                  </p:stCondLst>
                                  <p:childTnLst>
                                    <p:set>
                                      <p:cBhvr>
                                        <p:cTn id="271" dur="1" fill="hold">
                                          <p:stCondLst>
                                            <p:cond delay="0"/>
                                          </p:stCondLst>
                                        </p:cTn>
                                        <p:tgtEl>
                                          <p:spTgt spid="190"/>
                                        </p:tgtEl>
                                        <p:attrNameLst>
                                          <p:attrName>style.visibility</p:attrName>
                                        </p:attrNameLst>
                                      </p:cBhvr>
                                      <p:to>
                                        <p:strVal val="visible"/>
                                      </p:to>
                                    </p:set>
                                    <p:animEffect transition="in" filter="fade">
                                      <p:cBhvr>
                                        <p:cTn id="272" dur="1000"/>
                                        <p:tgtEl>
                                          <p:spTgt spid="190"/>
                                        </p:tgtEl>
                                      </p:cBhvr>
                                    </p:animEffect>
                                    <p:anim calcmode="lin" valueType="num">
                                      <p:cBhvr>
                                        <p:cTn id="273" dur="1000" fill="hold"/>
                                        <p:tgtEl>
                                          <p:spTgt spid="190"/>
                                        </p:tgtEl>
                                        <p:attrNameLst>
                                          <p:attrName>ppt_x</p:attrName>
                                        </p:attrNameLst>
                                      </p:cBhvr>
                                      <p:tavLst>
                                        <p:tav tm="0">
                                          <p:val>
                                            <p:strVal val="#ppt_x"/>
                                          </p:val>
                                        </p:tav>
                                        <p:tav tm="100000">
                                          <p:val>
                                            <p:strVal val="#ppt_x"/>
                                          </p:val>
                                        </p:tav>
                                      </p:tavLst>
                                    </p:anim>
                                    <p:anim calcmode="lin" valueType="num">
                                      <p:cBhvr>
                                        <p:cTn id="274" dur="1000" fill="hold"/>
                                        <p:tgtEl>
                                          <p:spTgt spid="190"/>
                                        </p:tgtEl>
                                        <p:attrNameLst>
                                          <p:attrName>ppt_y</p:attrName>
                                        </p:attrNameLst>
                                      </p:cBhvr>
                                      <p:tavLst>
                                        <p:tav tm="0">
                                          <p:val>
                                            <p:strVal val="#ppt_y-.1"/>
                                          </p:val>
                                        </p:tav>
                                        <p:tav tm="100000">
                                          <p:val>
                                            <p:strVal val="#ppt_y"/>
                                          </p:val>
                                        </p:tav>
                                      </p:tavLst>
                                    </p:anim>
                                  </p:childTnLst>
                                </p:cTn>
                              </p:par>
                            </p:childTnLst>
                          </p:cTn>
                        </p:par>
                        <p:par>
                          <p:cTn id="275" fill="hold">
                            <p:stCondLst>
                              <p:cond delay="29800"/>
                            </p:stCondLst>
                            <p:childTnLst>
                              <p:par>
                                <p:cTn id="276" presetID="10" presetClass="entr" presetSubtype="0" fill="hold" grpId="0" nodeType="afterEffect">
                                  <p:stCondLst>
                                    <p:cond delay="0"/>
                                  </p:stCondLst>
                                  <p:childTnLst>
                                    <p:set>
                                      <p:cBhvr>
                                        <p:cTn id="277" dur="1" fill="hold">
                                          <p:stCondLst>
                                            <p:cond delay="0"/>
                                          </p:stCondLst>
                                        </p:cTn>
                                        <p:tgtEl>
                                          <p:spTgt spid="83"/>
                                        </p:tgtEl>
                                        <p:attrNameLst>
                                          <p:attrName>style.visibility</p:attrName>
                                        </p:attrNameLst>
                                      </p:cBhvr>
                                      <p:to>
                                        <p:strVal val="visible"/>
                                      </p:to>
                                    </p:set>
                                    <p:animEffect transition="in" filter="fade">
                                      <p:cBhvr>
                                        <p:cTn id="278" dur="500"/>
                                        <p:tgtEl>
                                          <p:spTgt spid="83"/>
                                        </p:tgtEl>
                                      </p:cBhvr>
                                    </p:animEffect>
                                  </p:childTnLst>
                                </p:cTn>
                              </p:par>
                            </p:childTnLst>
                          </p:cTn>
                        </p:par>
                        <p:par>
                          <p:cTn id="279" fill="hold">
                            <p:stCondLst>
                              <p:cond delay="30300"/>
                            </p:stCondLst>
                            <p:childTnLst>
                              <p:par>
                                <p:cTn id="280" presetID="10" presetClass="entr" presetSubtype="0" fill="hold" grpId="0" nodeType="afterEffect">
                                  <p:stCondLst>
                                    <p:cond delay="0"/>
                                  </p:stCondLst>
                                  <p:childTnLst>
                                    <p:set>
                                      <p:cBhvr>
                                        <p:cTn id="281" dur="1" fill="hold">
                                          <p:stCondLst>
                                            <p:cond delay="0"/>
                                          </p:stCondLst>
                                        </p:cTn>
                                        <p:tgtEl>
                                          <p:spTgt spid="85"/>
                                        </p:tgtEl>
                                        <p:attrNameLst>
                                          <p:attrName>style.visibility</p:attrName>
                                        </p:attrNameLst>
                                      </p:cBhvr>
                                      <p:to>
                                        <p:strVal val="visible"/>
                                      </p:to>
                                    </p:set>
                                    <p:animEffect transition="in" filter="fade">
                                      <p:cBhvr>
                                        <p:cTn id="282" dur="500"/>
                                        <p:tgtEl>
                                          <p:spTgt spid="85"/>
                                        </p:tgtEl>
                                      </p:cBhvr>
                                    </p:animEffect>
                                  </p:childTnLst>
                                </p:cTn>
                              </p:par>
                            </p:childTnLst>
                          </p:cTn>
                        </p:par>
                        <p:par>
                          <p:cTn id="283" fill="hold">
                            <p:stCondLst>
                              <p:cond delay="30800"/>
                            </p:stCondLst>
                            <p:childTnLst>
                              <p:par>
                                <p:cTn id="284" presetID="10" presetClass="entr" presetSubtype="0" fill="hold" grpId="0" nodeType="afterEffect">
                                  <p:stCondLst>
                                    <p:cond delay="0"/>
                                  </p:stCondLst>
                                  <p:childTnLst>
                                    <p:set>
                                      <p:cBhvr>
                                        <p:cTn id="285" dur="1" fill="hold">
                                          <p:stCondLst>
                                            <p:cond delay="0"/>
                                          </p:stCondLst>
                                        </p:cTn>
                                        <p:tgtEl>
                                          <p:spTgt spid="86"/>
                                        </p:tgtEl>
                                        <p:attrNameLst>
                                          <p:attrName>style.visibility</p:attrName>
                                        </p:attrNameLst>
                                      </p:cBhvr>
                                      <p:to>
                                        <p:strVal val="visible"/>
                                      </p:to>
                                    </p:set>
                                    <p:animEffect transition="in" filter="fade">
                                      <p:cBhvr>
                                        <p:cTn id="286" dur="500"/>
                                        <p:tgtEl>
                                          <p:spTgt spid="86"/>
                                        </p:tgtEl>
                                      </p:cBhvr>
                                    </p:animEffect>
                                  </p:childTnLst>
                                </p:cTn>
                              </p:par>
                            </p:childTnLst>
                          </p:cTn>
                        </p:par>
                        <p:par>
                          <p:cTn id="287" fill="hold">
                            <p:stCondLst>
                              <p:cond delay="31300"/>
                            </p:stCondLst>
                            <p:childTnLst>
                              <p:par>
                                <p:cTn id="288" presetID="10" presetClass="entr" presetSubtype="0" fill="hold" grpId="0" nodeType="afterEffect">
                                  <p:stCondLst>
                                    <p:cond delay="600"/>
                                  </p:stCondLst>
                                  <p:childTnLst>
                                    <p:set>
                                      <p:cBhvr>
                                        <p:cTn id="289" dur="1" fill="hold">
                                          <p:stCondLst>
                                            <p:cond delay="0"/>
                                          </p:stCondLst>
                                        </p:cTn>
                                        <p:tgtEl>
                                          <p:spTgt spid="87"/>
                                        </p:tgtEl>
                                        <p:attrNameLst>
                                          <p:attrName>style.visibility</p:attrName>
                                        </p:attrNameLst>
                                      </p:cBhvr>
                                      <p:to>
                                        <p:strVal val="visible"/>
                                      </p:to>
                                    </p:set>
                                    <p:animEffect transition="in" filter="fade">
                                      <p:cBhvr>
                                        <p:cTn id="290" dur="600"/>
                                        <p:tgtEl>
                                          <p:spTgt spid="87"/>
                                        </p:tgtEl>
                                      </p:cBhvr>
                                    </p:animEffect>
                                  </p:childTnLst>
                                </p:cTn>
                              </p:par>
                            </p:childTnLst>
                          </p:cTn>
                        </p:par>
                        <p:par>
                          <p:cTn id="291" fill="hold">
                            <p:stCondLst>
                              <p:cond delay="32500"/>
                            </p:stCondLst>
                            <p:childTnLst>
                              <p:par>
                                <p:cTn id="292" presetID="10" presetClass="entr" presetSubtype="0" fill="hold" grpId="0" nodeType="afterEffect">
                                  <p:stCondLst>
                                    <p:cond delay="0"/>
                                  </p:stCondLst>
                                  <p:childTnLst>
                                    <p:set>
                                      <p:cBhvr>
                                        <p:cTn id="293" dur="1" fill="hold">
                                          <p:stCondLst>
                                            <p:cond delay="0"/>
                                          </p:stCondLst>
                                        </p:cTn>
                                        <p:tgtEl>
                                          <p:spTgt spid="88"/>
                                        </p:tgtEl>
                                        <p:attrNameLst>
                                          <p:attrName>style.visibility</p:attrName>
                                        </p:attrNameLst>
                                      </p:cBhvr>
                                      <p:to>
                                        <p:strVal val="visible"/>
                                      </p:to>
                                    </p:set>
                                    <p:animEffect transition="in" filter="fade">
                                      <p:cBhvr>
                                        <p:cTn id="294" dur="500"/>
                                        <p:tgtEl>
                                          <p:spTgt spid="88"/>
                                        </p:tgtEl>
                                      </p:cBhvr>
                                    </p:animEffect>
                                  </p:childTnLst>
                                </p:cTn>
                              </p:par>
                            </p:childTnLst>
                          </p:cTn>
                        </p:par>
                        <p:par>
                          <p:cTn id="295" fill="hold">
                            <p:stCondLst>
                              <p:cond delay="33000"/>
                            </p:stCondLst>
                            <p:childTnLst>
                              <p:par>
                                <p:cTn id="296" presetID="10" presetClass="entr" presetSubtype="0" fill="hold" grpId="0" nodeType="afterEffect">
                                  <p:stCondLst>
                                    <p:cond delay="0"/>
                                  </p:stCondLst>
                                  <p:childTnLst>
                                    <p:set>
                                      <p:cBhvr>
                                        <p:cTn id="297" dur="1" fill="hold">
                                          <p:stCondLst>
                                            <p:cond delay="0"/>
                                          </p:stCondLst>
                                        </p:cTn>
                                        <p:tgtEl>
                                          <p:spTgt spid="89"/>
                                        </p:tgtEl>
                                        <p:attrNameLst>
                                          <p:attrName>style.visibility</p:attrName>
                                        </p:attrNameLst>
                                      </p:cBhvr>
                                      <p:to>
                                        <p:strVal val="visible"/>
                                      </p:to>
                                    </p:set>
                                    <p:animEffect transition="in" filter="fade">
                                      <p:cBhvr>
                                        <p:cTn id="298" dur="500"/>
                                        <p:tgtEl>
                                          <p:spTgt spid="89"/>
                                        </p:tgtEl>
                                      </p:cBhvr>
                                    </p:animEffect>
                                  </p:childTnLst>
                                </p:cTn>
                              </p:par>
                            </p:childTnLst>
                          </p:cTn>
                        </p:par>
                        <p:par>
                          <p:cTn id="299" fill="hold">
                            <p:stCondLst>
                              <p:cond delay="33500"/>
                            </p:stCondLst>
                            <p:childTnLst>
                              <p:par>
                                <p:cTn id="300" presetID="2" presetClass="entr" presetSubtype="3" fill="hold" grpId="0" nodeType="afterEffect">
                                  <p:stCondLst>
                                    <p:cond delay="0"/>
                                  </p:stCondLst>
                                  <p:childTnLst>
                                    <p:set>
                                      <p:cBhvr>
                                        <p:cTn id="301" dur="1" fill="hold">
                                          <p:stCondLst>
                                            <p:cond delay="0"/>
                                          </p:stCondLst>
                                        </p:cTn>
                                        <p:tgtEl>
                                          <p:spTgt spid="197"/>
                                        </p:tgtEl>
                                        <p:attrNameLst>
                                          <p:attrName>style.visibility</p:attrName>
                                        </p:attrNameLst>
                                      </p:cBhvr>
                                      <p:to>
                                        <p:strVal val="visible"/>
                                      </p:to>
                                    </p:set>
                                    <p:anim calcmode="lin" valueType="num">
                                      <p:cBhvr additive="base">
                                        <p:cTn id="302" dur="500" fill="hold"/>
                                        <p:tgtEl>
                                          <p:spTgt spid="197"/>
                                        </p:tgtEl>
                                        <p:attrNameLst>
                                          <p:attrName>ppt_x</p:attrName>
                                        </p:attrNameLst>
                                      </p:cBhvr>
                                      <p:tavLst>
                                        <p:tav tm="0">
                                          <p:val>
                                            <p:strVal val="1+#ppt_w/2"/>
                                          </p:val>
                                        </p:tav>
                                        <p:tav tm="100000">
                                          <p:val>
                                            <p:strVal val="#ppt_x"/>
                                          </p:val>
                                        </p:tav>
                                      </p:tavLst>
                                    </p:anim>
                                    <p:anim calcmode="lin" valueType="num">
                                      <p:cBhvr additive="base">
                                        <p:cTn id="303" dur="500" fill="hold"/>
                                        <p:tgtEl>
                                          <p:spTgt spid="197"/>
                                        </p:tgtEl>
                                        <p:attrNameLst>
                                          <p:attrName>ppt_y</p:attrName>
                                        </p:attrNameLst>
                                      </p:cBhvr>
                                      <p:tavLst>
                                        <p:tav tm="0">
                                          <p:val>
                                            <p:strVal val="0-#ppt_h/2"/>
                                          </p:val>
                                        </p:tav>
                                        <p:tav tm="100000">
                                          <p:val>
                                            <p:strVal val="#ppt_y"/>
                                          </p:val>
                                        </p:tav>
                                      </p:tavLst>
                                    </p:anim>
                                  </p:childTnLst>
                                </p:cTn>
                              </p:par>
                            </p:childTnLst>
                          </p:cTn>
                        </p:par>
                        <p:par>
                          <p:cTn id="304" fill="hold">
                            <p:stCondLst>
                              <p:cond delay="34000"/>
                            </p:stCondLst>
                            <p:childTnLst>
                              <p:par>
                                <p:cTn id="305" presetID="10" presetClass="entr" presetSubtype="0" fill="hold" grpId="0" nodeType="afterEffect">
                                  <p:stCondLst>
                                    <p:cond delay="800"/>
                                  </p:stCondLst>
                                  <p:childTnLst>
                                    <p:set>
                                      <p:cBhvr>
                                        <p:cTn id="306" dur="1" fill="hold">
                                          <p:stCondLst>
                                            <p:cond delay="0"/>
                                          </p:stCondLst>
                                        </p:cTn>
                                        <p:tgtEl>
                                          <p:spTgt spid="145"/>
                                        </p:tgtEl>
                                        <p:attrNameLst>
                                          <p:attrName>style.visibility</p:attrName>
                                        </p:attrNameLst>
                                      </p:cBhvr>
                                      <p:to>
                                        <p:strVal val="visible"/>
                                      </p:to>
                                    </p:set>
                                    <p:animEffect transition="in" filter="fade">
                                      <p:cBhvr>
                                        <p:cTn id="307" dur="700"/>
                                        <p:tgtEl>
                                          <p:spTgt spid="145"/>
                                        </p:tgtEl>
                                      </p:cBhvr>
                                    </p:animEffect>
                                  </p:childTnLst>
                                </p:cTn>
                              </p:par>
                            </p:childTnLst>
                          </p:cTn>
                        </p:par>
                        <p:par>
                          <p:cTn id="308" fill="hold">
                            <p:stCondLst>
                              <p:cond delay="35500"/>
                            </p:stCondLst>
                            <p:childTnLst>
                              <p:par>
                                <p:cTn id="309" presetID="10" presetClass="entr" presetSubtype="0" fill="hold" grpId="0" nodeType="afterEffect">
                                  <p:stCondLst>
                                    <p:cond delay="0"/>
                                  </p:stCondLst>
                                  <p:childTnLst>
                                    <p:set>
                                      <p:cBhvr>
                                        <p:cTn id="310" dur="1" fill="hold">
                                          <p:stCondLst>
                                            <p:cond delay="0"/>
                                          </p:stCondLst>
                                        </p:cTn>
                                        <p:tgtEl>
                                          <p:spTgt spid="147"/>
                                        </p:tgtEl>
                                        <p:attrNameLst>
                                          <p:attrName>style.visibility</p:attrName>
                                        </p:attrNameLst>
                                      </p:cBhvr>
                                      <p:to>
                                        <p:strVal val="visible"/>
                                      </p:to>
                                    </p:set>
                                    <p:animEffect transition="in" filter="fade">
                                      <p:cBhvr>
                                        <p:cTn id="311" dur="500"/>
                                        <p:tgtEl>
                                          <p:spTgt spid="147"/>
                                        </p:tgtEl>
                                      </p:cBhvr>
                                    </p:animEffect>
                                  </p:childTnLst>
                                </p:cTn>
                              </p:par>
                            </p:childTnLst>
                          </p:cTn>
                        </p:par>
                        <p:par>
                          <p:cTn id="312" fill="hold">
                            <p:stCondLst>
                              <p:cond delay="36000"/>
                            </p:stCondLst>
                            <p:childTnLst>
                              <p:par>
                                <p:cTn id="313" presetID="10" presetClass="entr" presetSubtype="0" fill="hold" grpId="0" nodeType="afterEffect">
                                  <p:stCondLst>
                                    <p:cond delay="0"/>
                                  </p:stCondLst>
                                  <p:childTnLst>
                                    <p:set>
                                      <p:cBhvr>
                                        <p:cTn id="314" dur="1" fill="hold">
                                          <p:stCondLst>
                                            <p:cond delay="0"/>
                                          </p:stCondLst>
                                        </p:cTn>
                                        <p:tgtEl>
                                          <p:spTgt spid="148"/>
                                        </p:tgtEl>
                                        <p:attrNameLst>
                                          <p:attrName>style.visibility</p:attrName>
                                        </p:attrNameLst>
                                      </p:cBhvr>
                                      <p:to>
                                        <p:strVal val="visible"/>
                                      </p:to>
                                    </p:set>
                                    <p:animEffect transition="in" filter="fade">
                                      <p:cBhvr>
                                        <p:cTn id="315" dur="500"/>
                                        <p:tgtEl>
                                          <p:spTgt spid="148"/>
                                        </p:tgtEl>
                                      </p:cBhvr>
                                    </p:animEffect>
                                  </p:childTnLst>
                                </p:cTn>
                              </p:par>
                            </p:childTnLst>
                          </p:cTn>
                        </p:par>
                        <p:par>
                          <p:cTn id="316" fill="hold">
                            <p:stCondLst>
                              <p:cond delay="36500"/>
                            </p:stCondLst>
                            <p:childTnLst>
                              <p:par>
                                <p:cTn id="317" presetID="10" presetClass="entr" presetSubtype="0" fill="hold" grpId="0" nodeType="afterEffect">
                                  <p:stCondLst>
                                    <p:cond delay="600"/>
                                  </p:stCondLst>
                                  <p:childTnLst>
                                    <p:set>
                                      <p:cBhvr>
                                        <p:cTn id="318" dur="1" fill="hold">
                                          <p:stCondLst>
                                            <p:cond delay="0"/>
                                          </p:stCondLst>
                                        </p:cTn>
                                        <p:tgtEl>
                                          <p:spTgt spid="149"/>
                                        </p:tgtEl>
                                        <p:attrNameLst>
                                          <p:attrName>style.visibility</p:attrName>
                                        </p:attrNameLst>
                                      </p:cBhvr>
                                      <p:to>
                                        <p:strVal val="visible"/>
                                      </p:to>
                                    </p:set>
                                    <p:animEffect transition="in" filter="fade">
                                      <p:cBhvr>
                                        <p:cTn id="319" dur="700"/>
                                        <p:tgtEl>
                                          <p:spTgt spid="149"/>
                                        </p:tgtEl>
                                      </p:cBhvr>
                                    </p:animEffect>
                                  </p:childTnLst>
                                </p:cTn>
                              </p:par>
                            </p:childTnLst>
                          </p:cTn>
                        </p:par>
                        <p:par>
                          <p:cTn id="320" fill="hold">
                            <p:stCondLst>
                              <p:cond delay="37800"/>
                            </p:stCondLst>
                            <p:childTnLst>
                              <p:par>
                                <p:cTn id="321" presetID="10" presetClass="entr" presetSubtype="0" fill="hold" grpId="0" nodeType="afterEffect">
                                  <p:stCondLst>
                                    <p:cond delay="0"/>
                                  </p:stCondLst>
                                  <p:childTnLst>
                                    <p:set>
                                      <p:cBhvr>
                                        <p:cTn id="322" dur="1" fill="hold">
                                          <p:stCondLst>
                                            <p:cond delay="0"/>
                                          </p:stCondLst>
                                        </p:cTn>
                                        <p:tgtEl>
                                          <p:spTgt spid="150"/>
                                        </p:tgtEl>
                                        <p:attrNameLst>
                                          <p:attrName>style.visibility</p:attrName>
                                        </p:attrNameLst>
                                      </p:cBhvr>
                                      <p:to>
                                        <p:strVal val="visible"/>
                                      </p:to>
                                    </p:set>
                                    <p:animEffect transition="in" filter="fade">
                                      <p:cBhvr>
                                        <p:cTn id="323" dur="500"/>
                                        <p:tgtEl>
                                          <p:spTgt spid="150"/>
                                        </p:tgtEl>
                                      </p:cBhvr>
                                    </p:animEffect>
                                  </p:childTnLst>
                                </p:cTn>
                              </p:par>
                            </p:childTnLst>
                          </p:cTn>
                        </p:par>
                        <p:par>
                          <p:cTn id="324" fill="hold">
                            <p:stCondLst>
                              <p:cond delay="38300"/>
                            </p:stCondLst>
                            <p:childTnLst>
                              <p:par>
                                <p:cTn id="325" presetID="10" presetClass="entr" presetSubtype="0" fill="hold" grpId="0" nodeType="afterEffect">
                                  <p:stCondLst>
                                    <p:cond delay="0"/>
                                  </p:stCondLst>
                                  <p:childTnLst>
                                    <p:set>
                                      <p:cBhvr>
                                        <p:cTn id="326" dur="1" fill="hold">
                                          <p:stCondLst>
                                            <p:cond delay="0"/>
                                          </p:stCondLst>
                                        </p:cTn>
                                        <p:tgtEl>
                                          <p:spTgt spid="151"/>
                                        </p:tgtEl>
                                        <p:attrNameLst>
                                          <p:attrName>style.visibility</p:attrName>
                                        </p:attrNameLst>
                                      </p:cBhvr>
                                      <p:to>
                                        <p:strVal val="visible"/>
                                      </p:to>
                                    </p:set>
                                    <p:animEffect transition="in" filter="fade">
                                      <p:cBhvr>
                                        <p:cTn id="327" dur="500"/>
                                        <p:tgtEl>
                                          <p:spTgt spid="151"/>
                                        </p:tgtEl>
                                      </p:cBhvr>
                                    </p:animEffect>
                                  </p:childTnLst>
                                </p:cTn>
                              </p:par>
                            </p:childTnLst>
                          </p:cTn>
                        </p:par>
                        <p:par>
                          <p:cTn id="328" fill="hold">
                            <p:stCondLst>
                              <p:cond delay="38800"/>
                            </p:stCondLst>
                            <p:childTnLst>
                              <p:par>
                                <p:cTn id="329" presetID="26" presetClass="entr" presetSubtype="0" fill="hold" grpId="0" nodeType="afterEffect">
                                  <p:stCondLst>
                                    <p:cond delay="0"/>
                                  </p:stCondLst>
                                  <p:childTnLst>
                                    <p:set>
                                      <p:cBhvr>
                                        <p:cTn id="330" dur="1" fill="hold">
                                          <p:stCondLst>
                                            <p:cond delay="0"/>
                                          </p:stCondLst>
                                        </p:cTn>
                                        <p:tgtEl>
                                          <p:spTgt spid="184"/>
                                        </p:tgtEl>
                                        <p:attrNameLst>
                                          <p:attrName>style.visibility</p:attrName>
                                        </p:attrNameLst>
                                      </p:cBhvr>
                                      <p:to>
                                        <p:strVal val="visible"/>
                                      </p:to>
                                    </p:set>
                                    <p:animEffect transition="in" filter="wipe(down)">
                                      <p:cBhvr>
                                        <p:cTn id="331" dur="319">
                                          <p:stCondLst>
                                            <p:cond delay="0"/>
                                          </p:stCondLst>
                                        </p:cTn>
                                        <p:tgtEl>
                                          <p:spTgt spid="184"/>
                                        </p:tgtEl>
                                      </p:cBhvr>
                                    </p:animEffect>
                                    <p:anim calcmode="lin" valueType="num">
                                      <p:cBhvr>
                                        <p:cTn id="332" dur="1002" tmFilter="0,0; 0.14,0.36; 0.43,0.73; 0.71,0.91; 1.0,1.0">
                                          <p:stCondLst>
                                            <p:cond delay="0"/>
                                          </p:stCondLst>
                                        </p:cTn>
                                        <p:tgtEl>
                                          <p:spTgt spid="184"/>
                                        </p:tgtEl>
                                        <p:attrNameLst>
                                          <p:attrName>ppt_x</p:attrName>
                                        </p:attrNameLst>
                                      </p:cBhvr>
                                      <p:tavLst>
                                        <p:tav tm="0">
                                          <p:val>
                                            <p:strVal val="#ppt_x-0.25"/>
                                          </p:val>
                                        </p:tav>
                                        <p:tav tm="100000">
                                          <p:val>
                                            <p:strVal val="#ppt_x"/>
                                          </p:val>
                                        </p:tav>
                                      </p:tavLst>
                                    </p:anim>
                                    <p:anim calcmode="lin" valueType="num">
                                      <p:cBhvr>
                                        <p:cTn id="333" dur="365" tmFilter="0.0,0.0; 0.25,0.07; 0.50,0.2; 0.75,0.467; 1.0,1.0">
                                          <p:stCondLst>
                                            <p:cond delay="0"/>
                                          </p:stCondLst>
                                        </p:cTn>
                                        <p:tgtEl>
                                          <p:spTgt spid="184"/>
                                        </p:tgtEl>
                                        <p:attrNameLst>
                                          <p:attrName>ppt_y</p:attrName>
                                        </p:attrNameLst>
                                      </p:cBhvr>
                                      <p:tavLst>
                                        <p:tav tm="0" fmla="#ppt_y-sin(pi*$)/3">
                                          <p:val>
                                            <p:fltVal val="0.5"/>
                                          </p:val>
                                        </p:tav>
                                        <p:tav tm="100000">
                                          <p:val>
                                            <p:fltVal val="1"/>
                                          </p:val>
                                        </p:tav>
                                      </p:tavLst>
                                    </p:anim>
                                    <p:anim calcmode="lin" valueType="num">
                                      <p:cBhvr>
                                        <p:cTn id="334" dur="365" tmFilter="0, 0; 0.125,0.2665; 0.25,0.4; 0.375,0.465; 0.5,0.5;  0.625,0.535; 0.75,0.6; 0.875,0.7335; 1,1">
                                          <p:stCondLst>
                                            <p:cond delay="365"/>
                                          </p:stCondLst>
                                        </p:cTn>
                                        <p:tgtEl>
                                          <p:spTgt spid="184"/>
                                        </p:tgtEl>
                                        <p:attrNameLst>
                                          <p:attrName>ppt_y</p:attrName>
                                        </p:attrNameLst>
                                      </p:cBhvr>
                                      <p:tavLst>
                                        <p:tav tm="0" fmla="#ppt_y-sin(pi*$)/9">
                                          <p:val>
                                            <p:fltVal val="0"/>
                                          </p:val>
                                        </p:tav>
                                        <p:tav tm="100000">
                                          <p:val>
                                            <p:fltVal val="1"/>
                                          </p:val>
                                        </p:tav>
                                      </p:tavLst>
                                    </p:anim>
                                    <p:anim calcmode="lin" valueType="num">
                                      <p:cBhvr>
                                        <p:cTn id="335" dur="183" tmFilter="0, 0; 0.125,0.2665; 0.25,0.4; 0.375,0.465; 0.5,0.5;  0.625,0.535; 0.75,0.6; 0.875,0.7335; 1,1">
                                          <p:stCondLst>
                                            <p:cond delay="728"/>
                                          </p:stCondLst>
                                        </p:cTn>
                                        <p:tgtEl>
                                          <p:spTgt spid="184"/>
                                        </p:tgtEl>
                                        <p:attrNameLst>
                                          <p:attrName>ppt_y</p:attrName>
                                        </p:attrNameLst>
                                      </p:cBhvr>
                                      <p:tavLst>
                                        <p:tav tm="0" fmla="#ppt_y-sin(pi*$)/27">
                                          <p:val>
                                            <p:fltVal val="0"/>
                                          </p:val>
                                        </p:tav>
                                        <p:tav tm="100000">
                                          <p:val>
                                            <p:fltVal val="1"/>
                                          </p:val>
                                        </p:tav>
                                      </p:tavLst>
                                    </p:anim>
                                    <p:anim calcmode="lin" valueType="num">
                                      <p:cBhvr>
                                        <p:cTn id="336" dur="90" tmFilter="0, 0; 0.125,0.2665; 0.25,0.4; 0.375,0.465; 0.5,0.5;  0.625,0.535; 0.75,0.6; 0.875,0.7335; 1,1">
                                          <p:stCondLst>
                                            <p:cond delay="911"/>
                                          </p:stCondLst>
                                        </p:cTn>
                                        <p:tgtEl>
                                          <p:spTgt spid="184"/>
                                        </p:tgtEl>
                                        <p:attrNameLst>
                                          <p:attrName>ppt_y</p:attrName>
                                        </p:attrNameLst>
                                      </p:cBhvr>
                                      <p:tavLst>
                                        <p:tav tm="0" fmla="#ppt_y-sin(pi*$)/81">
                                          <p:val>
                                            <p:fltVal val="0"/>
                                          </p:val>
                                        </p:tav>
                                        <p:tav tm="100000">
                                          <p:val>
                                            <p:fltVal val="1"/>
                                          </p:val>
                                        </p:tav>
                                      </p:tavLst>
                                    </p:anim>
                                    <p:animScale>
                                      <p:cBhvr>
                                        <p:cTn id="337" dur="14">
                                          <p:stCondLst>
                                            <p:cond delay="357"/>
                                          </p:stCondLst>
                                        </p:cTn>
                                        <p:tgtEl>
                                          <p:spTgt spid="184"/>
                                        </p:tgtEl>
                                      </p:cBhvr>
                                      <p:to x="100000" y="60000"/>
                                    </p:animScale>
                                    <p:animScale>
                                      <p:cBhvr>
                                        <p:cTn id="338" dur="91" decel="50000">
                                          <p:stCondLst>
                                            <p:cond delay="372"/>
                                          </p:stCondLst>
                                        </p:cTn>
                                        <p:tgtEl>
                                          <p:spTgt spid="184"/>
                                        </p:tgtEl>
                                      </p:cBhvr>
                                      <p:to x="100000" y="100000"/>
                                    </p:animScale>
                                    <p:animScale>
                                      <p:cBhvr>
                                        <p:cTn id="339" dur="14">
                                          <p:stCondLst>
                                            <p:cond delay="722"/>
                                          </p:stCondLst>
                                        </p:cTn>
                                        <p:tgtEl>
                                          <p:spTgt spid="184"/>
                                        </p:tgtEl>
                                      </p:cBhvr>
                                      <p:to x="100000" y="80000"/>
                                    </p:animScale>
                                    <p:animScale>
                                      <p:cBhvr>
                                        <p:cTn id="340" dur="91" decel="50000">
                                          <p:stCondLst>
                                            <p:cond delay="736"/>
                                          </p:stCondLst>
                                        </p:cTn>
                                        <p:tgtEl>
                                          <p:spTgt spid="184"/>
                                        </p:tgtEl>
                                      </p:cBhvr>
                                      <p:to x="100000" y="100000"/>
                                    </p:animScale>
                                    <p:animScale>
                                      <p:cBhvr>
                                        <p:cTn id="341" dur="14">
                                          <p:stCondLst>
                                            <p:cond delay="903"/>
                                          </p:stCondLst>
                                        </p:cTn>
                                        <p:tgtEl>
                                          <p:spTgt spid="184"/>
                                        </p:tgtEl>
                                      </p:cBhvr>
                                      <p:to x="100000" y="90000"/>
                                    </p:animScale>
                                    <p:animScale>
                                      <p:cBhvr>
                                        <p:cTn id="342" dur="91" decel="50000">
                                          <p:stCondLst>
                                            <p:cond delay="917"/>
                                          </p:stCondLst>
                                        </p:cTn>
                                        <p:tgtEl>
                                          <p:spTgt spid="184"/>
                                        </p:tgtEl>
                                      </p:cBhvr>
                                      <p:to x="100000" y="100000"/>
                                    </p:animScale>
                                    <p:animScale>
                                      <p:cBhvr>
                                        <p:cTn id="343" dur="14">
                                          <p:stCondLst>
                                            <p:cond delay="994"/>
                                          </p:stCondLst>
                                        </p:cTn>
                                        <p:tgtEl>
                                          <p:spTgt spid="184"/>
                                        </p:tgtEl>
                                      </p:cBhvr>
                                      <p:to x="100000" y="95000"/>
                                    </p:animScale>
                                    <p:animScale>
                                      <p:cBhvr>
                                        <p:cTn id="344" dur="91" decel="50000">
                                          <p:stCondLst>
                                            <p:cond delay="1009"/>
                                          </p:stCondLst>
                                        </p:cTn>
                                        <p:tgtEl>
                                          <p:spTgt spid="184"/>
                                        </p:tgtEl>
                                      </p:cBhvr>
                                      <p:to x="100000" y="100000"/>
                                    </p:animScale>
                                  </p:childTnLst>
                                </p:cTn>
                              </p:par>
                            </p:childTnLst>
                          </p:cTn>
                        </p:par>
                        <p:par>
                          <p:cTn id="345" fill="hold">
                            <p:stCondLst>
                              <p:cond delay="39900"/>
                            </p:stCondLst>
                            <p:childTnLst>
                              <p:par>
                                <p:cTn id="346" presetID="2" presetClass="entr" presetSubtype="9" fill="hold" grpId="0" nodeType="afterEffect">
                                  <p:stCondLst>
                                    <p:cond delay="0"/>
                                  </p:stCondLst>
                                  <p:childTnLst>
                                    <p:set>
                                      <p:cBhvr>
                                        <p:cTn id="347" dur="1" fill="hold">
                                          <p:stCondLst>
                                            <p:cond delay="0"/>
                                          </p:stCondLst>
                                        </p:cTn>
                                        <p:tgtEl>
                                          <p:spTgt spid="144"/>
                                        </p:tgtEl>
                                        <p:attrNameLst>
                                          <p:attrName>style.visibility</p:attrName>
                                        </p:attrNameLst>
                                      </p:cBhvr>
                                      <p:to>
                                        <p:strVal val="visible"/>
                                      </p:to>
                                    </p:set>
                                    <p:anim calcmode="lin" valueType="num">
                                      <p:cBhvr additive="base">
                                        <p:cTn id="348" dur="500" fill="hold"/>
                                        <p:tgtEl>
                                          <p:spTgt spid="144"/>
                                        </p:tgtEl>
                                        <p:attrNameLst>
                                          <p:attrName>ppt_x</p:attrName>
                                        </p:attrNameLst>
                                      </p:cBhvr>
                                      <p:tavLst>
                                        <p:tav tm="0">
                                          <p:val>
                                            <p:strVal val="0-#ppt_w/2"/>
                                          </p:val>
                                        </p:tav>
                                        <p:tav tm="100000">
                                          <p:val>
                                            <p:strVal val="#ppt_x"/>
                                          </p:val>
                                        </p:tav>
                                      </p:tavLst>
                                    </p:anim>
                                    <p:anim calcmode="lin" valueType="num">
                                      <p:cBhvr additive="base">
                                        <p:cTn id="349" dur="500" fill="hold"/>
                                        <p:tgtEl>
                                          <p:spTgt spid="144"/>
                                        </p:tgtEl>
                                        <p:attrNameLst>
                                          <p:attrName>ppt_y</p:attrName>
                                        </p:attrNameLst>
                                      </p:cBhvr>
                                      <p:tavLst>
                                        <p:tav tm="0">
                                          <p:val>
                                            <p:strVal val="0-#ppt_h/2"/>
                                          </p:val>
                                        </p:tav>
                                        <p:tav tm="100000">
                                          <p:val>
                                            <p:strVal val="#ppt_y"/>
                                          </p:val>
                                        </p:tav>
                                      </p:tavLst>
                                    </p:anim>
                                  </p:childTnLst>
                                </p:cTn>
                              </p:par>
                            </p:childTnLst>
                          </p:cTn>
                        </p:par>
                        <p:par>
                          <p:cTn id="350" fill="hold">
                            <p:stCondLst>
                              <p:cond delay="40400"/>
                            </p:stCondLst>
                            <p:childTnLst>
                              <p:par>
                                <p:cTn id="351" presetID="22" presetClass="entr" presetSubtype="4" fill="hold" grpId="0" nodeType="afterEffect">
                                  <p:stCondLst>
                                    <p:cond delay="0"/>
                                  </p:stCondLst>
                                  <p:childTnLst>
                                    <p:set>
                                      <p:cBhvr>
                                        <p:cTn id="352" dur="1" fill="hold">
                                          <p:stCondLst>
                                            <p:cond delay="0"/>
                                          </p:stCondLst>
                                        </p:cTn>
                                        <p:tgtEl>
                                          <p:spTgt spid="191"/>
                                        </p:tgtEl>
                                        <p:attrNameLst>
                                          <p:attrName>style.visibility</p:attrName>
                                        </p:attrNameLst>
                                      </p:cBhvr>
                                      <p:to>
                                        <p:strVal val="visible"/>
                                      </p:to>
                                    </p:set>
                                    <p:animEffect transition="in" filter="wipe(down)">
                                      <p:cBhvr>
                                        <p:cTn id="353" dur="500"/>
                                        <p:tgtEl>
                                          <p:spTgt spid="191"/>
                                        </p:tgtEl>
                                      </p:cBhvr>
                                    </p:animEffect>
                                  </p:childTnLst>
                                </p:cTn>
                              </p:par>
                            </p:childTnLst>
                          </p:cTn>
                        </p:par>
                        <p:par>
                          <p:cTn id="354" fill="hold">
                            <p:stCondLst>
                              <p:cond delay="40900"/>
                            </p:stCondLst>
                            <p:childTnLst>
                              <p:par>
                                <p:cTn id="355" presetID="10" presetClass="entr" presetSubtype="0" fill="hold" grpId="0" nodeType="afterEffect">
                                  <p:stCondLst>
                                    <p:cond delay="400"/>
                                  </p:stCondLst>
                                  <p:childTnLst>
                                    <p:set>
                                      <p:cBhvr>
                                        <p:cTn id="356" dur="1" fill="hold">
                                          <p:stCondLst>
                                            <p:cond delay="0"/>
                                          </p:stCondLst>
                                        </p:cTn>
                                        <p:tgtEl>
                                          <p:spTgt spid="146"/>
                                        </p:tgtEl>
                                        <p:attrNameLst>
                                          <p:attrName>style.visibility</p:attrName>
                                        </p:attrNameLst>
                                      </p:cBhvr>
                                      <p:to>
                                        <p:strVal val="visible"/>
                                      </p:to>
                                    </p:set>
                                    <p:animEffect transition="in" filter="fade">
                                      <p:cBhvr>
                                        <p:cTn id="357" dur="700"/>
                                        <p:tgtEl>
                                          <p:spTgt spid="146"/>
                                        </p:tgtEl>
                                      </p:cBhvr>
                                    </p:animEffect>
                                  </p:childTnLst>
                                </p:cTn>
                              </p:par>
                            </p:childTnLst>
                          </p:cTn>
                        </p:par>
                        <p:par>
                          <p:cTn id="358" fill="hold">
                            <p:stCondLst>
                              <p:cond delay="42000"/>
                            </p:stCondLst>
                            <p:childTnLst>
                              <p:par>
                                <p:cTn id="359" presetID="10" presetClass="entr" presetSubtype="0" fill="hold" grpId="0" nodeType="afterEffect">
                                  <p:stCondLst>
                                    <p:cond delay="0"/>
                                  </p:stCondLst>
                                  <p:childTnLst>
                                    <p:set>
                                      <p:cBhvr>
                                        <p:cTn id="360" dur="1" fill="hold">
                                          <p:stCondLst>
                                            <p:cond delay="0"/>
                                          </p:stCondLst>
                                        </p:cTn>
                                        <p:tgtEl>
                                          <p:spTgt spid="152"/>
                                        </p:tgtEl>
                                        <p:attrNameLst>
                                          <p:attrName>style.visibility</p:attrName>
                                        </p:attrNameLst>
                                      </p:cBhvr>
                                      <p:to>
                                        <p:strVal val="visible"/>
                                      </p:to>
                                    </p:set>
                                    <p:animEffect transition="in" filter="fade">
                                      <p:cBhvr>
                                        <p:cTn id="361" dur="500"/>
                                        <p:tgtEl>
                                          <p:spTgt spid="152"/>
                                        </p:tgtEl>
                                      </p:cBhvr>
                                    </p:animEffect>
                                  </p:childTnLst>
                                </p:cTn>
                              </p:par>
                            </p:childTnLst>
                          </p:cTn>
                        </p:par>
                        <p:par>
                          <p:cTn id="362" fill="hold">
                            <p:stCondLst>
                              <p:cond delay="42500"/>
                            </p:stCondLst>
                            <p:childTnLst>
                              <p:par>
                                <p:cTn id="363" presetID="10" presetClass="entr" presetSubtype="0" fill="hold" grpId="0" nodeType="afterEffect">
                                  <p:stCondLst>
                                    <p:cond delay="0"/>
                                  </p:stCondLst>
                                  <p:childTnLst>
                                    <p:set>
                                      <p:cBhvr>
                                        <p:cTn id="364" dur="1" fill="hold">
                                          <p:stCondLst>
                                            <p:cond delay="0"/>
                                          </p:stCondLst>
                                        </p:cTn>
                                        <p:tgtEl>
                                          <p:spTgt spid="155"/>
                                        </p:tgtEl>
                                        <p:attrNameLst>
                                          <p:attrName>style.visibility</p:attrName>
                                        </p:attrNameLst>
                                      </p:cBhvr>
                                      <p:to>
                                        <p:strVal val="visible"/>
                                      </p:to>
                                    </p:set>
                                    <p:animEffect transition="in" filter="fade">
                                      <p:cBhvr>
                                        <p:cTn id="365" dur="500"/>
                                        <p:tgtEl>
                                          <p:spTgt spid="155"/>
                                        </p:tgtEl>
                                      </p:cBhvr>
                                    </p:animEffect>
                                  </p:childTnLst>
                                </p:cTn>
                              </p:par>
                            </p:childTnLst>
                          </p:cTn>
                        </p:par>
                        <p:par>
                          <p:cTn id="366" fill="hold">
                            <p:stCondLst>
                              <p:cond delay="43000"/>
                            </p:stCondLst>
                            <p:childTnLst>
                              <p:par>
                                <p:cTn id="367" presetID="10" presetClass="entr" presetSubtype="0" fill="hold" grpId="0" nodeType="afterEffect">
                                  <p:stCondLst>
                                    <p:cond delay="700"/>
                                  </p:stCondLst>
                                  <p:childTnLst>
                                    <p:set>
                                      <p:cBhvr>
                                        <p:cTn id="368" dur="1" fill="hold">
                                          <p:stCondLst>
                                            <p:cond delay="0"/>
                                          </p:stCondLst>
                                        </p:cTn>
                                        <p:tgtEl>
                                          <p:spTgt spid="156"/>
                                        </p:tgtEl>
                                        <p:attrNameLst>
                                          <p:attrName>style.visibility</p:attrName>
                                        </p:attrNameLst>
                                      </p:cBhvr>
                                      <p:to>
                                        <p:strVal val="visible"/>
                                      </p:to>
                                    </p:set>
                                    <p:animEffect transition="in" filter="fade">
                                      <p:cBhvr>
                                        <p:cTn id="369" dur="700"/>
                                        <p:tgtEl>
                                          <p:spTgt spid="156"/>
                                        </p:tgtEl>
                                      </p:cBhvr>
                                    </p:animEffect>
                                  </p:childTnLst>
                                </p:cTn>
                              </p:par>
                            </p:childTnLst>
                          </p:cTn>
                        </p:par>
                        <p:par>
                          <p:cTn id="370" fill="hold">
                            <p:stCondLst>
                              <p:cond delay="44400"/>
                            </p:stCondLst>
                            <p:childTnLst>
                              <p:par>
                                <p:cTn id="371" presetID="10" presetClass="entr" presetSubtype="0" fill="hold" grpId="0" nodeType="afterEffect">
                                  <p:stCondLst>
                                    <p:cond delay="0"/>
                                  </p:stCondLst>
                                  <p:childTnLst>
                                    <p:set>
                                      <p:cBhvr>
                                        <p:cTn id="372" dur="1" fill="hold">
                                          <p:stCondLst>
                                            <p:cond delay="0"/>
                                          </p:stCondLst>
                                        </p:cTn>
                                        <p:tgtEl>
                                          <p:spTgt spid="154"/>
                                        </p:tgtEl>
                                        <p:attrNameLst>
                                          <p:attrName>style.visibility</p:attrName>
                                        </p:attrNameLst>
                                      </p:cBhvr>
                                      <p:to>
                                        <p:strVal val="visible"/>
                                      </p:to>
                                    </p:set>
                                    <p:animEffect transition="in" filter="fade">
                                      <p:cBhvr>
                                        <p:cTn id="373" dur="500"/>
                                        <p:tgtEl>
                                          <p:spTgt spid="154"/>
                                        </p:tgtEl>
                                      </p:cBhvr>
                                    </p:animEffect>
                                  </p:childTnLst>
                                </p:cTn>
                              </p:par>
                            </p:childTnLst>
                          </p:cTn>
                        </p:par>
                        <p:par>
                          <p:cTn id="374" fill="hold">
                            <p:stCondLst>
                              <p:cond delay="44900"/>
                            </p:stCondLst>
                            <p:childTnLst>
                              <p:par>
                                <p:cTn id="375" presetID="10" presetClass="entr" presetSubtype="0" fill="hold" grpId="0" nodeType="afterEffect">
                                  <p:stCondLst>
                                    <p:cond delay="0"/>
                                  </p:stCondLst>
                                  <p:childTnLst>
                                    <p:set>
                                      <p:cBhvr>
                                        <p:cTn id="376" dur="1" fill="hold">
                                          <p:stCondLst>
                                            <p:cond delay="0"/>
                                          </p:stCondLst>
                                        </p:cTn>
                                        <p:tgtEl>
                                          <p:spTgt spid="153"/>
                                        </p:tgtEl>
                                        <p:attrNameLst>
                                          <p:attrName>style.visibility</p:attrName>
                                        </p:attrNameLst>
                                      </p:cBhvr>
                                      <p:to>
                                        <p:strVal val="visible"/>
                                      </p:to>
                                    </p:set>
                                    <p:animEffect transition="in" filter="fade">
                                      <p:cBhvr>
                                        <p:cTn id="377" dur="500"/>
                                        <p:tgtEl>
                                          <p:spTgt spid="153"/>
                                        </p:tgtEl>
                                      </p:cBhvr>
                                    </p:animEffect>
                                  </p:childTnLst>
                                </p:cTn>
                              </p:par>
                            </p:childTnLst>
                          </p:cTn>
                        </p:par>
                        <p:par>
                          <p:cTn id="378" fill="hold">
                            <p:stCondLst>
                              <p:cond delay="45400"/>
                            </p:stCondLst>
                            <p:childTnLst>
                              <p:par>
                                <p:cTn id="379" presetID="26" presetClass="entr" presetSubtype="0" fill="hold" grpId="0" nodeType="afterEffect">
                                  <p:stCondLst>
                                    <p:cond delay="0"/>
                                  </p:stCondLst>
                                  <p:childTnLst>
                                    <p:set>
                                      <p:cBhvr>
                                        <p:cTn id="380" dur="1" fill="hold">
                                          <p:stCondLst>
                                            <p:cond delay="0"/>
                                          </p:stCondLst>
                                        </p:cTn>
                                        <p:tgtEl>
                                          <p:spTgt spid="185"/>
                                        </p:tgtEl>
                                        <p:attrNameLst>
                                          <p:attrName>style.visibility</p:attrName>
                                        </p:attrNameLst>
                                      </p:cBhvr>
                                      <p:to>
                                        <p:strVal val="visible"/>
                                      </p:to>
                                    </p:set>
                                    <p:animEffect transition="in" filter="wipe(down)">
                                      <p:cBhvr>
                                        <p:cTn id="381" dur="290">
                                          <p:stCondLst>
                                            <p:cond delay="0"/>
                                          </p:stCondLst>
                                        </p:cTn>
                                        <p:tgtEl>
                                          <p:spTgt spid="185"/>
                                        </p:tgtEl>
                                      </p:cBhvr>
                                    </p:animEffect>
                                    <p:anim calcmode="lin" valueType="num">
                                      <p:cBhvr>
                                        <p:cTn id="382" dur="911" tmFilter="0,0; 0.14,0.36; 0.43,0.73; 0.71,0.91; 1.0,1.0">
                                          <p:stCondLst>
                                            <p:cond delay="0"/>
                                          </p:stCondLst>
                                        </p:cTn>
                                        <p:tgtEl>
                                          <p:spTgt spid="185"/>
                                        </p:tgtEl>
                                        <p:attrNameLst>
                                          <p:attrName>ppt_x</p:attrName>
                                        </p:attrNameLst>
                                      </p:cBhvr>
                                      <p:tavLst>
                                        <p:tav tm="0">
                                          <p:val>
                                            <p:strVal val="#ppt_x-0.25"/>
                                          </p:val>
                                        </p:tav>
                                        <p:tav tm="100000">
                                          <p:val>
                                            <p:strVal val="#ppt_x"/>
                                          </p:val>
                                        </p:tav>
                                      </p:tavLst>
                                    </p:anim>
                                    <p:anim calcmode="lin" valueType="num">
                                      <p:cBhvr>
                                        <p:cTn id="383" dur="332" tmFilter="0.0,0.0; 0.25,0.07; 0.50,0.2; 0.75,0.467; 1.0,1.0">
                                          <p:stCondLst>
                                            <p:cond delay="0"/>
                                          </p:stCondLst>
                                        </p:cTn>
                                        <p:tgtEl>
                                          <p:spTgt spid="185"/>
                                        </p:tgtEl>
                                        <p:attrNameLst>
                                          <p:attrName>ppt_y</p:attrName>
                                        </p:attrNameLst>
                                      </p:cBhvr>
                                      <p:tavLst>
                                        <p:tav tm="0" fmla="#ppt_y-sin(pi*$)/3">
                                          <p:val>
                                            <p:fltVal val="0.5"/>
                                          </p:val>
                                        </p:tav>
                                        <p:tav tm="100000">
                                          <p:val>
                                            <p:fltVal val="1"/>
                                          </p:val>
                                        </p:tav>
                                      </p:tavLst>
                                    </p:anim>
                                    <p:anim calcmode="lin" valueType="num">
                                      <p:cBhvr>
                                        <p:cTn id="384" dur="332" tmFilter="0, 0; 0.125,0.2665; 0.25,0.4; 0.375,0.465; 0.5,0.5;  0.625,0.535; 0.75,0.6; 0.875,0.7335; 1,1">
                                          <p:stCondLst>
                                            <p:cond delay="332"/>
                                          </p:stCondLst>
                                        </p:cTn>
                                        <p:tgtEl>
                                          <p:spTgt spid="185"/>
                                        </p:tgtEl>
                                        <p:attrNameLst>
                                          <p:attrName>ppt_y</p:attrName>
                                        </p:attrNameLst>
                                      </p:cBhvr>
                                      <p:tavLst>
                                        <p:tav tm="0" fmla="#ppt_y-sin(pi*$)/9">
                                          <p:val>
                                            <p:fltVal val="0"/>
                                          </p:val>
                                        </p:tav>
                                        <p:tav tm="100000">
                                          <p:val>
                                            <p:fltVal val="1"/>
                                          </p:val>
                                        </p:tav>
                                      </p:tavLst>
                                    </p:anim>
                                    <p:anim calcmode="lin" valueType="num">
                                      <p:cBhvr>
                                        <p:cTn id="385" dur="166" tmFilter="0, 0; 0.125,0.2665; 0.25,0.4; 0.375,0.465; 0.5,0.5;  0.625,0.535; 0.75,0.6; 0.875,0.7335; 1,1">
                                          <p:stCondLst>
                                            <p:cond delay="662"/>
                                          </p:stCondLst>
                                        </p:cTn>
                                        <p:tgtEl>
                                          <p:spTgt spid="185"/>
                                        </p:tgtEl>
                                        <p:attrNameLst>
                                          <p:attrName>ppt_y</p:attrName>
                                        </p:attrNameLst>
                                      </p:cBhvr>
                                      <p:tavLst>
                                        <p:tav tm="0" fmla="#ppt_y-sin(pi*$)/27">
                                          <p:val>
                                            <p:fltVal val="0"/>
                                          </p:val>
                                        </p:tav>
                                        <p:tav tm="100000">
                                          <p:val>
                                            <p:fltVal val="1"/>
                                          </p:val>
                                        </p:tav>
                                      </p:tavLst>
                                    </p:anim>
                                    <p:anim calcmode="lin" valueType="num">
                                      <p:cBhvr>
                                        <p:cTn id="386" dur="82" tmFilter="0, 0; 0.125,0.2665; 0.25,0.4; 0.375,0.465; 0.5,0.5;  0.625,0.535; 0.75,0.6; 0.875,0.7335; 1,1">
                                          <p:stCondLst>
                                            <p:cond delay="828"/>
                                          </p:stCondLst>
                                        </p:cTn>
                                        <p:tgtEl>
                                          <p:spTgt spid="185"/>
                                        </p:tgtEl>
                                        <p:attrNameLst>
                                          <p:attrName>ppt_y</p:attrName>
                                        </p:attrNameLst>
                                      </p:cBhvr>
                                      <p:tavLst>
                                        <p:tav tm="0" fmla="#ppt_y-sin(pi*$)/81">
                                          <p:val>
                                            <p:fltVal val="0"/>
                                          </p:val>
                                        </p:tav>
                                        <p:tav tm="100000">
                                          <p:val>
                                            <p:fltVal val="1"/>
                                          </p:val>
                                        </p:tav>
                                      </p:tavLst>
                                    </p:anim>
                                    <p:animScale>
                                      <p:cBhvr>
                                        <p:cTn id="387" dur="13">
                                          <p:stCondLst>
                                            <p:cond delay="325"/>
                                          </p:stCondLst>
                                        </p:cTn>
                                        <p:tgtEl>
                                          <p:spTgt spid="185"/>
                                        </p:tgtEl>
                                      </p:cBhvr>
                                      <p:to x="100000" y="60000"/>
                                    </p:animScale>
                                    <p:animScale>
                                      <p:cBhvr>
                                        <p:cTn id="388" dur="83" decel="50000">
                                          <p:stCondLst>
                                            <p:cond delay="338"/>
                                          </p:stCondLst>
                                        </p:cTn>
                                        <p:tgtEl>
                                          <p:spTgt spid="185"/>
                                        </p:tgtEl>
                                      </p:cBhvr>
                                      <p:to x="100000" y="100000"/>
                                    </p:animScale>
                                    <p:animScale>
                                      <p:cBhvr>
                                        <p:cTn id="389" dur="13">
                                          <p:stCondLst>
                                            <p:cond delay="656"/>
                                          </p:stCondLst>
                                        </p:cTn>
                                        <p:tgtEl>
                                          <p:spTgt spid="185"/>
                                        </p:tgtEl>
                                      </p:cBhvr>
                                      <p:to x="100000" y="80000"/>
                                    </p:animScale>
                                    <p:animScale>
                                      <p:cBhvr>
                                        <p:cTn id="390" dur="83" decel="50000">
                                          <p:stCondLst>
                                            <p:cond delay="669"/>
                                          </p:stCondLst>
                                        </p:cTn>
                                        <p:tgtEl>
                                          <p:spTgt spid="185"/>
                                        </p:tgtEl>
                                      </p:cBhvr>
                                      <p:to x="100000" y="100000"/>
                                    </p:animScale>
                                    <p:animScale>
                                      <p:cBhvr>
                                        <p:cTn id="391" dur="13">
                                          <p:stCondLst>
                                            <p:cond delay="821"/>
                                          </p:stCondLst>
                                        </p:cTn>
                                        <p:tgtEl>
                                          <p:spTgt spid="185"/>
                                        </p:tgtEl>
                                      </p:cBhvr>
                                      <p:to x="100000" y="90000"/>
                                    </p:animScale>
                                    <p:animScale>
                                      <p:cBhvr>
                                        <p:cTn id="392" dur="83" decel="50000">
                                          <p:stCondLst>
                                            <p:cond delay="834"/>
                                          </p:stCondLst>
                                        </p:cTn>
                                        <p:tgtEl>
                                          <p:spTgt spid="185"/>
                                        </p:tgtEl>
                                      </p:cBhvr>
                                      <p:to x="100000" y="100000"/>
                                    </p:animScale>
                                    <p:animScale>
                                      <p:cBhvr>
                                        <p:cTn id="393" dur="13">
                                          <p:stCondLst>
                                            <p:cond delay="904"/>
                                          </p:stCondLst>
                                        </p:cTn>
                                        <p:tgtEl>
                                          <p:spTgt spid="185"/>
                                        </p:tgtEl>
                                      </p:cBhvr>
                                      <p:to x="100000" y="95000"/>
                                    </p:animScale>
                                    <p:animScale>
                                      <p:cBhvr>
                                        <p:cTn id="394" dur="83" decel="50000">
                                          <p:stCondLst>
                                            <p:cond delay="917"/>
                                          </p:stCondLst>
                                        </p:cTn>
                                        <p:tgtEl>
                                          <p:spTgt spid="185"/>
                                        </p:tgtEl>
                                      </p:cBhvr>
                                      <p:to x="100000" y="100000"/>
                                    </p:animScale>
                                  </p:childTnLst>
                                </p:cTn>
                              </p:par>
                            </p:childTnLst>
                          </p:cTn>
                        </p:par>
                        <p:par>
                          <p:cTn id="395" fill="hold">
                            <p:stCondLst>
                              <p:cond delay="46400"/>
                            </p:stCondLst>
                            <p:childTnLst>
                              <p:par>
                                <p:cTn id="396" presetID="42" presetClass="entr" presetSubtype="0" fill="hold" grpId="0" nodeType="afterEffect">
                                  <p:stCondLst>
                                    <p:cond delay="0"/>
                                  </p:stCondLst>
                                  <p:childTnLst>
                                    <p:set>
                                      <p:cBhvr>
                                        <p:cTn id="397" dur="1" fill="hold">
                                          <p:stCondLst>
                                            <p:cond delay="0"/>
                                          </p:stCondLst>
                                        </p:cTn>
                                        <p:tgtEl>
                                          <p:spTgt spid="130"/>
                                        </p:tgtEl>
                                        <p:attrNameLst>
                                          <p:attrName>style.visibility</p:attrName>
                                        </p:attrNameLst>
                                      </p:cBhvr>
                                      <p:to>
                                        <p:strVal val="visible"/>
                                      </p:to>
                                    </p:set>
                                    <p:animEffect transition="in" filter="fade">
                                      <p:cBhvr>
                                        <p:cTn id="398" dur="1000"/>
                                        <p:tgtEl>
                                          <p:spTgt spid="130"/>
                                        </p:tgtEl>
                                      </p:cBhvr>
                                    </p:animEffect>
                                    <p:anim calcmode="lin" valueType="num">
                                      <p:cBhvr>
                                        <p:cTn id="399" dur="1000" fill="hold"/>
                                        <p:tgtEl>
                                          <p:spTgt spid="130"/>
                                        </p:tgtEl>
                                        <p:attrNameLst>
                                          <p:attrName>ppt_x</p:attrName>
                                        </p:attrNameLst>
                                      </p:cBhvr>
                                      <p:tavLst>
                                        <p:tav tm="0">
                                          <p:val>
                                            <p:strVal val="#ppt_x"/>
                                          </p:val>
                                        </p:tav>
                                        <p:tav tm="100000">
                                          <p:val>
                                            <p:strVal val="#ppt_x"/>
                                          </p:val>
                                        </p:tav>
                                      </p:tavLst>
                                    </p:anim>
                                    <p:anim calcmode="lin" valueType="num">
                                      <p:cBhvr>
                                        <p:cTn id="400" dur="1000" fill="hold"/>
                                        <p:tgtEl>
                                          <p:spTgt spid="130"/>
                                        </p:tgtEl>
                                        <p:attrNameLst>
                                          <p:attrName>ppt_y</p:attrName>
                                        </p:attrNameLst>
                                      </p:cBhvr>
                                      <p:tavLst>
                                        <p:tav tm="0">
                                          <p:val>
                                            <p:strVal val="#ppt_y+.1"/>
                                          </p:val>
                                        </p:tav>
                                        <p:tav tm="100000">
                                          <p:val>
                                            <p:strVal val="#ppt_y"/>
                                          </p:val>
                                        </p:tav>
                                      </p:tavLst>
                                    </p:anim>
                                  </p:childTnLst>
                                </p:cTn>
                              </p:par>
                            </p:childTnLst>
                          </p:cTn>
                        </p:par>
                        <p:par>
                          <p:cTn id="401" fill="hold">
                            <p:stCondLst>
                              <p:cond delay="47400"/>
                            </p:stCondLst>
                            <p:childTnLst>
                              <p:par>
                                <p:cTn id="402" presetID="10" presetClass="entr" presetSubtype="0" fill="hold" grpId="0" nodeType="afterEffect">
                                  <p:stCondLst>
                                    <p:cond delay="0"/>
                                  </p:stCondLst>
                                  <p:childTnLst>
                                    <p:set>
                                      <p:cBhvr>
                                        <p:cTn id="403" dur="1" fill="hold">
                                          <p:stCondLst>
                                            <p:cond delay="0"/>
                                          </p:stCondLst>
                                        </p:cTn>
                                        <p:tgtEl>
                                          <p:spTgt spid="124"/>
                                        </p:tgtEl>
                                        <p:attrNameLst>
                                          <p:attrName>style.visibility</p:attrName>
                                        </p:attrNameLst>
                                      </p:cBhvr>
                                      <p:to>
                                        <p:strVal val="visible"/>
                                      </p:to>
                                    </p:set>
                                    <p:animEffect transition="in" filter="fade">
                                      <p:cBhvr>
                                        <p:cTn id="404" dur="500"/>
                                        <p:tgtEl>
                                          <p:spTgt spid="124"/>
                                        </p:tgtEl>
                                      </p:cBhvr>
                                    </p:animEffect>
                                  </p:childTnLst>
                                </p:cTn>
                              </p:par>
                            </p:childTnLst>
                          </p:cTn>
                        </p:par>
                        <p:par>
                          <p:cTn id="405" fill="hold">
                            <p:stCondLst>
                              <p:cond delay="47900"/>
                            </p:stCondLst>
                            <p:childTnLst>
                              <p:par>
                                <p:cTn id="406" presetID="10" presetClass="entr" presetSubtype="0" fill="hold" grpId="0" nodeType="afterEffect">
                                  <p:stCondLst>
                                    <p:cond delay="0"/>
                                  </p:stCondLst>
                                  <p:childTnLst>
                                    <p:set>
                                      <p:cBhvr>
                                        <p:cTn id="407" dur="1" fill="hold">
                                          <p:stCondLst>
                                            <p:cond delay="0"/>
                                          </p:stCondLst>
                                        </p:cTn>
                                        <p:tgtEl>
                                          <p:spTgt spid="125"/>
                                        </p:tgtEl>
                                        <p:attrNameLst>
                                          <p:attrName>style.visibility</p:attrName>
                                        </p:attrNameLst>
                                      </p:cBhvr>
                                      <p:to>
                                        <p:strVal val="visible"/>
                                      </p:to>
                                    </p:set>
                                    <p:animEffect transition="in" filter="fade">
                                      <p:cBhvr>
                                        <p:cTn id="408" dur="500"/>
                                        <p:tgtEl>
                                          <p:spTgt spid="125"/>
                                        </p:tgtEl>
                                      </p:cBhvr>
                                    </p:animEffect>
                                  </p:childTnLst>
                                </p:cTn>
                              </p:par>
                            </p:childTnLst>
                          </p:cTn>
                        </p:par>
                        <p:par>
                          <p:cTn id="409" fill="hold">
                            <p:stCondLst>
                              <p:cond delay="48400"/>
                            </p:stCondLst>
                            <p:childTnLst>
                              <p:par>
                                <p:cTn id="410" presetID="10" presetClass="entr" presetSubtype="0" fill="hold" grpId="0" nodeType="afterEffect">
                                  <p:stCondLst>
                                    <p:cond delay="0"/>
                                  </p:stCondLst>
                                  <p:childTnLst>
                                    <p:set>
                                      <p:cBhvr>
                                        <p:cTn id="411" dur="1" fill="hold">
                                          <p:stCondLst>
                                            <p:cond delay="0"/>
                                          </p:stCondLst>
                                        </p:cTn>
                                        <p:tgtEl>
                                          <p:spTgt spid="126"/>
                                        </p:tgtEl>
                                        <p:attrNameLst>
                                          <p:attrName>style.visibility</p:attrName>
                                        </p:attrNameLst>
                                      </p:cBhvr>
                                      <p:to>
                                        <p:strVal val="visible"/>
                                      </p:to>
                                    </p:set>
                                    <p:animEffect transition="in" filter="fade">
                                      <p:cBhvr>
                                        <p:cTn id="412" dur="500"/>
                                        <p:tgtEl>
                                          <p:spTgt spid="126"/>
                                        </p:tgtEl>
                                      </p:cBhvr>
                                    </p:animEffect>
                                  </p:childTnLst>
                                </p:cTn>
                              </p:par>
                            </p:childTnLst>
                          </p:cTn>
                        </p:par>
                        <p:par>
                          <p:cTn id="413" fill="hold">
                            <p:stCondLst>
                              <p:cond delay="48900"/>
                            </p:stCondLst>
                            <p:childTnLst>
                              <p:par>
                                <p:cTn id="414" presetID="10" presetClass="entr" presetSubtype="0" fill="hold" grpId="0" nodeType="afterEffect">
                                  <p:stCondLst>
                                    <p:cond delay="600"/>
                                  </p:stCondLst>
                                  <p:childTnLst>
                                    <p:set>
                                      <p:cBhvr>
                                        <p:cTn id="415" dur="1" fill="hold">
                                          <p:stCondLst>
                                            <p:cond delay="0"/>
                                          </p:stCondLst>
                                        </p:cTn>
                                        <p:tgtEl>
                                          <p:spTgt spid="127"/>
                                        </p:tgtEl>
                                        <p:attrNameLst>
                                          <p:attrName>style.visibility</p:attrName>
                                        </p:attrNameLst>
                                      </p:cBhvr>
                                      <p:to>
                                        <p:strVal val="visible"/>
                                      </p:to>
                                    </p:set>
                                    <p:animEffect transition="in" filter="fade">
                                      <p:cBhvr>
                                        <p:cTn id="416" dur="600"/>
                                        <p:tgtEl>
                                          <p:spTgt spid="127"/>
                                        </p:tgtEl>
                                      </p:cBhvr>
                                    </p:animEffect>
                                  </p:childTnLst>
                                </p:cTn>
                              </p:par>
                            </p:childTnLst>
                          </p:cTn>
                        </p:par>
                        <p:par>
                          <p:cTn id="417" fill="hold">
                            <p:stCondLst>
                              <p:cond delay="50100"/>
                            </p:stCondLst>
                            <p:childTnLst>
                              <p:par>
                                <p:cTn id="418" presetID="10" presetClass="entr" presetSubtype="0" fill="hold" grpId="0" nodeType="afterEffect">
                                  <p:stCondLst>
                                    <p:cond delay="0"/>
                                  </p:stCondLst>
                                  <p:childTnLst>
                                    <p:set>
                                      <p:cBhvr>
                                        <p:cTn id="419" dur="1" fill="hold">
                                          <p:stCondLst>
                                            <p:cond delay="0"/>
                                          </p:stCondLst>
                                        </p:cTn>
                                        <p:tgtEl>
                                          <p:spTgt spid="128"/>
                                        </p:tgtEl>
                                        <p:attrNameLst>
                                          <p:attrName>style.visibility</p:attrName>
                                        </p:attrNameLst>
                                      </p:cBhvr>
                                      <p:to>
                                        <p:strVal val="visible"/>
                                      </p:to>
                                    </p:set>
                                    <p:animEffect transition="in" filter="fade">
                                      <p:cBhvr>
                                        <p:cTn id="420" dur="500"/>
                                        <p:tgtEl>
                                          <p:spTgt spid="128"/>
                                        </p:tgtEl>
                                      </p:cBhvr>
                                    </p:animEffect>
                                  </p:childTnLst>
                                </p:cTn>
                              </p:par>
                            </p:childTnLst>
                          </p:cTn>
                        </p:par>
                        <p:par>
                          <p:cTn id="421" fill="hold">
                            <p:stCondLst>
                              <p:cond delay="50600"/>
                            </p:stCondLst>
                            <p:childTnLst>
                              <p:par>
                                <p:cTn id="422" presetID="10" presetClass="entr" presetSubtype="0" fill="hold" grpId="0" nodeType="afterEffect">
                                  <p:stCondLst>
                                    <p:cond delay="0"/>
                                  </p:stCondLst>
                                  <p:childTnLst>
                                    <p:set>
                                      <p:cBhvr>
                                        <p:cTn id="423" dur="1" fill="hold">
                                          <p:stCondLst>
                                            <p:cond delay="0"/>
                                          </p:stCondLst>
                                        </p:cTn>
                                        <p:tgtEl>
                                          <p:spTgt spid="129"/>
                                        </p:tgtEl>
                                        <p:attrNameLst>
                                          <p:attrName>style.visibility</p:attrName>
                                        </p:attrNameLst>
                                      </p:cBhvr>
                                      <p:to>
                                        <p:strVal val="visible"/>
                                      </p:to>
                                    </p:set>
                                    <p:animEffect transition="in" filter="fade">
                                      <p:cBhvr>
                                        <p:cTn id="424" dur="500"/>
                                        <p:tgtEl>
                                          <p:spTgt spid="129"/>
                                        </p:tgtEl>
                                      </p:cBhvr>
                                    </p:animEffect>
                                  </p:childTnLst>
                                </p:cTn>
                              </p:par>
                            </p:childTnLst>
                          </p:cTn>
                        </p:par>
                        <p:par>
                          <p:cTn id="425" fill="hold">
                            <p:stCondLst>
                              <p:cond delay="51100"/>
                            </p:stCondLst>
                            <p:childTnLst>
                              <p:par>
                                <p:cTn id="426" presetID="2" presetClass="entr" presetSubtype="9" fill="hold" grpId="0" nodeType="afterEffect">
                                  <p:stCondLst>
                                    <p:cond delay="0"/>
                                  </p:stCondLst>
                                  <p:childTnLst>
                                    <p:set>
                                      <p:cBhvr>
                                        <p:cTn id="427" dur="1" fill="hold">
                                          <p:stCondLst>
                                            <p:cond delay="0"/>
                                          </p:stCondLst>
                                        </p:cTn>
                                        <p:tgtEl>
                                          <p:spTgt spid="211"/>
                                        </p:tgtEl>
                                        <p:attrNameLst>
                                          <p:attrName>style.visibility</p:attrName>
                                        </p:attrNameLst>
                                      </p:cBhvr>
                                      <p:to>
                                        <p:strVal val="visible"/>
                                      </p:to>
                                    </p:set>
                                    <p:anim calcmode="lin" valueType="num">
                                      <p:cBhvr additive="base">
                                        <p:cTn id="428" dur="500" fill="hold"/>
                                        <p:tgtEl>
                                          <p:spTgt spid="211"/>
                                        </p:tgtEl>
                                        <p:attrNameLst>
                                          <p:attrName>ppt_x</p:attrName>
                                        </p:attrNameLst>
                                      </p:cBhvr>
                                      <p:tavLst>
                                        <p:tav tm="0">
                                          <p:val>
                                            <p:strVal val="0-#ppt_w/2"/>
                                          </p:val>
                                        </p:tav>
                                        <p:tav tm="100000">
                                          <p:val>
                                            <p:strVal val="#ppt_x"/>
                                          </p:val>
                                        </p:tav>
                                      </p:tavLst>
                                    </p:anim>
                                    <p:anim calcmode="lin" valueType="num">
                                      <p:cBhvr additive="base">
                                        <p:cTn id="429" dur="500" fill="hold"/>
                                        <p:tgtEl>
                                          <p:spTgt spid="211"/>
                                        </p:tgtEl>
                                        <p:attrNameLst>
                                          <p:attrName>ppt_y</p:attrName>
                                        </p:attrNameLst>
                                      </p:cBhvr>
                                      <p:tavLst>
                                        <p:tav tm="0">
                                          <p:val>
                                            <p:strVal val="0-#ppt_h/2"/>
                                          </p:val>
                                        </p:tav>
                                        <p:tav tm="100000">
                                          <p:val>
                                            <p:strVal val="#ppt_y"/>
                                          </p:val>
                                        </p:tav>
                                      </p:tavLst>
                                    </p:anim>
                                  </p:childTnLst>
                                </p:cTn>
                              </p:par>
                            </p:childTnLst>
                          </p:cTn>
                        </p:par>
                        <p:par>
                          <p:cTn id="430" fill="hold">
                            <p:stCondLst>
                              <p:cond delay="51600"/>
                            </p:stCondLst>
                            <p:childTnLst>
                              <p:par>
                                <p:cTn id="431" presetID="22" presetClass="entr" presetSubtype="1" fill="hold" grpId="0" nodeType="afterEffect">
                                  <p:stCondLst>
                                    <p:cond delay="0"/>
                                  </p:stCondLst>
                                  <p:childTnLst>
                                    <p:set>
                                      <p:cBhvr>
                                        <p:cTn id="432" dur="1" fill="hold">
                                          <p:stCondLst>
                                            <p:cond delay="0"/>
                                          </p:stCondLst>
                                        </p:cTn>
                                        <p:tgtEl>
                                          <p:spTgt spid="192"/>
                                        </p:tgtEl>
                                        <p:attrNameLst>
                                          <p:attrName>style.visibility</p:attrName>
                                        </p:attrNameLst>
                                      </p:cBhvr>
                                      <p:to>
                                        <p:strVal val="visible"/>
                                      </p:to>
                                    </p:set>
                                    <p:animEffect transition="in" filter="wipe(up)">
                                      <p:cBhvr>
                                        <p:cTn id="433" dur="500"/>
                                        <p:tgtEl>
                                          <p:spTgt spid="192"/>
                                        </p:tgtEl>
                                      </p:cBhvr>
                                    </p:animEffect>
                                  </p:childTnLst>
                                </p:cTn>
                              </p:par>
                              <p:par>
                                <p:cTn id="434" presetID="42" presetClass="entr" presetSubtype="0" fill="hold" nodeType="withEffect">
                                  <p:stCondLst>
                                    <p:cond delay="0"/>
                                  </p:stCondLst>
                                  <p:childTnLst>
                                    <p:set>
                                      <p:cBhvr>
                                        <p:cTn id="435" dur="1" fill="hold">
                                          <p:stCondLst>
                                            <p:cond delay="0"/>
                                          </p:stCondLst>
                                        </p:cTn>
                                        <p:tgtEl>
                                          <p:spTgt spid="192">
                                            <p:txEl>
                                              <p:pRg st="0" end="0"/>
                                            </p:txEl>
                                          </p:spTgt>
                                        </p:tgtEl>
                                        <p:attrNameLst>
                                          <p:attrName>style.visibility</p:attrName>
                                        </p:attrNameLst>
                                      </p:cBhvr>
                                      <p:to>
                                        <p:strVal val="visible"/>
                                      </p:to>
                                    </p:set>
                                    <p:animEffect transition="in" filter="fade">
                                      <p:cBhvr>
                                        <p:cTn id="436" dur="1000"/>
                                        <p:tgtEl>
                                          <p:spTgt spid="192">
                                            <p:txEl>
                                              <p:pRg st="0" end="0"/>
                                            </p:txEl>
                                          </p:spTgt>
                                        </p:tgtEl>
                                      </p:cBhvr>
                                    </p:animEffect>
                                    <p:anim calcmode="lin" valueType="num">
                                      <p:cBhvr>
                                        <p:cTn id="437" dur="1000" fill="hold"/>
                                        <p:tgtEl>
                                          <p:spTgt spid="192">
                                            <p:txEl>
                                              <p:pRg st="0" end="0"/>
                                            </p:txEl>
                                          </p:spTgt>
                                        </p:tgtEl>
                                        <p:attrNameLst>
                                          <p:attrName>ppt_x</p:attrName>
                                        </p:attrNameLst>
                                      </p:cBhvr>
                                      <p:tavLst>
                                        <p:tav tm="0">
                                          <p:val>
                                            <p:strVal val="#ppt_x"/>
                                          </p:val>
                                        </p:tav>
                                        <p:tav tm="100000">
                                          <p:val>
                                            <p:strVal val="#ppt_x"/>
                                          </p:val>
                                        </p:tav>
                                      </p:tavLst>
                                    </p:anim>
                                    <p:anim calcmode="lin" valueType="num">
                                      <p:cBhvr>
                                        <p:cTn id="438" dur="1000" fill="hold"/>
                                        <p:tgtEl>
                                          <p:spTgt spid="192">
                                            <p:txEl>
                                              <p:pRg st="0" end="0"/>
                                            </p:txEl>
                                          </p:spTgt>
                                        </p:tgtEl>
                                        <p:attrNameLst>
                                          <p:attrName>ppt_y</p:attrName>
                                        </p:attrNameLst>
                                      </p:cBhvr>
                                      <p:tavLst>
                                        <p:tav tm="0">
                                          <p:val>
                                            <p:strVal val="#ppt_y+.1"/>
                                          </p:val>
                                        </p:tav>
                                        <p:tav tm="100000">
                                          <p:val>
                                            <p:strVal val="#ppt_y"/>
                                          </p:val>
                                        </p:tav>
                                      </p:tavLst>
                                    </p:anim>
                                  </p:childTnLst>
                                </p:cTn>
                              </p:par>
                            </p:childTnLst>
                          </p:cTn>
                        </p:par>
                        <p:par>
                          <p:cTn id="439" fill="hold">
                            <p:stCondLst>
                              <p:cond delay="52600"/>
                            </p:stCondLst>
                            <p:childTnLst>
                              <p:par>
                                <p:cTn id="440" presetID="10" presetClass="entr" presetSubtype="0" fill="hold" grpId="0" nodeType="afterEffect">
                                  <p:stCondLst>
                                    <p:cond delay="0"/>
                                  </p:stCondLst>
                                  <p:childTnLst>
                                    <p:set>
                                      <p:cBhvr>
                                        <p:cTn id="441" dur="1" fill="hold">
                                          <p:stCondLst>
                                            <p:cond delay="0"/>
                                          </p:stCondLst>
                                        </p:cTn>
                                        <p:tgtEl>
                                          <p:spTgt spid="212"/>
                                        </p:tgtEl>
                                        <p:attrNameLst>
                                          <p:attrName>style.visibility</p:attrName>
                                        </p:attrNameLst>
                                      </p:cBhvr>
                                      <p:to>
                                        <p:strVal val="visible"/>
                                      </p:to>
                                    </p:set>
                                    <p:animEffect transition="in" filter="fade">
                                      <p:cBhvr>
                                        <p:cTn id="442" dur="500"/>
                                        <p:tgtEl>
                                          <p:spTgt spid="212"/>
                                        </p:tgtEl>
                                      </p:cBhvr>
                                    </p:animEffect>
                                  </p:childTnLst>
                                </p:cTn>
                              </p:par>
                            </p:childTnLst>
                          </p:cTn>
                        </p:par>
                        <p:par>
                          <p:cTn id="443" fill="hold">
                            <p:stCondLst>
                              <p:cond delay="53100"/>
                            </p:stCondLst>
                            <p:childTnLst>
                              <p:par>
                                <p:cTn id="444" presetID="10" presetClass="entr" presetSubtype="0" fill="hold" grpId="0" nodeType="afterEffect">
                                  <p:stCondLst>
                                    <p:cond delay="0"/>
                                  </p:stCondLst>
                                  <p:childTnLst>
                                    <p:set>
                                      <p:cBhvr>
                                        <p:cTn id="445" dur="1" fill="hold">
                                          <p:stCondLst>
                                            <p:cond delay="0"/>
                                          </p:stCondLst>
                                        </p:cTn>
                                        <p:tgtEl>
                                          <p:spTgt spid="214"/>
                                        </p:tgtEl>
                                        <p:attrNameLst>
                                          <p:attrName>style.visibility</p:attrName>
                                        </p:attrNameLst>
                                      </p:cBhvr>
                                      <p:to>
                                        <p:strVal val="visible"/>
                                      </p:to>
                                    </p:set>
                                    <p:animEffect transition="in" filter="fade">
                                      <p:cBhvr>
                                        <p:cTn id="446" dur="500"/>
                                        <p:tgtEl>
                                          <p:spTgt spid="214"/>
                                        </p:tgtEl>
                                      </p:cBhvr>
                                    </p:animEffect>
                                  </p:childTnLst>
                                </p:cTn>
                              </p:par>
                            </p:childTnLst>
                          </p:cTn>
                        </p:par>
                        <p:par>
                          <p:cTn id="447" fill="hold">
                            <p:stCondLst>
                              <p:cond delay="53600"/>
                            </p:stCondLst>
                            <p:childTnLst>
                              <p:par>
                                <p:cTn id="448" presetID="10" presetClass="entr" presetSubtype="0" fill="hold" grpId="0" nodeType="afterEffect">
                                  <p:stCondLst>
                                    <p:cond delay="0"/>
                                  </p:stCondLst>
                                  <p:childTnLst>
                                    <p:set>
                                      <p:cBhvr>
                                        <p:cTn id="449" dur="1" fill="hold">
                                          <p:stCondLst>
                                            <p:cond delay="0"/>
                                          </p:stCondLst>
                                        </p:cTn>
                                        <p:tgtEl>
                                          <p:spTgt spid="215"/>
                                        </p:tgtEl>
                                        <p:attrNameLst>
                                          <p:attrName>style.visibility</p:attrName>
                                        </p:attrNameLst>
                                      </p:cBhvr>
                                      <p:to>
                                        <p:strVal val="visible"/>
                                      </p:to>
                                    </p:set>
                                    <p:animEffect transition="in" filter="fade">
                                      <p:cBhvr>
                                        <p:cTn id="450" dur="500"/>
                                        <p:tgtEl>
                                          <p:spTgt spid="215"/>
                                        </p:tgtEl>
                                      </p:cBhvr>
                                    </p:animEffect>
                                  </p:childTnLst>
                                </p:cTn>
                              </p:par>
                            </p:childTnLst>
                          </p:cTn>
                        </p:par>
                        <p:par>
                          <p:cTn id="451" fill="hold">
                            <p:stCondLst>
                              <p:cond delay="54100"/>
                            </p:stCondLst>
                            <p:childTnLst>
                              <p:par>
                                <p:cTn id="452" presetID="10" presetClass="entr" presetSubtype="0" fill="hold" grpId="0" nodeType="afterEffect">
                                  <p:stCondLst>
                                    <p:cond delay="600"/>
                                  </p:stCondLst>
                                  <p:childTnLst>
                                    <p:set>
                                      <p:cBhvr>
                                        <p:cTn id="453" dur="1" fill="hold">
                                          <p:stCondLst>
                                            <p:cond delay="0"/>
                                          </p:stCondLst>
                                        </p:cTn>
                                        <p:tgtEl>
                                          <p:spTgt spid="216"/>
                                        </p:tgtEl>
                                        <p:attrNameLst>
                                          <p:attrName>style.visibility</p:attrName>
                                        </p:attrNameLst>
                                      </p:cBhvr>
                                      <p:to>
                                        <p:strVal val="visible"/>
                                      </p:to>
                                    </p:set>
                                    <p:animEffect transition="in" filter="fade">
                                      <p:cBhvr>
                                        <p:cTn id="454" dur="600"/>
                                        <p:tgtEl>
                                          <p:spTgt spid="216"/>
                                        </p:tgtEl>
                                      </p:cBhvr>
                                    </p:animEffect>
                                  </p:childTnLst>
                                </p:cTn>
                              </p:par>
                            </p:childTnLst>
                          </p:cTn>
                        </p:par>
                        <p:par>
                          <p:cTn id="455" fill="hold">
                            <p:stCondLst>
                              <p:cond delay="55300"/>
                            </p:stCondLst>
                            <p:childTnLst>
                              <p:par>
                                <p:cTn id="456" presetID="10" presetClass="entr" presetSubtype="0" fill="hold" grpId="0" nodeType="afterEffect">
                                  <p:stCondLst>
                                    <p:cond delay="0"/>
                                  </p:stCondLst>
                                  <p:childTnLst>
                                    <p:set>
                                      <p:cBhvr>
                                        <p:cTn id="457" dur="1" fill="hold">
                                          <p:stCondLst>
                                            <p:cond delay="0"/>
                                          </p:stCondLst>
                                        </p:cTn>
                                        <p:tgtEl>
                                          <p:spTgt spid="217"/>
                                        </p:tgtEl>
                                        <p:attrNameLst>
                                          <p:attrName>style.visibility</p:attrName>
                                        </p:attrNameLst>
                                      </p:cBhvr>
                                      <p:to>
                                        <p:strVal val="visible"/>
                                      </p:to>
                                    </p:set>
                                    <p:animEffect transition="in" filter="fade">
                                      <p:cBhvr>
                                        <p:cTn id="458" dur="500"/>
                                        <p:tgtEl>
                                          <p:spTgt spid="217"/>
                                        </p:tgtEl>
                                      </p:cBhvr>
                                    </p:animEffect>
                                  </p:childTnLst>
                                </p:cTn>
                              </p:par>
                            </p:childTnLst>
                          </p:cTn>
                        </p:par>
                        <p:par>
                          <p:cTn id="459" fill="hold">
                            <p:stCondLst>
                              <p:cond delay="55800"/>
                            </p:stCondLst>
                            <p:childTnLst>
                              <p:par>
                                <p:cTn id="460" presetID="10" presetClass="entr" presetSubtype="0" fill="hold" grpId="0" nodeType="afterEffect">
                                  <p:stCondLst>
                                    <p:cond delay="0"/>
                                  </p:stCondLst>
                                  <p:childTnLst>
                                    <p:set>
                                      <p:cBhvr>
                                        <p:cTn id="461" dur="1" fill="hold">
                                          <p:stCondLst>
                                            <p:cond delay="0"/>
                                          </p:stCondLst>
                                        </p:cTn>
                                        <p:tgtEl>
                                          <p:spTgt spid="218"/>
                                        </p:tgtEl>
                                        <p:attrNameLst>
                                          <p:attrName>style.visibility</p:attrName>
                                        </p:attrNameLst>
                                      </p:cBhvr>
                                      <p:to>
                                        <p:strVal val="visible"/>
                                      </p:to>
                                    </p:set>
                                    <p:animEffect transition="in" filter="fade">
                                      <p:cBhvr>
                                        <p:cTn id="462" dur="500"/>
                                        <p:tgtEl>
                                          <p:spTgt spid="218"/>
                                        </p:tgtEl>
                                      </p:cBhvr>
                                    </p:animEffect>
                                  </p:childTnLst>
                                </p:cTn>
                              </p:par>
                            </p:childTnLst>
                          </p:cTn>
                        </p:par>
                        <p:par>
                          <p:cTn id="463" fill="hold">
                            <p:stCondLst>
                              <p:cond delay="56300"/>
                            </p:stCondLst>
                            <p:childTnLst>
                              <p:par>
                                <p:cTn id="464" presetID="10" presetClass="entr" presetSubtype="0" fill="hold" grpId="0" nodeType="afterEffect">
                                  <p:stCondLst>
                                    <p:cond delay="0"/>
                                  </p:stCondLst>
                                  <p:childTnLst>
                                    <p:set>
                                      <p:cBhvr>
                                        <p:cTn id="465" dur="1" fill="hold">
                                          <p:stCondLst>
                                            <p:cond delay="0"/>
                                          </p:stCondLst>
                                        </p:cTn>
                                        <p:tgtEl>
                                          <p:spTgt spid="131"/>
                                        </p:tgtEl>
                                        <p:attrNameLst>
                                          <p:attrName>style.visibility</p:attrName>
                                        </p:attrNameLst>
                                      </p:cBhvr>
                                      <p:to>
                                        <p:strVal val="visible"/>
                                      </p:to>
                                    </p:set>
                                    <p:animEffect transition="in" filter="fade">
                                      <p:cBhvr>
                                        <p:cTn id="466" dur="500"/>
                                        <p:tgtEl>
                                          <p:spTgt spid="131"/>
                                        </p:tgtEl>
                                      </p:cBhvr>
                                    </p:animEffect>
                                  </p:childTnLst>
                                </p:cTn>
                              </p:par>
                            </p:childTnLst>
                          </p:cTn>
                        </p:par>
                        <p:par>
                          <p:cTn id="467" fill="hold">
                            <p:stCondLst>
                              <p:cond delay="56800"/>
                            </p:stCondLst>
                            <p:childTnLst>
                              <p:par>
                                <p:cTn id="468" presetID="42" presetClass="entr" presetSubtype="0" fill="hold" grpId="0" nodeType="afterEffect">
                                  <p:stCondLst>
                                    <p:cond delay="0"/>
                                  </p:stCondLst>
                                  <p:childTnLst>
                                    <p:set>
                                      <p:cBhvr>
                                        <p:cTn id="469" dur="1" fill="hold">
                                          <p:stCondLst>
                                            <p:cond delay="0"/>
                                          </p:stCondLst>
                                        </p:cTn>
                                        <p:tgtEl>
                                          <p:spTgt spid="227"/>
                                        </p:tgtEl>
                                        <p:attrNameLst>
                                          <p:attrName>style.visibility</p:attrName>
                                        </p:attrNameLst>
                                      </p:cBhvr>
                                      <p:to>
                                        <p:strVal val="visible"/>
                                      </p:to>
                                    </p:set>
                                    <p:animEffect transition="in" filter="fade">
                                      <p:cBhvr>
                                        <p:cTn id="470" dur="1000"/>
                                        <p:tgtEl>
                                          <p:spTgt spid="227"/>
                                        </p:tgtEl>
                                      </p:cBhvr>
                                    </p:animEffect>
                                    <p:anim calcmode="lin" valueType="num">
                                      <p:cBhvr>
                                        <p:cTn id="471" dur="1000" fill="hold"/>
                                        <p:tgtEl>
                                          <p:spTgt spid="227"/>
                                        </p:tgtEl>
                                        <p:attrNameLst>
                                          <p:attrName>ppt_x</p:attrName>
                                        </p:attrNameLst>
                                      </p:cBhvr>
                                      <p:tavLst>
                                        <p:tav tm="0">
                                          <p:val>
                                            <p:strVal val="#ppt_x"/>
                                          </p:val>
                                        </p:tav>
                                        <p:tav tm="100000">
                                          <p:val>
                                            <p:strVal val="#ppt_x"/>
                                          </p:val>
                                        </p:tav>
                                      </p:tavLst>
                                    </p:anim>
                                    <p:anim calcmode="lin" valueType="num">
                                      <p:cBhvr>
                                        <p:cTn id="472" dur="1000" fill="hold"/>
                                        <p:tgtEl>
                                          <p:spTgt spid="227"/>
                                        </p:tgtEl>
                                        <p:attrNameLst>
                                          <p:attrName>ppt_y</p:attrName>
                                        </p:attrNameLst>
                                      </p:cBhvr>
                                      <p:tavLst>
                                        <p:tav tm="0">
                                          <p:val>
                                            <p:strVal val="#ppt_y+.1"/>
                                          </p:val>
                                        </p:tav>
                                        <p:tav tm="100000">
                                          <p:val>
                                            <p:strVal val="#ppt_y"/>
                                          </p:val>
                                        </p:tav>
                                      </p:tavLst>
                                    </p:anim>
                                  </p:childTnLst>
                                </p:cTn>
                              </p:par>
                            </p:childTnLst>
                          </p:cTn>
                        </p:par>
                        <p:par>
                          <p:cTn id="473" fill="hold">
                            <p:stCondLst>
                              <p:cond delay="57800"/>
                            </p:stCondLst>
                            <p:childTnLst>
                              <p:par>
                                <p:cTn id="474" presetID="10" presetClass="entr" presetSubtype="0" fill="hold" grpId="0" nodeType="afterEffect">
                                  <p:stCondLst>
                                    <p:cond delay="0"/>
                                  </p:stCondLst>
                                  <p:childTnLst>
                                    <p:set>
                                      <p:cBhvr>
                                        <p:cTn id="475" dur="1" fill="hold">
                                          <p:stCondLst>
                                            <p:cond delay="0"/>
                                          </p:stCondLst>
                                        </p:cTn>
                                        <p:tgtEl>
                                          <p:spTgt spid="133"/>
                                        </p:tgtEl>
                                        <p:attrNameLst>
                                          <p:attrName>style.visibility</p:attrName>
                                        </p:attrNameLst>
                                      </p:cBhvr>
                                      <p:to>
                                        <p:strVal val="visible"/>
                                      </p:to>
                                    </p:set>
                                    <p:animEffect transition="in" filter="fade">
                                      <p:cBhvr>
                                        <p:cTn id="476" dur="500"/>
                                        <p:tgtEl>
                                          <p:spTgt spid="133"/>
                                        </p:tgtEl>
                                      </p:cBhvr>
                                    </p:animEffect>
                                  </p:childTnLst>
                                </p:cTn>
                              </p:par>
                            </p:childTnLst>
                          </p:cTn>
                        </p:par>
                        <p:par>
                          <p:cTn id="477" fill="hold">
                            <p:stCondLst>
                              <p:cond delay="58300"/>
                            </p:stCondLst>
                            <p:childTnLst>
                              <p:par>
                                <p:cTn id="478" presetID="10" presetClass="entr" presetSubtype="0" fill="hold" grpId="0" nodeType="afterEffect">
                                  <p:stCondLst>
                                    <p:cond delay="0"/>
                                  </p:stCondLst>
                                  <p:childTnLst>
                                    <p:set>
                                      <p:cBhvr>
                                        <p:cTn id="479" dur="1" fill="hold">
                                          <p:stCondLst>
                                            <p:cond delay="0"/>
                                          </p:stCondLst>
                                        </p:cTn>
                                        <p:tgtEl>
                                          <p:spTgt spid="134"/>
                                        </p:tgtEl>
                                        <p:attrNameLst>
                                          <p:attrName>style.visibility</p:attrName>
                                        </p:attrNameLst>
                                      </p:cBhvr>
                                      <p:to>
                                        <p:strVal val="visible"/>
                                      </p:to>
                                    </p:set>
                                    <p:animEffect transition="in" filter="fade">
                                      <p:cBhvr>
                                        <p:cTn id="480" dur="500"/>
                                        <p:tgtEl>
                                          <p:spTgt spid="134"/>
                                        </p:tgtEl>
                                      </p:cBhvr>
                                    </p:animEffect>
                                  </p:childTnLst>
                                </p:cTn>
                              </p:par>
                            </p:childTnLst>
                          </p:cTn>
                        </p:par>
                        <p:par>
                          <p:cTn id="481" fill="hold">
                            <p:stCondLst>
                              <p:cond delay="58800"/>
                            </p:stCondLst>
                            <p:childTnLst>
                              <p:par>
                                <p:cTn id="482" presetID="10" presetClass="entr" presetSubtype="0" fill="hold" grpId="0" nodeType="afterEffect">
                                  <p:stCondLst>
                                    <p:cond delay="600"/>
                                  </p:stCondLst>
                                  <p:childTnLst>
                                    <p:set>
                                      <p:cBhvr>
                                        <p:cTn id="483" dur="1" fill="hold">
                                          <p:stCondLst>
                                            <p:cond delay="0"/>
                                          </p:stCondLst>
                                        </p:cTn>
                                        <p:tgtEl>
                                          <p:spTgt spid="135"/>
                                        </p:tgtEl>
                                        <p:attrNameLst>
                                          <p:attrName>style.visibility</p:attrName>
                                        </p:attrNameLst>
                                      </p:cBhvr>
                                      <p:to>
                                        <p:strVal val="visible"/>
                                      </p:to>
                                    </p:set>
                                    <p:animEffect transition="in" filter="fade">
                                      <p:cBhvr>
                                        <p:cTn id="484" dur="600"/>
                                        <p:tgtEl>
                                          <p:spTgt spid="135"/>
                                        </p:tgtEl>
                                      </p:cBhvr>
                                    </p:animEffect>
                                  </p:childTnLst>
                                </p:cTn>
                              </p:par>
                            </p:childTnLst>
                          </p:cTn>
                        </p:par>
                        <p:par>
                          <p:cTn id="485" fill="hold">
                            <p:stCondLst>
                              <p:cond delay="60000"/>
                            </p:stCondLst>
                            <p:childTnLst>
                              <p:par>
                                <p:cTn id="486" presetID="10" presetClass="entr" presetSubtype="0" fill="hold" grpId="0" nodeType="afterEffect">
                                  <p:stCondLst>
                                    <p:cond delay="0"/>
                                  </p:stCondLst>
                                  <p:childTnLst>
                                    <p:set>
                                      <p:cBhvr>
                                        <p:cTn id="487" dur="1" fill="hold">
                                          <p:stCondLst>
                                            <p:cond delay="0"/>
                                          </p:stCondLst>
                                        </p:cTn>
                                        <p:tgtEl>
                                          <p:spTgt spid="136"/>
                                        </p:tgtEl>
                                        <p:attrNameLst>
                                          <p:attrName>style.visibility</p:attrName>
                                        </p:attrNameLst>
                                      </p:cBhvr>
                                      <p:to>
                                        <p:strVal val="visible"/>
                                      </p:to>
                                    </p:set>
                                    <p:animEffect transition="in" filter="fade">
                                      <p:cBhvr>
                                        <p:cTn id="488" dur="500"/>
                                        <p:tgtEl>
                                          <p:spTgt spid="136"/>
                                        </p:tgtEl>
                                      </p:cBhvr>
                                    </p:animEffect>
                                  </p:childTnLst>
                                </p:cTn>
                              </p:par>
                            </p:childTnLst>
                          </p:cTn>
                        </p:par>
                        <p:par>
                          <p:cTn id="489" fill="hold">
                            <p:stCondLst>
                              <p:cond delay="60500"/>
                            </p:stCondLst>
                            <p:childTnLst>
                              <p:par>
                                <p:cTn id="490" presetID="10" presetClass="entr" presetSubtype="0" fill="hold" grpId="0" nodeType="afterEffect">
                                  <p:stCondLst>
                                    <p:cond delay="0"/>
                                  </p:stCondLst>
                                  <p:childTnLst>
                                    <p:set>
                                      <p:cBhvr>
                                        <p:cTn id="491" dur="1" fill="hold">
                                          <p:stCondLst>
                                            <p:cond delay="0"/>
                                          </p:stCondLst>
                                        </p:cTn>
                                        <p:tgtEl>
                                          <p:spTgt spid="137"/>
                                        </p:tgtEl>
                                        <p:attrNameLst>
                                          <p:attrName>style.visibility</p:attrName>
                                        </p:attrNameLst>
                                      </p:cBhvr>
                                      <p:to>
                                        <p:strVal val="visible"/>
                                      </p:to>
                                    </p:set>
                                    <p:animEffect transition="in" filter="fade">
                                      <p:cBhvr>
                                        <p:cTn id="492" dur="500"/>
                                        <p:tgtEl>
                                          <p:spTgt spid="137"/>
                                        </p:tgtEl>
                                      </p:cBhvr>
                                    </p:animEffect>
                                  </p:childTnLst>
                                </p:cTn>
                              </p:par>
                            </p:childTnLst>
                          </p:cTn>
                        </p:par>
                        <p:par>
                          <p:cTn id="493" fill="hold">
                            <p:stCondLst>
                              <p:cond delay="61000"/>
                            </p:stCondLst>
                            <p:childTnLst>
                              <p:par>
                                <p:cTn id="494" presetID="26" presetClass="entr" presetSubtype="0" fill="hold" grpId="0" nodeType="afterEffect">
                                  <p:stCondLst>
                                    <p:cond delay="0"/>
                                  </p:stCondLst>
                                  <p:childTnLst>
                                    <p:set>
                                      <p:cBhvr>
                                        <p:cTn id="495" dur="1" fill="hold">
                                          <p:stCondLst>
                                            <p:cond delay="0"/>
                                          </p:stCondLst>
                                        </p:cTn>
                                        <p:tgtEl>
                                          <p:spTgt spid="186"/>
                                        </p:tgtEl>
                                        <p:attrNameLst>
                                          <p:attrName>style.visibility</p:attrName>
                                        </p:attrNameLst>
                                      </p:cBhvr>
                                      <p:to>
                                        <p:strVal val="visible"/>
                                      </p:to>
                                    </p:set>
                                    <p:animEffect transition="in" filter="wipe(down)">
                                      <p:cBhvr>
                                        <p:cTn id="496" dur="580">
                                          <p:stCondLst>
                                            <p:cond delay="0"/>
                                          </p:stCondLst>
                                        </p:cTn>
                                        <p:tgtEl>
                                          <p:spTgt spid="186"/>
                                        </p:tgtEl>
                                      </p:cBhvr>
                                    </p:animEffect>
                                    <p:anim calcmode="lin" valueType="num">
                                      <p:cBhvr>
                                        <p:cTn id="497" dur="1822" tmFilter="0,0; 0.14,0.36; 0.43,0.73; 0.71,0.91; 1.0,1.0">
                                          <p:stCondLst>
                                            <p:cond delay="0"/>
                                          </p:stCondLst>
                                        </p:cTn>
                                        <p:tgtEl>
                                          <p:spTgt spid="186"/>
                                        </p:tgtEl>
                                        <p:attrNameLst>
                                          <p:attrName>ppt_x</p:attrName>
                                        </p:attrNameLst>
                                      </p:cBhvr>
                                      <p:tavLst>
                                        <p:tav tm="0">
                                          <p:val>
                                            <p:strVal val="#ppt_x-0.25"/>
                                          </p:val>
                                        </p:tav>
                                        <p:tav tm="100000">
                                          <p:val>
                                            <p:strVal val="#ppt_x"/>
                                          </p:val>
                                        </p:tav>
                                      </p:tavLst>
                                    </p:anim>
                                    <p:anim calcmode="lin" valueType="num">
                                      <p:cBhvr>
                                        <p:cTn id="498" dur="664" tmFilter="0.0,0.0; 0.25,0.07; 0.50,0.2; 0.75,0.467; 1.0,1.0">
                                          <p:stCondLst>
                                            <p:cond delay="0"/>
                                          </p:stCondLst>
                                        </p:cTn>
                                        <p:tgtEl>
                                          <p:spTgt spid="186"/>
                                        </p:tgtEl>
                                        <p:attrNameLst>
                                          <p:attrName>ppt_y</p:attrName>
                                        </p:attrNameLst>
                                      </p:cBhvr>
                                      <p:tavLst>
                                        <p:tav tm="0" fmla="#ppt_y-sin(pi*$)/3">
                                          <p:val>
                                            <p:fltVal val="0.5"/>
                                          </p:val>
                                        </p:tav>
                                        <p:tav tm="100000">
                                          <p:val>
                                            <p:fltVal val="1"/>
                                          </p:val>
                                        </p:tav>
                                      </p:tavLst>
                                    </p:anim>
                                    <p:anim calcmode="lin" valueType="num">
                                      <p:cBhvr>
                                        <p:cTn id="499" dur="664" tmFilter="0, 0; 0.125,0.2665; 0.25,0.4; 0.375,0.465; 0.5,0.5;  0.625,0.535; 0.75,0.6; 0.875,0.7335; 1,1">
                                          <p:stCondLst>
                                            <p:cond delay="664"/>
                                          </p:stCondLst>
                                        </p:cTn>
                                        <p:tgtEl>
                                          <p:spTgt spid="186"/>
                                        </p:tgtEl>
                                        <p:attrNameLst>
                                          <p:attrName>ppt_y</p:attrName>
                                        </p:attrNameLst>
                                      </p:cBhvr>
                                      <p:tavLst>
                                        <p:tav tm="0" fmla="#ppt_y-sin(pi*$)/9">
                                          <p:val>
                                            <p:fltVal val="0"/>
                                          </p:val>
                                        </p:tav>
                                        <p:tav tm="100000">
                                          <p:val>
                                            <p:fltVal val="1"/>
                                          </p:val>
                                        </p:tav>
                                      </p:tavLst>
                                    </p:anim>
                                    <p:anim calcmode="lin" valueType="num">
                                      <p:cBhvr>
                                        <p:cTn id="500" dur="332" tmFilter="0, 0; 0.125,0.2665; 0.25,0.4; 0.375,0.465; 0.5,0.5;  0.625,0.535; 0.75,0.6; 0.875,0.7335; 1,1">
                                          <p:stCondLst>
                                            <p:cond delay="1324"/>
                                          </p:stCondLst>
                                        </p:cTn>
                                        <p:tgtEl>
                                          <p:spTgt spid="186"/>
                                        </p:tgtEl>
                                        <p:attrNameLst>
                                          <p:attrName>ppt_y</p:attrName>
                                        </p:attrNameLst>
                                      </p:cBhvr>
                                      <p:tavLst>
                                        <p:tav tm="0" fmla="#ppt_y-sin(pi*$)/27">
                                          <p:val>
                                            <p:fltVal val="0"/>
                                          </p:val>
                                        </p:tav>
                                        <p:tav tm="100000">
                                          <p:val>
                                            <p:fltVal val="1"/>
                                          </p:val>
                                        </p:tav>
                                      </p:tavLst>
                                    </p:anim>
                                    <p:anim calcmode="lin" valueType="num">
                                      <p:cBhvr>
                                        <p:cTn id="501" dur="164" tmFilter="0, 0; 0.125,0.2665; 0.25,0.4; 0.375,0.465; 0.5,0.5;  0.625,0.535; 0.75,0.6; 0.875,0.7335; 1,1">
                                          <p:stCondLst>
                                            <p:cond delay="1656"/>
                                          </p:stCondLst>
                                        </p:cTn>
                                        <p:tgtEl>
                                          <p:spTgt spid="186"/>
                                        </p:tgtEl>
                                        <p:attrNameLst>
                                          <p:attrName>ppt_y</p:attrName>
                                        </p:attrNameLst>
                                      </p:cBhvr>
                                      <p:tavLst>
                                        <p:tav tm="0" fmla="#ppt_y-sin(pi*$)/81">
                                          <p:val>
                                            <p:fltVal val="0"/>
                                          </p:val>
                                        </p:tav>
                                        <p:tav tm="100000">
                                          <p:val>
                                            <p:fltVal val="1"/>
                                          </p:val>
                                        </p:tav>
                                      </p:tavLst>
                                    </p:anim>
                                    <p:animScale>
                                      <p:cBhvr>
                                        <p:cTn id="502" dur="26">
                                          <p:stCondLst>
                                            <p:cond delay="650"/>
                                          </p:stCondLst>
                                        </p:cTn>
                                        <p:tgtEl>
                                          <p:spTgt spid="186"/>
                                        </p:tgtEl>
                                      </p:cBhvr>
                                      <p:to x="100000" y="60000"/>
                                    </p:animScale>
                                    <p:animScale>
                                      <p:cBhvr>
                                        <p:cTn id="503" dur="166" decel="50000">
                                          <p:stCondLst>
                                            <p:cond delay="676"/>
                                          </p:stCondLst>
                                        </p:cTn>
                                        <p:tgtEl>
                                          <p:spTgt spid="186"/>
                                        </p:tgtEl>
                                      </p:cBhvr>
                                      <p:to x="100000" y="100000"/>
                                    </p:animScale>
                                    <p:animScale>
                                      <p:cBhvr>
                                        <p:cTn id="504" dur="26">
                                          <p:stCondLst>
                                            <p:cond delay="1312"/>
                                          </p:stCondLst>
                                        </p:cTn>
                                        <p:tgtEl>
                                          <p:spTgt spid="186"/>
                                        </p:tgtEl>
                                      </p:cBhvr>
                                      <p:to x="100000" y="80000"/>
                                    </p:animScale>
                                    <p:animScale>
                                      <p:cBhvr>
                                        <p:cTn id="505" dur="166" decel="50000">
                                          <p:stCondLst>
                                            <p:cond delay="1338"/>
                                          </p:stCondLst>
                                        </p:cTn>
                                        <p:tgtEl>
                                          <p:spTgt spid="186"/>
                                        </p:tgtEl>
                                      </p:cBhvr>
                                      <p:to x="100000" y="100000"/>
                                    </p:animScale>
                                    <p:animScale>
                                      <p:cBhvr>
                                        <p:cTn id="506" dur="26">
                                          <p:stCondLst>
                                            <p:cond delay="1642"/>
                                          </p:stCondLst>
                                        </p:cTn>
                                        <p:tgtEl>
                                          <p:spTgt spid="186"/>
                                        </p:tgtEl>
                                      </p:cBhvr>
                                      <p:to x="100000" y="90000"/>
                                    </p:animScale>
                                    <p:animScale>
                                      <p:cBhvr>
                                        <p:cTn id="507" dur="166" decel="50000">
                                          <p:stCondLst>
                                            <p:cond delay="1668"/>
                                          </p:stCondLst>
                                        </p:cTn>
                                        <p:tgtEl>
                                          <p:spTgt spid="186"/>
                                        </p:tgtEl>
                                      </p:cBhvr>
                                      <p:to x="100000" y="100000"/>
                                    </p:animScale>
                                    <p:animScale>
                                      <p:cBhvr>
                                        <p:cTn id="508" dur="26">
                                          <p:stCondLst>
                                            <p:cond delay="1808"/>
                                          </p:stCondLst>
                                        </p:cTn>
                                        <p:tgtEl>
                                          <p:spTgt spid="186"/>
                                        </p:tgtEl>
                                      </p:cBhvr>
                                      <p:to x="100000" y="95000"/>
                                    </p:animScale>
                                    <p:animScale>
                                      <p:cBhvr>
                                        <p:cTn id="509" dur="166" decel="50000">
                                          <p:stCondLst>
                                            <p:cond delay="1834"/>
                                          </p:stCondLst>
                                        </p:cTn>
                                        <p:tgtEl>
                                          <p:spTgt spid="18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3" grpId="0" animBg="1"/>
      <p:bldP spid="14" grpId="0" animBg="1"/>
      <p:bldP spid="15" grpId="0" animBg="1"/>
      <p:bldP spid="16" grpId="0" animBg="1"/>
      <p:bldP spid="17" grpId="0" animBg="1"/>
      <p:bldP spid="24" grpId="0"/>
      <p:bldP spid="26" grpId="0" animBg="1"/>
      <p:bldP spid="28" grpId="0" animBg="1"/>
      <p:bldP spid="34" grpId="0" animBg="1"/>
      <p:bldP spid="35" grpId="0" animBg="1"/>
      <p:bldP spid="36" grpId="0" animBg="1"/>
      <p:bldP spid="37" grpId="0" animBg="1"/>
      <p:bldP spid="38" grpId="0" animBg="1"/>
      <p:bldP spid="68" grpId="0" animBg="1"/>
      <p:bldP spid="69" grpId="0" animBg="1"/>
      <p:bldP spid="70" grpId="0" animBg="1"/>
      <p:bldP spid="71" grpId="0" animBg="1"/>
      <p:bldP spid="72" grpId="0" animBg="1"/>
      <p:bldP spid="73" grpId="0" animBg="1"/>
      <p:bldP spid="82" grpId="0" animBg="1"/>
      <p:bldP spid="83" grpId="0" animBg="1"/>
      <p:bldP spid="85" grpId="0" animBg="1"/>
      <p:bldP spid="86" grpId="0" animBg="1"/>
      <p:bldP spid="87" grpId="0" animBg="1"/>
      <p:bldP spid="88" grpId="0" animBg="1"/>
      <p:bldP spid="89" grpId="0" animBg="1"/>
      <p:bldP spid="131" grpId="0" animBg="1"/>
      <p:bldP spid="133" grpId="0" animBg="1"/>
      <p:bldP spid="134" grpId="0" animBg="1"/>
      <p:bldP spid="135" grpId="0" animBg="1"/>
      <p:bldP spid="136" grpId="0" animBg="1"/>
      <p:bldP spid="137" grpId="0" animBg="1"/>
      <p:bldP spid="144" grpId="0" animBg="1"/>
      <p:bldP spid="145" grpId="0" animBg="1"/>
      <p:bldP spid="146" grpId="0" animBg="1"/>
      <p:bldP spid="147" grpId="0" animBg="1"/>
      <p:bldP spid="148" grpId="0" animBg="1"/>
      <p:bldP spid="149" grpId="0" animBg="1"/>
      <p:bldP spid="150" grpId="0" animBg="1"/>
      <p:bldP spid="151" grpId="0" animBg="1"/>
      <p:bldP spid="152" grpId="0" animBg="1"/>
      <p:bldP spid="153" grpId="0" animBg="1"/>
      <p:bldP spid="154" grpId="0" animBg="1"/>
      <p:bldP spid="155" grpId="0" animBg="1"/>
      <p:bldP spid="156" grpId="0" animBg="1"/>
      <p:bldP spid="211" grpId="0" animBg="1"/>
      <p:bldP spid="212" grpId="0" animBg="1"/>
      <p:bldP spid="214" grpId="0" animBg="1"/>
      <p:bldP spid="215" grpId="0" animBg="1"/>
      <p:bldP spid="216" grpId="0" animBg="1"/>
      <p:bldP spid="217" grpId="0" animBg="1"/>
      <p:bldP spid="218" grpId="0" animBg="1"/>
      <p:bldP spid="158" grpId="0" animBg="1"/>
      <p:bldP spid="159" grpId="0" animBg="1"/>
      <p:bldP spid="160" grpId="0" animBg="1"/>
      <p:bldP spid="161" grpId="0" animBg="1"/>
      <p:bldP spid="162" grpId="0" animBg="1"/>
      <p:bldP spid="163" grpId="0" animBg="1"/>
      <p:bldP spid="170" grpId="0" animBg="1"/>
      <p:bldP spid="171" grpId="0" animBg="1"/>
      <p:bldP spid="172" grpId="0" animBg="1"/>
      <p:bldP spid="173" grpId="0" animBg="1"/>
      <p:bldP spid="174" grpId="0" animBg="1"/>
      <p:bldP spid="175" grpId="0" animBg="1"/>
      <p:bldP spid="183" grpId="0"/>
      <p:bldP spid="184" grpId="0"/>
      <p:bldP spid="185" grpId="0"/>
      <p:bldP spid="186" grpId="0"/>
      <p:bldP spid="40" grpId="0" animBg="1"/>
      <p:bldP spid="187" grpId="0" animBg="1"/>
      <p:bldP spid="189" grpId="0" animBg="1"/>
      <p:bldP spid="191" grpId="0" animBg="1"/>
      <p:bldP spid="192" grpId="0" animBg="1"/>
      <p:bldP spid="196" grpId="0" animBg="1"/>
      <p:bldP spid="197" grpId="0" animBg="1"/>
      <p:bldP spid="227" grpId="0" animBg="1"/>
      <p:bldP spid="23" grpId="0" animBg="1"/>
      <p:bldP spid="190" grpId="0" animBg="1"/>
      <p:bldP spid="25" grpId="0"/>
      <p:bldP spid="123" grpId="0"/>
      <p:bldP spid="124" grpId="0" animBg="1"/>
      <p:bldP spid="125" grpId="0" animBg="1"/>
      <p:bldP spid="126" grpId="0" animBg="1"/>
      <p:bldP spid="127" grpId="0" animBg="1"/>
      <p:bldP spid="128" grpId="0" animBg="1"/>
      <p:bldP spid="129" grpId="0" animBg="1"/>
      <p:bldP spid="130"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TotalTime>
  <Words>2782</Words>
  <Application>Microsoft Office PowerPoint</Application>
  <PresentationFormat>Widescreen</PresentationFormat>
  <Paragraphs>796</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Arial Black</vt:lpstr>
      <vt:lpstr>Calibri</vt:lpstr>
      <vt:lpstr>Calibri Light</vt:lpstr>
      <vt:lpstr>Office Theme</vt:lpstr>
      <vt:lpstr>VERB TENSE Review </vt:lpstr>
      <vt:lpstr>Verbs: Indicative Active: Present, Future and Imperfect </vt:lpstr>
      <vt:lpstr>PowerPoint Presentation</vt:lpstr>
      <vt:lpstr>PowerPoint Presentation</vt:lpstr>
      <vt:lpstr>Verbs: Indicative Passive: Present, Future and Imperfect </vt:lpstr>
      <vt:lpstr>PowerPoint Presentation</vt:lpstr>
      <vt:lpstr>Verbs: Indicative Active: Perfect and Pluperfect </vt:lpstr>
      <vt:lpstr>PowerPoint Presentation</vt:lpstr>
      <vt:lpstr>Verbs: Indicative Passive: Perfect and Pluperfect </vt:lpstr>
      <vt:lpstr>PowerPoint Presentation</vt:lpstr>
      <vt:lpstr>Deponent Verbs: Indicative : Present, Future and Imperfect </vt:lpstr>
      <vt:lpstr>Verbs: Indicative Passive: Perfect and Pluperfect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DEPONENT VERBS Part 2</dc:title>
  <dc:creator>Judith Letchford</dc:creator>
  <cp:lastModifiedBy>Judith Letchford</cp:lastModifiedBy>
  <cp:revision>15</cp:revision>
  <dcterms:created xsi:type="dcterms:W3CDTF">2020-06-15T06:58:36Z</dcterms:created>
  <dcterms:modified xsi:type="dcterms:W3CDTF">2020-06-15T08:26:36Z</dcterms:modified>
</cp:coreProperties>
</file>