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7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Final piece design plan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456482" cy="1463040"/>
          </a:xfrm>
        </p:spPr>
        <p:txBody>
          <a:bodyPr>
            <a:noAutofit/>
          </a:bodyPr>
          <a:lstStyle/>
          <a:p>
            <a:r>
              <a:rPr lang="en-GB" sz="2800" dirty="0" smtClean="0"/>
              <a:t>Aim</a:t>
            </a:r>
            <a:r>
              <a:rPr lang="en-GB" sz="2800" dirty="0"/>
              <a:t>: to create a group installation that raises awareness of declining bee </a:t>
            </a:r>
            <a:r>
              <a:rPr lang="en-GB" sz="2800" dirty="0" smtClean="0"/>
              <a:t>numbers.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15321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might this image by </a:t>
            </a:r>
            <a:r>
              <a:rPr lang="en-GB" dirty="0" err="1" smtClean="0"/>
              <a:t>m.c.</a:t>
            </a:r>
            <a:r>
              <a:rPr lang="en-GB" dirty="0" smtClean="0"/>
              <a:t> </a:t>
            </a:r>
            <a:r>
              <a:rPr lang="en-GB" dirty="0" err="1" smtClean="0"/>
              <a:t>escher</a:t>
            </a:r>
            <a:r>
              <a:rPr lang="en-GB" dirty="0" smtClean="0"/>
              <a:t> link to our final piece design?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641" y="2109865"/>
            <a:ext cx="4426956" cy="437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2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Giant HONEYCOMB GROUP INSTALLATION 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Lesson Objective:</a:t>
            </a:r>
            <a:r>
              <a:rPr lang="en-GB" sz="2800" dirty="0" smtClean="0"/>
              <a:t> To be able to create a </a:t>
            </a:r>
            <a:r>
              <a:rPr lang="en-GB" sz="2800" b="1" dirty="0" smtClean="0"/>
              <a:t>tessellated</a:t>
            </a:r>
            <a:r>
              <a:rPr lang="en-GB" sz="2800" dirty="0" smtClean="0"/>
              <a:t> hexagon design for you main panel that you can create in </a:t>
            </a:r>
            <a:r>
              <a:rPr lang="en-GB" sz="2800" b="1" dirty="0" smtClean="0"/>
              <a:t>mixed media </a:t>
            </a:r>
            <a:r>
              <a:rPr lang="en-GB" sz="2800" dirty="0" smtClean="0"/>
              <a:t>and paint.</a:t>
            </a:r>
          </a:p>
          <a:p>
            <a:endParaRPr lang="en-GB" sz="2800" dirty="0"/>
          </a:p>
          <a:p>
            <a:r>
              <a:rPr lang="en-GB" sz="2800" dirty="0" smtClean="0">
                <a:solidFill>
                  <a:srgbClr val="00B050"/>
                </a:solidFill>
              </a:rPr>
              <a:t>Lesson </a:t>
            </a:r>
            <a:r>
              <a:rPr lang="en-GB" sz="2800" dirty="0" smtClean="0">
                <a:solidFill>
                  <a:srgbClr val="00B050"/>
                </a:solidFill>
              </a:rPr>
              <a:t>Outcome:</a:t>
            </a:r>
            <a:r>
              <a:rPr lang="en-GB" sz="2800" dirty="0" smtClean="0"/>
              <a:t> </a:t>
            </a:r>
            <a:r>
              <a:rPr lang="en-GB" sz="2800" dirty="0" smtClean="0"/>
              <a:t>design plan for your geometric illustrated bee that will be added to the final layer of your main panel (see example).</a:t>
            </a:r>
          </a:p>
          <a:p>
            <a:r>
              <a:rPr lang="en-GB" sz="2800" i="1" u="sng" dirty="0" smtClean="0"/>
              <a:t>AO2 – refining ideas</a:t>
            </a:r>
            <a:endParaRPr lang="en-GB" sz="2800" i="1" u="sng" dirty="0"/>
          </a:p>
        </p:txBody>
      </p:sp>
    </p:spTree>
    <p:extLst>
      <p:ext uri="{BB962C8B-B14F-4D97-AF65-F5344CB8AC3E}">
        <p14:creationId xmlns:p14="http://schemas.microsoft.com/office/powerpoint/2010/main" val="8375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43" y="585216"/>
            <a:ext cx="8097514" cy="6048143"/>
          </a:xfrm>
        </p:spPr>
      </p:pic>
    </p:spTree>
    <p:extLst>
      <p:ext uri="{BB962C8B-B14F-4D97-AF65-F5344CB8AC3E}">
        <p14:creationId xmlns:p14="http://schemas.microsoft.com/office/powerpoint/2010/main" val="400894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Installation public 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1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497131" y="1813810"/>
            <a:ext cx="7306436" cy="470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253</TotalTime>
  <Words>98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Tw Cen MT</vt:lpstr>
      <vt:lpstr>Tw Cen MT Condensed</vt:lpstr>
      <vt:lpstr>Wingdings 3</vt:lpstr>
      <vt:lpstr>Integral</vt:lpstr>
      <vt:lpstr>Final piece design plan</vt:lpstr>
      <vt:lpstr>How might this image by m.c. escher link to our final piece design?</vt:lpstr>
      <vt:lpstr>Giant HONEYCOMB GROUP INSTALLATION ART</vt:lpstr>
      <vt:lpstr>PowerPoint Presentation</vt:lpstr>
      <vt:lpstr>Installation public art</vt:lpstr>
    </vt:vector>
  </TitlesOfParts>
  <Company>King Edward VI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piece design plan</dc:title>
  <dc:creator>Alex Westmore</dc:creator>
  <cp:lastModifiedBy>Alex Westmore</cp:lastModifiedBy>
  <cp:revision>25</cp:revision>
  <dcterms:created xsi:type="dcterms:W3CDTF">2019-01-21T07:50:16Z</dcterms:created>
  <dcterms:modified xsi:type="dcterms:W3CDTF">2020-08-17T14:30:26Z</dcterms:modified>
</cp:coreProperties>
</file>