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0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471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520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13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71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79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6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6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96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7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46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2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7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D3FCDA-411A-4956-8707-ED1B82EF62CF}" type="datetimeFigureOut">
              <a:rPr lang="en-GB" smtClean="0"/>
              <a:t>17/08/2020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A6954-828E-454B-B61C-4CA250867A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479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829050"/>
            <a:ext cx="4591050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46388" cy="296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480" y="3424823"/>
            <a:ext cx="5461317" cy="3433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797" y="-34448"/>
            <a:ext cx="5528645" cy="33466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360" y="3424823"/>
            <a:ext cx="475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Joe </a:t>
            </a:r>
            <a:r>
              <a:rPr lang="en-GB" dirty="0" err="1" smtClean="0"/>
              <a:t>MacGown</a:t>
            </a:r>
            <a:r>
              <a:rPr lang="en-GB" dirty="0" smtClean="0"/>
              <a:t> and Mark Powell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Lesson Objective: to explore and discuss the work of Mark Powell and Joe </a:t>
            </a:r>
            <a:r>
              <a:rPr lang="en-GB" sz="4000" b="1" dirty="0" err="1" smtClean="0">
                <a:solidFill>
                  <a:srgbClr val="FF0000"/>
                </a:solidFill>
              </a:rPr>
              <a:t>MacGown</a:t>
            </a:r>
            <a:r>
              <a:rPr lang="en-GB" sz="4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4000" b="1" dirty="0" smtClean="0"/>
              <a:t>Skill Objective: to be able to create an artist mimic of Powell and </a:t>
            </a:r>
            <a:r>
              <a:rPr lang="en-GB" sz="4000" b="1" dirty="0" err="1" smtClean="0"/>
              <a:t>MacGowan’s</a:t>
            </a:r>
            <a:r>
              <a:rPr lang="en-GB" sz="4000" b="1" dirty="0" smtClean="0"/>
              <a:t> work.</a:t>
            </a:r>
          </a:p>
          <a:p>
            <a:pPr marL="0" indent="0">
              <a:buNone/>
            </a:pPr>
            <a:r>
              <a:rPr lang="en-GB" sz="4000" b="1" dirty="0" smtClean="0"/>
              <a:t>To be able to create a collaged background and the outline of your chosen insect in pencil.</a:t>
            </a:r>
          </a:p>
          <a:p>
            <a:pPr marL="0" indent="0">
              <a:buNone/>
            </a:pPr>
            <a:r>
              <a:rPr lang="en-GB" sz="4000" b="1" dirty="0" smtClean="0"/>
              <a:t>AO1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9596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 smtClean="0"/>
              <a:t>Mark making samples</a:t>
            </a:r>
          </a:p>
          <a:p>
            <a:pPr marL="0" indent="0">
              <a:buNone/>
            </a:pPr>
            <a:endParaRPr lang="en-GB" sz="4400" dirty="0"/>
          </a:p>
          <a:p>
            <a:pPr>
              <a:buFontTx/>
              <a:buChar char="-"/>
            </a:pPr>
            <a:r>
              <a:rPr lang="en-GB" sz="4400" dirty="0" smtClean="0"/>
              <a:t>Stippling  or pointillism </a:t>
            </a:r>
          </a:p>
          <a:p>
            <a:pPr>
              <a:buFontTx/>
              <a:buChar char="-"/>
            </a:pPr>
            <a:r>
              <a:rPr lang="en-GB" sz="4400" dirty="0" smtClean="0"/>
              <a:t>Cross hatching</a:t>
            </a:r>
          </a:p>
          <a:p>
            <a:pPr>
              <a:buFontTx/>
              <a:buChar char="-"/>
            </a:pPr>
            <a:r>
              <a:rPr lang="en-GB" sz="4400" dirty="0" smtClean="0"/>
              <a:t>Hatching 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3024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TARGET: To be able to develop shading skills by adding tones to convey form.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628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51" y="512217"/>
            <a:ext cx="8946541" cy="41954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Lesson Objective: to respond to the work of Mark Powell and Joe </a:t>
            </a:r>
            <a:r>
              <a:rPr lang="en-GB" sz="4000" b="1" dirty="0" err="1" smtClean="0">
                <a:solidFill>
                  <a:srgbClr val="FF0000"/>
                </a:solidFill>
              </a:rPr>
              <a:t>MacGown</a:t>
            </a:r>
            <a:r>
              <a:rPr lang="en-GB" sz="4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Skill Objective: to be able to apply mark making in biro or pen to show form.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00B050"/>
                </a:solidFill>
              </a:rPr>
              <a:t>Lesson outcome: pen or biro in study pointillism, hatching or cross hatching of a dragonfly or grasshopper.</a:t>
            </a:r>
          </a:p>
          <a:p>
            <a:pPr marL="0" indent="0">
              <a:buNone/>
            </a:pPr>
            <a:endParaRPr lang="en-GB" sz="3200" b="1" dirty="0" smtClean="0"/>
          </a:p>
          <a:p>
            <a:pPr marL="0" indent="0">
              <a:buNone/>
            </a:pPr>
            <a:r>
              <a:rPr lang="en-GB" sz="3200" b="1" dirty="0" smtClean="0"/>
              <a:t>AO1 exploring artists’ work</a:t>
            </a:r>
          </a:p>
          <a:p>
            <a:pPr marL="0" indent="0">
              <a:buNone/>
            </a:pPr>
            <a:r>
              <a:rPr lang="en-GB" sz="3200" b="1" dirty="0" smtClean="0"/>
              <a:t>AO2 exploring materials</a:t>
            </a:r>
          </a:p>
          <a:p>
            <a:pPr marL="0" indent="0">
              <a:buNone/>
            </a:pPr>
            <a:r>
              <a:rPr lang="en-GB" sz="3200" b="1" dirty="0" smtClean="0"/>
              <a:t>AO3 drawing skills.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904" y="3607496"/>
            <a:ext cx="5446388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232" y="4456002"/>
            <a:ext cx="3491977" cy="211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1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B050"/>
                </a:solidFill>
              </a:rPr>
              <a:t>SELF ASSESSMENT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Pointillism / </a:t>
            </a:r>
            <a:r>
              <a:rPr lang="en-GB" sz="3200" b="1" dirty="0">
                <a:solidFill>
                  <a:srgbClr val="00B050"/>
                </a:solidFill>
              </a:rPr>
              <a:t>hatching </a:t>
            </a:r>
            <a:r>
              <a:rPr lang="en-GB" sz="3200" b="1" dirty="0" smtClean="0">
                <a:solidFill>
                  <a:srgbClr val="00B050"/>
                </a:solidFill>
              </a:rPr>
              <a:t>/ cross hatching has been used to show form.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To improve I could…..</a:t>
            </a:r>
          </a:p>
          <a:p>
            <a:pPr marL="0" indent="0">
              <a:buNone/>
            </a:pPr>
            <a:r>
              <a:rPr lang="en-GB" sz="3200" b="1" dirty="0" smtClean="0"/>
              <a:t>Extension: create part of a bug in the technique you’ve not yet used in a biro/pen (whichever you’ve not used).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927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190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Westmore</dc:creator>
  <cp:lastModifiedBy>Alex Westmore</cp:lastModifiedBy>
  <cp:revision>9</cp:revision>
  <dcterms:created xsi:type="dcterms:W3CDTF">2018-10-17T07:17:54Z</dcterms:created>
  <dcterms:modified xsi:type="dcterms:W3CDTF">2020-08-17T14:24:14Z</dcterms:modified>
</cp:coreProperties>
</file>