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97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3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7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5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1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6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1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9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9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7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1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6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531928-11DC-47F5-BCA5-6B75C7B89A6E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06E6FE-EE8A-47B3-BDB9-C96C4CCDC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font.com/" TargetMode="External"/><Relationship Id="rId2" Type="http://schemas.openxmlformats.org/officeDocument/2006/relationships/hyperlink" Target="https://www.youtube.com/watch?v=U3HYCYmHC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One point perspective word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69675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Task 1: On an A4 sketchbook page turned landscape (or a loose piece of paper if you don't have your sketchbook) create your chosen word (the one you just used in the photo task) in one point perspective with shading. Watch </a:t>
            </a:r>
            <a:r>
              <a:rPr lang="en-US" dirty="0">
                <a:hlinkClick r:id="rId2"/>
              </a:rPr>
              <a:t>https://www.youtube.com/watch?v=U3HYCYmHCVs</a:t>
            </a:r>
            <a:r>
              <a:rPr lang="en-US" dirty="0"/>
              <a:t> for tutorial.  Don't worry if you don't have a sharpie, a pencil will be fine for the outlines.</a:t>
            </a:r>
          </a:p>
          <a:p>
            <a:r>
              <a:rPr lang="en-US" dirty="0"/>
              <a:t>Task 2: Using </a:t>
            </a:r>
            <a:r>
              <a:rPr lang="en-US" b="1" dirty="0">
                <a:hlinkClick r:id="rId3"/>
              </a:rPr>
              <a:t>https://www.dafont.com/</a:t>
            </a:r>
            <a:r>
              <a:rPr lang="en-US" dirty="0"/>
              <a:t> for ideas also draw out your word in a font that you feel is appropriate to the meaning of the word. Add </a:t>
            </a:r>
            <a:r>
              <a:rPr lang="en-US" dirty="0" err="1"/>
              <a:t>colour</a:t>
            </a:r>
            <a:r>
              <a:rPr lang="en-US" dirty="0"/>
              <a:t> if you wish.  This one might look good done in felt tip pens. Do this min. A5 size.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818" y="3931528"/>
            <a:ext cx="4572182" cy="29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3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135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One point perspective word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point perspective word</dc:title>
  <dc:creator>Alex Westmore</dc:creator>
  <cp:lastModifiedBy>Alex Westmore</cp:lastModifiedBy>
  <cp:revision>1</cp:revision>
  <dcterms:created xsi:type="dcterms:W3CDTF">2020-07-02T08:56:49Z</dcterms:created>
  <dcterms:modified xsi:type="dcterms:W3CDTF">2020-07-02T08:58:52Z</dcterms:modified>
</cp:coreProperties>
</file>